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DC0AA-AB9F-0D16-A9AD-6399DDE55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02E35E-0058-1ED9-FC23-B6E4F1386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3D87A5-80B4-90E2-2F04-8D46518E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026745-F6D1-0E6C-4361-3137D323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AC629-BBA6-ACBE-D302-E55FFB02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7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BEA54-4C17-0D74-A045-E6F8B5AA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B515C5-144E-E4ED-CC96-C4CCD6FA0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EE3E49-8158-BF97-C9FB-1547A1CB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B5D3C-031C-9CE2-39E6-77088C42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53CE7-9244-E998-5FFD-E7B2EB09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6DDEC6-1D26-7359-27EC-F85978486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DCB225-A8EA-84CC-447B-B8F067A64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9B5ED-4C7F-EF58-15AB-45D91176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DF723-E571-3E43-1E92-BFFA7FEA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BADBD-64F6-EF81-D759-358BAF35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4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5EE94-84E4-65A2-333A-8CFA47B2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35C29-8659-D38C-517D-F4A1B5A2B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840F3-6FE5-B233-903E-EAE9E743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CF775E-EF83-6858-B2BD-82AD1E54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795D3-5607-506C-EBDD-6FAB02DB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0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F3F8D-3D33-6667-FD92-3437B0EF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6BACFD-B016-DD4C-3E0D-1ECBB5F8D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050CE-E6DC-C8A4-F422-675DEADA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3F3A05-FD90-91BA-D578-14C5F7C8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2E849-62A1-5BD6-6256-EF77C646D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EFBB2-F979-D210-60A9-F0977103E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F209D-1A27-AA63-B952-E1A5F8FB6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F30012-5AD6-5910-0196-1424ECF8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0029ED-B380-962C-EEBC-C11D447A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C9AE06-E181-F2E8-3EF3-53A0A449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24293-64FD-C0A6-4E3A-D1AD191E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5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234B1-8BAE-F18B-F747-74C6CFE6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1C1AD7-29BB-2605-F466-21421BCA2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B6CB38-87C4-A003-A95C-1993C70A7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D7C788-3437-AF16-913C-75A7108AA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FCB334-26BB-B634-90DF-87D51ECB3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827212-0F8D-811B-12F7-5B75E6C2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9795C1-A3FC-317E-1CCC-82D2521C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07B61-BE41-52F1-D61B-2AE2E899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5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8F540-49C9-D358-E59E-C745308E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072022-B348-781C-079A-743A0EAE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64F979-301D-6FE1-B464-44072EB1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766D5C-E958-F2F5-0C15-BD7D2C7C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4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7F84FC-8772-3E24-6550-67D5FF8D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C21824-9CCA-3D4D-3F61-D1052C70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E20108-D320-3231-8918-F4CD0A67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A2D51-CDDC-07C9-084E-B9C6C83A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FB121A-AB13-7CBD-A84D-8D5E287D6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C249BD-FA0F-7AB2-42A2-D37E17D61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5535DF-B599-5ECD-2EAF-17072B11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F585C-982C-3D4F-A361-70D84DB2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95BA5-ED4C-3B4C-28C3-B704F27A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8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236E1-C62C-03A6-A0CE-66AB23D2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A078CF-A4A2-E0AF-8936-62797690C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4EEDE3-DDD2-5D9E-07C4-EEC8A25CF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8BD57-6AE9-7F21-B35B-6F189977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E23DA4-1535-5B1D-4E41-B1F7CD04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11150B-83C6-8157-041B-41523F3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4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2B4D3-F327-46A1-2A4D-04A40CA5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BB0733-885C-50F5-6E3B-1B80D7413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42607-3042-8F4E-C719-676C560FC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DC14-B3B2-4766-A77B-54FCF2B72A14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A7ABBD-3B39-5A40-93CA-478F016FF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4F869-0A4F-3327-3C38-290F9E033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4400-1C2B-438E-9B93-72BBDEE87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6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11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A48F4-1902-8E03-D8C2-18876AF4A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7036903" cy="34290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0B2244CB-E344-E05A-DEF2-F879912CD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"/>
            <a:ext cx="30591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Логический конструктор </a:t>
            </a:r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</a:t>
            </a:r>
            <a:r>
              <a:rPr lang="en-US" sz="36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MMLogic</a:t>
            </a:r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</a:t>
            </a:r>
            <a:endParaRPr lang="ru-RU" sz="36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2C569FBD-C69F-8DFF-7621-69E1DF6A27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10087"/>
              </p:ext>
            </p:extLst>
          </p:nvPr>
        </p:nvGraphicFramePr>
        <p:xfrm>
          <a:off x="6917634" y="662609"/>
          <a:ext cx="5272779" cy="619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152381" imgH="8673016" progId="Photoshop.Image.7">
                  <p:embed/>
                </p:oleObj>
              </mc:Choice>
              <mc:Fallback>
                <p:oleObj name="Image" r:id="rId3" imgW="8152381" imgH="8673016" progId="Photoshop.Image.7">
                  <p:embed/>
                  <p:pic>
                    <p:nvPicPr>
                      <p:cNvPr id="2051" name="Object 3">
                        <a:extLst>
                          <a:ext uri="{FF2B5EF4-FFF2-40B4-BE49-F238E27FC236}">
                            <a16:creationId xmlns:a16="http://schemas.microsoft.com/office/drawing/2014/main" id="{E2E6E388-B55A-1D52-0810-EE5F8390EF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7634" y="662609"/>
                        <a:ext cx="5272779" cy="6195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>
            <a:extLst>
              <a:ext uri="{FF2B5EF4-FFF2-40B4-BE49-F238E27FC236}">
                <a16:creationId xmlns:a16="http://schemas.microsoft.com/office/drawing/2014/main" id="{860F1CAA-2ED4-B080-7667-8865FAA4A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842" y="352287"/>
            <a:ext cx="3421062" cy="265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Программа для моделирования логических и физических элементов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val="81776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2049EA-AC7D-F163-D771-815FD263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" y="53843"/>
            <a:ext cx="5601738" cy="27208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953699-B9B3-B426-AE02-51F8FE187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119" y="53843"/>
            <a:ext cx="6034473" cy="33793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F6E1D2-51C3-8C02-0D04-D847157C9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53" y="2946131"/>
            <a:ext cx="5705066" cy="37425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D39C16-FAF2-3601-270D-25FA7FAAB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790" y="3541471"/>
            <a:ext cx="5490097" cy="32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F84DA-3449-20F6-256A-E356A9E6B67B}"/>
              </a:ext>
            </a:extLst>
          </p:cNvPr>
          <p:cNvSpPr txBox="1"/>
          <p:nvPr/>
        </p:nvSpPr>
        <p:spPr>
          <a:xfrm>
            <a:off x="0" y="0"/>
            <a:ext cx="11449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Перевод из 16-й СС (1 разряд) в 4-ю СС (2 разряда)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C045F6-C921-2297-65BB-91C6239DD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3" y="1062866"/>
            <a:ext cx="10802873" cy="4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6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2BC99-B070-AC8D-E569-B414093B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27" y="401706"/>
            <a:ext cx="7167977" cy="3764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191B9-1D17-B5FB-2775-91879D0B1805}"/>
              </a:ext>
            </a:extLst>
          </p:cNvPr>
          <p:cNvSpPr txBox="1"/>
          <p:nvPr/>
        </p:nvSpPr>
        <p:spPr>
          <a:xfrm>
            <a:off x="2014330" y="4982817"/>
            <a:ext cx="6546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B(16) = 11(10)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23(4) = 2*4^1+3*4^0 = 11(10)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6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1308BD-7FE1-5861-6476-E0DB2E6F5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5" y="121963"/>
            <a:ext cx="6807890" cy="32375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3669A6-7E82-9795-54E8-E128C99A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346" y="3690732"/>
            <a:ext cx="8449649" cy="30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5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82E164-3239-1B11-0EB8-94355844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0F9A55-7FA3-42BE-13B9-C15179B45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87AE4D-2CBD-6766-865A-FB84F81181A3}"/>
              </a:ext>
            </a:extLst>
          </p:cNvPr>
          <p:cNvSpPr/>
          <p:nvPr/>
        </p:nvSpPr>
        <p:spPr>
          <a:xfrm>
            <a:off x="3052689" y="267286"/>
            <a:ext cx="534573" cy="6471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06B369-42B8-A375-B633-690E2053CBDF}"/>
              </a:ext>
            </a:extLst>
          </p:cNvPr>
          <p:cNvSpPr/>
          <p:nvPr/>
        </p:nvSpPr>
        <p:spPr>
          <a:xfrm>
            <a:off x="3856382" y="2570922"/>
            <a:ext cx="4479235" cy="31142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1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87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CAD857D4-379C-B829-CF07-2B8C2F53F1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749300"/>
          <a:ext cx="160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600000" imgH="1219048" progId="Photoshop.Image.7">
                  <p:embed/>
                </p:oleObj>
              </mc:Choice>
              <mc:Fallback>
                <p:oleObj name="Image" r:id="rId2" imgW="1600000" imgH="1219048" progId="Photoshop.Image.7">
                  <p:embed/>
                  <p:pic>
                    <p:nvPicPr>
                      <p:cNvPr id="3074" name="Object 4">
                        <a:extLst>
                          <a:ext uri="{FF2B5EF4-FFF2-40B4-BE49-F238E27FC236}">
                            <a16:creationId xmlns:a16="http://schemas.microsoft.com/office/drawing/2014/main" id="{88F48AE7-6FEC-5214-7F1C-3043C97C3D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749300"/>
                        <a:ext cx="1600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B6B9C334-DE2C-CD15-BF42-4BDB50DE6C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333625"/>
          <a:ext cx="16129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612698" imgH="1155148" progId="Photoshop.Image.7">
                  <p:embed/>
                </p:oleObj>
              </mc:Choice>
              <mc:Fallback>
                <p:oleObj name="Image" r:id="rId4" imgW="1612698" imgH="1155148" progId="Photoshop.Image.7">
                  <p:embed/>
                  <p:pic>
                    <p:nvPicPr>
                      <p:cNvPr id="3075" name="Object 5">
                        <a:extLst>
                          <a:ext uri="{FF2B5EF4-FFF2-40B4-BE49-F238E27FC236}">
                            <a16:creationId xmlns:a16="http://schemas.microsoft.com/office/drawing/2014/main" id="{12488151-0781-2E99-19A3-A587A39A91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333625"/>
                        <a:ext cx="16129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540AD5FB-6C88-CEBD-3AA7-DB2A192B53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3702050"/>
          <a:ext cx="16129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612698" imgH="1193230" progId="Photoshop.Image.7">
                  <p:embed/>
                </p:oleObj>
              </mc:Choice>
              <mc:Fallback>
                <p:oleObj name="Image" r:id="rId6" imgW="1612698" imgH="1193230" progId="Photoshop.Image.7">
                  <p:embed/>
                  <p:pic>
                    <p:nvPicPr>
                      <p:cNvPr id="3076" name="Object 6">
                        <a:extLst>
                          <a:ext uri="{FF2B5EF4-FFF2-40B4-BE49-F238E27FC236}">
                            <a16:creationId xmlns:a16="http://schemas.microsoft.com/office/drawing/2014/main" id="{51BF4995-87AA-3EAC-E28D-61E783483F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702050"/>
                        <a:ext cx="16129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CE3DC92C-9005-86F1-F7B0-0FE72E4E32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5286375"/>
          <a:ext cx="1435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1434415" imgH="1142454" progId="Photoshop.Image.7">
                  <p:embed/>
                </p:oleObj>
              </mc:Choice>
              <mc:Fallback>
                <p:oleObj name="Image" r:id="rId8" imgW="1434415" imgH="1142454" progId="Photoshop.Image.7">
                  <p:embed/>
                  <p:pic>
                    <p:nvPicPr>
                      <p:cNvPr id="3077" name="Object 7">
                        <a:extLst>
                          <a:ext uri="{FF2B5EF4-FFF2-40B4-BE49-F238E27FC236}">
                            <a16:creationId xmlns:a16="http://schemas.microsoft.com/office/drawing/2014/main" id="{A5F3AA1D-4CE9-49FE-35CE-C4BF11E0B2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286375"/>
                        <a:ext cx="14351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>
            <a:extLst>
              <a:ext uri="{FF2B5EF4-FFF2-40B4-BE49-F238E27FC236}">
                <a16:creationId xmlns:a16="http://schemas.microsoft.com/office/drawing/2014/main" id="{0EDBFCEA-4F51-820B-B3BD-A1B83BF52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012412"/>
            <a:ext cx="245586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Логический элемент </a:t>
            </a:r>
            <a:r>
              <a:rPr lang="en-US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AND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370BC93F-26EF-F6D2-CFF3-49777F1D9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2514600"/>
            <a:ext cx="245586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Логический элемент </a:t>
            </a:r>
            <a:r>
              <a:rPr lang="en-US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B0A5C3DE-8EDA-5DA5-A40A-C305AF609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3954463"/>
            <a:ext cx="275852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Логический элемент </a:t>
            </a:r>
            <a:r>
              <a:rPr lang="en-US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XOR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86C1E1E4-B5E9-23C3-B9A8-9AAD733BF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465763"/>
            <a:ext cx="275852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Логический элемент </a:t>
            </a:r>
            <a:r>
              <a:rPr lang="en-US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NOT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F315772E-FCBA-D142-5453-B39F0E90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792393"/>
            <a:ext cx="7390710" cy="137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070637F-CC8E-C7B3-79CD-94BF6711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4" y="2034381"/>
            <a:ext cx="7522417" cy="14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A3DF7EB-9DF6-C88C-B4E5-63F722F0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4" y="3749746"/>
            <a:ext cx="7390709" cy="140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03DEBCDF-222F-97C5-D59F-2660290B6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368" y="5164319"/>
            <a:ext cx="586425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Другие виды логических элементов (на три, четыре входа и инверсные) получаются настройкой свойств: </a:t>
            </a:r>
            <a:r>
              <a:rPr lang="ru-RU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ПКМ – </a:t>
            </a:r>
            <a:r>
              <a:rPr lang="en-US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Properties</a:t>
            </a:r>
            <a:r>
              <a:rPr lang="ru-RU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(свойства)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134AFE95-522E-1F88-F916-E4A4CA8E1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86"/>
            <a:ext cx="1219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Основные логические элементы </a:t>
            </a:r>
            <a:r>
              <a:rPr lang="en-US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</a:t>
            </a:r>
            <a:r>
              <a:rPr lang="en-US" sz="28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MMLogic</a:t>
            </a:r>
            <a:r>
              <a:rPr lang="en-US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”</a:t>
            </a:r>
            <a:endParaRPr lang="ru-RU" sz="2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4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C50C3FBA-9D3B-258A-35FB-0EA19CE4F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4600"/>
              </p:ext>
            </p:extLst>
          </p:nvPr>
        </p:nvGraphicFramePr>
        <p:xfrm>
          <a:off x="0" y="438401"/>
          <a:ext cx="3925161" cy="299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600000" imgH="1219048" progId="Photoshop.Image.7">
                  <p:embed/>
                </p:oleObj>
              </mc:Choice>
              <mc:Fallback>
                <p:oleObj name="Image" r:id="rId2" imgW="1600000" imgH="1219048" progId="Photoshop.Image.7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CAD857D4-379C-B829-CF07-2B8C2F53F1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8401"/>
                        <a:ext cx="3925161" cy="2990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8">
            <a:extLst>
              <a:ext uri="{FF2B5EF4-FFF2-40B4-BE49-F238E27FC236}">
                <a16:creationId xmlns:a16="http://schemas.microsoft.com/office/drawing/2014/main" id="{E6212DF4-E09B-59B6-33AB-17532E01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38401"/>
            <a:ext cx="61092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Логический элемент </a:t>
            </a:r>
            <a:r>
              <a:rPr lang="en-US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AND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8E87AC84-0BFA-29D2-A815-3931F5D36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0" b="24629"/>
          <a:stretch/>
        </p:blipFill>
        <p:spPr bwMode="auto">
          <a:xfrm>
            <a:off x="0" y="5314122"/>
            <a:ext cx="12016587" cy="14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6">
            <a:extLst>
              <a:ext uri="{FF2B5EF4-FFF2-40B4-BE49-F238E27FC236}">
                <a16:creationId xmlns:a16="http://schemas.microsoft.com/office/drawing/2014/main" id="{62570DEE-B80D-97CA-389F-7CCEA6D2E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86"/>
            <a:ext cx="1219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Настройки элементов 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СВОЙСТВАХ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C9A752-91C2-CB87-BD12-34A3D657E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559" y="1220153"/>
            <a:ext cx="7162564" cy="37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0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1442B8E6-F6BF-E628-6A82-6D167A451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993073"/>
              </p:ext>
            </p:extLst>
          </p:nvPr>
        </p:nvGraphicFramePr>
        <p:xfrm>
          <a:off x="331337" y="127504"/>
          <a:ext cx="1452638" cy="1241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307937" imgH="1117460" progId="Photoshop.Image.7">
                  <p:embed/>
                </p:oleObj>
              </mc:Choice>
              <mc:Fallback>
                <p:oleObj name="Image" r:id="rId2" imgW="1307937" imgH="1117460" progId="Photoshop.Image.7">
                  <p:embed/>
                  <p:pic>
                    <p:nvPicPr>
                      <p:cNvPr id="4098" name="Object 3">
                        <a:extLst>
                          <a:ext uri="{FF2B5EF4-FFF2-40B4-BE49-F238E27FC236}">
                            <a16:creationId xmlns:a16="http://schemas.microsoft.com/office/drawing/2014/main" id="{DFB76BBF-C68F-7347-32BE-2A70B95810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37" y="127504"/>
                        <a:ext cx="1452638" cy="1241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872FF71B-85A9-5538-FA25-78A532119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98513"/>
              </p:ext>
            </p:extLst>
          </p:nvPr>
        </p:nvGraphicFramePr>
        <p:xfrm>
          <a:off x="331337" y="1375580"/>
          <a:ext cx="1537257" cy="1325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383639" imgH="1193230" progId="Photoshop.Image.7">
                  <p:embed/>
                </p:oleObj>
              </mc:Choice>
              <mc:Fallback>
                <p:oleObj name="Image" r:id="rId4" imgW="1383639" imgH="1193230" progId="Photoshop.Image.7">
                  <p:embed/>
                  <p:pic>
                    <p:nvPicPr>
                      <p:cNvPr id="4099" name="Object 4">
                        <a:extLst>
                          <a:ext uri="{FF2B5EF4-FFF2-40B4-BE49-F238E27FC236}">
                            <a16:creationId xmlns:a16="http://schemas.microsoft.com/office/drawing/2014/main" id="{B8BEA2C6-F986-5C12-C52D-56281617D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37" y="1375580"/>
                        <a:ext cx="1537257" cy="1325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3E5B1264-BBF2-3986-4C58-9FAE92E1B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658003"/>
              </p:ext>
            </p:extLst>
          </p:nvPr>
        </p:nvGraphicFramePr>
        <p:xfrm>
          <a:off x="366594" y="2637245"/>
          <a:ext cx="1466741" cy="136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320635" imgH="1231746" progId="Photoshop.Image.7">
                  <p:embed/>
                </p:oleObj>
              </mc:Choice>
              <mc:Fallback>
                <p:oleObj name="Image" r:id="rId6" imgW="1320635" imgH="1231746" progId="Photoshop.Image.7">
                  <p:embed/>
                  <p:pic>
                    <p:nvPicPr>
                      <p:cNvPr id="4100" name="Object 5">
                        <a:extLst>
                          <a:ext uri="{FF2B5EF4-FFF2-40B4-BE49-F238E27FC236}">
                            <a16:creationId xmlns:a16="http://schemas.microsoft.com/office/drawing/2014/main" id="{E74894A1-BEA8-237C-E062-FD8C91B5E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94" y="2637245"/>
                        <a:ext cx="1466741" cy="1368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F611E6B9-753B-C103-552B-F2CB9498E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810484"/>
              </p:ext>
            </p:extLst>
          </p:nvPr>
        </p:nvGraphicFramePr>
        <p:xfrm>
          <a:off x="430058" y="3925495"/>
          <a:ext cx="1438534" cy="136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1294781" imgH="1231746" progId="Photoshop.Image.7">
                  <p:embed/>
                </p:oleObj>
              </mc:Choice>
              <mc:Fallback>
                <p:oleObj name="Image" r:id="rId8" imgW="1294781" imgH="1231746" progId="Photoshop.Image.7">
                  <p:embed/>
                  <p:pic>
                    <p:nvPicPr>
                      <p:cNvPr id="4101" name="Object 6">
                        <a:extLst>
                          <a:ext uri="{FF2B5EF4-FFF2-40B4-BE49-F238E27FC236}">
                            <a16:creationId xmlns:a16="http://schemas.microsoft.com/office/drawing/2014/main" id="{E1A7A1C6-6FA1-AA5C-4C0D-964DD9287A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8" y="3925495"/>
                        <a:ext cx="1438534" cy="1368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99BB4394-FA76-2E63-CFF6-982081977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804348"/>
              </p:ext>
            </p:extLst>
          </p:nvPr>
        </p:nvGraphicFramePr>
        <p:xfrm>
          <a:off x="331337" y="5229470"/>
          <a:ext cx="1579567" cy="170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0" imgW="1422222" imgH="1536508" progId="Photoshop.Image.7">
                  <p:embed/>
                </p:oleObj>
              </mc:Choice>
              <mc:Fallback>
                <p:oleObj name="Image" r:id="rId10" imgW="1422222" imgH="1536508" progId="Photoshop.Image.7">
                  <p:embed/>
                  <p:pic>
                    <p:nvPicPr>
                      <p:cNvPr id="4102" name="Object 7">
                        <a:extLst>
                          <a:ext uri="{FF2B5EF4-FFF2-40B4-BE49-F238E27FC236}">
                            <a16:creationId xmlns:a16="http://schemas.microsoft.com/office/drawing/2014/main" id="{006E1EB1-DE7C-E039-7B65-6ACA0A6EF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37" y="5229470"/>
                        <a:ext cx="1579567" cy="1706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9E318452-01A8-CD7F-44AD-36F190E3C0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831042"/>
              </p:ext>
            </p:extLst>
          </p:nvPr>
        </p:nvGraphicFramePr>
        <p:xfrm>
          <a:off x="6124819" y="127504"/>
          <a:ext cx="4382262" cy="1044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2" imgW="4317460" imgH="1028571" progId="Photoshop.Image.7">
                  <p:embed/>
                </p:oleObj>
              </mc:Choice>
              <mc:Fallback>
                <p:oleObj name="Image" r:id="rId12" imgW="4317460" imgH="1028571" progId="Photoshop.Image.7">
                  <p:embed/>
                  <p:pic>
                    <p:nvPicPr>
                      <p:cNvPr id="4103" name="Object 8">
                        <a:extLst>
                          <a:ext uri="{FF2B5EF4-FFF2-40B4-BE49-F238E27FC236}">
                            <a16:creationId xmlns:a16="http://schemas.microsoft.com/office/drawing/2014/main" id="{E88869E8-815B-1179-B3BE-EBC9612200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819" y="127504"/>
                        <a:ext cx="4382262" cy="1044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9">
            <a:extLst>
              <a:ext uri="{FF2B5EF4-FFF2-40B4-BE49-F238E27FC236}">
                <a16:creationId xmlns:a16="http://schemas.microsoft.com/office/drawing/2014/main" id="{C0BD4A8E-4642-5437-1A84-04CB7C81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26696"/>
            <a:ext cx="34394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Лампочка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86B9B5F-1DBC-1DAD-098D-A2C4DD5D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700213"/>
            <a:ext cx="41569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Выключатель</a:t>
            </a:r>
            <a:endParaRPr lang="ru-RU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7CD97C68-1501-46F8-7036-694AAB1BA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781300"/>
            <a:ext cx="2318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Кнопка</a:t>
            </a:r>
            <a:endParaRPr lang="ru-RU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3D9CBEDF-A16D-9FDF-7F3E-EE9371103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005263"/>
            <a:ext cx="54385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Звуковой сигнал</a:t>
            </a:r>
            <a:endParaRPr lang="ru-RU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63563E59-12DC-409A-C08F-1CA2E018F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445125"/>
            <a:ext cx="64769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Изображение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Bitmap)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375E2E-EA9A-63F3-F178-05B41DE1D3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12816" y="1361610"/>
            <a:ext cx="5343926" cy="36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0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BEAB940E-73CA-DD16-C3D1-138BB4810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489829"/>
              </p:ext>
            </p:extLst>
          </p:nvPr>
        </p:nvGraphicFramePr>
        <p:xfrm>
          <a:off x="331304" y="27682"/>
          <a:ext cx="1179444" cy="274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015515" imgH="2590476" progId="Photoshop.Image.7">
                  <p:embed/>
                </p:oleObj>
              </mc:Choice>
              <mc:Fallback>
                <p:oleObj name="Image" r:id="rId2" imgW="1015515" imgH="2590476" progId="Photoshop.Image.7">
                  <p:embed/>
                  <p:pic>
                    <p:nvPicPr>
                      <p:cNvPr id="5122" name="Object 3">
                        <a:extLst>
                          <a:ext uri="{FF2B5EF4-FFF2-40B4-BE49-F238E27FC236}">
                            <a16:creationId xmlns:a16="http://schemas.microsoft.com/office/drawing/2014/main" id="{AEB84728-7FE0-00B2-FC6D-D4059991D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04" y="27682"/>
                        <a:ext cx="1179444" cy="2747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FCB5280D-58C4-0ABB-141C-BA0371B51B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443116"/>
              </p:ext>
            </p:extLst>
          </p:nvPr>
        </p:nvGraphicFramePr>
        <p:xfrm>
          <a:off x="0" y="2882900"/>
          <a:ext cx="16129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612698" imgH="1980952" progId="Photoshop.Image.7">
                  <p:embed/>
                </p:oleObj>
              </mc:Choice>
              <mc:Fallback>
                <p:oleObj name="Image" r:id="rId4" imgW="1612698" imgH="1980952" progId="Photoshop.Image.7">
                  <p:embed/>
                  <p:pic>
                    <p:nvPicPr>
                      <p:cNvPr id="5124" name="Object 5">
                        <a:extLst>
                          <a:ext uri="{FF2B5EF4-FFF2-40B4-BE49-F238E27FC236}">
                            <a16:creationId xmlns:a16="http://schemas.microsoft.com/office/drawing/2014/main" id="{E273F8C4-C146-0E55-4C12-8FA59BAC25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82900"/>
                        <a:ext cx="16129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89D84BF2-C1C9-9DB9-06FE-FD3F0488B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15089"/>
              </p:ext>
            </p:extLst>
          </p:nvPr>
        </p:nvGraphicFramePr>
        <p:xfrm>
          <a:off x="1646513" y="4216400"/>
          <a:ext cx="28829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2882540" imgH="2641270" progId="Photoshop.Image.7">
                  <p:embed/>
                </p:oleObj>
              </mc:Choice>
              <mc:Fallback>
                <p:oleObj name="Image" r:id="rId6" imgW="2882540" imgH="2641270" progId="Photoshop.Image.7">
                  <p:embed/>
                  <p:pic>
                    <p:nvPicPr>
                      <p:cNvPr id="5125" name="Object 6">
                        <a:extLst>
                          <a:ext uri="{FF2B5EF4-FFF2-40B4-BE49-F238E27FC236}">
                            <a16:creationId xmlns:a16="http://schemas.microsoft.com/office/drawing/2014/main" id="{5BA2D810-4E9A-B4ED-1809-B22658DC2E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513" y="4216400"/>
                        <a:ext cx="28829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AA5D0E99-3933-D697-82B2-A91543CC2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15950"/>
            <a:ext cx="5184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Цифровой индикатор</a:t>
            </a:r>
            <a:endParaRPr lang="ru-RU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0E738F0-0CD6-63F8-422D-DC9F9CEB3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748" y="3412227"/>
            <a:ext cx="3743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Клавиатура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7BDA1C6-534B-372E-DB91-72A697B13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7" y="6054035"/>
            <a:ext cx="5833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Цифровая 16-я клавиатура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B16AA06-8D51-3667-FBF9-262BB0413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589088"/>
            <a:ext cx="1439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 бит</a:t>
            </a: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4E997808-52A1-B863-5C89-486D574E1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705001"/>
              </p:ext>
            </p:extLst>
          </p:nvPr>
        </p:nvGraphicFramePr>
        <p:xfrm>
          <a:off x="4416494" y="1470817"/>
          <a:ext cx="2592388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4228571" imgH="3517460" progId="Photoshop.Image.7">
                  <p:embed/>
                </p:oleObj>
              </mc:Choice>
              <mc:Fallback>
                <p:oleObj name="Image" r:id="rId8" imgW="4228571" imgH="3517460" progId="Photoshop.Image.7">
                  <p:embed/>
                  <p:pic>
                    <p:nvPicPr>
                      <p:cNvPr id="7170" name="Object 2">
                        <a:extLst>
                          <a:ext uri="{FF2B5EF4-FFF2-40B4-BE49-F238E27FC236}">
                            <a16:creationId xmlns:a16="http://schemas.microsoft.com/office/drawing/2014/main" id="{C72950D9-4F46-1B9C-3B9E-2944ADBA0B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94" y="1470817"/>
                        <a:ext cx="2592388" cy="215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>
            <a:extLst>
              <a:ext uri="{FF2B5EF4-FFF2-40B4-BE49-F238E27FC236}">
                <a16:creationId xmlns:a16="http://schemas.microsoft.com/office/drawing/2014/main" id="{79BC86AC-677C-D919-75D8-4A4E6060D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293" y="2257372"/>
            <a:ext cx="2519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Дисплей</a:t>
            </a:r>
            <a:endParaRPr lang="ru-RU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5D443D21-D5FC-7DBA-4006-B49FFD7827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20895"/>
              </p:ext>
            </p:extLst>
          </p:nvPr>
        </p:nvGraphicFramePr>
        <p:xfrm>
          <a:off x="5514493" y="4111625"/>
          <a:ext cx="17018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0" imgW="1701587" imgH="1549206" progId="Photoshop.Image.7">
                  <p:embed/>
                </p:oleObj>
              </mc:Choice>
              <mc:Fallback>
                <p:oleObj name="Image" r:id="rId10" imgW="1701587" imgH="1549206" progId="Photoshop.Image.7">
                  <p:embed/>
                  <p:pic>
                    <p:nvPicPr>
                      <p:cNvPr id="10245" name="Object 6">
                        <a:extLst>
                          <a:ext uri="{FF2B5EF4-FFF2-40B4-BE49-F238E27FC236}">
                            <a16:creationId xmlns:a16="http://schemas.microsoft.com/office/drawing/2014/main" id="{184D1C72-F121-49E6-D2C1-4FCC9CD3A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493" y="4111625"/>
                        <a:ext cx="17018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">
            <a:extLst>
              <a:ext uri="{FF2B5EF4-FFF2-40B4-BE49-F238E27FC236}">
                <a16:creationId xmlns:a16="http://schemas.microsoft.com/office/drawing/2014/main" id="{7EC78BAE-B6C9-5987-5D4A-BDF10FA09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180" y="4543425"/>
            <a:ext cx="4608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Случайное число</a:t>
            </a:r>
            <a:endParaRPr lang="ru-RU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1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5B84B58-AC8E-AD55-79DD-D75978137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08441"/>
              </p:ext>
            </p:extLst>
          </p:nvPr>
        </p:nvGraphicFramePr>
        <p:xfrm>
          <a:off x="0" y="0"/>
          <a:ext cx="1719264" cy="1306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269841" imgH="964739" progId="Photoshop.Image.7">
                  <p:embed/>
                </p:oleObj>
              </mc:Choice>
              <mc:Fallback>
                <p:oleObj name="Image" r:id="rId2" imgW="1269841" imgH="964739" progId="Photoshop.Image.7">
                  <p:embed/>
                  <p:pic>
                    <p:nvPicPr>
                      <p:cNvPr id="11268" name="Object 4">
                        <a:extLst>
                          <a:ext uri="{FF2B5EF4-FFF2-40B4-BE49-F238E27FC236}">
                            <a16:creationId xmlns:a16="http://schemas.microsoft.com/office/drawing/2014/main" id="{BDF089EF-8882-AE67-79C8-1C192AECF7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264" cy="1306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F05E5A72-8546-917A-70F9-8C6FC8A85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82898"/>
              </p:ext>
            </p:extLst>
          </p:nvPr>
        </p:nvGraphicFramePr>
        <p:xfrm>
          <a:off x="0" y="1149788"/>
          <a:ext cx="1980773" cy="127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498413" imgH="964739" progId="Photoshop.Image.7">
                  <p:embed/>
                </p:oleObj>
              </mc:Choice>
              <mc:Fallback>
                <p:oleObj name="Image" r:id="rId4" imgW="1498413" imgH="964739" progId="Photoshop.Image.7">
                  <p:embed/>
                  <p:pic>
                    <p:nvPicPr>
                      <p:cNvPr id="11269" name="Object 5">
                        <a:extLst>
                          <a:ext uri="{FF2B5EF4-FFF2-40B4-BE49-F238E27FC236}">
                            <a16:creationId xmlns:a16="http://schemas.microsoft.com/office/drawing/2014/main" id="{F767800C-8AB3-99D6-B99F-8ABEE2E4D1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9788"/>
                        <a:ext cx="1980773" cy="127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9">
            <a:extLst>
              <a:ext uri="{FF2B5EF4-FFF2-40B4-BE49-F238E27FC236}">
                <a16:creationId xmlns:a16="http://schemas.microsoft.com/office/drawing/2014/main" id="{58D97441-4585-2CB3-A215-D951376AE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868" y="1153721"/>
            <a:ext cx="3419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Источник (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</a:t>
            </a: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B68CA686-E022-825C-D741-784747248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338" y="332645"/>
            <a:ext cx="37798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Заземление (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0</a:t>
            </a: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0828877-990D-3111-37D1-794FB09A8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231059"/>
              </p:ext>
            </p:extLst>
          </p:nvPr>
        </p:nvGraphicFramePr>
        <p:xfrm>
          <a:off x="0" y="3262060"/>
          <a:ext cx="2165775" cy="212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536508" imgH="1612698" progId="Photoshop.Image.7">
                  <p:embed/>
                </p:oleObj>
              </mc:Choice>
              <mc:Fallback>
                <p:oleObj name="Image" r:id="rId6" imgW="1536508" imgH="1612698" progId="Photoshop.Image.7">
                  <p:embed/>
                  <p:pic>
                    <p:nvPicPr>
                      <p:cNvPr id="12291" name="Object 3">
                        <a:extLst>
                          <a:ext uri="{FF2B5EF4-FFF2-40B4-BE49-F238E27FC236}">
                            <a16:creationId xmlns:a16="http://schemas.microsoft.com/office/drawing/2014/main" id="{EA5E11A3-F98F-3CEE-E02D-C1AD2A3669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62060"/>
                        <a:ext cx="2165775" cy="2121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>
            <a:extLst>
              <a:ext uri="{FF2B5EF4-FFF2-40B4-BE49-F238E27FC236}">
                <a16:creationId xmlns:a16="http://schemas.microsoft.com/office/drawing/2014/main" id="{50D74D9B-1863-A510-DB5F-18D1249C0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1" y="4002157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Селектор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C0335669-F46D-1639-D2B6-0259A132BC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622526"/>
              </p:ext>
            </p:extLst>
          </p:nvPr>
        </p:nvGraphicFramePr>
        <p:xfrm>
          <a:off x="144462" y="5295033"/>
          <a:ext cx="1719264" cy="156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1396825" imgH="1269841" progId="Photoshop.Image.7">
                  <p:embed/>
                </p:oleObj>
              </mc:Choice>
              <mc:Fallback>
                <p:oleObj name="Image" r:id="rId8" imgW="1396825" imgH="1269841" progId="Photoshop.Image.7">
                  <p:embed/>
                  <p:pic>
                    <p:nvPicPr>
                      <p:cNvPr id="12293" name="Object 6">
                        <a:extLst>
                          <a:ext uri="{FF2B5EF4-FFF2-40B4-BE49-F238E27FC236}">
                            <a16:creationId xmlns:a16="http://schemas.microsoft.com/office/drawing/2014/main" id="{68A8B1D3-E0BF-D967-AF21-A623AE0572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" y="5295033"/>
                        <a:ext cx="1719264" cy="1562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>
            <a:extLst>
              <a:ext uri="{FF2B5EF4-FFF2-40B4-BE49-F238E27FC236}">
                <a16:creationId xmlns:a16="http://schemas.microsoft.com/office/drawing/2014/main" id="{19D163D4-08D1-E471-9D4A-0FEEB76BA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7" y="5902755"/>
            <a:ext cx="91535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источник регулярного сигнала 0_1_0_1 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FD04CC-E324-6378-AAA7-A38E412006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1891" y="491943"/>
            <a:ext cx="2789305" cy="16293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B4A8B5-C6D4-90CD-7DA1-2FD478E2FDCB}"/>
              </a:ext>
            </a:extLst>
          </p:cNvPr>
          <p:cNvSpPr txBox="1"/>
          <p:nvPr/>
        </p:nvSpPr>
        <p:spPr>
          <a:xfrm>
            <a:off x="6640585" y="-14252"/>
            <a:ext cx="3982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Текстовое окно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8D60CD-F393-99C4-C44A-ECC4961C6C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9107" y="2189594"/>
            <a:ext cx="6059053" cy="36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0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AF313F-AFE7-A7E7-7698-DA58DA1D8BF6}"/>
              </a:ext>
            </a:extLst>
          </p:cNvPr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 отправить ответ, когда схемы 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задания все собраны: Пример №1.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Составить следующую схему: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9562E9-BCFB-203F-6097-89D82C01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2" y="1731385"/>
            <a:ext cx="5322345" cy="2840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AE956-757A-DFD2-110F-D6AFFECB7235}"/>
              </a:ext>
            </a:extLst>
          </p:cNvPr>
          <p:cNvSpPr txBox="1"/>
          <p:nvPr/>
        </p:nvSpPr>
        <p:spPr>
          <a:xfrm>
            <a:off x="6559849" y="243512"/>
            <a:ext cx="563215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1)Сохраняем эту схему на диск (в свою папку);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2)Открываем файл (с расширением .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lgi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 при помощи программы Блокнот";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3)копируем и (перед тем, как вставить в окно отправки ответа) вписываем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=== пример №1 ===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4) получаем такой ответ ==&gt;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=== пример №1 ===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41 2 0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38 1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8 290 161 339 112 1 0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8 290 206 339 157 1 0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3 358 209 407 160 0 0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11 450 202 477 104 0 1</a:t>
            </a:r>
          </a:p>
        </p:txBody>
      </p:sp>
    </p:spTree>
    <p:extLst>
      <p:ext uri="{BB962C8B-B14F-4D97-AF65-F5344CB8AC3E}">
        <p14:creationId xmlns:p14="http://schemas.microsoft.com/office/powerpoint/2010/main" val="180667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E92290-1065-46EF-F231-70A380286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222"/>
            <a:ext cx="5202681" cy="22544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C218A-B667-0CAC-AB66-08D7FF6D2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05507"/>
            <a:ext cx="5705857" cy="67524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6C7A0B-9A1D-6695-261C-1CC398908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5182" y="3218706"/>
            <a:ext cx="2274275" cy="3146962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6E00DA9-FA5A-9E04-E2C7-3DC5721EC936}"/>
              </a:ext>
            </a:extLst>
          </p:cNvPr>
          <p:cNvCxnSpPr/>
          <p:nvPr/>
        </p:nvCxnSpPr>
        <p:spPr>
          <a:xfrm flipH="1" flipV="1">
            <a:off x="8904849" y="4234375"/>
            <a:ext cx="1181686" cy="11676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EB9AB1-0D31-E9B3-D33C-69C664BBD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90" y="3113717"/>
            <a:ext cx="4008188" cy="361422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7ECE61B-6016-638F-540E-154CF9072CCE}"/>
              </a:ext>
            </a:extLst>
          </p:cNvPr>
          <p:cNvSpPr/>
          <p:nvPr/>
        </p:nvSpPr>
        <p:spPr>
          <a:xfrm>
            <a:off x="8640417" y="2489982"/>
            <a:ext cx="1590261" cy="7287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466CB-344C-C400-F250-0E19F354AE2A}"/>
              </a:ext>
            </a:extLst>
          </p:cNvPr>
          <p:cNvSpPr txBox="1"/>
          <p:nvPr/>
        </p:nvSpPr>
        <p:spPr>
          <a:xfrm>
            <a:off x="0" y="0"/>
            <a:ext cx="520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текстовым окном</a:t>
            </a:r>
          </a:p>
        </p:txBody>
      </p:sp>
    </p:spTree>
    <p:extLst>
      <p:ext uri="{BB962C8B-B14F-4D97-AF65-F5344CB8AC3E}">
        <p14:creationId xmlns:p14="http://schemas.microsoft.com/office/powerpoint/2010/main" val="27500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E92290-1065-46EF-F231-70A380286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0"/>
            <a:ext cx="6297997" cy="27291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EB9AB1-0D31-E9B3-D33C-69C664BBD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57" y="2993428"/>
            <a:ext cx="4008188" cy="36142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3785F6-A620-4216-22CF-B5376AB6E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178" y="1818513"/>
            <a:ext cx="6740265" cy="478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239</Words>
  <Application>Microsoft Office PowerPoint</Application>
  <PresentationFormat>Широкоэкранный</PresentationFormat>
  <Paragraphs>45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Глезденев Виктор</dc:creator>
  <cp:lastModifiedBy>Глезденев Виктор</cp:lastModifiedBy>
  <cp:revision>16</cp:revision>
  <dcterms:created xsi:type="dcterms:W3CDTF">2024-01-13T18:10:25Z</dcterms:created>
  <dcterms:modified xsi:type="dcterms:W3CDTF">2024-01-16T19:40:03Z</dcterms:modified>
</cp:coreProperties>
</file>