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721B0D-C631-E26E-44CB-BD2BD49E2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37C75-0E06-4DA2-B0EA-B8D2070B75F4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A06ED5-7B31-CEDF-445D-63DC92360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BD1E34-28C9-4091-BE59-0A61197B8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65398-F1FF-40E5-971C-5C31BBA8B9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959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381DC6-3704-04E6-3B11-CD6512A07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51B3F-D785-4738-9079-A2EE7D91D948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39F6DC-E6AA-E68B-BFE0-B5F23505E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0F935E-87B1-69EC-6BE2-A6FF5D72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BFE84-994D-4898-9DBB-9CE430237D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222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8493E1-0BA9-4D39-AF48-102481E56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A5D98-3D3E-4A6B-B3B0-B2E89EA3C279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F8CFA5-66B3-FC8D-DE79-CC5F044C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8946F1-702A-F17B-A3C5-3F8BCE562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5DCF1-661A-4190-B553-73DD7A1E30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566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EF2C67-C879-B84C-A947-CAE4D6AFD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A96DB-BE8F-4961-9C44-35F46E27708B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B48A1D-1869-A91F-D0D4-A9B51F887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C3680C-450F-DAF9-23B7-296AF5035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3801D-E022-416C-94EC-7FCD659D9C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695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A8F41D-45A0-27D7-629D-73CEB3D46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4B41-A074-4812-866F-96775ED996A6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D82FBE-A204-05EC-C70C-77FB14913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B39B3D-37EE-F3BC-5F7C-263F8DAA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1B717-5405-4941-9E86-EAF628729F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992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8239381-2109-612B-5B2B-B325C67F2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F0411-8FDE-4387-91C9-04BEC88CBC66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A80E4C9-D537-8835-23D8-AD173DA78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C7DD9305-711A-E141-8C13-0AB3D8A6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F8D55-0735-478D-990C-5363AC2D3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269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C4B7DEDD-3398-3FCE-498C-B854F59F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350F-4B92-4DD3-AE7F-E876FA0A543A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DB28B956-8B98-C546-5F9C-A8428433F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CD10132-C929-9944-8B45-5A513599E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07219-A7C2-48D7-AD17-8720422643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030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0F0FEA63-401E-289E-EDF3-402F7CAD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FEEC0-6F5B-4C9B-BD9B-0330B086B9A4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E03F195D-6A76-FF05-329F-8C371F17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64F632BB-94F8-2A25-D05A-8F16417A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9D851-B5CD-40E5-8FFD-9EBD37605F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108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7E99AEC6-EF1A-EBE0-566E-A28DFA28F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AD745-6B09-4F6A-A386-9A27466BD30F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1956AF34-544E-AE0A-5CB6-A6E6BB12F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2646E5F8-52A7-B867-B866-E02F890EA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D2110-331A-497A-8EE7-6F7517B8E1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82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8B4124D-C61D-39B2-41D0-2ECF4F543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6980-2AAE-4862-9E36-FDCFC7E022D2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900FFE0A-D8A8-8151-980A-FECD2CFD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0DB6E507-DAF3-3FB5-5163-8B9163D0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8201-2F3E-4F10-A4D3-E87A208DBC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155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772FE840-3DBA-3984-BA63-B275C90B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A3F9F-5463-4587-8D58-2366DD48631C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A2CF5762-F5E5-D049-68A7-0A732AB40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AE507F3D-FD11-BEFF-F13C-9EF6621BF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F416-A22B-47BC-9BC1-A8C20265AC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687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7F578CDC-23CA-4E67-61C5-24F2C86696F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66204296-B043-9648-7572-8229BD6DEF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AAE80-9129-CC12-5973-E094612E8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104924-F81B-488C-9986-70247897D5BE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C78D9E-7BFF-69B9-240C-F48EA5E52E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1A041D-6DE8-AA4B-9E46-2BF5025E8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644C9B4-3EEF-4B02-9089-B5FA65BF70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>
            <a:extLst>
              <a:ext uri="{FF2B5EF4-FFF2-40B4-BE49-F238E27FC236}">
                <a16:creationId xmlns:a16="http://schemas.microsoft.com/office/drawing/2014/main" id="{940C25B7-8F3C-4094-CCE6-1CBAC8F5D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717925"/>
            <a:ext cx="16351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5">
            <a:extLst>
              <a:ext uri="{FF2B5EF4-FFF2-40B4-BE49-F238E27FC236}">
                <a16:creationId xmlns:a16="http://schemas.microsoft.com/office/drawing/2014/main" id="{5D35FD22-368A-C39C-5AEA-84BF5F77E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513" y="3729038"/>
            <a:ext cx="144780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Text Box 10">
            <a:extLst>
              <a:ext uri="{FF2B5EF4-FFF2-40B4-BE49-F238E27FC236}">
                <a16:creationId xmlns:a16="http://schemas.microsoft.com/office/drawing/2014/main" id="{5EED2CF0-117F-2FC8-FEB6-C40751446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637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CC0000"/>
                </a:solidFill>
                <a:latin typeface="Arial Black" panose="020B0A04020102020204" pitchFamily="34" charset="0"/>
              </a:rPr>
              <a:t>Соответствие логических элементов разным гостам: </a:t>
            </a:r>
            <a:r>
              <a:rPr lang="ru-RU" altLang="ru-RU" sz="2400">
                <a:latin typeface="Arial Black" panose="020B0A04020102020204" pitchFamily="34" charset="0"/>
              </a:rPr>
              <a:t>ГОСТ 2.743-91(Россия) и  US ANSI 91-1984 (США)</a:t>
            </a:r>
          </a:p>
        </p:txBody>
      </p:sp>
      <p:sp>
        <p:nvSpPr>
          <p:cNvPr id="2053" name="Text Box 11">
            <a:extLst>
              <a:ext uri="{FF2B5EF4-FFF2-40B4-BE49-F238E27FC236}">
                <a16:creationId xmlns:a16="http://schemas.microsoft.com/office/drawing/2014/main" id="{BEE6D4EA-CA97-6837-0F14-AC2E657BD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1084263"/>
            <a:ext cx="1008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НЕ</a:t>
            </a:r>
          </a:p>
        </p:txBody>
      </p:sp>
      <p:sp>
        <p:nvSpPr>
          <p:cNvPr id="2054" name="Text Box 12">
            <a:extLst>
              <a:ext uri="{FF2B5EF4-FFF2-40B4-BE49-F238E27FC236}">
                <a16:creationId xmlns:a16="http://schemas.microsoft.com/office/drawing/2014/main" id="{8928235A-7288-CEB7-03F6-917CC05F6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25" y="1076325"/>
            <a:ext cx="792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И</a:t>
            </a:r>
          </a:p>
        </p:txBody>
      </p:sp>
      <p:pic>
        <p:nvPicPr>
          <p:cNvPr id="2055" name="Picture 12">
            <a:extLst>
              <a:ext uri="{FF2B5EF4-FFF2-40B4-BE49-F238E27FC236}">
                <a16:creationId xmlns:a16="http://schemas.microsoft.com/office/drawing/2014/main" id="{08F065AD-3A44-148B-ADB3-93800C2ED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1862138"/>
            <a:ext cx="1658938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3">
            <a:extLst>
              <a:ext uri="{FF2B5EF4-FFF2-40B4-BE49-F238E27FC236}">
                <a16:creationId xmlns:a16="http://schemas.microsoft.com/office/drawing/2014/main" id="{1DED5892-ECB4-04DD-5497-24F7DCCDE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17700"/>
            <a:ext cx="166052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>
            <a:extLst>
              <a:ext uri="{FF2B5EF4-FFF2-40B4-BE49-F238E27FC236}">
                <a16:creationId xmlns:a16="http://schemas.microsoft.com/office/drawing/2014/main" id="{8335FEAE-5278-27C8-6EE6-75BC27FA8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713" y="3549650"/>
            <a:ext cx="171608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5">
            <a:extLst>
              <a:ext uri="{FF2B5EF4-FFF2-40B4-BE49-F238E27FC236}">
                <a16:creationId xmlns:a16="http://schemas.microsoft.com/office/drawing/2014/main" id="{938BFC0E-781F-2CBD-EA73-A12910CF6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7263" y="3613150"/>
            <a:ext cx="1579562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>
            <a:extLst>
              <a:ext uri="{FF2B5EF4-FFF2-40B4-BE49-F238E27FC236}">
                <a16:creationId xmlns:a16="http://schemas.microsoft.com/office/drawing/2014/main" id="{0AFB9F7A-FB1D-09F0-3BEE-399EF7697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13" y="3651250"/>
            <a:ext cx="15589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Text Box 12">
            <a:extLst>
              <a:ext uri="{FF2B5EF4-FFF2-40B4-BE49-F238E27FC236}">
                <a16:creationId xmlns:a16="http://schemas.microsoft.com/office/drawing/2014/main" id="{E6A7D3E9-89E0-72CB-B18B-0F7308C7B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1101725"/>
            <a:ext cx="1236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ИЛИ</a:t>
            </a:r>
          </a:p>
        </p:txBody>
      </p:sp>
      <p:pic>
        <p:nvPicPr>
          <p:cNvPr id="2061" name="Picture 18">
            <a:extLst>
              <a:ext uri="{FF2B5EF4-FFF2-40B4-BE49-F238E27FC236}">
                <a16:creationId xmlns:a16="http://schemas.microsoft.com/office/drawing/2014/main" id="{0E2EFC1B-2053-2021-C4CD-308ADFA48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88" y="1943100"/>
            <a:ext cx="17272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9">
            <a:extLst>
              <a:ext uri="{FF2B5EF4-FFF2-40B4-BE49-F238E27FC236}">
                <a16:creationId xmlns:a16="http://schemas.microsoft.com/office/drawing/2014/main" id="{5CBDA7DC-602D-3CCF-3197-DD7E3226F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3" y="3663950"/>
            <a:ext cx="1500187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Text Box 12">
            <a:extLst>
              <a:ext uri="{FF2B5EF4-FFF2-40B4-BE49-F238E27FC236}">
                <a16:creationId xmlns:a16="http://schemas.microsoft.com/office/drawing/2014/main" id="{3189C14A-1401-FD51-3E6C-A0CD645B5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25" y="1114425"/>
            <a:ext cx="1236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XOR</a:t>
            </a:r>
            <a:endParaRPr lang="ru-RU" altLang="ru-RU" b="1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2064" name="Picture 21">
            <a:extLst>
              <a:ext uri="{FF2B5EF4-FFF2-40B4-BE49-F238E27FC236}">
                <a16:creationId xmlns:a16="http://schemas.microsoft.com/office/drawing/2014/main" id="{4B51E7B2-57B2-CA3A-5BFD-79A8D0764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75" y="2047875"/>
            <a:ext cx="1573213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5" name="Text Box 12">
            <a:extLst>
              <a:ext uri="{FF2B5EF4-FFF2-40B4-BE49-F238E27FC236}">
                <a16:creationId xmlns:a16="http://schemas.microsoft.com/office/drawing/2014/main" id="{DF2989EC-A922-B86E-8C87-88702BC1C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25" y="1076325"/>
            <a:ext cx="792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И</a:t>
            </a:r>
          </a:p>
        </p:txBody>
      </p:sp>
      <p:sp>
        <p:nvSpPr>
          <p:cNvPr id="2066" name="Text Box 12">
            <a:extLst>
              <a:ext uri="{FF2B5EF4-FFF2-40B4-BE49-F238E27FC236}">
                <a16:creationId xmlns:a16="http://schemas.microsoft.com/office/drawing/2014/main" id="{1B677B23-2E3C-C77F-D8B3-83F67D0E4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1101725"/>
            <a:ext cx="1236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ИЛИ</a:t>
            </a:r>
          </a:p>
        </p:txBody>
      </p:sp>
      <p:sp>
        <p:nvSpPr>
          <p:cNvPr id="2067" name="Text Box 12">
            <a:extLst>
              <a:ext uri="{FF2B5EF4-FFF2-40B4-BE49-F238E27FC236}">
                <a16:creationId xmlns:a16="http://schemas.microsoft.com/office/drawing/2014/main" id="{74AE93D4-7E0F-4632-910C-868B06C71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25" y="1114425"/>
            <a:ext cx="1793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XOR</a:t>
            </a:r>
            <a:r>
              <a:rPr lang="ru-RU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-НЕ</a:t>
            </a:r>
          </a:p>
        </p:txBody>
      </p:sp>
      <p:sp>
        <p:nvSpPr>
          <p:cNvPr id="2068" name="Text Box 12">
            <a:extLst>
              <a:ext uri="{FF2B5EF4-FFF2-40B4-BE49-F238E27FC236}">
                <a16:creationId xmlns:a16="http://schemas.microsoft.com/office/drawing/2014/main" id="{45906792-8E13-B0D4-90A0-3A21581B3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25" y="1089025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И-НЕ</a:t>
            </a:r>
          </a:p>
        </p:txBody>
      </p:sp>
      <p:sp>
        <p:nvSpPr>
          <p:cNvPr id="2069" name="Text Box 12">
            <a:extLst>
              <a:ext uri="{FF2B5EF4-FFF2-40B4-BE49-F238E27FC236}">
                <a16:creationId xmlns:a16="http://schemas.microsoft.com/office/drawing/2014/main" id="{BBEDC0D2-628E-964B-EA6F-E89C2826E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5" y="1089025"/>
            <a:ext cx="1757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b="1">
                <a:solidFill>
                  <a:srgbClr val="CC0000"/>
                </a:solidFill>
                <a:latin typeface="Arial Black" panose="020B0A04020102020204" pitchFamily="34" charset="0"/>
              </a:rPr>
              <a:t>ИЛИ-НЕ</a:t>
            </a:r>
          </a:p>
        </p:txBody>
      </p:sp>
      <p:pic>
        <p:nvPicPr>
          <p:cNvPr id="2070" name="Picture 30">
            <a:extLst>
              <a:ext uri="{FF2B5EF4-FFF2-40B4-BE49-F238E27FC236}">
                <a16:creationId xmlns:a16="http://schemas.microsoft.com/office/drawing/2014/main" id="{C69A4837-36BA-731E-C8B6-33D253602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1613" y="1928813"/>
            <a:ext cx="164465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31">
            <a:extLst>
              <a:ext uri="{FF2B5EF4-FFF2-40B4-BE49-F238E27FC236}">
                <a16:creationId xmlns:a16="http://schemas.microsoft.com/office/drawing/2014/main" id="{9342EB93-1EB2-2830-5984-7436C6AA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100" y="2028825"/>
            <a:ext cx="172085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32">
            <a:extLst>
              <a:ext uri="{FF2B5EF4-FFF2-40B4-BE49-F238E27FC236}">
                <a16:creationId xmlns:a16="http://schemas.microsoft.com/office/drawing/2014/main" id="{A7C62A57-EC75-3BDF-306F-CEE15D577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263" y="2055813"/>
            <a:ext cx="15906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33">
            <a:extLst>
              <a:ext uri="{FF2B5EF4-FFF2-40B4-BE49-F238E27FC236}">
                <a16:creationId xmlns:a16="http://schemas.microsoft.com/office/drawing/2014/main" id="{1020D7BE-A1FA-3E1F-E490-6D85F9DF8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638" y="3651250"/>
            <a:ext cx="160972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4" name="Picture 35">
            <a:extLst>
              <a:ext uri="{FF2B5EF4-FFF2-40B4-BE49-F238E27FC236}">
                <a16:creationId xmlns:a16="http://schemas.microsoft.com/office/drawing/2014/main" id="{F74155D8-D4E5-44CE-DDA0-CC83027B9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5416550"/>
            <a:ext cx="171767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>
            <a:extLst>
              <a:ext uri="{FF2B5EF4-FFF2-40B4-BE49-F238E27FC236}">
                <a16:creationId xmlns:a16="http://schemas.microsoft.com/office/drawing/2014/main" id="{7EF0E7AA-0023-AF56-40AC-4D7BF6C16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933575"/>
            <a:ext cx="6697662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>
            <a:extLst>
              <a:ext uri="{FF2B5EF4-FFF2-40B4-BE49-F238E27FC236}">
                <a16:creationId xmlns:a16="http://schemas.microsoft.com/office/drawing/2014/main" id="{8EC99C52-D251-885E-C5C5-9F8D65F45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" r="6725" b="8098"/>
          <a:stretch>
            <a:fillRect/>
          </a:stretch>
        </p:blipFill>
        <p:spPr bwMode="auto">
          <a:xfrm>
            <a:off x="0" y="2181225"/>
            <a:ext cx="5070475" cy="28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>
            <a:extLst>
              <a:ext uri="{FF2B5EF4-FFF2-40B4-BE49-F238E27FC236}">
                <a16:creationId xmlns:a16="http://schemas.microsoft.com/office/drawing/2014/main" id="{E289201A-0C00-2166-0420-650AF3EAE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400" b="1">
                <a:latin typeface="Arial" panose="020B0604020202020204" pitchFamily="34" charset="0"/>
              </a:rPr>
              <a:t>1)Собрать следующие схемы с логическими функциями: вход – два выключателя, схема, выход - индикатор (8 сегментный)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2) Составить и заполнить таблицу истинности, проверяя ее (таблицу) в работе схемы (на одном листе </a:t>
            </a:r>
            <a:r>
              <a:rPr lang="en-US" altLang="ru-RU" sz="2400" b="1">
                <a:latin typeface="Arial" panose="020B0604020202020204" pitchFamily="34" charset="0"/>
              </a:rPr>
              <a:t>MMLogic)</a:t>
            </a:r>
            <a:endParaRPr lang="ru-RU" altLang="ru-RU" sz="2400" b="1">
              <a:latin typeface="Arial" panose="020B0604020202020204" pitchFamily="34" charset="0"/>
            </a:endParaRPr>
          </a:p>
        </p:txBody>
      </p:sp>
      <p:sp>
        <p:nvSpPr>
          <p:cNvPr id="3077" name="TextBox 1">
            <a:extLst>
              <a:ext uri="{FF2B5EF4-FFF2-40B4-BE49-F238E27FC236}">
                <a16:creationId xmlns:a16="http://schemas.microsoft.com/office/drawing/2014/main" id="{670DB675-5118-D82B-76F5-34F501E4B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" y="5881688"/>
            <a:ext cx="1106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Для заполнения таблицы истинности составим программу на </a:t>
            </a:r>
            <a:r>
              <a:rPr lang="en-US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Python </a:t>
            </a:r>
            <a:endParaRPr lang="ru-RU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05FC58A-ADC1-CB6B-7219-07E588953569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8999538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6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86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/\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\/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≡  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xor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x&amp;&amp;y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|| 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x==y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!x || 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^ y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and y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or y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x==y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x&lt;=y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x!=y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35" marR="91435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EB442402-8250-FB31-C414-AE7F0810ED03}"/>
              </a:ext>
            </a:extLst>
          </p:cNvPr>
          <p:cNvGraphicFramePr>
            <a:graphicFrameLocks noGrp="1"/>
          </p:cNvGraphicFramePr>
          <p:nvPr/>
        </p:nvGraphicFramePr>
        <p:xfrm>
          <a:off x="8999538" y="5257800"/>
          <a:ext cx="2997200" cy="1554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7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05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5" marR="91465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¬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(not x)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5" marR="91465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5" marR="91465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5" marR="91465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5" marR="91465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5" marR="91465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78" name="TextBox 4">
            <a:extLst>
              <a:ext uri="{FF2B5EF4-FFF2-40B4-BE49-F238E27FC236}">
                <a16:creationId xmlns:a16="http://schemas.microsoft.com/office/drawing/2014/main" id="{6094B5B2-2544-0D35-6838-716DD2CD8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2725" y="804863"/>
            <a:ext cx="12827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3200" b="1">
                <a:latin typeface="Arial" panose="020B0604020202020204" pitchFamily="34" charset="0"/>
                <a:cs typeface="Arial" panose="020B0604020202020204" pitchFamily="34" charset="0"/>
              </a:rPr>
              <a:t>C++</a:t>
            </a:r>
            <a:endParaRPr lang="ru-RU" altLang="ru-RU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79" name="TextBox 5">
            <a:extLst>
              <a:ext uri="{FF2B5EF4-FFF2-40B4-BE49-F238E27FC236}">
                <a16:creationId xmlns:a16="http://schemas.microsoft.com/office/drawing/2014/main" id="{19244F3C-FA51-4041-C434-D46B7D42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2725" y="4492625"/>
            <a:ext cx="1706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3200" b="1">
                <a:latin typeface="Arial" panose="020B0604020202020204" pitchFamily="34" charset="0"/>
                <a:cs typeface="Arial" panose="020B0604020202020204" pitchFamily="34" charset="0"/>
              </a:rPr>
              <a:t>Python</a:t>
            </a:r>
            <a:endParaRPr lang="ru-RU" altLang="ru-RU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780D2E4A-D6AE-D784-A7B3-3E7FFE5D2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588" y="1273175"/>
            <a:ext cx="6164262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>
            <a:extLst>
              <a:ext uri="{FF2B5EF4-FFF2-40B4-BE49-F238E27FC236}">
                <a16:creationId xmlns:a16="http://schemas.microsoft.com/office/drawing/2014/main" id="{FC39CCBB-0471-B744-7F07-71CC0CA6B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" r="6725" b="8098"/>
          <a:stretch>
            <a:fillRect/>
          </a:stretch>
        </p:blipFill>
        <p:spPr bwMode="auto">
          <a:xfrm>
            <a:off x="0" y="1533525"/>
            <a:ext cx="5070475" cy="28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4">
            <a:extLst>
              <a:ext uri="{FF2B5EF4-FFF2-40B4-BE49-F238E27FC236}">
                <a16:creationId xmlns:a16="http://schemas.microsoft.com/office/drawing/2014/main" id="{7CE13512-27A1-0671-CCF8-DA08488C2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400" b="1">
                <a:latin typeface="Arial" panose="020B0604020202020204" pitchFamily="34" charset="0"/>
              </a:rPr>
              <a:t>1)Собрать следующие схемы с логическими функциями: вход – два выключателя, схема, выход - индикатор (8 сегментный)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2) Составить и заполнить таблицу истинности, проверяя ее (таблицу) в работе схемы (на одном листе </a:t>
            </a:r>
            <a:r>
              <a:rPr lang="en-US" altLang="ru-RU" sz="2400" b="1">
                <a:latin typeface="Arial" panose="020B0604020202020204" pitchFamily="34" charset="0"/>
              </a:rPr>
              <a:t>MMLogic)</a:t>
            </a:r>
            <a:endParaRPr lang="ru-RU" altLang="ru-RU" sz="2400" b="1">
              <a:latin typeface="Arial" panose="020B0604020202020204" pitchFamily="34" charset="0"/>
            </a:endParaRPr>
          </a:p>
        </p:txBody>
      </p:sp>
      <p:sp>
        <p:nvSpPr>
          <p:cNvPr id="5125" name="TextBox 2">
            <a:extLst>
              <a:ext uri="{FF2B5EF4-FFF2-40B4-BE49-F238E27FC236}">
                <a16:creationId xmlns:a16="http://schemas.microsoft.com/office/drawing/2014/main" id="{DADE5617-9AA9-A960-0AD2-A1B2FEB4E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340225"/>
            <a:ext cx="485775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print("A B F")</a:t>
            </a:r>
          </a:p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for a in range(2):</a:t>
            </a:r>
          </a:p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    for b in range(2):</a:t>
            </a:r>
          </a:p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        f=not(a or (not b))</a:t>
            </a:r>
          </a:p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        print(a,b,int(f))</a:t>
            </a:r>
            <a:endParaRPr lang="ru-RU" altLang="ru-RU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6" name="TextBox 4">
            <a:extLst>
              <a:ext uri="{FF2B5EF4-FFF2-40B4-BE49-F238E27FC236}">
                <a16:creationId xmlns:a16="http://schemas.microsoft.com/office/drawing/2014/main" id="{925EF4A1-BDF1-1567-A9D7-80294297A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350" y="4335463"/>
            <a:ext cx="15113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A B F</a:t>
            </a:r>
          </a:p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0 0 0</a:t>
            </a:r>
          </a:p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0 1 1</a:t>
            </a:r>
          </a:p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1 0 0</a:t>
            </a:r>
          </a:p>
          <a:p>
            <a:r>
              <a:rPr lang="en-US" altLang="ru-RU" sz="2800" b="1">
                <a:latin typeface="Arial" panose="020B0604020202020204" pitchFamily="34" charset="0"/>
                <a:cs typeface="Arial" panose="020B0604020202020204" pitchFamily="34" charset="0"/>
              </a:rPr>
              <a:t>1 1 0</a:t>
            </a:r>
            <a:endParaRPr lang="ru-RU" altLang="ru-RU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2">
            <a:extLst>
              <a:ext uri="{FF2B5EF4-FFF2-40B4-BE49-F238E27FC236}">
                <a16:creationId xmlns:a16="http://schemas.microsoft.com/office/drawing/2014/main" id="{77ACA4CC-69A4-7DDC-EDC2-D60F24A03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265113"/>
            <a:ext cx="70262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Рисунок 4">
            <a:extLst>
              <a:ext uri="{FF2B5EF4-FFF2-40B4-BE49-F238E27FC236}">
                <a16:creationId xmlns:a16="http://schemas.microsoft.com/office/drawing/2014/main" id="{6F342C28-5686-9129-76CD-8626A12BD6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325" y="4310063"/>
            <a:ext cx="1184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Рисунок 6">
            <a:extLst>
              <a:ext uri="{FF2B5EF4-FFF2-40B4-BE49-F238E27FC236}">
                <a16:creationId xmlns:a16="http://schemas.microsoft.com/office/drawing/2014/main" id="{4EE43E23-2EA7-2498-DB7A-7143BF9C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4310063"/>
            <a:ext cx="152717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Рисунок 8">
            <a:extLst>
              <a:ext uri="{FF2B5EF4-FFF2-40B4-BE49-F238E27FC236}">
                <a16:creationId xmlns:a16="http://schemas.microsoft.com/office/drawing/2014/main" id="{F5F34C34-1B9E-B46B-1EDF-32B0BD6BA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3643313"/>
            <a:ext cx="22320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280</Words>
  <Application>Microsoft Office PowerPoint</Application>
  <PresentationFormat>Широкоэкранный</PresentationFormat>
  <Paragraphs>82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Arial</vt:lpstr>
      <vt:lpstr>Calibri Light</vt:lpstr>
      <vt:lpstr>Arial Black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SmartTouch</dc:creator>
  <cp:lastModifiedBy>Глезденев Виктор</cp:lastModifiedBy>
  <cp:revision>57</cp:revision>
  <dcterms:created xsi:type="dcterms:W3CDTF">2018-03-06T10:05:58Z</dcterms:created>
  <dcterms:modified xsi:type="dcterms:W3CDTF">2024-06-02T08:31:45Z</dcterms:modified>
</cp:coreProperties>
</file>