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7" r:id="rId5"/>
    <p:sldId id="268" r:id="rId6"/>
    <p:sldId id="269" r:id="rId7"/>
    <p:sldId id="266" r:id="rId8"/>
    <p:sldId id="270" r:id="rId9"/>
    <p:sldId id="272" r:id="rId10"/>
    <p:sldId id="271" r:id="rId11"/>
    <p:sldId id="273" r:id="rId12"/>
    <p:sldId id="274" r:id="rId13"/>
    <p:sldId id="275" r:id="rId14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0" d="100"/>
          <a:sy n="70" d="100"/>
        </p:scale>
        <p:origin x="69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7418738-D972-58FE-22F4-A1294FEB9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21A7C-B24C-42F2-BA9B-0AA9F6AAB693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A3964A-E508-42ED-776E-51886175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27898C5-C73F-0B3B-9C8E-BF6F32F82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6C919-3D5F-46B1-A62A-C04B6A7B09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17630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5103EC3-E94A-EDAB-5A49-544F0DAD6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19765-E1AA-4539-B564-96ADB4B171ED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AA9392F-71EF-8ADE-E30B-CE3236BAB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6875266-05C8-22A6-B631-9175F8B4F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34858-BB30-4BC5-A615-33951C2C7F0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1254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E85A6D-8BA2-84A1-93CA-B234804C8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0360F-2662-46A1-9375-BCF914605EF5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9506378-8B0D-BDAE-8D6D-69AE084EB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691989-F2EB-D809-096A-7C56C3D8D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77D66-F14C-4FBC-B239-B7B804216C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47681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C587FD0-0BE5-1D74-C192-70D337102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277B4-2E9B-4264-95B6-7E0BD166FA55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BD452E-3038-0062-8D44-2FF2257BE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B42085B-7A03-8F4E-BA3D-6AA904BC2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54C71-B338-483B-ACBE-860B78B81FD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73786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8445E4C-D6DB-7DD5-95FF-279A4F540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8CB0C-DE75-437A-88C0-CCC300AE8E7A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686F83-5042-0D0C-7A84-E7F4DECB0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B53C64-0E0C-B179-CEE4-9801853FD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FCB74-B6AF-40BF-AE6C-ED0D1755831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36694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C59AB3AA-A277-A1F3-356B-B2D8525B0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E8716-454B-4B9F-AD29-02B9FFBFA1B1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FA7C463D-6F90-B124-CD43-0D64BD9F8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4EA136E4-B541-D6EF-7D89-53D16503E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941E4-7E09-419D-A9F6-1399B16262D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7688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E811AEB6-834B-8B1D-45CC-46FA735B6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55FE2-6DEB-4100-B15D-9EB1F7AD415F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C06DD38A-042A-86B2-65FA-CBC9C4062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13CB42F9-3CBA-751C-EC10-8D83B50CC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34243-8265-458D-9DA9-7CF060119B3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9537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6D4077D0-FA67-CB57-3B33-63E81F59E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8BF51-6978-4470-A9A2-95DE2D6FEF3D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6AC11E68-CE84-5412-0828-707D79435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4DFE072D-6C30-51C1-B6BB-4081D9344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38E09-0E16-4022-A5D8-A3114CB5988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06307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75A5520B-C7C0-1BE2-73FA-67EDB0550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40193-7CC9-4BF8-89F7-7DE88B46B0B4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D5FA5B38-2D49-0498-30A2-08DB1A1FE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60D8FD1A-CB28-3C20-678D-AA7D3E0DC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2FFB5-298E-4852-95FA-09006CC1833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90510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73246B90-E33A-005B-DD92-C7F8C8FFB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B2120-4B54-48EA-82FD-76C7B1B9E9D2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1BC1F90A-25A5-2C9C-D51E-5CE99219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CD44059A-2AE8-D462-4510-856977A58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2DD3C-F837-4526-8863-842945D20F3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82941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B3E9354E-41B7-49CE-F370-94CBC543B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E6913-DE36-4BB7-A33E-9370CF2F7CC0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5FE21B1F-BB9B-890D-91E3-3863CC0BE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CB27F45A-1CC3-462E-A33E-0146E1CE9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0C106-49FB-4811-8AD5-5A7338D3B22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96021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E9095B55-8724-A4D7-C18A-C24711CB2C2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id="{85678CB0-220D-FBCA-C176-F3B809ABEC1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13CBA76-C52A-7344-5EE7-AABD5A6C7F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A939162-322E-45BA-93C9-71D9AB615F47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99F49C-8251-3BE9-A973-A61B75C221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3C4E3C-B5D7-2AA6-0B23-AAAD79E967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BC262CC-A271-4B29-9B2D-858274FA212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emf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8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>
            <a:extLst>
              <a:ext uri="{FF2B5EF4-FFF2-40B4-BE49-F238E27FC236}">
                <a16:creationId xmlns:a16="http://schemas.microsoft.com/office/drawing/2014/main" id="{C5E8DDCB-995B-6189-42E0-6C0579DD75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0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1" name="Text Box 3">
            <a:extLst>
              <a:ext uri="{FF2B5EF4-FFF2-40B4-BE49-F238E27FC236}">
                <a16:creationId xmlns:a16="http://schemas.microsoft.com/office/drawing/2014/main" id="{7EA69BA6-1EC8-2DB0-A7F0-89B9E5088C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2133600"/>
            <a:ext cx="6467475" cy="222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ru-RU" altLang="ru-RU" b="1">
                <a:solidFill>
                  <a:srgbClr val="000099"/>
                </a:solidFill>
                <a:latin typeface="Arial Black" panose="020B0A04020102020204" pitchFamily="34" charset="0"/>
              </a:rPr>
              <a:t>Моделирование электронных устройств: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endParaRPr lang="ru-RU" altLang="ru-RU" b="1" u="sng">
              <a:solidFill>
                <a:srgbClr val="000099"/>
              </a:solidFill>
              <a:latin typeface="Arial Black" panose="020B0A040201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ru-RU" altLang="ru-RU" b="1" u="sng">
                <a:solidFill>
                  <a:srgbClr val="000099"/>
                </a:solidFill>
                <a:latin typeface="Arial Black" panose="020B0A04020102020204" pitchFamily="34" charset="0"/>
              </a:rPr>
              <a:t>Игровой автомат</a:t>
            </a:r>
            <a:endParaRPr lang="ru-RU" altLang="ru-RU" b="1">
              <a:solidFill>
                <a:srgbClr val="000099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2052" name="Group 6">
            <a:extLst>
              <a:ext uri="{FF2B5EF4-FFF2-40B4-BE49-F238E27FC236}">
                <a16:creationId xmlns:a16="http://schemas.microsoft.com/office/drawing/2014/main" id="{F84C6426-34AB-E5CD-EF94-65304298E1F4}"/>
              </a:ext>
            </a:extLst>
          </p:cNvPr>
          <p:cNvGrpSpPr>
            <a:grpSpLocks/>
          </p:cNvGrpSpPr>
          <p:nvPr/>
        </p:nvGrpSpPr>
        <p:grpSpPr bwMode="auto">
          <a:xfrm>
            <a:off x="9218613" y="3914775"/>
            <a:ext cx="2808287" cy="2547938"/>
            <a:chOff x="3016" y="1842"/>
            <a:chExt cx="2586" cy="2544"/>
          </a:xfrm>
        </p:grpSpPr>
        <p:grpSp>
          <p:nvGrpSpPr>
            <p:cNvPr id="2053" name="Group 7">
              <a:extLst>
                <a:ext uri="{FF2B5EF4-FFF2-40B4-BE49-F238E27FC236}">
                  <a16:creationId xmlns:a16="http://schemas.microsoft.com/office/drawing/2014/main" id="{E24437A1-E1A1-4240-E3F1-9EA60DBE59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70" y="1842"/>
              <a:ext cx="2008" cy="2304"/>
              <a:chOff x="320" y="265"/>
              <a:chExt cx="1192" cy="1623"/>
            </a:xfrm>
          </p:grpSpPr>
          <p:sp>
            <p:nvSpPr>
              <p:cNvPr id="2058" name="Freeform 8">
                <a:extLst>
                  <a:ext uri="{FF2B5EF4-FFF2-40B4-BE49-F238E27FC236}">
                    <a16:creationId xmlns:a16="http://schemas.microsoft.com/office/drawing/2014/main" id="{8FC2FF5F-598A-67B5-1B33-03D14F2A9D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" y="1576"/>
                <a:ext cx="988" cy="270"/>
              </a:xfrm>
              <a:custGeom>
                <a:avLst/>
                <a:gdLst>
                  <a:gd name="T0" fmla="*/ 11153 w 625"/>
                  <a:gd name="T1" fmla="*/ 0 h 128"/>
                  <a:gd name="T2" fmla="*/ 38530 w 625"/>
                  <a:gd name="T3" fmla="*/ 0 h 128"/>
                  <a:gd name="T4" fmla="*/ 27383 w 625"/>
                  <a:gd name="T5" fmla="*/ 105861 h 128"/>
                  <a:gd name="T6" fmla="*/ 0 w 625"/>
                  <a:gd name="T7" fmla="*/ 105861 h 128"/>
                  <a:gd name="T8" fmla="*/ 11153 w 625"/>
                  <a:gd name="T9" fmla="*/ 0 h 1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5" h="128">
                    <a:moveTo>
                      <a:pt x="181" y="0"/>
                    </a:moveTo>
                    <a:lnTo>
                      <a:pt x="625" y="0"/>
                    </a:lnTo>
                    <a:lnTo>
                      <a:pt x="444" y="128"/>
                    </a:lnTo>
                    <a:lnTo>
                      <a:pt x="0" y="128"/>
                    </a:lnTo>
                    <a:lnTo>
                      <a:pt x="181" y="0"/>
                    </a:lnTo>
                    <a:close/>
                  </a:path>
                </a:pathLst>
              </a:custGeom>
              <a:solidFill>
                <a:srgbClr val="FF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9" name="Freeform 9">
                <a:extLst>
                  <a:ext uri="{FF2B5EF4-FFF2-40B4-BE49-F238E27FC236}">
                    <a16:creationId xmlns:a16="http://schemas.microsoft.com/office/drawing/2014/main" id="{E6BEFF1C-8A19-A75A-8EC4-4611D8FE1F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" y="1576"/>
                <a:ext cx="988" cy="270"/>
              </a:xfrm>
              <a:custGeom>
                <a:avLst/>
                <a:gdLst>
                  <a:gd name="T0" fmla="*/ 11153 w 625"/>
                  <a:gd name="T1" fmla="*/ 0 h 128"/>
                  <a:gd name="T2" fmla="*/ 38530 w 625"/>
                  <a:gd name="T3" fmla="*/ 0 h 128"/>
                  <a:gd name="T4" fmla="*/ 27383 w 625"/>
                  <a:gd name="T5" fmla="*/ 105861 h 128"/>
                  <a:gd name="T6" fmla="*/ 0 w 625"/>
                  <a:gd name="T7" fmla="*/ 105861 h 128"/>
                  <a:gd name="T8" fmla="*/ 11153 w 625"/>
                  <a:gd name="T9" fmla="*/ 0 h 1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5" h="128">
                    <a:moveTo>
                      <a:pt x="181" y="0"/>
                    </a:moveTo>
                    <a:lnTo>
                      <a:pt x="625" y="0"/>
                    </a:lnTo>
                    <a:lnTo>
                      <a:pt x="444" y="128"/>
                    </a:lnTo>
                    <a:lnTo>
                      <a:pt x="0" y="128"/>
                    </a:lnTo>
                    <a:lnTo>
                      <a:pt x="181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0" name="Rectangle 10">
                <a:extLst>
                  <a:ext uri="{FF2B5EF4-FFF2-40B4-BE49-F238E27FC236}">
                    <a16:creationId xmlns:a16="http://schemas.microsoft.com/office/drawing/2014/main" id="{C887DC86-205A-BF99-D769-48A445506A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" y="1846"/>
                <a:ext cx="711" cy="42"/>
              </a:xfrm>
              <a:prstGeom prst="rect">
                <a:avLst/>
              </a:pr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ru-RU" altLang="ru-RU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061" name="Freeform 11">
                <a:extLst>
                  <a:ext uri="{FF2B5EF4-FFF2-40B4-BE49-F238E27FC236}">
                    <a16:creationId xmlns:a16="http://schemas.microsoft.com/office/drawing/2014/main" id="{57D43CD9-760A-16D0-CDE5-90B8DD75A0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4" y="1576"/>
                <a:ext cx="284" cy="306"/>
              </a:xfrm>
              <a:custGeom>
                <a:avLst/>
                <a:gdLst>
                  <a:gd name="T0" fmla="*/ 0 w 180"/>
                  <a:gd name="T1" fmla="*/ 103816 h 145"/>
                  <a:gd name="T2" fmla="*/ 0 w 180"/>
                  <a:gd name="T3" fmla="*/ 120376 h 145"/>
                  <a:gd name="T4" fmla="*/ 10899 w 180"/>
                  <a:gd name="T5" fmla="*/ 15650 h 145"/>
                  <a:gd name="T6" fmla="*/ 10899 w 180"/>
                  <a:gd name="T7" fmla="*/ 0 h 145"/>
                  <a:gd name="T8" fmla="*/ 0 w 180"/>
                  <a:gd name="T9" fmla="*/ 103816 h 14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80" h="145">
                    <a:moveTo>
                      <a:pt x="0" y="125"/>
                    </a:moveTo>
                    <a:lnTo>
                      <a:pt x="0" y="145"/>
                    </a:lnTo>
                    <a:lnTo>
                      <a:pt x="180" y="19"/>
                    </a:lnTo>
                    <a:lnTo>
                      <a:pt x="180" y="0"/>
                    </a:lnTo>
                    <a:lnTo>
                      <a:pt x="0" y="125"/>
                    </a:lnTo>
                    <a:close/>
                  </a:path>
                </a:pathLst>
              </a:custGeom>
              <a:solidFill>
                <a:srgbClr val="169E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2" name="Freeform 12">
                <a:extLst>
                  <a:ext uri="{FF2B5EF4-FFF2-40B4-BE49-F238E27FC236}">
                    <a16:creationId xmlns:a16="http://schemas.microsoft.com/office/drawing/2014/main" id="{AB6BCCAF-0041-1A1C-8291-E0B78A4480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9" y="1570"/>
                <a:ext cx="264" cy="282"/>
              </a:xfrm>
              <a:custGeom>
                <a:avLst/>
                <a:gdLst>
                  <a:gd name="T0" fmla="*/ 10288 w 167"/>
                  <a:gd name="T1" fmla="*/ 0 h 134"/>
                  <a:gd name="T2" fmla="*/ 10288 w 167"/>
                  <a:gd name="T3" fmla="*/ 15358 h 134"/>
                  <a:gd name="T4" fmla="*/ 0 w 167"/>
                  <a:gd name="T5" fmla="*/ 108387 h 134"/>
                  <a:gd name="T6" fmla="*/ 10288 w 167"/>
                  <a:gd name="T7" fmla="*/ 0 h 13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7" h="134">
                    <a:moveTo>
                      <a:pt x="167" y="0"/>
                    </a:moveTo>
                    <a:lnTo>
                      <a:pt x="167" y="19"/>
                    </a:lnTo>
                    <a:lnTo>
                      <a:pt x="0" y="134"/>
                    </a:lnTo>
                    <a:lnTo>
                      <a:pt x="167" y="0"/>
                    </a:lnTo>
                    <a:close/>
                  </a:path>
                </a:pathLst>
              </a:custGeom>
              <a:solidFill>
                <a:srgbClr val="CE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3" name="Freeform 13">
                <a:extLst>
                  <a:ext uri="{FF2B5EF4-FFF2-40B4-BE49-F238E27FC236}">
                    <a16:creationId xmlns:a16="http://schemas.microsoft.com/office/drawing/2014/main" id="{0184C873-8FAD-FC2B-E19A-F95B2022A4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39" y="756"/>
                <a:ext cx="60" cy="873"/>
              </a:xfrm>
              <a:custGeom>
                <a:avLst/>
                <a:gdLst>
                  <a:gd name="T0" fmla="*/ 2326 w 38"/>
                  <a:gd name="T1" fmla="*/ 9057 h 414"/>
                  <a:gd name="T2" fmla="*/ 666 w 38"/>
                  <a:gd name="T3" fmla="*/ 336132 h 414"/>
                  <a:gd name="T4" fmla="*/ 0 w 38"/>
                  <a:gd name="T5" fmla="*/ 341307 h 414"/>
                  <a:gd name="T6" fmla="*/ 508 w 38"/>
                  <a:gd name="T7" fmla="*/ 0 h 414"/>
                  <a:gd name="T8" fmla="*/ 2326 w 38"/>
                  <a:gd name="T9" fmla="*/ 9057 h 4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8" h="414">
                    <a:moveTo>
                      <a:pt x="38" y="11"/>
                    </a:moveTo>
                    <a:lnTo>
                      <a:pt x="11" y="408"/>
                    </a:lnTo>
                    <a:lnTo>
                      <a:pt x="0" y="414"/>
                    </a:lnTo>
                    <a:lnTo>
                      <a:pt x="8" y="0"/>
                    </a:lnTo>
                    <a:lnTo>
                      <a:pt x="38" y="1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4" name="Freeform 14">
                <a:extLst>
                  <a:ext uri="{FF2B5EF4-FFF2-40B4-BE49-F238E27FC236}">
                    <a16:creationId xmlns:a16="http://schemas.microsoft.com/office/drawing/2014/main" id="{6098B3FD-9817-8411-CC8F-B4386AA6EC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39" y="756"/>
                <a:ext cx="60" cy="873"/>
              </a:xfrm>
              <a:custGeom>
                <a:avLst/>
                <a:gdLst>
                  <a:gd name="T0" fmla="*/ 2326 w 38"/>
                  <a:gd name="T1" fmla="*/ 9057 h 414"/>
                  <a:gd name="T2" fmla="*/ 666 w 38"/>
                  <a:gd name="T3" fmla="*/ 336132 h 414"/>
                  <a:gd name="T4" fmla="*/ 0 w 38"/>
                  <a:gd name="T5" fmla="*/ 341307 h 414"/>
                  <a:gd name="T6" fmla="*/ 508 w 38"/>
                  <a:gd name="T7" fmla="*/ 0 h 414"/>
                  <a:gd name="T8" fmla="*/ 2326 w 38"/>
                  <a:gd name="T9" fmla="*/ 9057 h 4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8" h="414">
                    <a:moveTo>
                      <a:pt x="38" y="11"/>
                    </a:moveTo>
                    <a:lnTo>
                      <a:pt x="11" y="408"/>
                    </a:lnTo>
                    <a:lnTo>
                      <a:pt x="0" y="414"/>
                    </a:lnTo>
                    <a:lnTo>
                      <a:pt x="8" y="0"/>
                    </a:lnTo>
                    <a:lnTo>
                      <a:pt x="38" y="11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5" name="Freeform 15">
                <a:extLst>
                  <a:ext uri="{FF2B5EF4-FFF2-40B4-BE49-F238E27FC236}">
                    <a16:creationId xmlns:a16="http://schemas.microsoft.com/office/drawing/2014/main" id="{2E89B5A1-F947-FFB1-3D97-AED87D0710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2" y="756"/>
                <a:ext cx="50" cy="867"/>
              </a:xfrm>
              <a:custGeom>
                <a:avLst/>
                <a:gdLst>
                  <a:gd name="T0" fmla="*/ 1778 w 32"/>
                  <a:gd name="T1" fmla="*/ 14119 h 411"/>
                  <a:gd name="T2" fmla="*/ 317 w 32"/>
                  <a:gd name="T3" fmla="*/ 337560 h 411"/>
                  <a:gd name="T4" fmla="*/ 0 w 32"/>
                  <a:gd name="T5" fmla="*/ 339944 h 411"/>
                  <a:gd name="T6" fmla="*/ 495 w 32"/>
                  <a:gd name="T7" fmla="*/ 0 h 411"/>
                  <a:gd name="T8" fmla="*/ 1778 w 32"/>
                  <a:gd name="T9" fmla="*/ 14119 h 4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" h="411">
                    <a:moveTo>
                      <a:pt x="32" y="17"/>
                    </a:moveTo>
                    <a:lnTo>
                      <a:pt x="6" y="408"/>
                    </a:lnTo>
                    <a:lnTo>
                      <a:pt x="0" y="411"/>
                    </a:lnTo>
                    <a:lnTo>
                      <a:pt x="9" y="0"/>
                    </a:lnTo>
                    <a:lnTo>
                      <a:pt x="32" y="17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6" name="Freeform 16">
                <a:extLst>
                  <a:ext uri="{FF2B5EF4-FFF2-40B4-BE49-F238E27FC236}">
                    <a16:creationId xmlns:a16="http://schemas.microsoft.com/office/drawing/2014/main" id="{0C11E75C-B0EE-DB72-D652-180F17E2A8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2" y="756"/>
                <a:ext cx="41" cy="867"/>
              </a:xfrm>
              <a:custGeom>
                <a:avLst/>
                <a:gdLst>
                  <a:gd name="T0" fmla="*/ 1577 w 26"/>
                  <a:gd name="T1" fmla="*/ 9069 h 411"/>
                  <a:gd name="T2" fmla="*/ 341 w 26"/>
                  <a:gd name="T3" fmla="*/ 337560 h 411"/>
                  <a:gd name="T4" fmla="*/ 0 w 26"/>
                  <a:gd name="T5" fmla="*/ 339944 h 411"/>
                  <a:gd name="T6" fmla="*/ 341 w 26"/>
                  <a:gd name="T7" fmla="*/ 0 h 411"/>
                  <a:gd name="T8" fmla="*/ 1577 w 26"/>
                  <a:gd name="T9" fmla="*/ 9069 h 4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411">
                    <a:moveTo>
                      <a:pt x="26" y="11"/>
                    </a:moveTo>
                    <a:lnTo>
                      <a:pt x="6" y="408"/>
                    </a:lnTo>
                    <a:lnTo>
                      <a:pt x="0" y="411"/>
                    </a:lnTo>
                    <a:lnTo>
                      <a:pt x="6" y="0"/>
                    </a:lnTo>
                    <a:lnTo>
                      <a:pt x="26" y="11"/>
                    </a:lnTo>
                    <a:close/>
                  </a:path>
                </a:pathLst>
              </a:custGeom>
              <a:solidFill>
                <a:srgbClr val="F2F4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7" name="Freeform 17">
                <a:extLst>
                  <a:ext uri="{FF2B5EF4-FFF2-40B4-BE49-F238E27FC236}">
                    <a16:creationId xmlns:a16="http://schemas.microsoft.com/office/drawing/2014/main" id="{3D25F405-7C2D-C4A7-7678-B1043C1F77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7" y="1564"/>
                <a:ext cx="157" cy="63"/>
              </a:xfrm>
              <a:custGeom>
                <a:avLst/>
                <a:gdLst>
                  <a:gd name="T0" fmla="*/ 6282 w 99"/>
                  <a:gd name="T1" fmla="*/ 22310 h 30"/>
                  <a:gd name="T2" fmla="*/ 6026 w 99"/>
                  <a:gd name="T3" fmla="*/ 22310 h 30"/>
                  <a:gd name="T4" fmla="*/ 5125 w 99"/>
                  <a:gd name="T5" fmla="*/ 23766 h 30"/>
                  <a:gd name="T6" fmla="*/ 4009 w 99"/>
                  <a:gd name="T7" fmla="*/ 23766 h 30"/>
                  <a:gd name="T8" fmla="*/ 2721 w 99"/>
                  <a:gd name="T9" fmla="*/ 22310 h 30"/>
                  <a:gd name="T10" fmla="*/ 1511 w 99"/>
                  <a:gd name="T11" fmla="*/ 22310 h 30"/>
                  <a:gd name="T12" fmla="*/ 563 w 99"/>
                  <a:gd name="T13" fmla="*/ 18942 h 30"/>
                  <a:gd name="T14" fmla="*/ 0 w 99"/>
                  <a:gd name="T15" fmla="*/ 15114 h 30"/>
                  <a:gd name="T16" fmla="*/ 82 w 99"/>
                  <a:gd name="T17" fmla="*/ 9513 h 30"/>
                  <a:gd name="T18" fmla="*/ 764 w 99"/>
                  <a:gd name="T19" fmla="*/ 3114 h 30"/>
                  <a:gd name="T20" fmla="*/ 1716 w 99"/>
                  <a:gd name="T21" fmla="*/ 706 h 30"/>
                  <a:gd name="T22" fmla="*/ 2721 w 99"/>
                  <a:gd name="T23" fmla="*/ 0 h 30"/>
                  <a:gd name="T24" fmla="*/ 3800 w 99"/>
                  <a:gd name="T25" fmla="*/ 706 h 30"/>
                  <a:gd name="T26" fmla="*/ 4867 w 99"/>
                  <a:gd name="T27" fmla="*/ 4899 h 30"/>
                  <a:gd name="T28" fmla="*/ 5649 w 99"/>
                  <a:gd name="T29" fmla="*/ 9513 h 30"/>
                  <a:gd name="T30" fmla="*/ 6198 w 99"/>
                  <a:gd name="T31" fmla="*/ 15114 h 30"/>
                  <a:gd name="T32" fmla="*/ 6282 w 99"/>
                  <a:gd name="T33" fmla="*/ 22310 h 3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99" h="30">
                    <a:moveTo>
                      <a:pt x="99" y="28"/>
                    </a:moveTo>
                    <a:lnTo>
                      <a:pt x="95" y="28"/>
                    </a:lnTo>
                    <a:lnTo>
                      <a:pt x="81" y="30"/>
                    </a:lnTo>
                    <a:lnTo>
                      <a:pt x="63" y="30"/>
                    </a:lnTo>
                    <a:lnTo>
                      <a:pt x="43" y="28"/>
                    </a:lnTo>
                    <a:lnTo>
                      <a:pt x="24" y="28"/>
                    </a:lnTo>
                    <a:lnTo>
                      <a:pt x="9" y="24"/>
                    </a:lnTo>
                    <a:lnTo>
                      <a:pt x="0" y="19"/>
                    </a:lnTo>
                    <a:lnTo>
                      <a:pt x="1" y="12"/>
                    </a:lnTo>
                    <a:lnTo>
                      <a:pt x="12" y="4"/>
                    </a:lnTo>
                    <a:lnTo>
                      <a:pt x="27" y="1"/>
                    </a:lnTo>
                    <a:lnTo>
                      <a:pt x="43" y="0"/>
                    </a:lnTo>
                    <a:lnTo>
                      <a:pt x="60" y="1"/>
                    </a:lnTo>
                    <a:lnTo>
                      <a:pt x="77" y="6"/>
                    </a:lnTo>
                    <a:lnTo>
                      <a:pt x="89" y="12"/>
                    </a:lnTo>
                    <a:lnTo>
                      <a:pt x="98" y="19"/>
                    </a:lnTo>
                    <a:lnTo>
                      <a:pt x="99" y="28"/>
                    </a:lnTo>
                    <a:close/>
                  </a:path>
                </a:pathLst>
              </a:custGeom>
              <a:solidFill>
                <a:srgbClr val="4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8" name="Freeform 18">
                <a:extLst>
                  <a:ext uri="{FF2B5EF4-FFF2-40B4-BE49-F238E27FC236}">
                    <a16:creationId xmlns:a16="http://schemas.microsoft.com/office/drawing/2014/main" id="{3265BAA2-9222-2139-E0D4-169ED4C3ED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7" y="1564"/>
                <a:ext cx="157" cy="63"/>
              </a:xfrm>
              <a:custGeom>
                <a:avLst/>
                <a:gdLst>
                  <a:gd name="T0" fmla="*/ 6282 w 99"/>
                  <a:gd name="T1" fmla="*/ 22310 h 30"/>
                  <a:gd name="T2" fmla="*/ 6282 w 99"/>
                  <a:gd name="T3" fmla="*/ 22310 h 30"/>
                  <a:gd name="T4" fmla="*/ 6026 w 99"/>
                  <a:gd name="T5" fmla="*/ 22310 h 30"/>
                  <a:gd name="T6" fmla="*/ 5125 w 99"/>
                  <a:gd name="T7" fmla="*/ 23766 h 30"/>
                  <a:gd name="T8" fmla="*/ 4009 w 99"/>
                  <a:gd name="T9" fmla="*/ 23766 h 30"/>
                  <a:gd name="T10" fmla="*/ 2721 w 99"/>
                  <a:gd name="T11" fmla="*/ 22310 h 30"/>
                  <a:gd name="T12" fmla="*/ 1511 w 99"/>
                  <a:gd name="T13" fmla="*/ 22310 h 30"/>
                  <a:gd name="T14" fmla="*/ 563 w 99"/>
                  <a:gd name="T15" fmla="*/ 18942 h 30"/>
                  <a:gd name="T16" fmla="*/ 0 w 99"/>
                  <a:gd name="T17" fmla="*/ 15114 h 30"/>
                  <a:gd name="T18" fmla="*/ 82 w 99"/>
                  <a:gd name="T19" fmla="*/ 9513 h 30"/>
                  <a:gd name="T20" fmla="*/ 82 w 99"/>
                  <a:gd name="T21" fmla="*/ 9513 h 30"/>
                  <a:gd name="T22" fmla="*/ 764 w 99"/>
                  <a:gd name="T23" fmla="*/ 3114 h 30"/>
                  <a:gd name="T24" fmla="*/ 1716 w 99"/>
                  <a:gd name="T25" fmla="*/ 706 h 30"/>
                  <a:gd name="T26" fmla="*/ 2721 w 99"/>
                  <a:gd name="T27" fmla="*/ 0 h 30"/>
                  <a:gd name="T28" fmla="*/ 3800 w 99"/>
                  <a:gd name="T29" fmla="*/ 706 h 30"/>
                  <a:gd name="T30" fmla="*/ 4867 w 99"/>
                  <a:gd name="T31" fmla="*/ 4899 h 30"/>
                  <a:gd name="T32" fmla="*/ 5649 w 99"/>
                  <a:gd name="T33" fmla="*/ 9513 h 30"/>
                  <a:gd name="T34" fmla="*/ 6198 w 99"/>
                  <a:gd name="T35" fmla="*/ 15114 h 30"/>
                  <a:gd name="T36" fmla="*/ 6282 w 99"/>
                  <a:gd name="T37" fmla="*/ 22310 h 3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99" h="30">
                    <a:moveTo>
                      <a:pt x="99" y="28"/>
                    </a:moveTo>
                    <a:lnTo>
                      <a:pt x="99" y="28"/>
                    </a:lnTo>
                    <a:lnTo>
                      <a:pt x="95" y="28"/>
                    </a:lnTo>
                    <a:lnTo>
                      <a:pt x="81" y="30"/>
                    </a:lnTo>
                    <a:lnTo>
                      <a:pt x="63" y="30"/>
                    </a:lnTo>
                    <a:lnTo>
                      <a:pt x="43" y="28"/>
                    </a:lnTo>
                    <a:lnTo>
                      <a:pt x="24" y="28"/>
                    </a:lnTo>
                    <a:lnTo>
                      <a:pt x="9" y="24"/>
                    </a:lnTo>
                    <a:lnTo>
                      <a:pt x="0" y="19"/>
                    </a:lnTo>
                    <a:lnTo>
                      <a:pt x="1" y="12"/>
                    </a:lnTo>
                    <a:lnTo>
                      <a:pt x="12" y="4"/>
                    </a:lnTo>
                    <a:lnTo>
                      <a:pt x="27" y="1"/>
                    </a:lnTo>
                    <a:lnTo>
                      <a:pt x="43" y="0"/>
                    </a:lnTo>
                    <a:lnTo>
                      <a:pt x="60" y="1"/>
                    </a:lnTo>
                    <a:lnTo>
                      <a:pt x="77" y="6"/>
                    </a:lnTo>
                    <a:lnTo>
                      <a:pt x="89" y="12"/>
                    </a:lnTo>
                    <a:lnTo>
                      <a:pt x="98" y="19"/>
                    </a:lnTo>
                    <a:lnTo>
                      <a:pt x="99" y="2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9" name="Freeform 19">
                <a:extLst>
                  <a:ext uri="{FF2B5EF4-FFF2-40B4-BE49-F238E27FC236}">
                    <a16:creationId xmlns:a16="http://schemas.microsoft.com/office/drawing/2014/main" id="{144272E0-A5BF-ABFD-FBC4-7025C518F2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6" y="1570"/>
                <a:ext cx="99" cy="116"/>
              </a:xfrm>
              <a:custGeom>
                <a:avLst/>
                <a:gdLst>
                  <a:gd name="T0" fmla="*/ 0 w 63"/>
                  <a:gd name="T1" fmla="*/ 0 h 55"/>
                  <a:gd name="T2" fmla="*/ 190 w 63"/>
                  <a:gd name="T3" fmla="*/ 45493 h 55"/>
                  <a:gd name="T4" fmla="*/ 3449 w 63"/>
                  <a:gd name="T5" fmla="*/ 45493 h 55"/>
                  <a:gd name="T6" fmla="*/ 3690 w 63"/>
                  <a:gd name="T7" fmla="*/ 5009 h 55"/>
                  <a:gd name="T8" fmla="*/ 3509 w 63"/>
                  <a:gd name="T9" fmla="*/ 5009 h 55"/>
                  <a:gd name="T10" fmla="*/ 3074 w 63"/>
                  <a:gd name="T11" fmla="*/ 3164 h 55"/>
                  <a:gd name="T12" fmla="*/ 2561 w 63"/>
                  <a:gd name="T13" fmla="*/ 3164 h 55"/>
                  <a:gd name="T14" fmla="*/ 1867 w 63"/>
                  <a:gd name="T15" fmla="*/ 2375 h 55"/>
                  <a:gd name="T16" fmla="*/ 1109 w 63"/>
                  <a:gd name="T17" fmla="*/ 711 h 55"/>
                  <a:gd name="T18" fmla="*/ 585 w 63"/>
                  <a:gd name="T19" fmla="*/ 711 h 55"/>
                  <a:gd name="T20" fmla="*/ 190 w 63"/>
                  <a:gd name="T21" fmla="*/ 0 h 55"/>
                  <a:gd name="T22" fmla="*/ 0 w 63"/>
                  <a:gd name="T23" fmla="*/ 0 h 5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63" h="55">
                    <a:moveTo>
                      <a:pt x="0" y="0"/>
                    </a:moveTo>
                    <a:lnTo>
                      <a:pt x="3" y="55"/>
                    </a:lnTo>
                    <a:lnTo>
                      <a:pt x="59" y="55"/>
                    </a:lnTo>
                    <a:lnTo>
                      <a:pt x="63" y="6"/>
                    </a:lnTo>
                    <a:lnTo>
                      <a:pt x="60" y="6"/>
                    </a:lnTo>
                    <a:lnTo>
                      <a:pt x="53" y="4"/>
                    </a:lnTo>
                    <a:lnTo>
                      <a:pt x="44" y="4"/>
                    </a:lnTo>
                    <a:lnTo>
                      <a:pt x="32" y="3"/>
                    </a:lnTo>
                    <a:lnTo>
                      <a:pt x="19" y="1"/>
                    </a:lnTo>
                    <a:lnTo>
                      <a:pt x="10" y="1"/>
                    </a:ln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A5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0" name="Freeform 20">
                <a:extLst>
                  <a:ext uri="{FF2B5EF4-FFF2-40B4-BE49-F238E27FC236}">
                    <a16:creationId xmlns:a16="http://schemas.microsoft.com/office/drawing/2014/main" id="{9CF72405-2528-DCD4-2D4D-D16DBFE57A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6" y="1570"/>
                <a:ext cx="99" cy="116"/>
              </a:xfrm>
              <a:custGeom>
                <a:avLst/>
                <a:gdLst>
                  <a:gd name="T0" fmla="*/ 0 w 63"/>
                  <a:gd name="T1" fmla="*/ 0 h 55"/>
                  <a:gd name="T2" fmla="*/ 190 w 63"/>
                  <a:gd name="T3" fmla="*/ 45493 h 55"/>
                  <a:gd name="T4" fmla="*/ 3449 w 63"/>
                  <a:gd name="T5" fmla="*/ 45493 h 55"/>
                  <a:gd name="T6" fmla="*/ 3690 w 63"/>
                  <a:gd name="T7" fmla="*/ 5009 h 55"/>
                  <a:gd name="T8" fmla="*/ 3690 w 63"/>
                  <a:gd name="T9" fmla="*/ 5009 h 55"/>
                  <a:gd name="T10" fmla="*/ 3509 w 63"/>
                  <a:gd name="T11" fmla="*/ 5009 h 55"/>
                  <a:gd name="T12" fmla="*/ 3074 w 63"/>
                  <a:gd name="T13" fmla="*/ 3164 h 55"/>
                  <a:gd name="T14" fmla="*/ 2561 w 63"/>
                  <a:gd name="T15" fmla="*/ 3164 h 55"/>
                  <a:gd name="T16" fmla="*/ 1867 w 63"/>
                  <a:gd name="T17" fmla="*/ 2375 h 55"/>
                  <a:gd name="T18" fmla="*/ 1109 w 63"/>
                  <a:gd name="T19" fmla="*/ 711 h 55"/>
                  <a:gd name="T20" fmla="*/ 585 w 63"/>
                  <a:gd name="T21" fmla="*/ 711 h 55"/>
                  <a:gd name="T22" fmla="*/ 190 w 63"/>
                  <a:gd name="T23" fmla="*/ 0 h 55"/>
                  <a:gd name="T24" fmla="*/ 0 w 63"/>
                  <a:gd name="T25" fmla="*/ 0 h 5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3" h="55">
                    <a:moveTo>
                      <a:pt x="0" y="0"/>
                    </a:moveTo>
                    <a:lnTo>
                      <a:pt x="3" y="55"/>
                    </a:lnTo>
                    <a:lnTo>
                      <a:pt x="59" y="55"/>
                    </a:lnTo>
                    <a:lnTo>
                      <a:pt x="63" y="6"/>
                    </a:lnTo>
                    <a:lnTo>
                      <a:pt x="60" y="6"/>
                    </a:lnTo>
                    <a:lnTo>
                      <a:pt x="53" y="4"/>
                    </a:lnTo>
                    <a:lnTo>
                      <a:pt x="44" y="4"/>
                    </a:lnTo>
                    <a:lnTo>
                      <a:pt x="32" y="3"/>
                    </a:lnTo>
                    <a:lnTo>
                      <a:pt x="19" y="1"/>
                    </a:lnTo>
                    <a:lnTo>
                      <a:pt x="10" y="1"/>
                    </a:lnTo>
                    <a:lnTo>
                      <a:pt x="3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1" name="Freeform 21">
                <a:extLst>
                  <a:ext uri="{FF2B5EF4-FFF2-40B4-BE49-F238E27FC236}">
                    <a16:creationId xmlns:a16="http://schemas.microsoft.com/office/drawing/2014/main" id="{43EDD6A5-60D7-65FF-D092-CF1CF96F0F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5" y="1572"/>
                <a:ext cx="79" cy="114"/>
              </a:xfrm>
              <a:custGeom>
                <a:avLst/>
                <a:gdLst>
                  <a:gd name="T0" fmla="*/ 0 w 50"/>
                  <a:gd name="T1" fmla="*/ 1507 h 54"/>
                  <a:gd name="T2" fmla="*/ 0 w 50"/>
                  <a:gd name="T3" fmla="*/ 12751 h 54"/>
                  <a:gd name="T4" fmla="*/ 82 w 50"/>
                  <a:gd name="T5" fmla="*/ 22382 h 54"/>
                  <a:gd name="T6" fmla="*/ 205 w 50"/>
                  <a:gd name="T7" fmla="*/ 34344 h 54"/>
                  <a:gd name="T8" fmla="*/ 205 w 50"/>
                  <a:gd name="T9" fmla="*/ 45068 h 54"/>
                  <a:gd name="T10" fmla="*/ 809 w 50"/>
                  <a:gd name="T11" fmla="*/ 45068 h 54"/>
                  <a:gd name="T12" fmla="*/ 1476 w 50"/>
                  <a:gd name="T13" fmla="*/ 45068 h 54"/>
                  <a:gd name="T14" fmla="*/ 2127 w 50"/>
                  <a:gd name="T15" fmla="*/ 45068 h 54"/>
                  <a:gd name="T16" fmla="*/ 2871 w 50"/>
                  <a:gd name="T17" fmla="*/ 45068 h 54"/>
                  <a:gd name="T18" fmla="*/ 2871 w 50"/>
                  <a:gd name="T19" fmla="*/ 35142 h 54"/>
                  <a:gd name="T20" fmla="*/ 2953 w 50"/>
                  <a:gd name="T21" fmla="*/ 24075 h 54"/>
                  <a:gd name="T22" fmla="*/ 3086 w 50"/>
                  <a:gd name="T23" fmla="*/ 12751 h 54"/>
                  <a:gd name="T24" fmla="*/ 3086 w 50"/>
                  <a:gd name="T25" fmla="*/ 1507 h 54"/>
                  <a:gd name="T26" fmla="*/ 2953 w 50"/>
                  <a:gd name="T27" fmla="*/ 1507 h 54"/>
                  <a:gd name="T28" fmla="*/ 2549 w 50"/>
                  <a:gd name="T29" fmla="*/ 1507 h 54"/>
                  <a:gd name="T30" fmla="*/ 2127 w 50"/>
                  <a:gd name="T31" fmla="*/ 0 h 54"/>
                  <a:gd name="T32" fmla="*/ 1610 w 50"/>
                  <a:gd name="T33" fmla="*/ 0 h 54"/>
                  <a:gd name="T34" fmla="*/ 986 w 50"/>
                  <a:gd name="T35" fmla="*/ 0 h 54"/>
                  <a:gd name="T36" fmla="*/ 539 w 50"/>
                  <a:gd name="T37" fmla="*/ 0 h 54"/>
                  <a:gd name="T38" fmla="*/ 205 w 50"/>
                  <a:gd name="T39" fmla="*/ 0 h 54"/>
                  <a:gd name="T40" fmla="*/ 0 w 50"/>
                  <a:gd name="T41" fmla="*/ 1507 h 5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50" h="54">
                    <a:moveTo>
                      <a:pt x="0" y="2"/>
                    </a:moveTo>
                    <a:lnTo>
                      <a:pt x="0" y="15"/>
                    </a:lnTo>
                    <a:lnTo>
                      <a:pt x="1" y="27"/>
                    </a:lnTo>
                    <a:lnTo>
                      <a:pt x="3" y="41"/>
                    </a:lnTo>
                    <a:lnTo>
                      <a:pt x="3" y="54"/>
                    </a:lnTo>
                    <a:lnTo>
                      <a:pt x="13" y="54"/>
                    </a:lnTo>
                    <a:lnTo>
                      <a:pt x="24" y="54"/>
                    </a:lnTo>
                    <a:lnTo>
                      <a:pt x="35" y="54"/>
                    </a:lnTo>
                    <a:lnTo>
                      <a:pt x="47" y="54"/>
                    </a:lnTo>
                    <a:lnTo>
                      <a:pt x="47" y="42"/>
                    </a:lnTo>
                    <a:lnTo>
                      <a:pt x="48" y="29"/>
                    </a:lnTo>
                    <a:lnTo>
                      <a:pt x="50" y="15"/>
                    </a:lnTo>
                    <a:lnTo>
                      <a:pt x="50" y="2"/>
                    </a:lnTo>
                    <a:lnTo>
                      <a:pt x="48" y="2"/>
                    </a:lnTo>
                    <a:lnTo>
                      <a:pt x="42" y="2"/>
                    </a:lnTo>
                    <a:lnTo>
                      <a:pt x="35" y="0"/>
                    </a:lnTo>
                    <a:lnTo>
                      <a:pt x="26" y="0"/>
                    </a:lnTo>
                    <a:lnTo>
                      <a:pt x="16" y="0"/>
                    </a:lnTo>
                    <a:lnTo>
                      <a:pt x="9" y="0"/>
                    </a:lnTo>
                    <a:lnTo>
                      <a:pt x="3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DDB7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2" name="Freeform 22">
                <a:extLst>
                  <a:ext uri="{FF2B5EF4-FFF2-40B4-BE49-F238E27FC236}">
                    <a16:creationId xmlns:a16="http://schemas.microsoft.com/office/drawing/2014/main" id="{941BD558-76C9-07FD-58F9-CA984151F1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" y="1572"/>
                <a:ext cx="56" cy="114"/>
              </a:xfrm>
              <a:custGeom>
                <a:avLst/>
                <a:gdLst>
                  <a:gd name="T0" fmla="*/ 0 w 35"/>
                  <a:gd name="T1" fmla="*/ 1507 h 54"/>
                  <a:gd name="T2" fmla="*/ 0 w 35"/>
                  <a:gd name="T3" fmla="*/ 12751 h 54"/>
                  <a:gd name="T4" fmla="*/ 0 w 35"/>
                  <a:gd name="T5" fmla="*/ 22382 h 54"/>
                  <a:gd name="T6" fmla="*/ 138 w 35"/>
                  <a:gd name="T7" fmla="*/ 34344 h 54"/>
                  <a:gd name="T8" fmla="*/ 221 w 35"/>
                  <a:gd name="T9" fmla="*/ 45068 h 54"/>
                  <a:gd name="T10" fmla="*/ 773 w 35"/>
                  <a:gd name="T11" fmla="*/ 45068 h 54"/>
                  <a:gd name="T12" fmla="*/ 1290 w 35"/>
                  <a:gd name="T13" fmla="*/ 45068 h 54"/>
                  <a:gd name="T14" fmla="*/ 1712 w 35"/>
                  <a:gd name="T15" fmla="*/ 45068 h 54"/>
                  <a:gd name="T16" fmla="*/ 2205 w 35"/>
                  <a:gd name="T17" fmla="*/ 45068 h 54"/>
                  <a:gd name="T18" fmla="*/ 2320 w 35"/>
                  <a:gd name="T19" fmla="*/ 34344 h 54"/>
                  <a:gd name="T20" fmla="*/ 2320 w 35"/>
                  <a:gd name="T21" fmla="*/ 22382 h 54"/>
                  <a:gd name="T22" fmla="*/ 2320 w 35"/>
                  <a:gd name="T23" fmla="*/ 12751 h 54"/>
                  <a:gd name="T24" fmla="*/ 2411 w 35"/>
                  <a:gd name="T25" fmla="*/ 1507 h 54"/>
                  <a:gd name="T26" fmla="*/ 1979 w 35"/>
                  <a:gd name="T27" fmla="*/ 1507 h 54"/>
                  <a:gd name="T28" fmla="*/ 1290 w 35"/>
                  <a:gd name="T29" fmla="*/ 0 h 54"/>
                  <a:gd name="T30" fmla="*/ 438 w 35"/>
                  <a:gd name="T31" fmla="*/ 0 h 54"/>
                  <a:gd name="T32" fmla="*/ 0 w 35"/>
                  <a:gd name="T33" fmla="*/ 1507 h 5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5" h="54">
                    <a:moveTo>
                      <a:pt x="0" y="2"/>
                    </a:moveTo>
                    <a:lnTo>
                      <a:pt x="0" y="15"/>
                    </a:lnTo>
                    <a:lnTo>
                      <a:pt x="0" y="27"/>
                    </a:lnTo>
                    <a:lnTo>
                      <a:pt x="2" y="41"/>
                    </a:lnTo>
                    <a:lnTo>
                      <a:pt x="3" y="54"/>
                    </a:lnTo>
                    <a:lnTo>
                      <a:pt x="11" y="54"/>
                    </a:lnTo>
                    <a:lnTo>
                      <a:pt x="19" y="54"/>
                    </a:lnTo>
                    <a:lnTo>
                      <a:pt x="25" y="54"/>
                    </a:lnTo>
                    <a:lnTo>
                      <a:pt x="32" y="54"/>
                    </a:lnTo>
                    <a:lnTo>
                      <a:pt x="34" y="41"/>
                    </a:lnTo>
                    <a:lnTo>
                      <a:pt x="34" y="27"/>
                    </a:lnTo>
                    <a:lnTo>
                      <a:pt x="34" y="15"/>
                    </a:lnTo>
                    <a:lnTo>
                      <a:pt x="35" y="2"/>
                    </a:lnTo>
                    <a:lnTo>
                      <a:pt x="29" y="2"/>
                    </a:lnTo>
                    <a:lnTo>
                      <a:pt x="19" y="0"/>
                    </a:lnTo>
                    <a:lnTo>
                      <a:pt x="6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FC9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3" name="Freeform 23">
                <a:extLst>
                  <a:ext uri="{FF2B5EF4-FFF2-40B4-BE49-F238E27FC236}">
                    <a16:creationId xmlns:a16="http://schemas.microsoft.com/office/drawing/2014/main" id="{D0852D24-755A-BBBD-1C80-1B879F8B17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0" y="1576"/>
                <a:ext cx="32" cy="110"/>
              </a:xfrm>
              <a:custGeom>
                <a:avLst/>
                <a:gdLst>
                  <a:gd name="T0" fmla="*/ 0 w 20"/>
                  <a:gd name="T1" fmla="*/ 0 h 52"/>
                  <a:gd name="T2" fmla="*/ 0 w 20"/>
                  <a:gd name="T3" fmla="*/ 44180 h 52"/>
                  <a:gd name="T4" fmla="*/ 1155 w 20"/>
                  <a:gd name="T5" fmla="*/ 44180 h 52"/>
                  <a:gd name="T6" fmla="*/ 1378 w 20"/>
                  <a:gd name="T7" fmla="*/ 0 h 52"/>
                  <a:gd name="T8" fmla="*/ 0 w 20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" h="52">
                    <a:moveTo>
                      <a:pt x="0" y="0"/>
                    </a:moveTo>
                    <a:lnTo>
                      <a:pt x="0" y="52"/>
                    </a:lnTo>
                    <a:lnTo>
                      <a:pt x="17" y="52"/>
                    </a:lnTo>
                    <a:lnTo>
                      <a:pt x="2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8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4" name="Freeform 24">
                <a:extLst>
                  <a:ext uri="{FF2B5EF4-FFF2-40B4-BE49-F238E27FC236}">
                    <a16:creationId xmlns:a16="http://schemas.microsoft.com/office/drawing/2014/main" id="{A52A5271-27D6-9589-C195-4FF60BAD75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2" y="1583"/>
                <a:ext cx="122" cy="118"/>
              </a:xfrm>
              <a:custGeom>
                <a:avLst/>
                <a:gdLst>
                  <a:gd name="T0" fmla="*/ 4165 w 77"/>
                  <a:gd name="T1" fmla="*/ 2366 h 56"/>
                  <a:gd name="T2" fmla="*/ 4840 w 77"/>
                  <a:gd name="T3" fmla="*/ 45955 h 56"/>
                  <a:gd name="T4" fmla="*/ 1298 w 77"/>
                  <a:gd name="T5" fmla="*/ 43485 h 56"/>
                  <a:gd name="T6" fmla="*/ 0 w 77"/>
                  <a:gd name="T7" fmla="*/ 0 h 56"/>
                  <a:gd name="T8" fmla="*/ 206 w 77"/>
                  <a:gd name="T9" fmla="*/ 0 h 56"/>
                  <a:gd name="T10" fmla="*/ 627 w 77"/>
                  <a:gd name="T11" fmla="*/ 0 h 56"/>
                  <a:gd name="T12" fmla="*/ 1298 w 77"/>
                  <a:gd name="T13" fmla="*/ 0 h 56"/>
                  <a:gd name="T14" fmla="*/ 2057 w 77"/>
                  <a:gd name="T15" fmla="*/ 0 h 56"/>
                  <a:gd name="T16" fmla="*/ 2796 w 77"/>
                  <a:gd name="T17" fmla="*/ 0 h 56"/>
                  <a:gd name="T18" fmla="*/ 3525 w 77"/>
                  <a:gd name="T19" fmla="*/ 710 h 56"/>
                  <a:gd name="T20" fmla="*/ 3948 w 77"/>
                  <a:gd name="T21" fmla="*/ 710 h 56"/>
                  <a:gd name="T22" fmla="*/ 4165 w 77"/>
                  <a:gd name="T23" fmla="*/ 2366 h 5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7" h="56">
                    <a:moveTo>
                      <a:pt x="66" y="3"/>
                    </a:moveTo>
                    <a:lnTo>
                      <a:pt x="77" y="56"/>
                    </a:lnTo>
                    <a:lnTo>
                      <a:pt x="21" y="5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10" y="0"/>
                    </a:lnTo>
                    <a:lnTo>
                      <a:pt x="21" y="0"/>
                    </a:lnTo>
                    <a:lnTo>
                      <a:pt x="33" y="0"/>
                    </a:lnTo>
                    <a:lnTo>
                      <a:pt x="45" y="0"/>
                    </a:lnTo>
                    <a:lnTo>
                      <a:pt x="56" y="1"/>
                    </a:lnTo>
                    <a:lnTo>
                      <a:pt x="63" y="1"/>
                    </a:lnTo>
                    <a:lnTo>
                      <a:pt x="66" y="3"/>
                    </a:lnTo>
                    <a:close/>
                  </a:path>
                </a:pathLst>
              </a:custGeom>
              <a:solidFill>
                <a:srgbClr val="CCA5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5" name="Freeform 25">
                <a:extLst>
                  <a:ext uri="{FF2B5EF4-FFF2-40B4-BE49-F238E27FC236}">
                    <a16:creationId xmlns:a16="http://schemas.microsoft.com/office/drawing/2014/main" id="{36D145A8-BEAA-9698-6260-3BD2047735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2" y="1583"/>
                <a:ext cx="122" cy="118"/>
              </a:xfrm>
              <a:custGeom>
                <a:avLst/>
                <a:gdLst>
                  <a:gd name="T0" fmla="*/ 4165 w 77"/>
                  <a:gd name="T1" fmla="*/ 2366 h 56"/>
                  <a:gd name="T2" fmla="*/ 4840 w 77"/>
                  <a:gd name="T3" fmla="*/ 45955 h 56"/>
                  <a:gd name="T4" fmla="*/ 1298 w 77"/>
                  <a:gd name="T5" fmla="*/ 43485 h 56"/>
                  <a:gd name="T6" fmla="*/ 0 w 77"/>
                  <a:gd name="T7" fmla="*/ 0 h 56"/>
                  <a:gd name="T8" fmla="*/ 0 w 77"/>
                  <a:gd name="T9" fmla="*/ 0 h 56"/>
                  <a:gd name="T10" fmla="*/ 206 w 77"/>
                  <a:gd name="T11" fmla="*/ 0 h 56"/>
                  <a:gd name="T12" fmla="*/ 627 w 77"/>
                  <a:gd name="T13" fmla="*/ 0 h 56"/>
                  <a:gd name="T14" fmla="*/ 1298 w 77"/>
                  <a:gd name="T15" fmla="*/ 0 h 56"/>
                  <a:gd name="T16" fmla="*/ 2057 w 77"/>
                  <a:gd name="T17" fmla="*/ 0 h 56"/>
                  <a:gd name="T18" fmla="*/ 2796 w 77"/>
                  <a:gd name="T19" fmla="*/ 0 h 56"/>
                  <a:gd name="T20" fmla="*/ 3525 w 77"/>
                  <a:gd name="T21" fmla="*/ 710 h 56"/>
                  <a:gd name="T22" fmla="*/ 3948 w 77"/>
                  <a:gd name="T23" fmla="*/ 710 h 56"/>
                  <a:gd name="T24" fmla="*/ 4165 w 77"/>
                  <a:gd name="T25" fmla="*/ 2366 h 5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77" h="56">
                    <a:moveTo>
                      <a:pt x="66" y="3"/>
                    </a:moveTo>
                    <a:lnTo>
                      <a:pt x="77" y="56"/>
                    </a:lnTo>
                    <a:lnTo>
                      <a:pt x="21" y="5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10" y="0"/>
                    </a:lnTo>
                    <a:lnTo>
                      <a:pt x="21" y="0"/>
                    </a:lnTo>
                    <a:lnTo>
                      <a:pt x="33" y="0"/>
                    </a:lnTo>
                    <a:lnTo>
                      <a:pt x="45" y="0"/>
                    </a:lnTo>
                    <a:lnTo>
                      <a:pt x="56" y="1"/>
                    </a:lnTo>
                    <a:lnTo>
                      <a:pt x="63" y="1"/>
                    </a:lnTo>
                    <a:lnTo>
                      <a:pt x="66" y="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6" name="Freeform 26">
                <a:extLst>
                  <a:ext uri="{FF2B5EF4-FFF2-40B4-BE49-F238E27FC236}">
                    <a16:creationId xmlns:a16="http://schemas.microsoft.com/office/drawing/2014/main" id="{1C89F90C-D3A8-57BF-C6EF-BFCD7C5FB4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3" y="1583"/>
                <a:ext cx="97" cy="118"/>
              </a:xfrm>
              <a:custGeom>
                <a:avLst/>
                <a:gdLst>
                  <a:gd name="T0" fmla="*/ 3446 w 61"/>
                  <a:gd name="T1" fmla="*/ 2366 h 56"/>
                  <a:gd name="T2" fmla="*/ 3651 w 61"/>
                  <a:gd name="T3" fmla="*/ 13286 h 56"/>
                  <a:gd name="T4" fmla="*/ 3753 w 61"/>
                  <a:gd name="T5" fmla="*/ 22848 h 56"/>
                  <a:gd name="T6" fmla="*/ 3831 w 61"/>
                  <a:gd name="T7" fmla="*/ 34637 h 56"/>
                  <a:gd name="T8" fmla="*/ 3964 w 61"/>
                  <a:gd name="T9" fmla="*/ 45955 h 56"/>
                  <a:gd name="T10" fmla="*/ 3261 w 61"/>
                  <a:gd name="T11" fmla="*/ 45955 h 56"/>
                  <a:gd name="T12" fmla="*/ 2441 w 61"/>
                  <a:gd name="T13" fmla="*/ 44282 h 56"/>
                  <a:gd name="T14" fmla="*/ 1752 w 61"/>
                  <a:gd name="T15" fmla="*/ 43485 h 56"/>
                  <a:gd name="T16" fmla="*/ 1102 w 61"/>
                  <a:gd name="T17" fmla="*/ 43485 h 56"/>
                  <a:gd name="T18" fmla="*/ 771 w 61"/>
                  <a:gd name="T19" fmla="*/ 31942 h 56"/>
                  <a:gd name="T20" fmla="*/ 571 w 61"/>
                  <a:gd name="T21" fmla="*/ 20637 h 56"/>
                  <a:gd name="T22" fmla="*/ 334 w 61"/>
                  <a:gd name="T23" fmla="*/ 10506 h 56"/>
                  <a:gd name="T24" fmla="*/ 0 w 61"/>
                  <a:gd name="T25" fmla="*/ 0 h 56"/>
                  <a:gd name="T26" fmla="*/ 210 w 61"/>
                  <a:gd name="T27" fmla="*/ 0 h 56"/>
                  <a:gd name="T28" fmla="*/ 531 w 61"/>
                  <a:gd name="T29" fmla="*/ 0 h 56"/>
                  <a:gd name="T30" fmla="*/ 1102 w 61"/>
                  <a:gd name="T31" fmla="*/ 0 h 56"/>
                  <a:gd name="T32" fmla="*/ 1752 w 61"/>
                  <a:gd name="T33" fmla="*/ 0 h 56"/>
                  <a:gd name="T34" fmla="*/ 2349 w 61"/>
                  <a:gd name="T35" fmla="*/ 0 h 56"/>
                  <a:gd name="T36" fmla="*/ 2978 w 61"/>
                  <a:gd name="T37" fmla="*/ 710 h 56"/>
                  <a:gd name="T38" fmla="*/ 3261 w 61"/>
                  <a:gd name="T39" fmla="*/ 710 h 56"/>
                  <a:gd name="T40" fmla="*/ 3446 w 61"/>
                  <a:gd name="T41" fmla="*/ 2366 h 5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61" h="56">
                    <a:moveTo>
                      <a:pt x="53" y="3"/>
                    </a:moveTo>
                    <a:lnTo>
                      <a:pt x="56" y="16"/>
                    </a:lnTo>
                    <a:lnTo>
                      <a:pt x="58" y="28"/>
                    </a:lnTo>
                    <a:lnTo>
                      <a:pt x="59" y="42"/>
                    </a:lnTo>
                    <a:lnTo>
                      <a:pt x="61" y="56"/>
                    </a:lnTo>
                    <a:lnTo>
                      <a:pt x="50" y="56"/>
                    </a:lnTo>
                    <a:lnTo>
                      <a:pt x="38" y="54"/>
                    </a:lnTo>
                    <a:lnTo>
                      <a:pt x="27" y="53"/>
                    </a:lnTo>
                    <a:lnTo>
                      <a:pt x="17" y="53"/>
                    </a:lnTo>
                    <a:lnTo>
                      <a:pt x="12" y="39"/>
                    </a:lnTo>
                    <a:lnTo>
                      <a:pt x="9" y="25"/>
                    </a:lnTo>
                    <a:lnTo>
                      <a:pt x="5" y="1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8" y="0"/>
                    </a:lnTo>
                    <a:lnTo>
                      <a:pt x="17" y="0"/>
                    </a:lnTo>
                    <a:lnTo>
                      <a:pt x="27" y="0"/>
                    </a:lnTo>
                    <a:lnTo>
                      <a:pt x="36" y="0"/>
                    </a:lnTo>
                    <a:lnTo>
                      <a:pt x="46" y="1"/>
                    </a:lnTo>
                    <a:lnTo>
                      <a:pt x="50" y="1"/>
                    </a:lnTo>
                    <a:lnTo>
                      <a:pt x="53" y="3"/>
                    </a:lnTo>
                    <a:close/>
                  </a:path>
                </a:pathLst>
              </a:custGeom>
              <a:solidFill>
                <a:srgbClr val="DDB7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7" name="Freeform 27">
                <a:extLst>
                  <a:ext uri="{FF2B5EF4-FFF2-40B4-BE49-F238E27FC236}">
                    <a16:creationId xmlns:a16="http://schemas.microsoft.com/office/drawing/2014/main" id="{C3FD5A93-FDDD-A942-EC57-E1F005642B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6" y="1583"/>
                <a:ext cx="76" cy="118"/>
              </a:xfrm>
              <a:custGeom>
                <a:avLst/>
                <a:gdLst>
                  <a:gd name="T0" fmla="*/ 2647 w 48"/>
                  <a:gd name="T1" fmla="*/ 2366 h 56"/>
                  <a:gd name="T2" fmla="*/ 2647 w 48"/>
                  <a:gd name="T3" fmla="*/ 13286 h 56"/>
                  <a:gd name="T4" fmla="*/ 2777 w 48"/>
                  <a:gd name="T5" fmla="*/ 22848 h 56"/>
                  <a:gd name="T6" fmla="*/ 2918 w 48"/>
                  <a:gd name="T7" fmla="*/ 34637 h 56"/>
                  <a:gd name="T8" fmla="*/ 2996 w 48"/>
                  <a:gd name="T9" fmla="*/ 45955 h 56"/>
                  <a:gd name="T10" fmla="*/ 2437 w 48"/>
                  <a:gd name="T11" fmla="*/ 45955 h 56"/>
                  <a:gd name="T12" fmla="*/ 1892 w 48"/>
                  <a:gd name="T13" fmla="*/ 44282 h 56"/>
                  <a:gd name="T14" fmla="*/ 1294 w 48"/>
                  <a:gd name="T15" fmla="*/ 43485 h 56"/>
                  <a:gd name="T16" fmla="*/ 755 w 48"/>
                  <a:gd name="T17" fmla="*/ 43485 h 56"/>
                  <a:gd name="T18" fmla="*/ 549 w 48"/>
                  <a:gd name="T19" fmla="*/ 31942 h 56"/>
                  <a:gd name="T20" fmla="*/ 396 w 48"/>
                  <a:gd name="T21" fmla="*/ 20637 h 56"/>
                  <a:gd name="T22" fmla="*/ 206 w 48"/>
                  <a:gd name="T23" fmla="*/ 10506 h 56"/>
                  <a:gd name="T24" fmla="*/ 0 w 48"/>
                  <a:gd name="T25" fmla="*/ 0 h 56"/>
                  <a:gd name="T26" fmla="*/ 396 w 48"/>
                  <a:gd name="T27" fmla="*/ 0 h 56"/>
                  <a:gd name="T28" fmla="*/ 1195 w 48"/>
                  <a:gd name="T29" fmla="*/ 0 h 56"/>
                  <a:gd name="T30" fmla="*/ 2179 w 48"/>
                  <a:gd name="T31" fmla="*/ 710 h 56"/>
                  <a:gd name="T32" fmla="*/ 2647 w 48"/>
                  <a:gd name="T33" fmla="*/ 2366 h 5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48" h="56">
                    <a:moveTo>
                      <a:pt x="42" y="3"/>
                    </a:moveTo>
                    <a:lnTo>
                      <a:pt x="42" y="16"/>
                    </a:lnTo>
                    <a:lnTo>
                      <a:pt x="44" y="28"/>
                    </a:lnTo>
                    <a:lnTo>
                      <a:pt x="47" y="42"/>
                    </a:lnTo>
                    <a:lnTo>
                      <a:pt x="48" y="56"/>
                    </a:lnTo>
                    <a:lnTo>
                      <a:pt x="39" y="56"/>
                    </a:lnTo>
                    <a:lnTo>
                      <a:pt x="30" y="54"/>
                    </a:lnTo>
                    <a:lnTo>
                      <a:pt x="21" y="53"/>
                    </a:lnTo>
                    <a:lnTo>
                      <a:pt x="12" y="53"/>
                    </a:lnTo>
                    <a:lnTo>
                      <a:pt x="9" y="39"/>
                    </a:lnTo>
                    <a:lnTo>
                      <a:pt x="6" y="25"/>
                    </a:lnTo>
                    <a:lnTo>
                      <a:pt x="3" y="13"/>
                    </a:lnTo>
                    <a:lnTo>
                      <a:pt x="0" y="0"/>
                    </a:lnTo>
                    <a:lnTo>
                      <a:pt x="6" y="0"/>
                    </a:lnTo>
                    <a:lnTo>
                      <a:pt x="19" y="0"/>
                    </a:lnTo>
                    <a:lnTo>
                      <a:pt x="35" y="1"/>
                    </a:lnTo>
                    <a:lnTo>
                      <a:pt x="42" y="3"/>
                    </a:lnTo>
                    <a:close/>
                  </a:path>
                </a:pathLst>
              </a:custGeom>
              <a:solidFill>
                <a:srgbClr val="EFC9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8" name="Freeform 28">
                <a:extLst>
                  <a:ext uri="{FF2B5EF4-FFF2-40B4-BE49-F238E27FC236}">
                    <a16:creationId xmlns:a16="http://schemas.microsoft.com/office/drawing/2014/main" id="{483EE3FD-996D-AED8-CFAC-600C77AFE3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5" y="1583"/>
                <a:ext cx="53" cy="118"/>
              </a:xfrm>
              <a:custGeom>
                <a:avLst/>
                <a:gdLst>
                  <a:gd name="T0" fmla="*/ 2131 w 33"/>
                  <a:gd name="T1" fmla="*/ 2366 h 56"/>
                  <a:gd name="T2" fmla="*/ 2350 w 33"/>
                  <a:gd name="T3" fmla="*/ 45955 h 56"/>
                  <a:gd name="T4" fmla="*/ 601 w 33"/>
                  <a:gd name="T5" fmla="*/ 43485 h 56"/>
                  <a:gd name="T6" fmla="*/ 0 w 33"/>
                  <a:gd name="T7" fmla="*/ 0 h 56"/>
                  <a:gd name="T8" fmla="*/ 278 w 33"/>
                  <a:gd name="T9" fmla="*/ 0 h 56"/>
                  <a:gd name="T10" fmla="*/ 1078 w 33"/>
                  <a:gd name="T11" fmla="*/ 0 h 56"/>
                  <a:gd name="T12" fmla="*/ 1847 w 33"/>
                  <a:gd name="T13" fmla="*/ 710 h 56"/>
                  <a:gd name="T14" fmla="*/ 2131 w 33"/>
                  <a:gd name="T15" fmla="*/ 2366 h 5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3" h="56">
                    <a:moveTo>
                      <a:pt x="30" y="3"/>
                    </a:moveTo>
                    <a:lnTo>
                      <a:pt x="33" y="56"/>
                    </a:lnTo>
                    <a:lnTo>
                      <a:pt x="9" y="53"/>
                    </a:lnTo>
                    <a:lnTo>
                      <a:pt x="0" y="0"/>
                    </a:lnTo>
                    <a:lnTo>
                      <a:pt x="4" y="0"/>
                    </a:lnTo>
                    <a:lnTo>
                      <a:pt x="15" y="0"/>
                    </a:lnTo>
                    <a:lnTo>
                      <a:pt x="26" y="1"/>
                    </a:lnTo>
                    <a:lnTo>
                      <a:pt x="30" y="3"/>
                    </a:lnTo>
                    <a:close/>
                  </a:path>
                </a:pathLst>
              </a:custGeom>
              <a:solidFill>
                <a:srgbClr val="FFD8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9" name="Freeform 29">
                <a:extLst>
                  <a:ext uri="{FF2B5EF4-FFF2-40B4-BE49-F238E27FC236}">
                    <a16:creationId xmlns:a16="http://schemas.microsoft.com/office/drawing/2014/main" id="{2187C86B-B7EC-E97E-E7E8-F1A6980775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4" y="706"/>
                <a:ext cx="356" cy="394"/>
              </a:xfrm>
              <a:custGeom>
                <a:avLst/>
                <a:gdLst>
                  <a:gd name="T0" fmla="*/ 0 w 225"/>
                  <a:gd name="T1" fmla="*/ 139876 h 187"/>
                  <a:gd name="T2" fmla="*/ 0 w 225"/>
                  <a:gd name="T3" fmla="*/ 130159 h 187"/>
                  <a:gd name="T4" fmla="*/ 206 w 225"/>
                  <a:gd name="T5" fmla="*/ 104878 h 187"/>
                  <a:gd name="T6" fmla="*/ 734 w 225"/>
                  <a:gd name="T7" fmla="*/ 72955 h 187"/>
                  <a:gd name="T8" fmla="*/ 2013 w 225"/>
                  <a:gd name="T9" fmla="*/ 38488 h 187"/>
                  <a:gd name="T10" fmla="*/ 2907 w 225"/>
                  <a:gd name="T11" fmla="*/ 23785 h 187"/>
                  <a:gd name="T12" fmla="*/ 4047 w 225"/>
                  <a:gd name="T13" fmla="*/ 12336 h 187"/>
                  <a:gd name="T14" fmla="*/ 5144 w 225"/>
                  <a:gd name="T15" fmla="*/ 4985 h 187"/>
                  <a:gd name="T16" fmla="*/ 6278 w 225"/>
                  <a:gd name="T17" fmla="*/ 710 h 187"/>
                  <a:gd name="T18" fmla="*/ 7463 w 225"/>
                  <a:gd name="T19" fmla="*/ 0 h 187"/>
                  <a:gd name="T20" fmla="*/ 8410 w 225"/>
                  <a:gd name="T21" fmla="*/ 0 h 187"/>
                  <a:gd name="T22" fmla="*/ 9183 w 225"/>
                  <a:gd name="T23" fmla="*/ 2366 h 187"/>
                  <a:gd name="T24" fmla="*/ 9894 w 225"/>
                  <a:gd name="T25" fmla="*/ 5855 h 187"/>
                  <a:gd name="T26" fmla="*/ 10322 w 225"/>
                  <a:gd name="T27" fmla="*/ 9793 h 187"/>
                  <a:gd name="T28" fmla="*/ 10870 w 225"/>
                  <a:gd name="T29" fmla="*/ 17144 h 187"/>
                  <a:gd name="T30" fmla="*/ 11515 w 225"/>
                  <a:gd name="T31" fmla="*/ 24495 h 187"/>
                  <a:gd name="T32" fmla="*/ 12069 w 225"/>
                  <a:gd name="T33" fmla="*/ 36122 h 187"/>
                  <a:gd name="T34" fmla="*/ 12615 w 225"/>
                  <a:gd name="T35" fmla="*/ 46625 h 187"/>
                  <a:gd name="T36" fmla="*/ 13042 w 225"/>
                  <a:gd name="T37" fmla="*/ 60617 h 187"/>
                  <a:gd name="T38" fmla="*/ 13424 w 225"/>
                  <a:gd name="T39" fmla="*/ 76893 h 187"/>
                  <a:gd name="T40" fmla="*/ 13764 w 225"/>
                  <a:gd name="T41" fmla="*/ 92381 h 187"/>
                  <a:gd name="T42" fmla="*/ 13982 w 225"/>
                  <a:gd name="T43" fmla="*/ 119580 h 187"/>
                  <a:gd name="T44" fmla="*/ 13898 w 225"/>
                  <a:gd name="T45" fmla="*/ 139876 h 187"/>
                  <a:gd name="T46" fmla="*/ 13639 w 225"/>
                  <a:gd name="T47" fmla="*/ 149846 h 187"/>
                  <a:gd name="T48" fmla="*/ 13553 w 225"/>
                  <a:gd name="T49" fmla="*/ 153003 h 187"/>
                  <a:gd name="T50" fmla="*/ 0 w 225"/>
                  <a:gd name="T51" fmla="*/ 139876 h 187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25" h="187">
                    <a:moveTo>
                      <a:pt x="0" y="171"/>
                    </a:moveTo>
                    <a:lnTo>
                      <a:pt x="0" y="159"/>
                    </a:lnTo>
                    <a:lnTo>
                      <a:pt x="3" y="128"/>
                    </a:lnTo>
                    <a:lnTo>
                      <a:pt x="12" y="89"/>
                    </a:lnTo>
                    <a:lnTo>
                      <a:pt x="32" y="47"/>
                    </a:lnTo>
                    <a:lnTo>
                      <a:pt x="47" y="29"/>
                    </a:lnTo>
                    <a:lnTo>
                      <a:pt x="65" y="15"/>
                    </a:lnTo>
                    <a:lnTo>
                      <a:pt x="83" y="6"/>
                    </a:lnTo>
                    <a:lnTo>
                      <a:pt x="101" y="1"/>
                    </a:lnTo>
                    <a:lnTo>
                      <a:pt x="120" y="0"/>
                    </a:lnTo>
                    <a:lnTo>
                      <a:pt x="135" y="0"/>
                    </a:lnTo>
                    <a:lnTo>
                      <a:pt x="148" y="3"/>
                    </a:lnTo>
                    <a:lnTo>
                      <a:pt x="159" y="7"/>
                    </a:lnTo>
                    <a:lnTo>
                      <a:pt x="166" y="12"/>
                    </a:lnTo>
                    <a:lnTo>
                      <a:pt x="175" y="21"/>
                    </a:lnTo>
                    <a:lnTo>
                      <a:pt x="185" y="30"/>
                    </a:lnTo>
                    <a:lnTo>
                      <a:pt x="194" y="44"/>
                    </a:lnTo>
                    <a:lnTo>
                      <a:pt x="203" y="57"/>
                    </a:lnTo>
                    <a:lnTo>
                      <a:pt x="210" y="74"/>
                    </a:lnTo>
                    <a:lnTo>
                      <a:pt x="216" y="94"/>
                    </a:lnTo>
                    <a:lnTo>
                      <a:pt x="221" y="113"/>
                    </a:lnTo>
                    <a:lnTo>
                      <a:pt x="225" y="146"/>
                    </a:lnTo>
                    <a:lnTo>
                      <a:pt x="224" y="171"/>
                    </a:lnTo>
                    <a:lnTo>
                      <a:pt x="219" y="183"/>
                    </a:lnTo>
                    <a:lnTo>
                      <a:pt x="218" y="187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7A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0" name="Freeform 30">
                <a:extLst>
                  <a:ext uri="{FF2B5EF4-FFF2-40B4-BE49-F238E27FC236}">
                    <a16:creationId xmlns:a16="http://schemas.microsoft.com/office/drawing/2014/main" id="{3ED6B6C9-E992-F259-6801-8DACD8B4C2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4" y="706"/>
                <a:ext cx="356" cy="394"/>
              </a:xfrm>
              <a:custGeom>
                <a:avLst/>
                <a:gdLst>
                  <a:gd name="T0" fmla="*/ 0 w 225"/>
                  <a:gd name="T1" fmla="*/ 139876 h 187"/>
                  <a:gd name="T2" fmla="*/ 0 w 225"/>
                  <a:gd name="T3" fmla="*/ 139876 h 187"/>
                  <a:gd name="T4" fmla="*/ 0 w 225"/>
                  <a:gd name="T5" fmla="*/ 130159 h 187"/>
                  <a:gd name="T6" fmla="*/ 206 w 225"/>
                  <a:gd name="T7" fmla="*/ 104878 h 187"/>
                  <a:gd name="T8" fmla="*/ 734 w 225"/>
                  <a:gd name="T9" fmla="*/ 72955 h 187"/>
                  <a:gd name="T10" fmla="*/ 2013 w 225"/>
                  <a:gd name="T11" fmla="*/ 38488 h 187"/>
                  <a:gd name="T12" fmla="*/ 2013 w 225"/>
                  <a:gd name="T13" fmla="*/ 38488 h 187"/>
                  <a:gd name="T14" fmla="*/ 2907 w 225"/>
                  <a:gd name="T15" fmla="*/ 23785 h 187"/>
                  <a:gd name="T16" fmla="*/ 4047 w 225"/>
                  <a:gd name="T17" fmla="*/ 12336 h 187"/>
                  <a:gd name="T18" fmla="*/ 5144 w 225"/>
                  <a:gd name="T19" fmla="*/ 4985 h 187"/>
                  <a:gd name="T20" fmla="*/ 6278 w 225"/>
                  <a:gd name="T21" fmla="*/ 710 h 187"/>
                  <a:gd name="T22" fmla="*/ 7463 w 225"/>
                  <a:gd name="T23" fmla="*/ 0 h 187"/>
                  <a:gd name="T24" fmla="*/ 8410 w 225"/>
                  <a:gd name="T25" fmla="*/ 0 h 187"/>
                  <a:gd name="T26" fmla="*/ 9183 w 225"/>
                  <a:gd name="T27" fmla="*/ 2366 h 187"/>
                  <a:gd name="T28" fmla="*/ 9894 w 225"/>
                  <a:gd name="T29" fmla="*/ 5855 h 187"/>
                  <a:gd name="T30" fmla="*/ 9894 w 225"/>
                  <a:gd name="T31" fmla="*/ 5855 h 187"/>
                  <a:gd name="T32" fmla="*/ 10322 w 225"/>
                  <a:gd name="T33" fmla="*/ 9793 h 187"/>
                  <a:gd name="T34" fmla="*/ 10870 w 225"/>
                  <a:gd name="T35" fmla="*/ 17144 h 187"/>
                  <a:gd name="T36" fmla="*/ 11515 w 225"/>
                  <a:gd name="T37" fmla="*/ 24495 h 187"/>
                  <a:gd name="T38" fmla="*/ 12069 w 225"/>
                  <a:gd name="T39" fmla="*/ 36122 h 187"/>
                  <a:gd name="T40" fmla="*/ 12615 w 225"/>
                  <a:gd name="T41" fmla="*/ 46625 h 187"/>
                  <a:gd name="T42" fmla="*/ 13042 w 225"/>
                  <a:gd name="T43" fmla="*/ 60617 h 187"/>
                  <a:gd name="T44" fmla="*/ 13424 w 225"/>
                  <a:gd name="T45" fmla="*/ 76893 h 187"/>
                  <a:gd name="T46" fmla="*/ 13764 w 225"/>
                  <a:gd name="T47" fmla="*/ 92381 h 187"/>
                  <a:gd name="T48" fmla="*/ 13764 w 225"/>
                  <a:gd name="T49" fmla="*/ 92381 h 187"/>
                  <a:gd name="T50" fmla="*/ 13982 w 225"/>
                  <a:gd name="T51" fmla="*/ 119580 h 187"/>
                  <a:gd name="T52" fmla="*/ 13898 w 225"/>
                  <a:gd name="T53" fmla="*/ 139876 h 187"/>
                  <a:gd name="T54" fmla="*/ 13639 w 225"/>
                  <a:gd name="T55" fmla="*/ 149846 h 187"/>
                  <a:gd name="T56" fmla="*/ 13553 w 225"/>
                  <a:gd name="T57" fmla="*/ 153003 h 187"/>
                  <a:gd name="T58" fmla="*/ 0 w 225"/>
                  <a:gd name="T59" fmla="*/ 139876 h 187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225" h="187">
                    <a:moveTo>
                      <a:pt x="0" y="171"/>
                    </a:moveTo>
                    <a:lnTo>
                      <a:pt x="0" y="171"/>
                    </a:lnTo>
                    <a:lnTo>
                      <a:pt x="0" y="159"/>
                    </a:lnTo>
                    <a:lnTo>
                      <a:pt x="3" y="128"/>
                    </a:lnTo>
                    <a:lnTo>
                      <a:pt x="12" y="89"/>
                    </a:lnTo>
                    <a:lnTo>
                      <a:pt x="32" y="47"/>
                    </a:lnTo>
                    <a:lnTo>
                      <a:pt x="47" y="29"/>
                    </a:lnTo>
                    <a:lnTo>
                      <a:pt x="65" y="15"/>
                    </a:lnTo>
                    <a:lnTo>
                      <a:pt x="83" y="6"/>
                    </a:lnTo>
                    <a:lnTo>
                      <a:pt x="101" y="1"/>
                    </a:lnTo>
                    <a:lnTo>
                      <a:pt x="120" y="0"/>
                    </a:lnTo>
                    <a:lnTo>
                      <a:pt x="135" y="0"/>
                    </a:lnTo>
                    <a:lnTo>
                      <a:pt x="148" y="3"/>
                    </a:lnTo>
                    <a:lnTo>
                      <a:pt x="159" y="7"/>
                    </a:lnTo>
                    <a:lnTo>
                      <a:pt x="166" y="12"/>
                    </a:lnTo>
                    <a:lnTo>
                      <a:pt x="175" y="21"/>
                    </a:lnTo>
                    <a:lnTo>
                      <a:pt x="185" y="30"/>
                    </a:lnTo>
                    <a:lnTo>
                      <a:pt x="194" y="44"/>
                    </a:lnTo>
                    <a:lnTo>
                      <a:pt x="203" y="57"/>
                    </a:lnTo>
                    <a:lnTo>
                      <a:pt x="210" y="74"/>
                    </a:lnTo>
                    <a:lnTo>
                      <a:pt x="216" y="94"/>
                    </a:lnTo>
                    <a:lnTo>
                      <a:pt x="221" y="113"/>
                    </a:lnTo>
                    <a:lnTo>
                      <a:pt x="225" y="146"/>
                    </a:lnTo>
                    <a:lnTo>
                      <a:pt x="224" y="171"/>
                    </a:lnTo>
                    <a:lnTo>
                      <a:pt x="219" y="183"/>
                    </a:lnTo>
                    <a:lnTo>
                      <a:pt x="218" y="187"/>
                    </a:lnTo>
                    <a:lnTo>
                      <a:pt x="0" y="171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1" name="Freeform 31">
                <a:extLst>
                  <a:ext uri="{FF2B5EF4-FFF2-40B4-BE49-F238E27FC236}">
                    <a16:creationId xmlns:a16="http://schemas.microsoft.com/office/drawing/2014/main" id="{4FBFB7CD-F141-9AA9-1518-A61B2C5658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5" y="1001"/>
                <a:ext cx="362" cy="295"/>
              </a:xfrm>
              <a:custGeom>
                <a:avLst/>
                <a:gdLst>
                  <a:gd name="T0" fmla="*/ 667 w 229"/>
                  <a:gd name="T1" fmla="*/ 33354 h 140"/>
                  <a:gd name="T2" fmla="*/ 1992 w 229"/>
                  <a:gd name="T3" fmla="*/ 42783 h 140"/>
                  <a:gd name="T4" fmla="*/ 3089 w 229"/>
                  <a:gd name="T5" fmla="*/ 47434 h 140"/>
                  <a:gd name="T6" fmla="*/ 4148 w 229"/>
                  <a:gd name="T7" fmla="*/ 48144 h 140"/>
                  <a:gd name="T8" fmla="*/ 5236 w 229"/>
                  <a:gd name="T9" fmla="*/ 47434 h 140"/>
                  <a:gd name="T10" fmla="*/ 5912 w 229"/>
                  <a:gd name="T11" fmla="*/ 45955 h 140"/>
                  <a:gd name="T12" fmla="*/ 6088 w 229"/>
                  <a:gd name="T13" fmla="*/ 45955 h 140"/>
                  <a:gd name="T14" fmla="*/ 6829 w 229"/>
                  <a:gd name="T15" fmla="*/ 42783 h 140"/>
                  <a:gd name="T16" fmla="*/ 7849 w 229"/>
                  <a:gd name="T17" fmla="*/ 36133 h 140"/>
                  <a:gd name="T18" fmla="*/ 8579 w 229"/>
                  <a:gd name="T19" fmla="*/ 28781 h 140"/>
                  <a:gd name="T20" fmla="*/ 9248 w 229"/>
                  <a:gd name="T21" fmla="*/ 16438 h 140"/>
                  <a:gd name="T22" fmla="*/ 10740 w 229"/>
                  <a:gd name="T23" fmla="*/ 0 h 140"/>
                  <a:gd name="T24" fmla="*/ 11472 w 229"/>
                  <a:gd name="T25" fmla="*/ 4200 h 140"/>
                  <a:gd name="T26" fmla="*/ 11472 w 229"/>
                  <a:gd name="T27" fmla="*/ 9794 h 140"/>
                  <a:gd name="T28" fmla="*/ 11472 w 229"/>
                  <a:gd name="T29" fmla="*/ 13286 h 140"/>
                  <a:gd name="T30" fmla="*/ 11665 w 229"/>
                  <a:gd name="T31" fmla="*/ 13996 h 140"/>
                  <a:gd name="T32" fmla="*/ 12408 w 229"/>
                  <a:gd name="T33" fmla="*/ 8850 h 140"/>
                  <a:gd name="T34" fmla="*/ 13291 w 229"/>
                  <a:gd name="T35" fmla="*/ 4986 h 140"/>
                  <a:gd name="T36" fmla="*/ 14018 w 229"/>
                  <a:gd name="T37" fmla="*/ 9794 h 140"/>
                  <a:gd name="T38" fmla="*/ 14107 w 229"/>
                  <a:gd name="T39" fmla="*/ 16438 h 140"/>
                  <a:gd name="T40" fmla="*/ 13814 w 229"/>
                  <a:gd name="T41" fmla="*/ 21352 h 140"/>
                  <a:gd name="T42" fmla="*/ 13683 w 229"/>
                  <a:gd name="T43" fmla="*/ 28781 h 140"/>
                  <a:gd name="T44" fmla="*/ 13683 w 229"/>
                  <a:gd name="T45" fmla="*/ 31148 h 140"/>
                  <a:gd name="T46" fmla="*/ 13494 w 229"/>
                  <a:gd name="T47" fmla="*/ 42783 h 140"/>
                  <a:gd name="T48" fmla="*/ 12752 w 229"/>
                  <a:gd name="T49" fmla="*/ 52335 h 140"/>
                  <a:gd name="T50" fmla="*/ 11859 w 229"/>
                  <a:gd name="T51" fmla="*/ 57481 h 140"/>
                  <a:gd name="T52" fmla="*/ 11127 w 229"/>
                  <a:gd name="T53" fmla="*/ 57481 h 140"/>
                  <a:gd name="T54" fmla="*/ 9624 w 229"/>
                  <a:gd name="T55" fmla="*/ 57481 h 140"/>
                  <a:gd name="T56" fmla="*/ 8579 w 229"/>
                  <a:gd name="T57" fmla="*/ 62144 h 140"/>
                  <a:gd name="T58" fmla="*/ 7395 w 229"/>
                  <a:gd name="T59" fmla="*/ 71955 h 140"/>
                  <a:gd name="T60" fmla="*/ 6088 w 229"/>
                  <a:gd name="T61" fmla="*/ 83584 h 140"/>
                  <a:gd name="T62" fmla="*/ 5103 w 229"/>
                  <a:gd name="T63" fmla="*/ 90936 h 140"/>
                  <a:gd name="T64" fmla="*/ 1260 w 229"/>
                  <a:gd name="T65" fmla="*/ 114740 h 140"/>
                  <a:gd name="T66" fmla="*/ 345 w 229"/>
                  <a:gd name="T67" fmla="*/ 76137 h 140"/>
                  <a:gd name="T68" fmla="*/ 345 w 229"/>
                  <a:gd name="T69" fmla="*/ 32644 h 14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229" h="140">
                    <a:moveTo>
                      <a:pt x="6" y="40"/>
                    </a:moveTo>
                    <a:lnTo>
                      <a:pt x="11" y="41"/>
                    </a:lnTo>
                    <a:lnTo>
                      <a:pt x="20" y="46"/>
                    </a:lnTo>
                    <a:lnTo>
                      <a:pt x="32" y="52"/>
                    </a:lnTo>
                    <a:lnTo>
                      <a:pt x="44" y="56"/>
                    </a:lnTo>
                    <a:lnTo>
                      <a:pt x="50" y="58"/>
                    </a:lnTo>
                    <a:lnTo>
                      <a:pt x="59" y="59"/>
                    </a:lnTo>
                    <a:lnTo>
                      <a:pt x="67" y="59"/>
                    </a:lnTo>
                    <a:lnTo>
                      <a:pt x="76" y="58"/>
                    </a:lnTo>
                    <a:lnTo>
                      <a:pt x="85" y="58"/>
                    </a:lnTo>
                    <a:lnTo>
                      <a:pt x="91" y="58"/>
                    </a:lnTo>
                    <a:lnTo>
                      <a:pt x="96" y="56"/>
                    </a:lnTo>
                    <a:lnTo>
                      <a:pt x="97" y="56"/>
                    </a:lnTo>
                    <a:lnTo>
                      <a:pt x="99" y="56"/>
                    </a:lnTo>
                    <a:lnTo>
                      <a:pt x="103" y="53"/>
                    </a:lnTo>
                    <a:lnTo>
                      <a:pt x="111" y="52"/>
                    </a:lnTo>
                    <a:lnTo>
                      <a:pt x="118" y="47"/>
                    </a:lnTo>
                    <a:lnTo>
                      <a:pt x="127" y="44"/>
                    </a:lnTo>
                    <a:lnTo>
                      <a:pt x="133" y="40"/>
                    </a:lnTo>
                    <a:lnTo>
                      <a:pt x="139" y="35"/>
                    </a:lnTo>
                    <a:lnTo>
                      <a:pt x="142" y="31"/>
                    </a:lnTo>
                    <a:lnTo>
                      <a:pt x="150" y="20"/>
                    </a:lnTo>
                    <a:lnTo>
                      <a:pt x="162" y="8"/>
                    </a:lnTo>
                    <a:lnTo>
                      <a:pt x="174" y="0"/>
                    </a:lnTo>
                    <a:lnTo>
                      <a:pt x="182" y="0"/>
                    </a:lnTo>
                    <a:lnTo>
                      <a:pt x="186" y="5"/>
                    </a:lnTo>
                    <a:lnTo>
                      <a:pt x="186" y="9"/>
                    </a:lnTo>
                    <a:lnTo>
                      <a:pt x="186" y="12"/>
                    </a:lnTo>
                    <a:lnTo>
                      <a:pt x="186" y="14"/>
                    </a:lnTo>
                    <a:lnTo>
                      <a:pt x="186" y="16"/>
                    </a:lnTo>
                    <a:lnTo>
                      <a:pt x="189" y="17"/>
                    </a:lnTo>
                    <a:lnTo>
                      <a:pt x="195" y="14"/>
                    </a:lnTo>
                    <a:lnTo>
                      <a:pt x="201" y="11"/>
                    </a:lnTo>
                    <a:lnTo>
                      <a:pt x="209" y="8"/>
                    </a:lnTo>
                    <a:lnTo>
                      <a:pt x="216" y="6"/>
                    </a:lnTo>
                    <a:lnTo>
                      <a:pt x="222" y="9"/>
                    </a:lnTo>
                    <a:lnTo>
                      <a:pt x="227" y="12"/>
                    </a:lnTo>
                    <a:lnTo>
                      <a:pt x="229" y="16"/>
                    </a:lnTo>
                    <a:lnTo>
                      <a:pt x="229" y="20"/>
                    </a:lnTo>
                    <a:lnTo>
                      <a:pt x="226" y="23"/>
                    </a:lnTo>
                    <a:lnTo>
                      <a:pt x="224" y="26"/>
                    </a:lnTo>
                    <a:lnTo>
                      <a:pt x="222" y="31"/>
                    </a:lnTo>
                    <a:lnTo>
                      <a:pt x="222" y="35"/>
                    </a:lnTo>
                    <a:lnTo>
                      <a:pt x="222" y="37"/>
                    </a:lnTo>
                    <a:lnTo>
                      <a:pt x="222" y="38"/>
                    </a:lnTo>
                    <a:lnTo>
                      <a:pt x="221" y="44"/>
                    </a:lnTo>
                    <a:lnTo>
                      <a:pt x="219" y="52"/>
                    </a:lnTo>
                    <a:lnTo>
                      <a:pt x="215" y="59"/>
                    </a:lnTo>
                    <a:lnTo>
                      <a:pt x="207" y="64"/>
                    </a:lnTo>
                    <a:lnTo>
                      <a:pt x="200" y="67"/>
                    </a:lnTo>
                    <a:lnTo>
                      <a:pt x="192" y="70"/>
                    </a:lnTo>
                    <a:lnTo>
                      <a:pt x="186" y="70"/>
                    </a:lnTo>
                    <a:lnTo>
                      <a:pt x="180" y="70"/>
                    </a:lnTo>
                    <a:lnTo>
                      <a:pt x="168" y="68"/>
                    </a:lnTo>
                    <a:lnTo>
                      <a:pt x="156" y="70"/>
                    </a:lnTo>
                    <a:lnTo>
                      <a:pt x="145" y="73"/>
                    </a:lnTo>
                    <a:lnTo>
                      <a:pt x="139" y="76"/>
                    </a:lnTo>
                    <a:lnTo>
                      <a:pt x="130" y="82"/>
                    </a:lnTo>
                    <a:lnTo>
                      <a:pt x="120" y="88"/>
                    </a:lnTo>
                    <a:lnTo>
                      <a:pt x="109" y="94"/>
                    </a:lnTo>
                    <a:lnTo>
                      <a:pt x="99" y="102"/>
                    </a:lnTo>
                    <a:lnTo>
                      <a:pt x="89" y="106"/>
                    </a:lnTo>
                    <a:lnTo>
                      <a:pt x="83" y="111"/>
                    </a:lnTo>
                    <a:lnTo>
                      <a:pt x="82" y="112"/>
                    </a:lnTo>
                    <a:lnTo>
                      <a:pt x="20" y="140"/>
                    </a:lnTo>
                    <a:lnTo>
                      <a:pt x="15" y="124"/>
                    </a:lnTo>
                    <a:lnTo>
                      <a:pt x="6" y="93"/>
                    </a:lnTo>
                    <a:lnTo>
                      <a:pt x="0" y="58"/>
                    </a:lnTo>
                    <a:lnTo>
                      <a:pt x="6" y="40"/>
                    </a:lnTo>
                    <a:close/>
                  </a:path>
                </a:pathLst>
              </a:custGeom>
              <a:solidFill>
                <a:srgbClr val="CCA5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2" name="Freeform 32">
                <a:extLst>
                  <a:ext uri="{FF2B5EF4-FFF2-40B4-BE49-F238E27FC236}">
                    <a16:creationId xmlns:a16="http://schemas.microsoft.com/office/drawing/2014/main" id="{B4828D41-3F0A-B7A3-7164-0C26D43857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5" y="1001"/>
                <a:ext cx="362" cy="295"/>
              </a:xfrm>
              <a:custGeom>
                <a:avLst/>
                <a:gdLst>
                  <a:gd name="T0" fmla="*/ 345 w 229"/>
                  <a:gd name="T1" fmla="*/ 32644 h 140"/>
                  <a:gd name="T2" fmla="*/ 1260 w 229"/>
                  <a:gd name="T3" fmla="*/ 37638 h 140"/>
                  <a:gd name="T4" fmla="*/ 2733 w 229"/>
                  <a:gd name="T5" fmla="*/ 45955 h 140"/>
                  <a:gd name="T6" fmla="*/ 3089 w 229"/>
                  <a:gd name="T7" fmla="*/ 47434 h 140"/>
                  <a:gd name="T8" fmla="*/ 4148 w 229"/>
                  <a:gd name="T9" fmla="*/ 48144 h 140"/>
                  <a:gd name="T10" fmla="*/ 5236 w 229"/>
                  <a:gd name="T11" fmla="*/ 47434 h 140"/>
                  <a:gd name="T12" fmla="*/ 5912 w 229"/>
                  <a:gd name="T13" fmla="*/ 45955 h 140"/>
                  <a:gd name="T14" fmla="*/ 5969 w 229"/>
                  <a:gd name="T15" fmla="*/ 45955 h 140"/>
                  <a:gd name="T16" fmla="*/ 6367 w 229"/>
                  <a:gd name="T17" fmla="*/ 43485 h 140"/>
                  <a:gd name="T18" fmla="*/ 7306 w 229"/>
                  <a:gd name="T19" fmla="*/ 38500 h 140"/>
                  <a:gd name="T20" fmla="*/ 8193 w 229"/>
                  <a:gd name="T21" fmla="*/ 32644 h 140"/>
                  <a:gd name="T22" fmla="*/ 8739 w 229"/>
                  <a:gd name="T23" fmla="*/ 25290 h 140"/>
                  <a:gd name="T24" fmla="*/ 9248 w 229"/>
                  <a:gd name="T25" fmla="*/ 16438 h 140"/>
                  <a:gd name="T26" fmla="*/ 10740 w 229"/>
                  <a:gd name="T27" fmla="*/ 0 h 140"/>
                  <a:gd name="T28" fmla="*/ 11222 w 229"/>
                  <a:gd name="T29" fmla="*/ 0 h 140"/>
                  <a:gd name="T30" fmla="*/ 11472 w 229"/>
                  <a:gd name="T31" fmla="*/ 7352 h 140"/>
                  <a:gd name="T32" fmla="*/ 11472 w 229"/>
                  <a:gd name="T33" fmla="*/ 11629 h 140"/>
                  <a:gd name="T34" fmla="*/ 11472 w 229"/>
                  <a:gd name="T35" fmla="*/ 13286 h 140"/>
                  <a:gd name="T36" fmla="*/ 11665 w 229"/>
                  <a:gd name="T37" fmla="*/ 13996 h 140"/>
                  <a:gd name="T38" fmla="*/ 12012 w 229"/>
                  <a:gd name="T39" fmla="*/ 11629 h 140"/>
                  <a:gd name="T40" fmla="*/ 12869 w 229"/>
                  <a:gd name="T41" fmla="*/ 6642 h 140"/>
                  <a:gd name="T42" fmla="*/ 13683 w 229"/>
                  <a:gd name="T43" fmla="*/ 7352 h 140"/>
                  <a:gd name="T44" fmla="*/ 14018 w 229"/>
                  <a:gd name="T45" fmla="*/ 9794 h 140"/>
                  <a:gd name="T46" fmla="*/ 14107 w 229"/>
                  <a:gd name="T47" fmla="*/ 16438 h 140"/>
                  <a:gd name="T48" fmla="*/ 13922 w 229"/>
                  <a:gd name="T49" fmla="*/ 18648 h 140"/>
                  <a:gd name="T50" fmla="*/ 13683 w 229"/>
                  <a:gd name="T51" fmla="*/ 25290 h 140"/>
                  <a:gd name="T52" fmla="*/ 13683 w 229"/>
                  <a:gd name="T53" fmla="*/ 30286 h 140"/>
                  <a:gd name="T54" fmla="*/ 13683 w 229"/>
                  <a:gd name="T55" fmla="*/ 31148 h 140"/>
                  <a:gd name="T56" fmla="*/ 13494 w 229"/>
                  <a:gd name="T57" fmla="*/ 42783 h 140"/>
                  <a:gd name="T58" fmla="*/ 13244 w 229"/>
                  <a:gd name="T59" fmla="*/ 48144 h 140"/>
                  <a:gd name="T60" fmla="*/ 12324 w 229"/>
                  <a:gd name="T61" fmla="*/ 54786 h 140"/>
                  <a:gd name="T62" fmla="*/ 11472 w 229"/>
                  <a:gd name="T63" fmla="*/ 57481 h 140"/>
                  <a:gd name="T64" fmla="*/ 11127 w 229"/>
                  <a:gd name="T65" fmla="*/ 57481 h 140"/>
                  <a:gd name="T66" fmla="*/ 9624 w 229"/>
                  <a:gd name="T67" fmla="*/ 57481 h 140"/>
                  <a:gd name="T68" fmla="*/ 8924 w 229"/>
                  <a:gd name="T69" fmla="*/ 59955 h 140"/>
                  <a:gd name="T70" fmla="*/ 8034 w 229"/>
                  <a:gd name="T71" fmla="*/ 67306 h 140"/>
                  <a:gd name="T72" fmla="*/ 6712 w 229"/>
                  <a:gd name="T73" fmla="*/ 76923 h 140"/>
                  <a:gd name="T74" fmla="*/ 5507 w 229"/>
                  <a:gd name="T75" fmla="*/ 86660 h 140"/>
                  <a:gd name="T76" fmla="*/ 5082 w 229"/>
                  <a:gd name="T77" fmla="*/ 91629 h 140"/>
                  <a:gd name="T78" fmla="*/ 1260 w 229"/>
                  <a:gd name="T79" fmla="*/ 114740 h 140"/>
                  <a:gd name="T80" fmla="*/ 345 w 229"/>
                  <a:gd name="T81" fmla="*/ 76137 h 140"/>
                  <a:gd name="T82" fmla="*/ 345 w 229"/>
                  <a:gd name="T83" fmla="*/ 32644 h 140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229" h="140">
                    <a:moveTo>
                      <a:pt x="6" y="40"/>
                    </a:moveTo>
                    <a:lnTo>
                      <a:pt x="6" y="40"/>
                    </a:lnTo>
                    <a:lnTo>
                      <a:pt x="11" y="41"/>
                    </a:lnTo>
                    <a:lnTo>
                      <a:pt x="20" y="46"/>
                    </a:lnTo>
                    <a:lnTo>
                      <a:pt x="32" y="52"/>
                    </a:lnTo>
                    <a:lnTo>
                      <a:pt x="44" y="56"/>
                    </a:lnTo>
                    <a:lnTo>
                      <a:pt x="50" y="58"/>
                    </a:lnTo>
                    <a:lnTo>
                      <a:pt x="59" y="59"/>
                    </a:lnTo>
                    <a:lnTo>
                      <a:pt x="67" y="59"/>
                    </a:lnTo>
                    <a:lnTo>
                      <a:pt x="76" y="58"/>
                    </a:lnTo>
                    <a:lnTo>
                      <a:pt x="85" y="58"/>
                    </a:lnTo>
                    <a:lnTo>
                      <a:pt x="91" y="58"/>
                    </a:lnTo>
                    <a:lnTo>
                      <a:pt x="96" y="56"/>
                    </a:lnTo>
                    <a:lnTo>
                      <a:pt x="97" y="56"/>
                    </a:lnTo>
                    <a:lnTo>
                      <a:pt x="99" y="56"/>
                    </a:lnTo>
                    <a:lnTo>
                      <a:pt x="103" y="53"/>
                    </a:lnTo>
                    <a:lnTo>
                      <a:pt x="111" y="52"/>
                    </a:lnTo>
                    <a:lnTo>
                      <a:pt x="118" y="47"/>
                    </a:lnTo>
                    <a:lnTo>
                      <a:pt x="127" y="44"/>
                    </a:lnTo>
                    <a:lnTo>
                      <a:pt x="133" y="40"/>
                    </a:lnTo>
                    <a:lnTo>
                      <a:pt x="139" y="35"/>
                    </a:lnTo>
                    <a:lnTo>
                      <a:pt x="142" y="31"/>
                    </a:lnTo>
                    <a:lnTo>
                      <a:pt x="150" y="20"/>
                    </a:lnTo>
                    <a:lnTo>
                      <a:pt x="162" y="8"/>
                    </a:lnTo>
                    <a:lnTo>
                      <a:pt x="174" y="0"/>
                    </a:lnTo>
                    <a:lnTo>
                      <a:pt x="182" y="0"/>
                    </a:lnTo>
                    <a:lnTo>
                      <a:pt x="186" y="5"/>
                    </a:lnTo>
                    <a:lnTo>
                      <a:pt x="186" y="9"/>
                    </a:lnTo>
                    <a:lnTo>
                      <a:pt x="186" y="12"/>
                    </a:lnTo>
                    <a:lnTo>
                      <a:pt x="186" y="14"/>
                    </a:lnTo>
                    <a:lnTo>
                      <a:pt x="186" y="16"/>
                    </a:lnTo>
                    <a:lnTo>
                      <a:pt x="189" y="17"/>
                    </a:lnTo>
                    <a:lnTo>
                      <a:pt x="195" y="14"/>
                    </a:lnTo>
                    <a:lnTo>
                      <a:pt x="201" y="11"/>
                    </a:lnTo>
                    <a:lnTo>
                      <a:pt x="209" y="8"/>
                    </a:lnTo>
                    <a:lnTo>
                      <a:pt x="216" y="6"/>
                    </a:lnTo>
                    <a:lnTo>
                      <a:pt x="222" y="9"/>
                    </a:lnTo>
                    <a:lnTo>
                      <a:pt x="227" y="12"/>
                    </a:lnTo>
                    <a:lnTo>
                      <a:pt x="229" y="16"/>
                    </a:lnTo>
                    <a:lnTo>
                      <a:pt x="229" y="20"/>
                    </a:lnTo>
                    <a:lnTo>
                      <a:pt x="226" y="23"/>
                    </a:lnTo>
                    <a:lnTo>
                      <a:pt x="224" y="26"/>
                    </a:lnTo>
                    <a:lnTo>
                      <a:pt x="222" y="31"/>
                    </a:lnTo>
                    <a:lnTo>
                      <a:pt x="222" y="35"/>
                    </a:lnTo>
                    <a:lnTo>
                      <a:pt x="222" y="37"/>
                    </a:lnTo>
                    <a:lnTo>
                      <a:pt x="222" y="38"/>
                    </a:lnTo>
                    <a:lnTo>
                      <a:pt x="221" y="44"/>
                    </a:lnTo>
                    <a:lnTo>
                      <a:pt x="219" y="52"/>
                    </a:lnTo>
                    <a:lnTo>
                      <a:pt x="215" y="59"/>
                    </a:lnTo>
                    <a:lnTo>
                      <a:pt x="207" y="64"/>
                    </a:lnTo>
                    <a:lnTo>
                      <a:pt x="200" y="67"/>
                    </a:lnTo>
                    <a:lnTo>
                      <a:pt x="192" y="70"/>
                    </a:lnTo>
                    <a:lnTo>
                      <a:pt x="186" y="70"/>
                    </a:lnTo>
                    <a:lnTo>
                      <a:pt x="180" y="70"/>
                    </a:lnTo>
                    <a:lnTo>
                      <a:pt x="168" y="68"/>
                    </a:lnTo>
                    <a:lnTo>
                      <a:pt x="156" y="70"/>
                    </a:lnTo>
                    <a:lnTo>
                      <a:pt x="145" y="73"/>
                    </a:lnTo>
                    <a:lnTo>
                      <a:pt x="139" y="76"/>
                    </a:lnTo>
                    <a:lnTo>
                      <a:pt x="130" y="82"/>
                    </a:lnTo>
                    <a:lnTo>
                      <a:pt x="120" y="88"/>
                    </a:lnTo>
                    <a:lnTo>
                      <a:pt x="109" y="94"/>
                    </a:lnTo>
                    <a:lnTo>
                      <a:pt x="99" y="102"/>
                    </a:lnTo>
                    <a:lnTo>
                      <a:pt x="89" y="106"/>
                    </a:lnTo>
                    <a:lnTo>
                      <a:pt x="83" y="111"/>
                    </a:lnTo>
                    <a:lnTo>
                      <a:pt x="82" y="112"/>
                    </a:lnTo>
                    <a:lnTo>
                      <a:pt x="20" y="140"/>
                    </a:lnTo>
                    <a:lnTo>
                      <a:pt x="15" y="124"/>
                    </a:lnTo>
                    <a:lnTo>
                      <a:pt x="6" y="93"/>
                    </a:lnTo>
                    <a:lnTo>
                      <a:pt x="0" y="58"/>
                    </a:lnTo>
                    <a:lnTo>
                      <a:pt x="6" y="4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3" name="Freeform 33">
                <a:extLst>
                  <a:ext uri="{FF2B5EF4-FFF2-40B4-BE49-F238E27FC236}">
                    <a16:creationId xmlns:a16="http://schemas.microsoft.com/office/drawing/2014/main" id="{BF4233DC-EA3B-271E-032E-4E7CA145CC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5" y="1007"/>
                <a:ext cx="354" cy="274"/>
              </a:xfrm>
              <a:custGeom>
                <a:avLst/>
                <a:gdLst>
                  <a:gd name="T0" fmla="*/ 542 w 224"/>
                  <a:gd name="T1" fmla="*/ 35525 h 130"/>
                  <a:gd name="T2" fmla="*/ 1903 w 224"/>
                  <a:gd name="T3" fmla="*/ 42883 h 130"/>
                  <a:gd name="T4" fmla="*/ 3007 w 224"/>
                  <a:gd name="T5" fmla="*/ 48213 h 130"/>
                  <a:gd name="T6" fmla="*/ 3943 w 224"/>
                  <a:gd name="T7" fmla="*/ 48213 h 130"/>
                  <a:gd name="T8" fmla="*/ 4890 w 224"/>
                  <a:gd name="T9" fmla="*/ 47497 h 130"/>
                  <a:gd name="T10" fmla="*/ 5609 w 224"/>
                  <a:gd name="T11" fmla="*/ 46040 h 130"/>
                  <a:gd name="T12" fmla="*/ 5775 w 224"/>
                  <a:gd name="T13" fmla="*/ 46040 h 130"/>
                  <a:gd name="T14" fmla="*/ 6544 w 224"/>
                  <a:gd name="T15" fmla="*/ 40851 h 130"/>
                  <a:gd name="T16" fmla="*/ 7630 w 224"/>
                  <a:gd name="T17" fmla="*/ 35525 h 130"/>
                  <a:gd name="T18" fmla="*/ 8490 w 224"/>
                  <a:gd name="T19" fmla="*/ 26028 h 130"/>
                  <a:gd name="T20" fmla="*/ 9119 w 224"/>
                  <a:gd name="T21" fmla="*/ 15513 h 130"/>
                  <a:gd name="T22" fmla="*/ 10514 w 224"/>
                  <a:gd name="T23" fmla="*/ 0 h 130"/>
                  <a:gd name="T24" fmla="*/ 11197 w 224"/>
                  <a:gd name="T25" fmla="*/ 4203 h 130"/>
                  <a:gd name="T26" fmla="*/ 11197 w 224"/>
                  <a:gd name="T27" fmla="*/ 7360 h 130"/>
                  <a:gd name="T28" fmla="*/ 11197 w 224"/>
                  <a:gd name="T29" fmla="*/ 10515 h 130"/>
                  <a:gd name="T30" fmla="*/ 11358 w 224"/>
                  <a:gd name="T31" fmla="*/ 13306 h 130"/>
                  <a:gd name="T32" fmla="*/ 12091 w 224"/>
                  <a:gd name="T33" fmla="*/ 7360 h 130"/>
                  <a:gd name="T34" fmla="*/ 12930 w 224"/>
                  <a:gd name="T35" fmla="*/ 4203 h 130"/>
                  <a:gd name="T36" fmla="*/ 13586 w 224"/>
                  <a:gd name="T37" fmla="*/ 7360 h 130"/>
                  <a:gd name="T38" fmla="*/ 13757 w 224"/>
                  <a:gd name="T39" fmla="*/ 15513 h 130"/>
                  <a:gd name="T40" fmla="*/ 13454 w 224"/>
                  <a:gd name="T41" fmla="*/ 21376 h 130"/>
                  <a:gd name="T42" fmla="*/ 13267 w 224"/>
                  <a:gd name="T43" fmla="*/ 26028 h 130"/>
                  <a:gd name="T44" fmla="*/ 13267 w 224"/>
                  <a:gd name="T45" fmla="*/ 28831 h 130"/>
                  <a:gd name="T46" fmla="*/ 13117 w 224"/>
                  <a:gd name="T47" fmla="*/ 40065 h 130"/>
                  <a:gd name="T48" fmla="*/ 12382 w 224"/>
                  <a:gd name="T49" fmla="*/ 50243 h 130"/>
                  <a:gd name="T50" fmla="*/ 11454 w 224"/>
                  <a:gd name="T51" fmla="*/ 54859 h 130"/>
                  <a:gd name="T52" fmla="*/ 10814 w 224"/>
                  <a:gd name="T53" fmla="*/ 54859 h 130"/>
                  <a:gd name="T54" fmla="*/ 9413 w 224"/>
                  <a:gd name="T55" fmla="*/ 54859 h 130"/>
                  <a:gd name="T56" fmla="*/ 8371 w 224"/>
                  <a:gd name="T57" fmla="*/ 60073 h 130"/>
                  <a:gd name="T58" fmla="*/ 7248 w 224"/>
                  <a:gd name="T59" fmla="*/ 67436 h 130"/>
                  <a:gd name="T60" fmla="*/ 5909 w 224"/>
                  <a:gd name="T61" fmla="*/ 78745 h 130"/>
                  <a:gd name="T62" fmla="*/ 5048 w 224"/>
                  <a:gd name="T63" fmla="*/ 86101 h 130"/>
                  <a:gd name="T64" fmla="*/ 4483 w 224"/>
                  <a:gd name="T65" fmla="*/ 89598 h 130"/>
                  <a:gd name="T66" fmla="*/ 3568 w 224"/>
                  <a:gd name="T67" fmla="*/ 94250 h 130"/>
                  <a:gd name="T68" fmla="*/ 2633 w 224"/>
                  <a:gd name="T69" fmla="*/ 99251 h 130"/>
                  <a:gd name="T70" fmla="*/ 1729 w 224"/>
                  <a:gd name="T71" fmla="*/ 104400 h 130"/>
                  <a:gd name="T72" fmla="*/ 937 w 224"/>
                  <a:gd name="T73" fmla="*/ 96244 h 130"/>
                  <a:gd name="T74" fmla="*/ 0 w 224"/>
                  <a:gd name="T75" fmla="*/ 47497 h 130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224" h="130">
                    <a:moveTo>
                      <a:pt x="6" y="41"/>
                    </a:moveTo>
                    <a:lnTo>
                      <a:pt x="9" y="43"/>
                    </a:lnTo>
                    <a:lnTo>
                      <a:pt x="18" y="47"/>
                    </a:lnTo>
                    <a:lnTo>
                      <a:pt x="31" y="52"/>
                    </a:lnTo>
                    <a:lnTo>
                      <a:pt x="43" y="58"/>
                    </a:lnTo>
                    <a:lnTo>
                      <a:pt x="49" y="59"/>
                    </a:lnTo>
                    <a:lnTo>
                      <a:pt x="56" y="59"/>
                    </a:lnTo>
                    <a:lnTo>
                      <a:pt x="64" y="59"/>
                    </a:lnTo>
                    <a:lnTo>
                      <a:pt x="73" y="58"/>
                    </a:lnTo>
                    <a:lnTo>
                      <a:pt x="80" y="58"/>
                    </a:lnTo>
                    <a:lnTo>
                      <a:pt x="86" y="56"/>
                    </a:lnTo>
                    <a:lnTo>
                      <a:pt x="91" y="56"/>
                    </a:lnTo>
                    <a:lnTo>
                      <a:pt x="93" y="56"/>
                    </a:lnTo>
                    <a:lnTo>
                      <a:pt x="94" y="56"/>
                    </a:lnTo>
                    <a:lnTo>
                      <a:pt x="100" y="53"/>
                    </a:lnTo>
                    <a:lnTo>
                      <a:pt x="106" y="50"/>
                    </a:lnTo>
                    <a:lnTo>
                      <a:pt x="115" y="47"/>
                    </a:lnTo>
                    <a:lnTo>
                      <a:pt x="124" y="43"/>
                    </a:lnTo>
                    <a:lnTo>
                      <a:pt x="132" y="38"/>
                    </a:lnTo>
                    <a:lnTo>
                      <a:pt x="138" y="32"/>
                    </a:lnTo>
                    <a:lnTo>
                      <a:pt x="142" y="28"/>
                    </a:lnTo>
                    <a:lnTo>
                      <a:pt x="148" y="19"/>
                    </a:lnTo>
                    <a:lnTo>
                      <a:pt x="159" y="8"/>
                    </a:lnTo>
                    <a:lnTo>
                      <a:pt x="171" y="0"/>
                    </a:lnTo>
                    <a:lnTo>
                      <a:pt x="179" y="0"/>
                    </a:lnTo>
                    <a:lnTo>
                      <a:pt x="182" y="5"/>
                    </a:lnTo>
                    <a:lnTo>
                      <a:pt x="183" y="8"/>
                    </a:lnTo>
                    <a:lnTo>
                      <a:pt x="182" y="9"/>
                    </a:lnTo>
                    <a:lnTo>
                      <a:pt x="182" y="11"/>
                    </a:lnTo>
                    <a:lnTo>
                      <a:pt x="182" y="13"/>
                    </a:lnTo>
                    <a:lnTo>
                      <a:pt x="183" y="14"/>
                    </a:lnTo>
                    <a:lnTo>
                      <a:pt x="185" y="16"/>
                    </a:lnTo>
                    <a:lnTo>
                      <a:pt x="189" y="14"/>
                    </a:lnTo>
                    <a:lnTo>
                      <a:pt x="197" y="9"/>
                    </a:lnTo>
                    <a:lnTo>
                      <a:pt x="204" y="6"/>
                    </a:lnTo>
                    <a:lnTo>
                      <a:pt x="210" y="5"/>
                    </a:lnTo>
                    <a:lnTo>
                      <a:pt x="216" y="6"/>
                    </a:lnTo>
                    <a:lnTo>
                      <a:pt x="221" y="9"/>
                    </a:lnTo>
                    <a:lnTo>
                      <a:pt x="222" y="14"/>
                    </a:lnTo>
                    <a:lnTo>
                      <a:pt x="224" y="19"/>
                    </a:lnTo>
                    <a:lnTo>
                      <a:pt x="222" y="23"/>
                    </a:lnTo>
                    <a:lnTo>
                      <a:pt x="219" y="26"/>
                    </a:lnTo>
                    <a:lnTo>
                      <a:pt x="218" y="29"/>
                    </a:lnTo>
                    <a:lnTo>
                      <a:pt x="216" y="32"/>
                    </a:lnTo>
                    <a:lnTo>
                      <a:pt x="216" y="34"/>
                    </a:lnTo>
                    <a:lnTo>
                      <a:pt x="216" y="35"/>
                    </a:lnTo>
                    <a:lnTo>
                      <a:pt x="215" y="41"/>
                    </a:lnTo>
                    <a:lnTo>
                      <a:pt x="213" y="49"/>
                    </a:lnTo>
                    <a:lnTo>
                      <a:pt x="209" y="56"/>
                    </a:lnTo>
                    <a:lnTo>
                      <a:pt x="201" y="61"/>
                    </a:lnTo>
                    <a:lnTo>
                      <a:pt x="194" y="64"/>
                    </a:lnTo>
                    <a:lnTo>
                      <a:pt x="186" y="67"/>
                    </a:lnTo>
                    <a:lnTo>
                      <a:pt x="182" y="67"/>
                    </a:lnTo>
                    <a:lnTo>
                      <a:pt x="176" y="67"/>
                    </a:lnTo>
                    <a:lnTo>
                      <a:pt x="165" y="65"/>
                    </a:lnTo>
                    <a:lnTo>
                      <a:pt x="153" y="67"/>
                    </a:lnTo>
                    <a:lnTo>
                      <a:pt x="142" y="70"/>
                    </a:lnTo>
                    <a:lnTo>
                      <a:pt x="136" y="73"/>
                    </a:lnTo>
                    <a:lnTo>
                      <a:pt x="127" y="78"/>
                    </a:lnTo>
                    <a:lnTo>
                      <a:pt x="118" y="82"/>
                    </a:lnTo>
                    <a:lnTo>
                      <a:pt x="106" y="90"/>
                    </a:lnTo>
                    <a:lnTo>
                      <a:pt x="96" y="96"/>
                    </a:lnTo>
                    <a:lnTo>
                      <a:pt x="88" y="102"/>
                    </a:lnTo>
                    <a:lnTo>
                      <a:pt x="82" y="105"/>
                    </a:lnTo>
                    <a:lnTo>
                      <a:pt x="79" y="106"/>
                    </a:lnTo>
                    <a:lnTo>
                      <a:pt x="73" y="109"/>
                    </a:lnTo>
                    <a:lnTo>
                      <a:pt x="65" y="112"/>
                    </a:lnTo>
                    <a:lnTo>
                      <a:pt x="58" y="115"/>
                    </a:lnTo>
                    <a:lnTo>
                      <a:pt x="50" y="118"/>
                    </a:lnTo>
                    <a:lnTo>
                      <a:pt x="43" y="121"/>
                    </a:lnTo>
                    <a:lnTo>
                      <a:pt x="35" y="124"/>
                    </a:lnTo>
                    <a:lnTo>
                      <a:pt x="28" y="127"/>
                    </a:lnTo>
                    <a:lnTo>
                      <a:pt x="20" y="130"/>
                    </a:lnTo>
                    <a:lnTo>
                      <a:pt x="15" y="117"/>
                    </a:lnTo>
                    <a:lnTo>
                      <a:pt x="6" y="88"/>
                    </a:lnTo>
                    <a:lnTo>
                      <a:pt x="0" y="58"/>
                    </a:lnTo>
                    <a:lnTo>
                      <a:pt x="6" y="41"/>
                    </a:lnTo>
                    <a:close/>
                  </a:path>
                </a:pathLst>
              </a:custGeom>
              <a:solidFill>
                <a:srgbClr val="DDB7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4" name="Freeform 34">
                <a:extLst>
                  <a:ext uri="{FF2B5EF4-FFF2-40B4-BE49-F238E27FC236}">
                    <a16:creationId xmlns:a16="http://schemas.microsoft.com/office/drawing/2014/main" id="{E21FB235-989E-4082-2CCA-E83FDF2787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5" y="1013"/>
                <a:ext cx="344" cy="260"/>
              </a:xfrm>
              <a:custGeom>
                <a:avLst/>
                <a:gdLst>
                  <a:gd name="T0" fmla="*/ 538 w 218"/>
                  <a:gd name="T1" fmla="*/ 36210 h 123"/>
                  <a:gd name="T2" fmla="*/ 1774 w 218"/>
                  <a:gd name="T3" fmla="*/ 43984 h 123"/>
                  <a:gd name="T4" fmla="*/ 2799 w 218"/>
                  <a:gd name="T5" fmla="*/ 49074 h 123"/>
                  <a:gd name="T6" fmla="*/ 3787 w 218"/>
                  <a:gd name="T7" fmla="*/ 49074 h 123"/>
                  <a:gd name="T8" fmla="*/ 4601 w 218"/>
                  <a:gd name="T9" fmla="*/ 49074 h 123"/>
                  <a:gd name="T10" fmla="*/ 5135 w 218"/>
                  <a:gd name="T11" fmla="*/ 46944 h 123"/>
                  <a:gd name="T12" fmla="*/ 5343 w 218"/>
                  <a:gd name="T13" fmla="*/ 46214 h 123"/>
                  <a:gd name="T14" fmla="*/ 6268 w 218"/>
                  <a:gd name="T15" fmla="*/ 42211 h 123"/>
                  <a:gd name="T16" fmla="*/ 7336 w 218"/>
                  <a:gd name="T17" fmla="*/ 34700 h 123"/>
                  <a:gd name="T18" fmla="*/ 8259 w 218"/>
                  <a:gd name="T19" fmla="*/ 27135 h 123"/>
                  <a:gd name="T20" fmla="*/ 8797 w 218"/>
                  <a:gd name="T21" fmla="*/ 16027 h 123"/>
                  <a:gd name="T22" fmla="*/ 10189 w 218"/>
                  <a:gd name="T23" fmla="*/ 0 h 123"/>
                  <a:gd name="T24" fmla="*/ 10836 w 218"/>
                  <a:gd name="T25" fmla="*/ 2399 h 123"/>
                  <a:gd name="T26" fmla="*/ 10836 w 218"/>
                  <a:gd name="T27" fmla="*/ 8301 h 123"/>
                  <a:gd name="T28" fmla="*/ 10836 w 218"/>
                  <a:gd name="T29" fmla="*/ 10719 h 123"/>
                  <a:gd name="T30" fmla="*/ 11038 w 218"/>
                  <a:gd name="T31" fmla="*/ 13552 h 123"/>
                  <a:gd name="T32" fmla="*/ 11644 w 218"/>
                  <a:gd name="T33" fmla="*/ 8301 h 123"/>
                  <a:gd name="T34" fmla="*/ 12507 w 218"/>
                  <a:gd name="T35" fmla="*/ 5071 h 123"/>
                  <a:gd name="T36" fmla="*/ 13033 w 218"/>
                  <a:gd name="T37" fmla="*/ 9286 h 123"/>
                  <a:gd name="T38" fmla="*/ 13225 w 218"/>
                  <a:gd name="T39" fmla="*/ 14357 h 123"/>
                  <a:gd name="T40" fmla="*/ 12903 w 218"/>
                  <a:gd name="T41" fmla="*/ 21149 h 123"/>
                  <a:gd name="T42" fmla="*/ 12895 w 218"/>
                  <a:gd name="T43" fmla="*/ 27135 h 123"/>
                  <a:gd name="T44" fmla="*/ 12895 w 218"/>
                  <a:gd name="T45" fmla="*/ 29450 h 123"/>
                  <a:gd name="T46" fmla="*/ 12562 w 218"/>
                  <a:gd name="T47" fmla="*/ 39414 h 123"/>
                  <a:gd name="T48" fmla="*/ 11969 w 218"/>
                  <a:gd name="T49" fmla="*/ 49793 h 123"/>
                  <a:gd name="T50" fmla="*/ 11115 w 218"/>
                  <a:gd name="T51" fmla="*/ 53721 h 123"/>
                  <a:gd name="T52" fmla="*/ 10498 w 218"/>
                  <a:gd name="T53" fmla="*/ 53721 h 123"/>
                  <a:gd name="T54" fmla="*/ 9159 w 218"/>
                  <a:gd name="T55" fmla="*/ 53721 h 123"/>
                  <a:gd name="T56" fmla="*/ 8259 w 218"/>
                  <a:gd name="T57" fmla="*/ 59039 h 123"/>
                  <a:gd name="T58" fmla="*/ 7164 w 218"/>
                  <a:gd name="T59" fmla="*/ 66541 h 123"/>
                  <a:gd name="T60" fmla="*/ 5804 w 218"/>
                  <a:gd name="T61" fmla="*/ 76541 h 123"/>
                  <a:gd name="T62" fmla="*/ 4975 w 218"/>
                  <a:gd name="T63" fmla="*/ 83314 h 123"/>
                  <a:gd name="T64" fmla="*/ 4303 w 218"/>
                  <a:gd name="T65" fmla="*/ 86884 h 123"/>
                  <a:gd name="T66" fmla="*/ 3533 w 218"/>
                  <a:gd name="T67" fmla="*/ 90896 h 123"/>
                  <a:gd name="T68" fmla="*/ 2653 w 218"/>
                  <a:gd name="T69" fmla="*/ 95974 h 123"/>
                  <a:gd name="T70" fmla="*/ 1890 w 218"/>
                  <a:gd name="T71" fmla="*/ 101241 h 123"/>
                  <a:gd name="T72" fmla="*/ 1048 w 218"/>
                  <a:gd name="T73" fmla="*/ 93780 h 123"/>
                  <a:gd name="T74" fmla="*/ 0 w 218"/>
                  <a:gd name="T75" fmla="*/ 46944 h 123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218" h="123">
                    <a:moveTo>
                      <a:pt x="6" y="41"/>
                    </a:moveTo>
                    <a:lnTo>
                      <a:pt x="9" y="43"/>
                    </a:lnTo>
                    <a:lnTo>
                      <a:pt x="18" y="46"/>
                    </a:lnTo>
                    <a:lnTo>
                      <a:pt x="29" y="52"/>
                    </a:lnTo>
                    <a:lnTo>
                      <a:pt x="40" y="56"/>
                    </a:lnTo>
                    <a:lnTo>
                      <a:pt x="46" y="58"/>
                    </a:lnTo>
                    <a:lnTo>
                      <a:pt x="53" y="58"/>
                    </a:lnTo>
                    <a:lnTo>
                      <a:pt x="62" y="58"/>
                    </a:lnTo>
                    <a:lnTo>
                      <a:pt x="70" y="58"/>
                    </a:lnTo>
                    <a:lnTo>
                      <a:pt x="76" y="58"/>
                    </a:lnTo>
                    <a:lnTo>
                      <a:pt x="82" y="56"/>
                    </a:lnTo>
                    <a:lnTo>
                      <a:pt x="85" y="56"/>
                    </a:lnTo>
                    <a:lnTo>
                      <a:pt x="86" y="56"/>
                    </a:lnTo>
                    <a:lnTo>
                      <a:pt x="88" y="55"/>
                    </a:lnTo>
                    <a:lnTo>
                      <a:pt x="94" y="53"/>
                    </a:lnTo>
                    <a:lnTo>
                      <a:pt x="103" y="50"/>
                    </a:lnTo>
                    <a:lnTo>
                      <a:pt x="112" y="46"/>
                    </a:lnTo>
                    <a:lnTo>
                      <a:pt x="121" y="41"/>
                    </a:lnTo>
                    <a:lnTo>
                      <a:pt x="130" y="37"/>
                    </a:lnTo>
                    <a:lnTo>
                      <a:pt x="136" y="32"/>
                    </a:lnTo>
                    <a:lnTo>
                      <a:pt x="139" y="28"/>
                    </a:lnTo>
                    <a:lnTo>
                      <a:pt x="145" y="19"/>
                    </a:lnTo>
                    <a:lnTo>
                      <a:pt x="156" y="8"/>
                    </a:lnTo>
                    <a:lnTo>
                      <a:pt x="168" y="0"/>
                    </a:lnTo>
                    <a:lnTo>
                      <a:pt x="176" y="0"/>
                    </a:lnTo>
                    <a:lnTo>
                      <a:pt x="179" y="3"/>
                    </a:lnTo>
                    <a:lnTo>
                      <a:pt x="180" y="8"/>
                    </a:lnTo>
                    <a:lnTo>
                      <a:pt x="179" y="10"/>
                    </a:lnTo>
                    <a:lnTo>
                      <a:pt x="179" y="11"/>
                    </a:lnTo>
                    <a:lnTo>
                      <a:pt x="179" y="13"/>
                    </a:lnTo>
                    <a:lnTo>
                      <a:pt x="180" y="14"/>
                    </a:lnTo>
                    <a:lnTo>
                      <a:pt x="182" y="16"/>
                    </a:lnTo>
                    <a:lnTo>
                      <a:pt x="186" y="14"/>
                    </a:lnTo>
                    <a:lnTo>
                      <a:pt x="192" y="10"/>
                    </a:lnTo>
                    <a:lnTo>
                      <a:pt x="200" y="6"/>
                    </a:lnTo>
                    <a:lnTo>
                      <a:pt x="206" y="6"/>
                    </a:lnTo>
                    <a:lnTo>
                      <a:pt x="212" y="8"/>
                    </a:lnTo>
                    <a:lnTo>
                      <a:pt x="215" y="11"/>
                    </a:lnTo>
                    <a:lnTo>
                      <a:pt x="216" y="14"/>
                    </a:lnTo>
                    <a:lnTo>
                      <a:pt x="218" y="17"/>
                    </a:lnTo>
                    <a:lnTo>
                      <a:pt x="216" y="20"/>
                    </a:lnTo>
                    <a:lnTo>
                      <a:pt x="213" y="25"/>
                    </a:lnTo>
                    <a:lnTo>
                      <a:pt x="212" y="29"/>
                    </a:lnTo>
                    <a:lnTo>
                      <a:pt x="212" y="32"/>
                    </a:lnTo>
                    <a:lnTo>
                      <a:pt x="212" y="34"/>
                    </a:lnTo>
                    <a:lnTo>
                      <a:pt x="212" y="35"/>
                    </a:lnTo>
                    <a:lnTo>
                      <a:pt x="210" y="40"/>
                    </a:lnTo>
                    <a:lnTo>
                      <a:pt x="207" y="47"/>
                    </a:lnTo>
                    <a:lnTo>
                      <a:pt x="203" y="55"/>
                    </a:lnTo>
                    <a:lnTo>
                      <a:pt x="197" y="59"/>
                    </a:lnTo>
                    <a:lnTo>
                      <a:pt x="189" y="61"/>
                    </a:lnTo>
                    <a:lnTo>
                      <a:pt x="183" y="64"/>
                    </a:lnTo>
                    <a:lnTo>
                      <a:pt x="179" y="64"/>
                    </a:lnTo>
                    <a:lnTo>
                      <a:pt x="173" y="64"/>
                    </a:lnTo>
                    <a:lnTo>
                      <a:pt x="162" y="62"/>
                    </a:lnTo>
                    <a:lnTo>
                      <a:pt x="151" y="64"/>
                    </a:lnTo>
                    <a:lnTo>
                      <a:pt x="142" y="67"/>
                    </a:lnTo>
                    <a:lnTo>
                      <a:pt x="136" y="70"/>
                    </a:lnTo>
                    <a:lnTo>
                      <a:pt x="127" y="73"/>
                    </a:lnTo>
                    <a:lnTo>
                      <a:pt x="118" y="79"/>
                    </a:lnTo>
                    <a:lnTo>
                      <a:pt x="106" y="85"/>
                    </a:lnTo>
                    <a:lnTo>
                      <a:pt x="96" y="91"/>
                    </a:lnTo>
                    <a:lnTo>
                      <a:pt x="88" y="96"/>
                    </a:lnTo>
                    <a:lnTo>
                      <a:pt x="82" y="99"/>
                    </a:lnTo>
                    <a:lnTo>
                      <a:pt x="79" y="100"/>
                    </a:lnTo>
                    <a:lnTo>
                      <a:pt x="71" y="103"/>
                    </a:lnTo>
                    <a:lnTo>
                      <a:pt x="65" y="105"/>
                    </a:lnTo>
                    <a:lnTo>
                      <a:pt x="58" y="108"/>
                    </a:lnTo>
                    <a:lnTo>
                      <a:pt x="52" y="111"/>
                    </a:lnTo>
                    <a:lnTo>
                      <a:pt x="44" y="114"/>
                    </a:lnTo>
                    <a:lnTo>
                      <a:pt x="37" y="117"/>
                    </a:lnTo>
                    <a:lnTo>
                      <a:pt x="31" y="120"/>
                    </a:lnTo>
                    <a:lnTo>
                      <a:pt x="23" y="123"/>
                    </a:lnTo>
                    <a:lnTo>
                      <a:pt x="17" y="111"/>
                    </a:lnTo>
                    <a:lnTo>
                      <a:pt x="8" y="84"/>
                    </a:lnTo>
                    <a:lnTo>
                      <a:pt x="0" y="56"/>
                    </a:lnTo>
                    <a:lnTo>
                      <a:pt x="6" y="41"/>
                    </a:lnTo>
                    <a:close/>
                  </a:path>
                </a:pathLst>
              </a:custGeom>
              <a:solidFill>
                <a:srgbClr val="EFC9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5" name="Freeform 35">
                <a:extLst>
                  <a:ext uri="{FF2B5EF4-FFF2-40B4-BE49-F238E27FC236}">
                    <a16:creationId xmlns:a16="http://schemas.microsoft.com/office/drawing/2014/main" id="{6270BEDA-B7FC-33BD-D718-9DDA912137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3" y="1020"/>
                <a:ext cx="338" cy="240"/>
              </a:xfrm>
              <a:custGeom>
                <a:avLst/>
                <a:gdLst>
                  <a:gd name="T0" fmla="*/ 422 w 214"/>
                  <a:gd name="T1" fmla="*/ 35204 h 114"/>
                  <a:gd name="T2" fmla="*/ 1783 w 214"/>
                  <a:gd name="T3" fmla="*/ 41981 h 114"/>
                  <a:gd name="T4" fmla="*/ 3263 w 214"/>
                  <a:gd name="T5" fmla="*/ 47101 h 114"/>
                  <a:gd name="T6" fmla="*/ 4874 w 214"/>
                  <a:gd name="T7" fmla="*/ 45461 h 114"/>
                  <a:gd name="T8" fmla="*/ 5277 w 214"/>
                  <a:gd name="T9" fmla="*/ 43257 h 114"/>
                  <a:gd name="T10" fmla="*/ 6209 w 214"/>
                  <a:gd name="T11" fmla="*/ 39779 h 114"/>
                  <a:gd name="T12" fmla="*/ 7400 w 214"/>
                  <a:gd name="T13" fmla="*/ 32469 h 114"/>
                  <a:gd name="T14" fmla="*/ 8335 w 214"/>
                  <a:gd name="T15" fmla="*/ 23411 h 114"/>
                  <a:gd name="T16" fmla="*/ 8943 w 214"/>
                  <a:gd name="T17" fmla="*/ 13238 h 114"/>
                  <a:gd name="T18" fmla="*/ 10157 w 214"/>
                  <a:gd name="T19" fmla="*/ 0 h 114"/>
                  <a:gd name="T20" fmla="*/ 10835 w 214"/>
                  <a:gd name="T21" fmla="*/ 2362 h 114"/>
                  <a:gd name="T22" fmla="*/ 10835 w 214"/>
                  <a:gd name="T23" fmla="*/ 8107 h 114"/>
                  <a:gd name="T24" fmla="*/ 10835 w 214"/>
                  <a:gd name="T25" fmla="*/ 10469 h 114"/>
                  <a:gd name="T26" fmla="*/ 10879 w 214"/>
                  <a:gd name="T27" fmla="*/ 11120 h 114"/>
                  <a:gd name="T28" fmla="*/ 11568 w 214"/>
                  <a:gd name="T29" fmla="*/ 8107 h 114"/>
                  <a:gd name="T30" fmla="*/ 12353 w 214"/>
                  <a:gd name="T31" fmla="*/ 5834 h 114"/>
                  <a:gd name="T32" fmla="*/ 12907 w 214"/>
                  <a:gd name="T33" fmla="*/ 8798 h 114"/>
                  <a:gd name="T34" fmla="*/ 13082 w 214"/>
                  <a:gd name="T35" fmla="*/ 13931 h 114"/>
                  <a:gd name="T36" fmla="*/ 12857 w 214"/>
                  <a:gd name="T37" fmla="*/ 18522 h 114"/>
                  <a:gd name="T38" fmla="*/ 12653 w 214"/>
                  <a:gd name="T39" fmla="*/ 23411 h 114"/>
                  <a:gd name="T40" fmla="*/ 12653 w 214"/>
                  <a:gd name="T41" fmla="*/ 25857 h 114"/>
                  <a:gd name="T42" fmla="*/ 12566 w 214"/>
                  <a:gd name="T43" fmla="*/ 37341 h 114"/>
                  <a:gd name="T44" fmla="*/ 11922 w 214"/>
                  <a:gd name="T45" fmla="*/ 45461 h 114"/>
                  <a:gd name="T46" fmla="*/ 11091 w 214"/>
                  <a:gd name="T47" fmla="*/ 49286 h 114"/>
                  <a:gd name="T48" fmla="*/ 10450 w 214"/>
                  <a:gd name="T49" fmla="*/ 49286 h 114"/>
                  <a:gd name="T50" fmla="*/ 9105 w 214"/>
                  <a:gd name="T51" fmla="*/ 49286 h 114"/>
                  <a:gd name="T52" fmla="*/ 8215 w 214"/>
                  <a:gd name="T53" fmla="*/ 52764 h 114"/>
                  <a:gd name="T54" fmla="*/ 7077 w 214"/>
                  <a:gd name="T55" fmla="*/ 61036 h 114"/>
                  <a:gd name="T56" fmla="*/ 5738 w 214"/>
                  <a:gd name="T57" fmla="*/ 68356 h 114"/>
                  <a:gd name="T58" fmla="*/ 4874 w 214"/>
                  <a:gd name="T59" fmla="*/ 72958 h 114"/>
                  <a:gd name="T60" fmla="*/ 1474 w 214"/>
                  <a:gd name="T61" fmla="*/ 92560 h 114"/>
                  <a:gd name="T62" fmla="*/ 422 w 214"/>
                  <a:gd name="T63" fmla="*/ 63983 h 114"/>
                  <a:gd name="T64" fmla="*/ 216 w 214"/>
                  <a:gd name="T65" fmla="*/ 33162 h 11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14" h="114">
                    <a:moveTo>
                      <a:pt x="4" y="41"/>
                    </a:moveTo>
                    <a:lnTo>
                      <a:pt x="7" y="43"/>
                    </a:lnTo>
                    <a:lnTo>
                      <a:pt x="18" y="47"/>
                    </a:lnTo>
                    <a:lnTo>
                      <a:pt x="29" y="52"/>
                    </a:lnTo>
                    <a:lnTo>
                      <a:pt x="41" y="55"/>
                    </a:lnTo>
                    <a:lnTo>
                      <a:pt x="53" y="58"/>
                    </a:lnTo>
                    <a:lnTo>
                      <a:pt x="68" y="56"/>
                    </a:lnTo>
                    <a:lnTo>
                      <a:pt x="80" y="56"/>
                    </a:lnTo>
                    <a:lnTo>
                      <a:pt x="84" y="55"/>
                    </a:lnTo>
                    <a:lnTo>
                      <a:pt x="86" y="53"/>
                    </a:lnTo>
                    <a:lnTo>
                      <a:pt x="92" y="52"/>
                    </a:lnTo>
                    <a:lnTo>
                      <a:pt x="101" y="49"/>
                    </a:lnTo>
                    <a:lnTo>
                      <a:pt x="110" y="44"/>
                    </a:lnTo>
                    <a:lnTo>
                      <a:pt x="121" y="40"/>
                    </a:lnTo>
                    <a:lnTo>
                      <a:pt x="130" y="34"/>
                    </a:lnTo>
                    <a:lnTo>
                      <a:pt x="136" y="29"/>
                    </a:lnTo>
                    <a:lnTo>
                      <a:pt x="140" y="25"/>
                    </a:lnTo>
                    <a:lnTo>
                      <a:pt x="146" y="16"/>
                    </a:lnTo>
                    <a:lnTo>
                      <a:pt x="155" y="7"/>
                    </a:lnTo>
                    <a:lnTo>
                      <a:pt x="166" y="0"/>
                    </a:lnTo>
                    <a:lnTo>
                      <a:pt x="174" y="0"/>
                    </a:lnTo>
                    <a:lnTo>
                      <a:pt x="177" y="3"/>
                    </a:lnTo>
                    <a:lnTo>
                      <a:pt x="178" y="8"/>
                    </a:lnTo>
                    <a:lnTo>
                      <a:pt x="177" y="10"/>
                    </a:lnTo>
                    <a:lnTo>
                      <a:pt x="177" y="11"/>
                    </a:lnTo>
                    <a:lnTo>
                      <a:pt x="177" y="13"/>
                    </a:lnTo>
                    <a:lnTo>
                      <a:pt x="178" y="14"/>
                    </a:lnTo>
                    <a:lnTo>
                      <a:pt x="183" y="11"/>
                    </a:lnTo>
                    <a:lnTo>
                      <a:pt x="189" y="10"/>
                    </a:lnTo>
                    <a:lnTo>
                      <a:pt x="195" y="7"/>
                    </a:lnTo>
                    <a:lnTo>
                      <a:pt x="202" y="7"/>
                    </a:lnTo>
                    <a:lnTo>
                      <a:pt x="207" y="8"/>
                    </a:lnTo>
                    <a:lnTo>
                      <a:pt x="211" y="11"/>
                    </a:lnTo>
                    <a:lnTo>
                      <a:pt x="213" y="14"/>
                    </a:lnTo>
                    <a:lnTo>
                      <a:pt x="214" y="17"/>
                    </a:lnTo>
                    <a:lnTo>
                      <a:pt x="213" y="20"/>
                    </a:lnTo>
                    <a:lnTo>
                      <a:pt x="210" y="23"/>
                    </a:lnTo>
                    <a:lnTo>
                      <a:pt x="208" y="28"/>
                    </a:lnTo>
                    <a:lnTo>
                      <a:pt x="207" y="29"/>
                    </a:lnTo>
                    <a:lnTo>
                      <a:pt x="207" y="31"/>
                    </a:lnTo>
                    <a:lnTo>
                      <a:pt x="207" y="32"/>
                    </a:lnTo>
                    <a:lnTo>
                      <a:pt x="207" y="38"/>
                    </a:lnTo>
                    <a:lnTo>
                      <a:pt x="205" y="46"/>
                    </a:lnTo>
                    <a:lnTo>
                      <a:pt x="201" y="52"/>
                    </a:lnTo>
                    <a:lnTo>
                      <a:pt x="195" y="56"/>
                    </a:lnTo>
                    <a:lnTo>
                      <a:pt x="187" y="58"/>
                    </a:lnTo>
                    <a:lnTo>
                      <a:pt x="181" y="61"/>
                    </a:lnTo>
                    <a:lnTo>
                      <a:pt x="177" y="61"/>
                    </a:lnTo>
                    <a:lnTo>
                      <a:pt x="171" y="61"/>
                    </a:lnTo>
                    <a:lnTo>
                      <a:pt x="160" y="59"/>
                    </a:lnTo>
                    <a:lnTo>
                      <a:pt x="149" y="61"/>
                    </a:lnTo>
                    <a:lnTo>
                      <a:pt x="140" y="64"/>
                    </a:lnTo>
                    <a:lnTo>
                      <a:pt x="134" y="65"/>
                    </a:lnTo>
                    <a:lnTo>
                      <a:pt x="125" y="70"/>
                    </a:lnTo>
                    <a:lnTo>
                      <a:pt x="116" y="75"/>
                    </a:lnTo>
                    <a:lnTo>
                      <a:pt x="104" y="79"/>
                    </a:lnTo>
                    <a:lnTo>
                      <a:pt x="94" y="84"/>
                    </a:lnTo>
                    <a:lnTo>
                      <a:pt x="86" y="87"/>
                    </a:lnTo>
                    <a:lnTo>
                      <a:pt x="80" y="90"/>
                    </a:lnTo>
                    <a:lnTo>
                      <a:pt x="77" y="91"/>
                    </a:lnTo>
                    <a:lnTo>
                      <a:pt x="24" y="114"/>
                    </a:lnTo>
                    <a:lnTo>
                      <a:pt x="18" y="103"/>
                    </a:lnTo>
                    <a:lnTo>
                      <a:pt x="7" y="79"/>
                    </a:lnTo>
                    <a:lnTo>
                      <a:pt x="0" y="55"/>
                    </a:lnTo>
                    <a:lnTo>
                      <a:pt x="4" y="41"/>
                    </a:lnTo>
                    <a:close/>
                  </a:path>
                </a:pathLst>
              </a:custGeom>
              <a:solidFill>
                <a:srgbClr val="FFD8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6" name="Freeform 36">
                <a:extLst>
                  <a:ext uri="{FF2B5EF4-FFF2-40B4-BE49-F238E27FC236}">
                    <a16:creationId xmlns:a16="http://schemas.microsoft.com/office/drawing/2014/main" id="{1AA521EB-3741-7FAB-D065-15F044BC84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9" y="931"/>
                <a:ext cx="460" cy="639"/>
              </a:xfrm>
              <a:custGeom>
                <a:avLst/>
                <a:gdLst>
                  <a:gd name="T0" fmla="*/ 8871 w 291"/>
                  <a:gd name="T1" fmla="*/ 0 h 303"/>
                  <a:gd name="T2" fmla="*/ 10657 w 291"/>
                  <a:gd name="T3" fmla="*/ 2375 h 303"/>
                  <a:gd name="T4" fmla="*/ 12406 w 291"/>
                  <a:gd name="T5" fmla="*/ 9847 h 303"/>
                  <a:gd name="T6" fmla="*/ 13920 w 291"/>
                  <a:gd name="T7" fmla="*/ 21562 h 303"/>
                  <a:gd name="T8" fmla="*/ 15201 w 291"/>
                  <a:gd name="T9" fmla="*/ 36337 h 303"/>
                  <a:gd name="T10" fmla="*/ 16317 w 291"/>
                  <a:gd name="T11" fmla="*/ 55064 h 303"/>
                  <a:gd name="T12" fmla="*/ 17115 w 291"/>
                  <a:gd name="T13" fmla="*/ 75919 h 303"/>
                  <a:gd name="T14" fmla="*/ 17739 w 291"/>
                  <a:gd name="T15" fmla="*/ 99874 h 303"/>
                  <a:gd name="T16" fmla="*/ 17924 w 291"/>
                  <a:gd name="T17" fmla="*/ 126322 h 303"/>
                  <a:gd name="T18" fmla="*/ 17739 w 291"/>
                  <a:gd name="T19" fmla="*/ 151047 h 303"/>
                  <a:gd name="T20" fmla="*/ 17115 w 291"/>
                  <a:gd name="T21" fmla="*/ 175000 h 303"/>
                  <a:gd name="T22" fmla="*/ 16317 w 291"/>
                  <a:gd name="T23" fmla="*/ 194775 h 303"/>
                  <a:gd name="T24" fmla="*/ 15201 w 291"/>
                  <a:gd name="T25" fmla="*/ 213485 h 303"/>
                  <a:gd name="T26" fmla="*/ 13920 w 291"/>
                  <a:gd name="T27" fmla="*/ 228557 h 303"/>
                  <a:gd name="T28" fmla="*/ 12406 w 291"/>
                  <a:gd name="T29" fmla="*/ 239560 h 303"/>
                  <a:gd name="T30" fmla="*/ 10657 w 291"/>
                  <a:gd name="T31" fmla="*/ 247673 h 303"/>
                  <a:gd name="T32" fmla="*/ 8871 w 291"/>
                  <a:gd name="T33" fmla="*/ 250119 h 303"/>
                  <a:gd name="T34" fmla="*/ 7099 w 291"/>
                  <a:gd name="T35" fmla="*/ 247673 h 303"/>
                  <a:gd name="T36" fmla="*/ 5525 w 291"/>
                  <a:gd name="T37" fmla="*/ 239560 h 303"/>
                  <a:gd name="T38" fmla="*/ 4028 w 291"/>
                  <a:gd name="T39" fmla="*/ 228557 h 303"/>
                  <a:gd name="T40" fmla="*/ 2634 w 291"/>
                  <a:gd name="T41" fmla="*/ 213485 h 303"/>
                  <a:gd name="T42" fmla="*/ 1612 w 291"/>
                  <a:gd name="T43" fmla="*/ 194775 h 303"/>
                  <a:gd name="T44" fmla="*/ 730 w 291"/>
                  <a:gd name="T45" fmla="*/ 175000 h 303"/>
                  <a:gd name="T46" fmla="*/ 205 w 291"/>
                  <a:gd name="T47" fmla="*/ 151047 h 303"/>
                  <a:gd name="T48" fmla="*/ 0 w 291"/>
                  <a:gd name="T49" fmla="*/ 126322 h 303"/>
                  <a:gd name="T50" fmla="*/ 205 w 291"/>
                  <a:gd name="T51" fmla="*/ 99874 h 303"/>
                  <a:gd name="T52" fmla="*/ 730 w 291"/>
                  <a:gd name="T53" fmla="*/ 75919 h 303"/>
                  <a:gd name="T54" fmla="*/ 1612 w 291"/>
                  <a:gd name="T55" fmla="*/ 55064 h 303"/>
                  <a:gd name="T56" fmla="*/ 2634 w 291"/>
                  <a:gd name="T57" fmla="*/ 36337 h 303"/>
                  <a:gd name="T58" fmla="*/ 4028 w 291"/>
                  <a:gd name="T59" fmla="*/ 21562 h 303"/>
                  <a:gd name="T60" fmla="*/ 5525 w 291"/>
                  <a:gd name="T61" fmla="*/ 9847 h 303"/>
                  <a:gd name="T62" fmla="*/ 7099 w 291"/>
                  <a:gd name="T63" fmla="*/ 2375 h 303"/>
                  <a:gd name="T64" fmla="*/ 8871 w 291"/>
                  <a:gd name="T65" fmla="*/ 0 h 30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91" h="303">
                    <a:moveTo>
                      <a:pt x="144" y="0"/>
                    </a:moveTo>
                    <a:lnTo>
                      <a:pt x="173" y="3"/>
                    </a:lnTo>
                    <a:lnTo>
                      <a:pt x="201" y="12"/>
                    </a:lnTo>
                    <a:lnTo>
                      <a:pt x="226" y="26"/>
                    </a:lnTo>
                    <a:lnTo>
                      <a:pt x="247" y="44"/>
                    </a:lnTo>
                    <a:lnTo>
                      <a:pt x="265" y="67"/>
                    </a:lnTo>
                    <a:lnTo>
                      <a:pt x="278" y="92"/>
                    </a:lnTo>
                    <a:lnTo>
                      <a:pt x="288" y="121"/>
                    </a:lnTo>
                    <a:lnTo>
                      <a:pt x="291" y="153"/>
                    </a:lnTo>
                    <a:lnTo>
                      <a:pt x="288" y="183"/>
                    </a:lnTo>
                    <a:lnTo>
                      <a:pt x="278" y="212"/>
                    </a:lnTo>
                    <a:lnTo>
                      <a:pt x="265" y="236"/>
                    </a:lnTo>
                    <a:lnTo>
                      <a:pt x="247" y="259"/>
                    </a:lnTo>
                    <a:lnTo>
                      <a:pt x="226" y="277"/>
                    </a:lnTo>
                    <a:lnTo>
                      <a:pt x="201" y="290"/>
                    </a:lnTo>
                    <a:lnTo>
                      <a:pt x="173" y="300"/>
                    </a:lnTo>
                    <a:lnTo>
                      <a:pt x="144" y="303"/>
                    </a:lnTo>
                    <a:lnTo>
                      <a:pt x="115" y="300"/>
                    </a:lnTo>
                    <a:lnTo>
                      <a:pt x="90" y="290"/>
                    </a:lnTo>
                    <a:lnTo>
                      <a:pt x="65" y="277"/>
                    </a:lnTo>
                    <a:lnTo>
                      <a:pt x="43" y="259"/>
                    </a:lnTo>
                    <a:lnTo>
                      <a:pt x="26" y="236"/>
                    </a:lnTo>
                    <a:lnTo>
                      <a:pt x="12" y="212"/>
                    </a:lnTo>
                    <a:lnTo>
                      <a:pt x="3" y="183"/>
                    </a:lnTo>
                    <a:lnTo>
                      <a:pt x="0" y="153"/>
                    </a:lnTo>
                    <a:lnTo>
                      <a:pt x="3" y="121"/>
                    </a:lnTo>
                    <a:lnTo>
                      <a:pt x="12" y="92"/>
                    </a:lnTo>
                    <a:lnTo>
                      <a:pt x="26" y="67"/>
                    </a:lnTo>
                    <a:lnTo>
                      <a:pt x="43" y="44"/>
                    </a:lnTo>
                    <a:lnTo>
                      <a:pt x="65" y="26"/>
                    </a:lnTo>
                    <a:lnTo>
                      <a:pt x="90" y="12"/>
                    </a:lnTo>
                    <a:lnTo>
                      <a:pt x="115" y="3"/>
                    </a:lnTo>
                    <a:lnTo>
                      <a:pt x="144" y="0"/>
                    </a:lnTo>
                    <a:close/>
                  </a:path>
                </a:pathLst>
              </a:custGeom>
              <a:solidFill>
                <a:srgbClr val="CCA5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7" name="Freeform 37">
                <a:extLst>
                  <a:ext uri="{FF2B5EF4-FFF2-40B4-BE49-F238E27FC236}">
                    <a16:creationId xmlns:a16="http://schemas.microsoft.com/office/drawing/2014/main" id="{CF96B002-2E10-D639-9026-A80A2A2A40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9" y="931"/>
                <a:ext cx="460" cy="639"/>
              </a:xfrm>
              <a:custGeom>
                <a:avLst/>
                <a:gdLst>
                  <a:gd name="T0" fmla="*/ 8871 w 291"/>
                  <a:gd name="T1" fmla="*/ 0 h 303"/>
                  <a:gd name="T2" fmla="*/ 8871 w 291"/>
                  <a:gd name="T3" fmla="*/ 0 h 303"/>
                  <a:gd name="T4" fmla="*/ 10657 w 291"/>
                  <a:gd name="T5" fmla="*/ 2375 h 303"/>
                  <a:gd name="T6" fmla="*/ 12406 w 291"/>
                  <a:gd name="T7" fmla="*/ 9847 h 303"/>
                  <a:gd name="T8" fmla="*/ 13920 w 291"/>
                  <a:gd name="T9" fmla="*/ 21562 h 303"/>
                  <a:gd name="T10" fmla="*/ 15201 w 291"/>
                  <a:gd name="T11" fmla="*/ 36337 h 303"/>
                  <a:gd name="T12" fmla="*/ 16317 w 291"/>
                  <a:gd name="T13" fmla="*/ 55064 h 303"/>
                  <a:gd name="T14" fmla="*/ 17115 w 291"/>
                  <a:gd name="T15" fmla="*/ 75919 h 303"/>
                  <a:gd name="T16" fmla="*/ 17739 w 291"/>
                  <a:gd name="T17" fmla="*/ 99874 h 303"/>
                  <a:gd name="T18" fmla="*/ 17924 w 291"/>
                  <a:gd name="T19" fmla="*/ 126322 h 303"/>
                  <a:gd name="T20" fmla="*/ 17924 w 291"/>
                  <a:gd name="T21" fmla="*/ 126322 h 303"/>
                  <a:gd name="T22" fmla="*/ 17739 w 291"/>
                  <a:gd name="T23" fmla="*/ 151047 h 303"/>
                  <a:gd name="T24" fmla="*/ 17115 w 291"/>
                  <a:gd name="T25" fmla="*/ 175000 h 303"/>
                  <a:gd name="T26" fmla="*/ 16317 w 291"/>
                  <a:gd name="T27" fmla="*/ 194775 h 303"/>
                  <a:gd name="T28" fmla="*/ 15201 w 291"/>
                  <a:gd name="T29" fmla="*/ 213485 h 303"/>
                  <a:gd name="T30" fmla="*/ 13920 w 291"/>
                  <a:gd name="T31" fmla="*/ 228557 h 303"/>
                  <a:gd name="T32" fmla="*/ 12406 w 291"/>
                  <a:gd name="T33" fmla="*/ 239560 h 303"/>
                  <a:gd name="T34" fmla="*/ 10657 w 291"/>
                  <a:gd name="T35" fmla="*/ 247673 h 303"/>
                  <a:gd name="T36" fmla="*/ 8871 w 291"/>
                  <a:gd name="T37" fmla="*/ 250119 h 303"/>
                  <a:gd name="T38" fmla="*/ 8871 w 291"/>
                  <a:gd name="T39" fmla="*/ 250119 h 303"/>
                  <a:gd name="T40" fmla="*/ 7099 w 291"/>
                  <a:gd name="T41" fmla="*/ 247673 h 303"/>
                  <a:gd name="T42" fmla="*/ 5525 w 291"/>
                  <a:gd name="T43" fmla="*/ 239560 h 303"/>
                  <a:gd name="T44" fmla="*/ 4028 w 291"/>
                  <a:gd name="T45" fmla="*/ 228557 h 303"/>
                  <a:gd name="T46" fmla="*/ 2634 w 291"/>
                  <a:gd name="T47" fmla="*/ 213485 h 303"/>
                  <a:gd name="T48" fmla="*/ 1612 w 291"/>
                  <a:gd name="T49" fmla="*/ 194775 h 303"/>
                  <a:gd name="T50" fmla="*/ 730 w 291"/>
                  <a:gd name="T51" fmla="*/ 175000 h 303"/>
                  <a:gd name="T52" fmla="*/ 205 w 291"/>
                  <a:gd name="T53" fmla="*/ 151047 h 303"/>
                  <a:gd name="T54" fmla="*/ 0 w 291"/>
                  <a:gd name="T55" fmla="*/ 126322 h 303"/>
                  <a:gd name="T56" fmla="*/ 0 w 291"/>
                  <a:gd name="T57" fmla="*/ 126322 h 303"/>
                  <a:gd name="T58" fmla="*/ 205 w 291"/>
                  <a:gd name="T59" fmla="*/ 99874 h 303"/>
                  <a:gd name="T60" fmla="*/ 730 w 291"/>
                  <a:gd name="T61" fmla="*/ 75919 h 303"/>
                  <a:gd name="T62" fmla="*/ 1612 w 291"/>
                  <a:gd name="T63" fmla="*/ 55064 h 303"/>
                  <a:gd name="T64" fmla="*/ 2634 w 291"/>
                  <a:gd name="T65" fmla="*/ 36337 h 303"/>
                  <a:gd name="T66" fmla="*/ 4028 w 291"/>
                  <a:gd name="T67" fmla="*/ 21562 h 303"/>
                  <a:gd name="T68" fmla="*/ 5525 w 291"/>
                  <a:gd name="T69" fmla="*/ 9847 h 303"/>
                  <a:gd name="T70" fmla="*/ 7099 w 291"/>
                  <a:gd name="T71" fmla="*/ 2375 h 303"/>
                  <a:gd name="T72" fmla="*/ 8871 w 291"/>
                  <a:gd name="T73" fmla="*/ 0 h 30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291" h="303">
                    <a:moveTo>
                      <a:pt x="144" y="0"/>
                    </a:moveTo>
                    <a:lnTo>
                      <a:pt x="144" y="0"/>
                    </a:lnTo>
                    <a:lnTo>
                      <a:pt x="173" y="3"/>
                    </a:lnTo>
                    <a:lnTo>
                      <a:pt x="201" y="12"/>
                    </a:lnTo>
                    <a:lnTo>
                      <a:pt x="226" y="26"/>
                    </a:lnTo>
                    <a:lnTo>
                      <a:pt x="247" y="44"/>
                    </a:lnTo>
                    <a:lnTo>
                      <a:pt x="265" y="67"/>
                    </a:lnTo>
                    <a:lnTo>
                      <a:pt x="278" y="92"/>
                    </a:lnTo>
                    <a:lnTo>
                      <a:pt x="288" y="121"/>
                    </a:lnTo>
                    <a:lnTo>
                      <a:pt x="291" y="153"/>
                    </a:lnTo>
                    <a:lnTo>
                      <a:pt x="288" y="183"/>
                    </a:lnTo>
                    <a:lnTo>
                      <a:pt x="278" y="212"/>
                    </a:lnTo>
                    <a:lnTo>
                      <a:pt x="265" y="236"/>
                    </a:lnTo>
                    <a:lnTo>
                      <a:pt x="247" y="259"/>
                    </a:lnTo>
                    <a:lnTo>
                      <a:pt x="226" y="277"/>
                    </a:lnTo>
                    <a:lnTo>
                      <a:pt x="201" y="290"/>
                    </a:lnTo>
                    <a:lnTo>
                      <a:pt x="173" y="300"/>
                    </a:lnTo>
                    <a:lnTo>
                      <a:pt x="144" y="303"/>
                    </a:lnTo>
                    <a:lnTo>
                      <a:pt x="115" y="300"/>
                    </a:lnTo>
                    <a:lnTo>
                      <a:pt x="90" y="290"/>
                    </a:lnTo>
                    <a:lnTo>
                      <a:pt x="65" y="277"/>
                    </a:lnTo>
                    <a:lnTo>
                      <a:pt x="43" y="259"/>
                    </a:lnTo>
                    <a:lnTo>
                      <a:pt x="26" y="236"/>
                    </a:lnTo>
                    <a:lnTo>
                      <a:pt x="12" y="212"/>
                    </a:lnTo>
                    <a:lnTo>
                      <a:pt x="3" y="183"/>
                    </a:lnTo>
                    <a:lnTo>
                      <a:pt x="0" y="153"/>
                    </a:lnTo>
                    <a:lnTo>
                      <a:pt x="3" y="121"/>
                    </a:lnTo>
                    <a:lnTo>
                      <a:pt x="12" y="92"/>
                    </a:lnTo>
                    <a:lnTo>
                      <a:pt x="26" y="67"/>
                    </a:lnTo>
                    <a:lnTo>
                      <a:pt x="43" y="44"/>
                    </a:lnTo>
                    <a:lnTo>
                      <a:pt x="65" y="26"/>
                    </a:lnTo>
                    <a:lnTo>
                      <a:pt x="90" y="12"/>
                    </a:lnTo>
                    <a:lnTo>
                      <a:pt x="115" y="3"/>
                    </a:lnTo>
                    <a:lnTo>
                      <a:pt x="14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8" name="Freeform 38">
                <a:extLst>
                  <a:ext uri="{FF2B5EF4-FFF2-40B4-BE49-F238E27FC236}">
                    <a16:creationId xmlns:a16="http://schemas.microsoft.com/office/drawing/2014/main" id="{779459DD-3525-D132-AF90-0E8CB9CF0E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" y="931"/>
                <a:ext cx="435" cy="616"/>
              </a:xfrm>
              <a:custGeom>
                <a:avLst/>
                <a:gdLst>
                  <a:gd name="T0" fmla="*/ 8618 w 275"/>
                  <a:gd name="T1" fmla="*/ 0 h 292"/>
                  <a:gd name="T2" fmla="*/ 10312 w 275"/>
                  <a:gd name="T3" fmla="*/ 2378 h 292"/>
                  <a:gd name="T4" fmla="*/ 11925 w 275"/>
                  <a:gd name="T5" fmla="*/ 9867 h 292"/>
                  <a:gd name="T6" fmla="*/ 13332 w 275"/>
                  <a:gd name="T7" fmla="*/ 21611 h 292"/>
                  <a:gd name="T8" fmla="*/ 14621 w 275"/>
                  <a:gd name="T9" fmla="*/ 35019 h 292"/>
                  <a:gd name="T10" fmla="*/ 15638 w 275"/>
                  <a:gd name="T11" fmla="*/ 53778 h 292"/>
                  <a:gd name="T12" fmla="*/ 16389 w 275"/>
                  <a:gd name="T13" fmla="*/ 73876 h 292"/>
                  <a:gd name="T14" fmla="*/ 16853 w 275"/>
                  <a:gd name="T15" fmla="*/ 96853 h 292"/>
                  <a:gd name="T16" fmla="*/ 17043 w 275"/>
                  <a:gd name="T17" fmla="*/ 120124 h 292"/>
                  <a:gd name="T18" fmla="*/ 16853 w 275"/>
                  <a:gd name="T19" fmla="*/ 143944 h 292"/>
                  <a:gd name="T20" fmla="*/ 16389 w 275"/>
                  <a:gd name="T21" fmla="*/ 167913 h 292"/>
                  <a:gd name="T22" fmla="*/ 15638 w 275"/>
                  <a:gd name="T23" fmla="*/ 187855 h 292"/>
                  <a:gd name="T24" fmla="*/ 14621 w 275"/>
                  <a:gd name="T25" fmla="*/ 205109 h 292"/>
                  <a:gd name="T26" fmla="*/ 13332 w 275"/>
                  <a:gd name="T27" fmla="*/ 220017 h 292"/>
                  <a:gd name="T28" fmla="*/ 11925 w 275"/>
                  <a:gd name="T29" fmla="*/ 231886 h 292"/>
                  <a:gd name="T30" fmla="*/ 10312 w 275"/>
                  <a:gd name="T31" fmla="*/ 239331 h 292"/>
                  <a:gd name="T32" fmla="*/ 8618 w 275"/>
                  <a:gd name="T33" fmla="*/ 241668 h 292"/>
                  <a:gd name="T34" fmla="*/ 6944 w 275"/>
                  <a:gd name="T35" fmla="*/ 239331 h 292"/>
                  <a:gd name="T36" fmla="*/ 5328 w 275"/>
                  <a:gd name="T37" fmla="*/ 231886 h 292"/>
                  <a:gd name="T38" fmla="*/ 3844 w 275"/>
                  <a:gd name="T39" fmla="*/ 220017 h 292"/>
                  <a:gd name="T40" fmla="*/ 2551 w 275"/>
                  <a:gd name="T41" fmla="*/ 205109 h 292"/>
                  <a:gd name="T42" fmla="*/ 1484 w 275"/>
                  <a:gd name="T43" fmla="*/ 187855 h 292"/>
                  <a:gd name="T44" fmla="*/ 675 w 275"/>
                  <a:gd name="T45" fmla="*/ 167913 h 292"/>
                  <a:gd name="T46" fmla="*/ 206 w 275"/>
                  <a:gd name="T47" fmla="*/ 143944 h 292"/>
                  <a:gd name="T48" fmla="*/ 0 w 275"/>
                  <a:gd name="T49" fmla="*/ 120124 h 292"/>
                  <a:gd name="T50" fmla="*/ 206 w 275"/>
                  <a:gd name="T51" fmla="*/ 96853 h 292"/>
                  <a:gd name="T52" fmla="*/ 675 w 275"/>
                  <a:gd name="T53" fmla="*/ 73876 h 292"/>
                  <a:gd name="T54" fmla="*/ 1484 w 275"/>
                  <a:gd name="T55" fmla="*/ 53778 h 292"/>
                  <a:gd name="T56" fmla="*/ 2551 w 275"/>
                  <a:gd name="T57" fmla="*/ 35019 h 292"/>
                  <a:gd name="T58" fmla="*/ 3844 w 275"/>
                  <a:gd name="T59" fmla="*/ 21611 h 292"/>
                  <a:gd name="T60" fmla="*/ 5328 w 275"/>
                  <a:gd name="T61" fmla="*/ 9867 h 292"/>
                  <a:gd name="T62" fmla="*/ 6944 w 275"/>
                  <a:gd name="T63" fmla="*/ 2378 h 292"/>
                  <a:gd name="T64" fmla="*/ 8618 w 275"/>
                  <a:gd name="T65" fmla="*/ 0 h 29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75" h="292">
                    <a:moveTo>
                      <a:pt x="139" y="0"/>
                    </a:moveTo>
                    <a:lnTo>
                      <a:pt x="166" y="3"/>
                    </a:lnTo>
                    <a:lnTo>
                      <a:pt x="192" y="12"/>
                    </a:lnTo>
                    <a:lnTo>
                      <a:pt x="215" y="26"/>
                    </a:lnTo>
                    <a:lnTo>
                      <a:pt x="236" y="42"/>
                    </a:lnTo>
                    <a:lnTo>
                      <a:pt x="252" y="65"/>
                    </a:lnTo>
                    <a:lnTo>
                      <a:pt x="264" y="89"/>
                    </a:lnTo>
                    <a:lnTo>
                      <a:pt x="272" y="117"/>
                    </a:lnTo>
                    <a:lnTo>
                      <a:pt x="275" y="145"/>
                    </a:lnTo>
                    <a:lnTo>
                      <a:pt x="272" y="174"/>
                    </a:lnTo>
                    <a:lnTo>
                      <a:pt x="264" y="203"/>
                    </a:lnTo>
                    <a:lnTo>
                      <a:pt x="252" y="227"/>
                    </a:lnTo>
                    <a:lnTo>
                      <a:pt x="236" y="248"/>
                    </a:lnTo>
                    <a:lnTo>
                      <a:pt x="215" y="266"/>
                    </a:lnTo>
                    <a:lnTo>
                      <a:pt x="192" y="280"/>
                    </a:lnTo>
                    <a:lnTo>
                      <a:pt x="166" y="289"/>
                    </a:lnTo>
                    <a:lnTo>
                      <a:pt x="139" y="292"/>
                    </a:lnTo>
                    <a:lnTo>
                      <a:pt x="112" y="289"/>
                    </a:lnTo>
                    <a:lnTo>
                      <a:pt x="86" y="280"/>
                    </a:lnTo>
                    <a:lnTo>
                      <a:pt x="62" y="266"/>
                    </a:lnTo>
                    <a:lnTo>
                      <a:pt x="41" y="248"/>
                    </a:lnTo>
                    <a:lnTo>
                      <a:pt x="24" y="227"/>
                    </a:lnTo>
                    <a:lnTo>
                      <a:pt x="11" y="203"/>
                    </a:lnTo>
                    <a:lnTo>
                      <a:pt x="3" y="174"/>
                    </a:lnTo>
                    <a:lnTo>
                      <a:pt x="0" y="145"/>
                    </a:lnTo>
                    <a:lnTo>
                      <a:pt x="3" y="117"/>
                    </a:lnTo>
                    <a:lnTo>
                      <a:pt x="11" y="89"/>
                    </a:lnTo>
                    <a:lnTo>
                      <a:pt x="24" y="65"/>
                    </a:lnTo>
                    <a:lnTo>
                      <a:pt x="41" y="42"/>
                    </a:lnTo>
                    <a:lnTo>
                      <a:pt x="62" y="26"/>
                    </a:lnTo>
                    <a:lnTo>
                      <a:pt x="86" y="12"/>
                    </a:lnTo>
                    <a:lnTo>
                      <a:pt x="112" y="3"/>
                    </a:lnTo>
                    <a:lnTo>
                      <a:pt x="139" y="0"/>
                    </a:lnTo>
                    <a:close/>
                  </a:path>
                </a:pathLst>
              </a:custGeom>
              <a:solidFill>
                <a:srgbClr val="DDB7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9" name="Freeform 39">
                <a:extLst>
                  <a:ext uri="{FF2B5EF4-FFF2-40B4-BE49-F238E27FC236}">
                    <a16:creationId xmlns:a16="http://schemas.microsoft.com/office/drawing/2014/main" id="{9EBD753A-F8CC-3BA4-FB6D-5EE93A3F10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9" y="937"/>
                <a:ext cx="408" cy="580"/>
              </a:xfrm>
              <a:custGeom>
                <a:avLst/>
                <a:gdLst>
                  <a:gd name="T0" fmla="*/ 7883 w 258"/>
                  <a:gd name="T1" fmla="*/ 0 h 275"/>
                  <a:gd name="T2" fmla="*/ 9544 w 258"/>
                  <a:gd name="T3" fmla="*/ 2375 h 275"/>
                  <a:gd name="T4" fmla="*/ 11076 w 258"/>
                  <a:gd name="T5" fmla="*/ 9061 h 275"/>
                  <a:gd name="T6" fmla="*/ 12435 w 258"/>
                  <a:gd name="T7" fmla="*/ 19110 h 275"/>
                  <a:gd name="T8" fmla="*/ 13609 w 258"/>
                  <a:gd name="T9" fmla="*/ 32134 h 275"/>
                  <a:gd name="T10" fmla="*/ 14544 w 258"/>
                  <a:gd name="T11" fmla="*/ 50540 h 275"/>
                  <a:gd name="T12" fmla="*/ 15278 w 258"/>
                  <a:gd name="T13" fmla="*/ 68486 h 275"/>
                  <a:gd name="T14" fmla="*/ 15748 w 258"/>
                  <a:gd name="T15" fmla="*/ 90046 h 275"/>
                  <a:gd name="T16" fmla="*/ 15953 w 258"/>
                  <a:gd name="T17" fmla="*/ 112309 h 275"/>
                  <a:gd name="T18" fmla="*/ 15748 w 258"/>
                  <a:gd name="T19" fmla="*/ 136249 h 275"/>
                  <a:gd name="T20" fmla="*/ 15278 w 258"/>
                  <a:gd name="T21" fmla="*/ 157838 h 275"/>
                  <a:gd name="T22" fmla="*/ 14544 w 258"/>
                  <a:gd name="T23" fmla="*/ 177267 h 275"/>
                  <a:gd name="T24" fmla="*/ 13609 w 258"/>
                  <a:gd name="T25" fmla="*/ 194192 h 275"/>
                  <a:gd name="T26" fmla="*/ 12435 w 258"/>
                  <a:gd name="T27" fmla="*/ 207206 h 275"/>
                  <a:gd name="T28" fmla="*/ 11076 w 258"/>
                  <a:gd name="T29" fmla="*/ 218886 h 275"/>
                  <a:gd name="T30" fmla="*/ 9544 w 258"/>
                  <a:gd name="T31" fmla="*/ 224814 h 275"/>
                  <a:gd name="T32" fmla="*/ 7883 w 258"/>
                  <a:gd name="T33" fmla="*/ 226972 h 275"/>
                  <a:gd name="T34" fmla="*/ 6297 w 258"/>
                  <a:gd name="T35" fmla="*/ 224814 h 275"/>
                  <a:gd name="T36" fmla="*/ 4766 w 258"/>
                  <a:gd name="T37" fmla="*/ 218886 h 275"/>
                  <a:gd name="T38" fmla="*/ 3414 w 258"/>
                  <a:gd name="T39" fmla="*/ 207206 h 275"/>
                  <a:gd name="T40" fmla="*/ 2293 w 258"/>
                  <a:gd name="T41" fmla="*/ 194192 h 275"/>
                  <a:gd name="T42" fmla="*/ 1290 w 258"/>
                  <a:gd name="T43" fmla="*/ 177267 h 275"/>
                  <a:gd name="T44" fmla="*/ 625 w 258"/>
                  <a:gd name="T45" fmla="*/ 157838 h 275"/>
                  <a:gd name="T46" fmla="*/ 206 w 258"/>
                  <a:gd name="T47" fmla="*/ 136249 h 275"/>
                  <a:gd name="T48" fmla="*/ 0 w 258"/>
                  <a:gd name="T49" fmla="*/ 112309 h 275"/>
                  <a:gd name="T50" fmla="*/ 206 w 258"/>
                  <a:gd name="T51" fmla="*/ 90046 h 275"/>
                  <a:gd name="T52" fmla="*/ 625 w 258"/>
                  <a:gd name="T53" fmla="*/ 68486 h 275"/>
                  <a:gd name="T54" fmla="*/ 1290 w 258"/>
                  <a:gd name="T55" fmla="*/ 50540 h 275"/>
                  <a:gd name="T56" fmla="*/ 2293 w 258"/>
                  <a:gd name="T57" fmla="*/ 32134 h 275"/>
                  <a:gd name="T58" fmla="*/ 3414 w 258"/>
                  <a:gd name="T59" fmla="*/ 19110 h 275"/>
                  <a:gd name="T60" fmla="*/ 4766 w 258"/>
                  <a:gd name="T61" fmla="*/ 9061 h 275"/>
                  <a:gd name="T62" fmla="*/ 6297 w 258"/>
                  <a:gd name="T63" fmla="*/ 2375 h 275"/>
                  <a:gd name="T64" fmla="*/ 7883 w 258"/>
                  <a:gd name="T65" fmla="*/ 0 h 27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8" h="275">
                    <a:moveTo>
                      <a:pt x="128" y="0"/>
                    </a:moveTo>
                    <a:lnTo>
                      <a:pt x="154" y="3"/>
                    </a:lnTo>
                    <a:lnTo>
                      <a:pt x="179" y="11"/>
                    </a:lnTo>
                    <a:lnTo>
                      <a:pt x="201" y="23"/>
                    </a:lnTo>
                    <a:lnTo>
                      <a:pt x="220" y="39"/>
                    </a:lnTo>
                    <a:lnTo>
                      <a:pt x="235" y="61"/>
                    </a:lnTo>
                    <a:lnTo>
                      <a:pt x="247" y="83"/>
                    </a:lnTo>
                    <a:lnTo>
                      <a:pt x="255" y="109"/>
                    </a:lnTo>
                    <a:lnTo>
                      <a:pt x="258" y="136"/>
                    </a:lnTo>
                    <a:lnTo>
                      <a:pt x="255" y="165"/>
                    </a:lnTo>
                    <a:lnTo>
                      <a:pt x="247" y="191"/>
                    </a:lnTo>
                    <a:lnTo>
                      <a:pt x="235" y="215"/>
                    </a:lnTo>
                    <a:lnTo>
                      <a:pt x="220" y="235"/>
                    </a:lnTo>
                    <a:lnTo>
                      <a:pt x="201" y="251"/>
                    </a:lnTo>
                    <a:lnTo>
                      <a:pt x="179" y="265"/>
                    </a:lnTo>
                    <a:lnTo>
                      <a:pt x="154" y="272"/>
                    </a:lnTo>
                    <a:lnTo>
                      <a:pt x="128" y="275"/>
                    </a:lnTo>
                    <a:lnTo>
                      <a:pt x="102" y="272"/>
                    </a:lnTo>
                    <a:lnTo>
                      <a:pt x="77" y="265"/>
                    </a:lnTo>
                    <a:lnTo>
                      <a:pt x="55" y="251"/>
                    </a:lnTo>
                    <a:lnTo>
                      <a:pt x="37" y="235"/>
                    </a:lnTo>
                    <a:lnTo>
                      <a:pt x="21" y="215"/>
                    </a:lnTo>
                    <a:lnTo>
                      <a:pt x="10" y="191"/>
                    </a:lnTo>
                    <a:lnTo>
                      <a:pt x="3" y="165"/>
                    </a:lnTo>
                    <a:lnTo>
                      <a:pt x="0" y="136"/>
                    </a:lnTo>
                    <a:lnTo>
                      <a:pt x="3" y="109"/>
                    </a:lnTo>
                    <a:lnTo>
                      <a:pt x="10" y="83"/>
                    </a:lnTo>
                    <a:lnTo>
                      <a:pt x="21" y="61"/>
                    </a:lnTo>
                    <a:lnTo>
                      <a:pt x="37" y="39"/>
                    </a:lnTo>
                    <a:lnTo>
                      <a:pt x="55" y="23"/>
                    </a:lnTo>
                    <a:lnTo>
                      <a:pt x="77" y="11"/>
                    </a:lnTo>
                    <a:lnTo>
                      <a:pt x="102" y="3"/>
                    </a:lnTo>
                    <a:lnTo>
                      <a:pt x="128" y="0"/>
                    </a:lnTo>
                    <a:close/>
                  </a:path>
                </a:pathLst>
              </a:custGeom>
              <a:solidFill>
                <a:srgbClr val="EFC9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0" name="Freeform 40">
                <a:extLst>
                  <a:ext uri="{FF2B5EF4-FFF2-40B4-BE49-F238E27FC236}">
                    <a16:creationId xmlns:a16="http://schemas.microsoft.com/office/drawing/2014/main" id="{752C65AB-0A9F-6E4A-6B90-99BED2DFB8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8" y="944"/>
                <a:ext cx="391" cy="548"/>
              </a:xfrm>
              <a:custGeom>
                <a:avLst/>
                <a:gdLst>
                  <a:gd name="T0" fmla="*/ 7792 w 247"/>
                  <a:gd name="T1" fmla="*/ 0 h 260"/>
                  <a:gd name="T2" fmla="*/ 9314 w 247"/>
                  <a:gd name="T3" fmla="*/ 2367 h 260"/>
                  <a:gd name="T4" fmla="*/ 10737 w 247"/>
                  <a:gd name="T5" fmla="*/ 8859 h 260"/>
                  <a:gd name="T6" fmla="*/ 12056 w 247"/>
                  <a:gd name="T7" fmla="*/ 18672 h 260"/>
                  <a:gd name="T8" fmla="*/ 13171 w 247"/>
                  <a:gd name="T9" fmla="*/ 31198 h 260"/>
                  <a:gd name="T10" fmla="*/ 14133 w 247"/>
                  <a:gd name="T11" fmla="*/ 47497 h 260"/>
                  <a:gd name="T12" fmla="*/ 14872 w 247"/>
                  <a:gd name="T13" fmla="*/ 65045 h 260"/>
                  <a:gd name="T14" fmla="*/ 15221 w 247"/>
                  <a:gd name="T15" fmla="*/ 86101 h 260"/>
                  <a:gd name="T16" fmla="*/ 15417 w 247"/>
                  <a:gd name="T17" fmla="*/ 106767 h 260"/>
                  <a:gd name="T18" fmla="*/ 15221 w 247"/>
                  <a:gd name="T19" fmla="*/ 128078 h 260"/>
                  <a:gd name="T20" fmla="*/ 14872 w 247"/>
                  <a:gd name="T21" fmla="*/ 147621 h 260"/>
                  <a:gd name="T22" fmla="*/ 14133 w 247"/>
                  <a:gd name="T23" fmla="*/ 165176 h 260"/>
                  <a:gd name="T24" fmla="*/ 13171 w 247"/>
                  <a:gd name="T25" fmla="*/ 181474 h 260"/>
                  <a:gd name="T26" fmla="*/ 12056 w 247"/>
                  <a:gd name="T27" fmla="*/ 195495 h 260"/>
                  <a:gd name="T28" fmla="*/ 10737 w 247"/>
                  <a:gd name="T29" fmla="*/ 205312 h 260"/>
                  <a:gd name="T30" fmla="*/ 9314 w 247"/>
                  <a:gd name="T31" fmla="*/ 210999 h 260"/>
                  <a:gd name="T32" fmla="*/ 7792 w 247"/>
                  <a:gd name="T33" fmla="*/ 213366 h 260"/>
                  <a:gd name="T34" fmla="*/ 6204 w 247"/>
                  <a:gd name="T35" fmla="*/ 210999 h 260"/>
                  <a:gd name="T36" fmla="*/ 4811 w 247"/>
                  <a:gd name="T37" fmla="*/ 205312 h 260"/>
                  <a:gd name="T38" fmla="*/ 3429 w 247"/>
                  <a:gd name="T39" fmla="*/ 195495 h 260"/>
                  <a:gd name="T40" fmla="*/ 2238 w 247"/>
                  <a:gd name="T41" fmla="*/ 181474 h 260"/>
                  <a:gd name="T42" fmla="*/ 1293 w 247"/>
                  <a:gd name="T43" fmla="*/ 165176 h 260"/>
                  <a:gd name="T44" fmla="*/ 627 w 247"/>
                  <a:gd name="T45" fmla="*/ 147621 h 260"/>
                  <a:gd name="T46" fmla="*/ 206 w 247"/>
                  <a:gd name="T47" fmla="*/ 128078 h 260"/>
                  <a:gd name="T48" fmla="*/ 0 w 247"/>
                  <a:gd name="T49" fmla="*/ 106767 h 260"/>
                  <a:gd name="T50" fmla="*/ 206 w 247"/>
                  <a:gd name="T51" fmla="*/ 86101 h 260"/>
                  <a:gd name="T52" fmla="*/ 627 w 247"/>
                  <a:gd name="T53" fmla="*/ 65045 h 260"/>
                  <a:gd name="T54" fmla="*/ 1293 w 247"/>
                  <a:gd name="T55" fmla="*/ 47497 h 260"/>
                  <a:gd name="T56" fmla="*/ 2238 w 247"/>
                  <a:gd name="T57" fmla="*/ 31198 h 260"/>
                  <a:gd name="T58" fmla="*/ 3429 w 247"/>
                  <a:gd name="T59" fmla="*/ 18672 h 260"/>
                  <a:gd name="T60" fmla="*/ 4811 w 247"/>
                  <a:gd name="T61" fmla="*/ 8859 h 260"/>
                  <a:gd name="T62" fmla="*/ 6204 w 247"/>
                  <a:gd name="T63" fmla="*/ 2367 h 260"/>
                  <a:gd name="T64" fmla="*/ 7792 w 247"/>
                  <a:gd name="T65" fmla="*/ 0 h 26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47" h="260">
                    <a:moveTo>
                      <a:pt x="125" y="0"/>
                    </a:moveTo>
                    <a:lnTo>
                      <a:pt x="149" y="3"/>
                    </a:lnTo>
                    <a:lnTo>
                      <a:pt x="172" y="11"/>
                    </a:lnTo>
                    <a:lnTo>
                      <a:pt x="193" y="23"/>
                    </a:lnTo>
                    <a:lnTo>
                      <a:pt x="211" y="38"/>
                    </a:lnTo>
                    <a:lnTo>
                      <a:pt x="226" y="58"/>
                    </a:lnTo>
                    <a:lnTo>
                      <a:pt x="238" y="79"/>
                    </a:lnTo>
                    <a:lnTo>
                      <a:pt x="244" y="105"/>
                    </a:lnTo>
                    <a:lnTo>
                      <a:pt x="247" y="130"/>
                    </a:lnTo>
                    <a:lnTo>
                      <a:pt x="244" y="156"/>
                    </a:lnTo>
                    <a:lnTo>
                      <a:pt x="238" y="180"/>
                    </a:lnTo>
                    <a:lnTo>
                      <a:pt x="226" y="201"/>
                    </a:lnTo>
                    <a:lnTo>
                      <a:pt x="211" y="221"/>
                    </a:lnTo>
                    <a:lnTo>
                      <a:pt x="193" y="238"/>
                    </a:lnTo>
                    <a:lnTo>
                      <a:pt x="172" y="250"/>
                    </a:lnTo>
                    <a:lnTo>
                      <a:pt x="149" y="257"/>
                    </a:lnTo>
                    <a:lnTo>
                      <a:pt x="125" y="260"/>
                    </a:lnTo>
                    <a:lnTo>
                      <a:pt x="99" y="257"/>
                    </a:lnTo>
                    <a:lnTo>
                      <a:pt x="77" y="250"/>
                    </a:lnTo>
                    <a:lnTo>
                      <a:pt x="55" y="238"/>
                    </a:lnTo>
                    <a:lnTo>
                      <a:pt x="36" y="221"/>
                    </a:lnTo>
                    <a:lnTo>
                      <a:pt x="21" y="201"/>
                    </a:lnTo>
                    <a:lnTo>
                      <a:pt x="10" y="180"/>
                    </a:lnTo>
                    <a:lnTo>
                      <a:pt x="3" y="156"/>
                    </a:lnTo>
                    <a:lnTo>
                      <a:pt x="0" y="130"/>
                    </a:lnTo>
                    <a:lnTo>
                      <a:pt x="3" y="105"/>
                    </a:lnTo>
                    <a:lnTo>
                      <a:pt x="10" y="79"/>
                    </a:lnTo>
                    <a:lnTo>
                      <a:pt x="21" y="58"/>
                    </a:lnTo>
                    <a:lnTo>
                      <a:pt x="36" y="38"/>
                    </a:lnTo>
                    <a:lnTo>
                      <a:pt x="55" y="23"/>
                    </a:lnTo>
                    <a:lnTo>
                      <a:pt x="77" y="11"/>
                    </a:lnTo>
                    <a:lnTo>
                      <a:pt x="99" y="3"/>
                    </a:lnTo>
                    <a:lnTo>
                      <a:pt x="125" y="0"/>
                    </a:lnTo>
                    <a:close/>
                  </a:path>
                </a:pathLst>
              </a:custGeom>
              <a:solidFill>
                <a:srgbClr val="FFD8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1" name="Freeform 41">
                <a:extLst>
                  <a:ext uri="{FF2B5EF4-FFF2-40B4-BE49-F238E27FC236}">
                    <a16:creationId xmlns:a16="http://schemas.microsoft.com/office/drawing/2014/main" id="{84EA494D-9711-3928-5D7D-71559717EB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2" y="1091"/>
                <a:ext cx="127" cy="205"/>
              </a:xfrm>
              <a:custGeom>
                <a:avLst/>
                <a:gdLst>
                  <a:gd name="T0" fmla="*/ 333 w 80"/>
                  <a:gd name="T1" fmla="*/ 37067 h 97"/>
                  <a:gd name="T2" fmla="*/ 132 w 80"/>
                  <a:gd name="T3" fmla="*/ 23524 h 97"/>
                  <a:gd name="T4" fmla="*/ 0 w 80"/>
                  <a:gd name="T5" fmla="*/ 13528 h 97"/>
                  <a:gd name="T6" fmla="*/ 333 w 80"/>
                  <a:gd name="T7" fmla="*/ 5070 h 97"/>
                  <a:gd name="T8" fmla="*/ 960 w 80"/>
                  <a:gd name="T9" fmla="*/ 0 h 97"/>
                  <a:gd name="T10" fmla="*/ 1084 w 80"/>
                  <a:gd name="T11" fmla="*/ 0 h 97"/>
                  <a:gd name="T12" fmla="*/ 1505 w 80"/>
                  <a:gd name="T13" fmla="*/ 0 h 97"/>
                  <a:gd name="T14" fmla="*/ 1989 w 80"/>
                  <a:gd name="T15" fmla="*/ 719 h 97"/>
                  <a:gd name="T16" fmla="*/ 2594 w 80"/>
                  <a:gd name="T17" fmla="*/ 3212 h 97"/>
                  <a:gd name="T18" fmla="*/ 3165 w 80"/>
                  <a:gd name="T19" fmla="*/ 7579 h 97"/>
                  <a:gd name="T20" fmla="*/ 3793 w 80"/>
                  <a:gd name="T21" fmla="*/ 13528 h 97"/>
                  <a:gd name="T22" fmla="*/ 4337 w 80"/>
                  <a:gd name="T23" fmla="*/ 23524 h 97"/>
                  <a:gd name="T24" fmla="*/ 4720 w 80"/>
                  <a:gd name="T25" fmla="*/ 37067 h 97"/>
                  <a:gd name="T26" fmla="*/ 5147 w 80"/>
                  <a:gd name="T27" fmla="*/ 60422 h 97"/>
                  <a:gd name="T28" fmla="*/ 4877 w 80"/>
                  <a:gd name="T29" fmla="*/ 73231 h 97"/>
                  <a:gd name="T30" fmla="*/ 4337 w 80"/>
                  <a:gd name="T31" fmla="*/ 80018 h 97"/>
                  <a:gd name="T32" fmla="*/ 4118 w 80"/>
                  <a:gd name="T33" fmla="*/ 81527 h 97"/>
                  <a:gd name="T34" fmla="*/ 3969 w 80"/>
                  <a:gd name="T35" fmla="*/ 78337 h 97"/>
                  <a:gd name="T36" fmla="*/ 3793 w 80"/>
                  <a:gd name="T37" fmla="*/ 74751 h 97"/>
                  <a:gd name="T38" fmla="*/ 3380 w 80"/>
                  <a:gd name="T39" fmla="*/ 67206 h 97"/>
                  <a:gd name="T40" fmla="*/ 3024 w 80"/>
                  <a:gd name="T41" fmla="*/ 58176 h 97"/>
                  <a:gd name="T42" fmla="*/ 2419 w 80"/>
                  <a:gd name="T43" fmla="*/ 50436 h 97"/>
                  <a:gd name="T44" fmla="*/ 1772 w 80"/>
                  <a:gd name="T45" fmla="*/ 42968 h 97"/>
                  <a:gd name="T46" fmla="*/ 1084 w 80"/>
                  <a:gd name="T47" fmla="*/ 39381 h 97"/>
                  <a:gd name="T48" fmla="*/ 333 w 80"/>
                  <a:gd name="T49" fmla="*/ 37067 h 9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0" h="97">
                    <a:moveTo>
                      <a:pt x="5" y="44"/>
                    </a:moveTo>
                    <a:lnTo>
                      <a:pt x="2" y="28"/>
                    </a:lnTo>
                    <a:lnTo>
                      <a:pt x="0" y="16"/>
                    </a:lnTo>
                    <a:lnTo>
                      <a:pt x="5" y="6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3" y="0"/>
                    </a:lnTo>
                    <a:lnTo>
                      <a:pt x="31" y="1"/>
                    </a:lnTo>
                    <a:lnTo>
                      <a:pt x="40" y="4"/>
                    </a:lnTo>
                    <a:lnTo>
                      <a:pt x="50" y="9"/>
                    </a:lnTo>
                    <a:lnTo>
                      <a:pt x="59" y="16"/>
                    </a:lnTo>
                    <a:lnTo>
                      <a:pt x="68" y="28"/>
                    </a:lnTo>
                    <a:lnTo>
                      <a:pt x="74" y="44"/>
                    </a:lnTo>
                    <a:lnTo>
                      <a:pt x="80" y="72"/>
                    </a:lnTo>
                    <a:lnTo>
                      <a:pt x="76" y="87"/>
                    </a:lnTo>
                    <a:lnTo>
                      <a:pt x="68" y="95"/>
                    </a:lnTo>
                    <a:lnTo>
                      <a:pt x="64" y="97"/>
                    </a:lnTo>
                    <a:lnTo>
                      <a:pt x="62" y="93"/>
                    </a:lnTo>
                    <a:lnTo>
                      <a:pt x="59" y="89"/>
                    </a:lnTo>
                    <a:lnTo>
                      <a:pt x="53" y="80"/>
                    </a:lnTo>
                    <a:lnTo>
                      <a:pt x="47" y="69"/>
                    </a:lnTo>
                    <a:lnTo>
                      <a:pt x="38" y="60"/>
                    </a:lnTo>
                    <a:lnTo>
                      <a:pt x="28" y="51"/>
                    </a:lnTo>
                    <a:lnTo>
                      <a:pt x="17" y="47"/>
                    </a:lnTo>
                    <a:lnTo>
                      <a:pt x="5" y="44"/>
                    </a:lnTo>
                    <a:close/>
                  </a:path>
                </a:pathLst>
              </a:custGeom>
              <a:solidFill>
                <a:srgbClr val="FFE86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2" name="Freeform 42">
                <a:extLst>
                  <a:ext uri="{FF2B5EF4-FFF2-40B4-BE49-F238E27FC236}">
                    <a16:creationId xmlns:a16="http://schemas.microsoft.com/office/drawing/2014/main" id="{A309AE9D-260F-85A6-5ED2-55A375552A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0" y="1018"/>
                <a:ext cx="67" cy="75"/>
              </a:xfrm>
              <a:custGeom>
                <a:avLst/>
                <a:gdLst>
                  <a:gd name="T0" fmla="*/ 0 w 42"/>
                  <a:gd name="T1" fmla="*/ 21267 h 36"/>
                  <a:gd name="T2" fmla="*/ 0 w 42"/>
                  <a:gd name="T3" fmla="*/ 19231 h 36"/>
                  <a:gd name="T4" fmla="*/ 86 w 42"/>
                  <a:gd name="T5" fmla="*/ 12435 h 36"/>
                  <a:gd name="T6" fmla="*/ 423 w 42"/>
                  <a:gd name="T7" fmla="*/ 5969 h 36"/>
                  <a:gd name="T8" fmla="*/ 889 w 42"/>
                  <a:gd name="T9" fmla="*/ 660 h 36"/>
                  <a:gd name="T10" fmla="*/ 1600 w 42"/>
                  <a:gd name="T11" fmla="*/ 0 h 36"/>
                  <a:gd name="T12" fmla="*/ 2241 w 42"/>
                  <a:gd name="T13" fmla="*/ 660 h 36"/>
                  <a:gd name="T14" fmla="*/ 2603 w 42"/>
                  <a:gd name="T15" fmla="*/ 5969 h 36"/>
                  <a:gd name="T16" fmla="*/ 2825 w 42"/>
                  <a:gd name="T17" fmla="*/ 13510 h 36"/>
                  <a:gd name="T18" fmla="*/ 2825 w 42"/>
                  <a:gd name="T19" fmla="*/ 21267 h 36"/>
                  <a:gd name="T20" fmla="*/ 2825 w 42"/>
                  <a:gd name="T21" fmla="*/ 24531 h 36"/>
                  <a:gd name="T22" fmla="*/ 2825 w 42"/>
                  <a:gd name="T23" fmla="*/ 26567 h 36"/>
                  <a:gd name="T24" fmla="*/ 2825 w 42"/>
                  <a:gd name="T25" fmla="*/ 26567 h 36"/>
                  <a:gd name="T26" fmla="*/ 2393 w 42"/>
                  <a:gd name="T27" fmla="*/ 25906 h 36"/>
                  <a:gd name="T28" fmla="*/ 1600 w 42"/>
                  <a:gd name="T29" fmla="*/ 22327 h 36"/>
                  <a:gd name="T30" fmla="*/ 675 w 42"/>
                  <a:gd name="T31" fmla="*/ 19931 h 36"/>
                  <a:gd name="T32" fmla="*/ 0 w 42"/>
                  <a:gd name="T33" fmla="*/ 21267 h 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42" h="36">
                    <a:moveTo>
                      <a:pt x="0" y="29"/>
                    </a:moveTo>
                    <a:lnTo>
                      <a:pt x="0" y="26"/>
                    </a:lnTo>
                    <a:lnTo>
                      <a:pt x="1" y="17"/>
                    </a:lnTo>
                    <a:lnTo>
                      <a:pt x="6" y="8"/>
                    </a:lnTo>
                    <a:lnTo>
                      <a:pt x="13" y="1"/>
                    </a:lnTo>
                    <a:lnTo>
                      <a:pt x="24" y="0"/>
                    </a:lnTo>
                    <a:lnTo>
                      <a:pt x="33" y="1"/>
                    </a:lnTo>
                    <a:lnTo>
                      <a:pt x="39" y="8"/>
                    </a:lnTo>
                    <a:lnTo>
                      <a:pt x="42" y="18"/>
                    </a:lnTo>
                    <a:lnTo>
                      <a:pt x="42" y="29"/>
                    </a:lnTo>
                    <a:lnTo>
                      <a:pt x="42" y="33"/>
                    </a:lnTo>
                    <a:lnTo>
                      <a:pt x="42" y="36"/>
                    </a:lnTo>
                    <a:lnTo>
                      <a:pt x="36" y="35"/>
                    </a:lnTo>
                    <a:lnTo>
                      <a:pt x="24" y="30"/>
                    </a:lnTo>
                    <a:lnTo>
                      <a:pt x="10" y="27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EFE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3" name="Freeform 43">
                <a:extLst>
                  <a:ext uri="{FF2B5EF4-FFF2-40B4-BE49-F238E27FC236}">
                    <a16:creationId xmlns:a16="http://schemas.microsoft.com/office/drawing/2014/main" id="{D15780F5-71E9-DC61-B8A6-D2185EC3A3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0" y="1018"/>
                <a:ext cx="67" cy="75"/>
              </a:xfrm>
              <a:custGeom>
                <a:avLst/>
                <a:gdLst>
                  <a:gd name="T0" fmla="*/ 0 w 42"/>
                  <a:gd name="T1" fmla="*/ 21267 h 36"/>
                  <a:gd name="T2" fmla="*/ 0 w 42"/>
                  <a:gd name="T3" fmla="*/ 21267 h 36"/>
                  <a:gd name="T4" fmla="*/ 0 w 42"/>
                  <a:gd name="T5" fmla="*/ 19231 h 36"/>
                  <a:gd name="T6" fmla="*/ 86 w 42"/>
                  <a:gd name="T7" fmla="*/ 12435 h 36"/>
                  <a:gd name="T8" fmla="*/ 423 w 42"/>
                  <a:gd name="T9" fmla="*/ 5969 h 36"/>
                  <a:gd name="T10" fmla="*/ 889 w 42"/>
                  <a:gd name="T11" fmla="*/ 660 h 36"/>
                  <a:gd name="T12" fmla="*/ 889 w 42"/>
                  <a:gd name="T13" fmla="*/ 660 h 36"/>
                  <a:gd name="T14" fmla="*/ 1600 w 42"/>
                  <a:gd name="T15" fmla="*/ 0 h 36"/>
                  <a:gd name="T16" fmla="*/ 2241 w 42"/>
                  <a:gd name="T17" fmla="*/ 660 h 36"/>
                  <a:gd name="T18" fmla="*/ 2603 w 42"/>
                  <a:gd name="T19" fmla="*/ 5969 h 36"/>
                  <a:gd name="T20" fmla="*/ 2825 w 42"/>
                  <a:gd name="T21" fmla="*/ 13510 h 36"/>
                  <a:gd name="T22" fmla="*/ 2825 w 42"/>
                  <a:gd name="T23" fmla="*/ 13510 h 36"/>
                  <a:gd name="T24" fmla="*/ 2825 w 42"/>
                  <a:gd name="T25" fmla="*/ 21267 h 36"/>
                  <a:gd name="T26" fmla="*/ 2825 w 42"/>
                  <a:gd name="T27" fmla="*/ 24531 h 36"/>
                  <a:gd name="T28" fmla="*/ 2825 w 42"/>
                  <a:gd name="T29" fmla="*/ 26567 h 36"/>
                  <a:gd name="T30" fmla="*/ 2825 w 42"/>
                  <a:gd name="T31" fmla="*/ 26567 h 36"/>
                  <a:gd name="T32" fmla="*/ 2825 w 42"/>
                  <a:gd name="T33" fmla="*/ 26567 h 36"/>
                  <a:gd name="T34" fmla="*/ 2393 w 42"/>
                  <a:gd name="T35" fmla="*/ 25906 h 36"/>
                  <a:gd name="T36" fmla="*/ 1600 w 42"/>
                  <a:gd name="T37" fmla="*/ 22327 h 36"/>
                  <a:gd name="T38" fmla="*/ 675 w 42"/>
                  <a:gd name="T39" fmla="*/ 19931 h 36"/>
                  <a:gd name="T40" fmla="*/ 0 w 42"/>
                  <a:gd name="T41" fmla="*/ 21267 h 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42" h="36">
                    <a:moveTo>
                      <a:pt x="0" y="29"/>
                    </a:moveTo>
                    <a:lnTo>
                      <a:pt x="0" y="29"/>
                    </a:lnTo>
                    <a:lnTo>
                      <a:pt x="0" y="26"/>
                    </a:lnTo>
                    <a:lnTo>
                      <a:pt x="1" y="17"/>
                    </a:lnTo>
                    <a:lnTo>
                      <a:pt x="6" y="8"/>
                    </a:lnTo>
                    <a:lnTo>
                      <a:pt x="13" y="1"/>
                    </a:lnTo>
                    <a:lnTo>
                      <a:pt x="24" y="0"/>
                    </a:lnTo>
                    <a:lnTo>
                      <a:pt x="33" y="1"/>
                    </a:lnTo>
                    <a:lnTo>
                      <a:pt x="39" y="8"/>
                    </a:lnTo>
                    <a:lnTo>
                      <a:pt x="42" y="18"/>
                    </a:lnTo>
                    <a:lnTo>
                      <a:pt x="42" y="29"/>
                    </a:lnTo>
                    <a:lnTo>
                      <a:pt x="42" y="33"/>
                    </a:lnTo>
                    <a:lnTo>
                      <a:pt x="42" y="36"/>
                    </a:lnTo>
                    <a:lnTo>
                      <a:pt x="36" y="35"/>
                    </a:lnTo>
                    <a:lnTo>
                      <a:pt x="24" y="30"/>
                    </a:lnTo>
                    <a:lnTo>
                      <a:pt x="10" y="27"/>
                    </a:lnTo>
                    <a:lnTo>
                      <a:pt x="0" y="29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4" name="Freeform 44">
                <a:extLst>
                  <a:ext uri="{FF2B5EF4-FFF2-40B4-BE49-F238E27FC236}">
                    <a16:creationId xmlns:a16="http://schemas.microsoft.com/office/drawing/2014/main" id="{5334BF1C-46DB-6CA1-0FE6-66FD9BCEA0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9" y="1037"/>
                <a:ext cx="111" cy="147"/>
              </a:xfrm>
              <a:custGeom>
                <a:avLst/>
                <a:gdLst>
                  <a:gd name="T0" fmla="*/ 0 w 70"/>
                  <a:gd name="T1" fmla="*/ 46851 h 70"/>
                  <a:gd name="T2" fmla="*/ 0 w 70"/>
                  <a:gd name="T3" fmla="*/ 41952 h 70"/>
                  <a:gd name="T4" fmla="*/ 0 w 70"/>
                  <a:gd name="T5" fmla="*/ 30265 h 70"/>
                  <a:gd name="T6" fmla="*/ 400 w 70"/>
                  <a:gd name="T7" fmla="*/ 15893 h 70"/>
                  <a:gd name="T8" fmla="*/ 1284 w 70"/>
                  <a:gd name="T9" fmla="*/ 4899 h 70"/>
                  <a:gd name="T10" fmla="*/ 2036 w 70"/>
                  <a:gd name="T11" fmla="*/ 1483 h 70"/>
                  <a:gd name="T12" fmla="*/ 2718 w 70"/>
                  <a:gd name="T13" fmla="*/ 0 h 70"/>
                  <a:gd name="T14" fmla="*/ 3151 w 70"/>
                  <a:gd name="T15" fmla="*/ 1483 h 70"/>
                  <a:gd name="T16" fmla="*/ 3692 w 70"/>
                  <a:gd name="T17" fmla="*/ 4899 h 70"/>
                  <a:gd name="T18" fmla="*/ 3907 w 70"/>
                  <a:gd name="T19" fmla="*/ 10994 h 70"/>
                  <a:gd name="T20" fmla="*/ 4104 w 70"/>
                  <a:gd name="T21" fmla="*/ 18942 h 70"/>
                  <a:gd name="T22" fmla="*/ 4229 w 70"/>
                  <a:gd name="T23" fmla="*/ 27987 h 70"/>
                  <a:gd name="T24" fmla="*/ 4229 w 70"/>
                  <a:gd name="T25" fmla="*/ 37498 h 70"/>
                  <a:gd name="T26" fmla="*/ 4434 w 70"/>
                  <a:gd name="T27" fmla="*/ 44673 h 70"/>
                  <a:gd name="T28" fmla="*/ 4434 w 70"/>
                  <a:gd name="T29" fmla="*/ 49132 h 70"/>
                  <a:gd name="T30" fmla="*/ 4229 w 70"/>
                  <a:gd name="T31" fmla="*/ 51910 h 70"/>
                  <a:gd name="T32" fmla="*/ 4039 w 70"/>
                  <a:gd name="T33" fmla="*/ 50600 h 70"/>
                  <a:gd name="T34" fmla="*/ 3907 w 70"/>
                  <a:gd name="T35" fmla="*/ 50600 h 70"/>
                  <a:gd name="T36" fmla="*/ 3560 w 70"/>
                  <a:gd name="T37" fmla="*/ 51910 h 70"/>
                  <a:gd name="T38" fmla="*/ 3130 w 70"/>
                  <a:gd name="T39" fmla="*/ 53344 h 70"/>
                  <a:gd name="T40" fmla="*/ 2396 w 70"/>
                  <a:gd name="T41" fmla="*/ 54027 h 70"/>
                  <a:gd name="T42" fmla="*/ 1763 w 70"/>
                  <a:gd name="T43" fmla="*/ 55658 h 70"/>
                  <a:gd name="T44" fmla="*/ 1081 w 70"/>
                  <a:gd name="T45" fmla="*/ 54027 h 70"/>
                  <a:gd name="T46" fmla="*/ 519 w 70"/>
                  <a:gd name="T47" fmla="*/ 51910 h 70"/>
                  <a:gd name="T48" fmla="*/ 0 w 70"/>
                  <a:gd name="T49" fmla="*/ 46851 h 7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70" h="70">
                    <a:moveTo>
                      <a:pt x="0" y="59"/>
                    </a:moveTo>
                    <a:lnTo>
                      <a:pt x="0" y="53"/>
                    </a:lnTo>
                    <a:lnTo>
                      <a:pt x="0" y="38"/>
                    </a:lnTo>
                    <a:lnTo>
                      <a:pt x="6" y="20"/>
                    </a:lnTo>
                    <a:lnTo>
                      <a:pt x="20" y="6"/>
                    </a:lnTo>
                    <a:lnTo>
                      <a:pt x="32" y="2"/>
                    </a:lnTo>
                    <a:lnTo>
                      <a:pt x="43" y="0"/>
                    </a:lnTo>
                    <a:lnTo>
                      <a:pt x="50" y="2"/>
                    </a:lnTo>
                    <a:lnTo>
                      <a:pt x="58" y="6"/>
                    </a:lnTo>
                    <a:lnTo>
                      <a:pt x="62" y="14"/>
                    </a:lnTo>
                    <a:lnTo>
                      <a:pt x="65" y="24"/>
                    </a:lnTo>
                    <a:lnTo>
                      <a:pt x="67" y="35"/>
                    </a:lnTo>
                    <a:lnTo>
                      <a:pt x="67" y="47"/>
                    </a:lnTo>
                    <a:lnTo>
                      <a:pt x="70" y="56"/>
                    </a:lnTo>
                    <a:lnTo>
                      <a:pt x="70" y="62"/>
                    </a:lnTo>
                    <a:lnTo>
                      <a:pt x="67" y="65"/>
                    </a:lnTo>
                    <a:lnTo>
                      <a:pt x="64" y="64"/>
                    </a:lnTo>
                    <a:lnTo>
                      <a:pt x="62" y="64"/>
                    </a:lnTo>
                    <a:lnTo>
                      <a:pt x="56" y="65"/>
                    </a:lnTo>
                    <a:lnTo>
                      <a:pt x="49" y="67"/>
                    </a:lnTo>
                    <a:lnTo>
                      <a:pt x="38" y="68"/>
                    </a:lnTo>
                    <a:lnTo>
                      <a:pt x="28" y="70"/>
                    </a:lnTo>
                    <a:lnTo>
                      <a:pt x="17" y="68"/>
                    </a:lnTo>
                    <a:lnTo>
                      <a:pt x="8" y="65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CCA5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5" name="Freeform 45">
                <a:extLst>
                  <a:ext uri="{FF2B5EF4-FFF2-40B4-BE49-F238E27FC236}">
                    <a16:creationId xmlns:a16="http://schemas.microsoft.com/office/drawing/2014/main" id="{3E2289EC-5F4F-109E-8EB0-9F1C8F56BD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9" y="1037"/>
                <a:ext cx="111" cy="147"/>
              </a:xfrm>
              <a:custGeom>
                <a:avLst/>
                <a:gdLst>
                  <a:gd name="T0" fmla="*/ 0 w 70"/>
                  <a:gd name="T1" fmla="*/ 46851 h 70"/>
                  <a:gd name="T2" fmla="*/ 0 w 70"/>
                  <a:gd name="T3" fmla="*/ 46851 h 70"/>
                  <a:gd name="T4" fmla="*/ 0 w 70"/>
                  <a:gd name="T5" fmla="*/ 41952 h 70"/>
                  <a:gd name="T6" fmla="*/ 0 w 70"/>
                  <a:gd name="T7" fmla="*/ 30265 h 70"/>
                  <a:gd name="T8" fmla="*/ 400 w 70"/>
                  <a:gd name="T9" fmla="*/ 15893 h 70"/>
                  <a:gd name="T10" fmla="*/ 1284 w 70"/>
                  <a:gd name="T11" fmla="*/ 4899 h 70"/>
                  <a:gd name="T12" fmla="*/ 1284 w 70"/>
                  <a:gd name="T13" fmla="*/ 4899 h 70"/>
                  <a:gd name="T14" fmla="*/ 2036 w 70"/>
                  <a:gd name="T15" fmla="*/ 1483 h 70"/>
                  <a:gd name="T16" fmla="*/ 2718 w 70"/>
                  <a:gd name="T17" fmla="*/ 0 h 70"/>
                  <a:gd name="T18" fmla="*/ 3151 w 70"/>
                  <a:gd name="T19" fmla="*/ 1483 h 70"/>
                  <a:gd name="T20" fmla="*/ 3692 w 70"/>
                  <a:gd name="T21" fmla="*/ 4899 h 70"/>
                  <a:gd name="T22" fmla="*/ 3907 w 70"/>
                  <a:gd name="T23" fmla="*/ 10994 h 70"/>
                  <a:gd name="T24" fmla="*/ 4104 w 70"/>
                  <a:gd name="T25" fmla="*/ 18942 h 70"/>
                  <a:gd name="T26" fmla="*/ 4229 w 70"/>
                  <a:gd name="T27" fmla="*/ 27987 h 70"/>
                  <a:gd name="T28" fmla="*/ 4229 w 70"/>
                  <a:gd name="T29" fmla="*/ 37498 h 70"/>
                  <a:gd name="T30" fmla="*/ 4229 w 70"/>
                  <a:gd name="T31" fmla="*/ 37498 h 70"/>
                  <a:gd name="T32" fmla="*/ 4434 w 70"/>
                  <a:gd name="T33" fmla="*/ 44673 h 70"/>
                  <a:gd name="T34" fmla="*/ 4434 w 70"/>
                  <a:gd name="T35" fmla="*/ 49132 h 70"/>
                  <a:gd name="T36" fmla="*/ 4229 w 70"/>
                  <a:gd name="T37" fmla="*/ 51910 h 70"/>
                  <a:gd name="T38" fmla="*/ 4039 w 70"/>
                  <a:gd name="T39" fmla="*/ 50600 h 70"/>
                  <a:gd name="T40" fmla="*/ 4039 w 70"/>
                  <a:gd name="T41" fmla="*/ 50600 h 70"/>
                  <a:gd name="T42" fmla="*/ 3907 w 70"/>
                  <a:gd name="T43" fmla="*/ 50600 h 70"/>
                  <a:gd name="T44" fmla="*/ 3560 w 70"/>
                  <a:gd name="T45" fmla="*/ 51910 h 70"/>
                  <a:gd name="T46" fmla="*/ 3130 w 70"/>
                  <a:gd name="T47" fmla="*/ 53344 h 70"/>
                  <a:gd name="T48" fmla="*/ 2396 w 70"/>
                  <a:gd name="T49" fmla="*/ 54027 h 70"/>
                  <a:gd name="T50" fmla="*/ 1763 w 70"/>
                  <a:gd name="T51" fmla="*/ 55658 h 70"/>
                  <a:gd name="T52" fmla="*/ 1081 w 70"/>
                  <a:gd name="T53" fmla="*/ 54027 h 70"/>
                  <a:gd name="T54" fmla="*/ 519 w 70"/>
                  <a:gd name="T55" fmla="*/ 51910 h 70"/>
                  <a:gd name="T56" fmla="*/ 0 w 70"/>
                  <a:gd name="T57" fmla="*/ 46851 h 7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70" h="70">
                    <a:moveTo>
                      <a:pt x="0" y="59"/>
                    </a:moveTo>
                    <a:lnTo>
                      <a:pt x="0" y="59"/>
                    </a:lnTo>
                    <a:lnTo>
                      <a:pt x="0" y="53"/>
                    </a:lnTo>
                    <a:lnTo>
                      <a:pt x="0" y="38"/>
                    </a:lnTo>
                    <a:lnTo>
                      <a:pt x="6" y="20"/>
                    </a:lnTo>
                    <a:lnTo>
                      <a:pt x="20" y="6"/>
                    </a:lnTo>
                    <a:lnTo>
                      <a:pt x="32" y="2"/>
                    </a:lnTo>
                    <a:lnTo>
                      <a:pt x="43" y="0"/>
                    </a:lnTo>
                    <a:lnTo>
                      <a:pt x="50" y="2"/>
                    </a:lnTo>
                    <a:lnTo>
                      <a:pt x="58" y="6"/>
                    </a:lnTo>
                    <a:lnTo>
                      <a:pt x="62" y="14"/>
                    </a:lnTo>
                    <a:lnTo>
                      <a:pt x="65" y="24"/>
                    </a:lnTo>
                    <a:lnTo>
                      <a:pt x="67" y="35"/>
                    </a:lnTo>
                    <a:lnTo>
                      <a:pt x="67" y="47"/>
                    </a:lnTo>
                    <a:lnTo>
                      <a:pt x="70" y="56"/>
                    </a:lnTo>
                    <a:lnTo>
                      <a:pt x="70" y="62"/>
                    </a:lnTo>
                    <a:lnTo>
                      <a:pt x="67" y="65"/>
                    </a:lnTo>
                    <a:lnTo>
                      <a:pt x="64" y="64"/>
                    </a:lnTo>
                    <a:lnTo>
                      <a:pt x="62" y="64"/>
                    </a:lnTo>
                    <a:lnTo>
                      <a:pt x="56" y="65"/>
                    </a:lnTo>
                    <a:lnTo>
                      <a:pt x="49" y="67"/>
                    </a:lnTo>
                    <a:lnTo>
                      <a:pt x="38" y="68"/>
                    </a:lnTo>
                    <a:lnTo>
                      <a:pt x="28" y="70"/>
                    </a:lnTo>
                    <a:lnTo>
                      <a:pt x="17" y="68"/>
                    </a:lnTo>
                    <a:lnTo>
                      <a:pt x="8" y="65"/>
                    </a:lnTo>
                    <a:lnTo>
                      <a:pt x="0" y="59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6" name="Freeform 46">
                <a:extLst>
                  <a:ext uri="{FF2B5EF4-FFF2-40B4-BE49-F238E27FC236}">
                    <a16:creationId xmlns:a16="http://schemas.microsoft.com/office/drawing/2014/main" id="{F757558E-E448-68A5-02CC-DCF16C154C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7" y="1041"/>
                <a:ext cx="85" cy="90"/>
              </a:xfrm>
              <a:custGeom>
                <a:avLst/>
                <a:gdLst>
                  <a:gd name="T0" fmla="*/ 0 w 54"/>
                  <a:gd name="T1" fmla="*/ 30937 h 43"/>
                  <a:gd name="T2" fmla="*/ 0 w 54"/>
                  <a:gd name="T3" fmla="*/ 27674 h 43"/>
                  <a:gd name="T4" fmla="*/ 0 w 54"/>
                  <a:gd name="T5" fmla="*/ 20913 h 43"/>
                  <a:gd name="T6" fmla="*/ 340 w 54"/>
                  <a:gd name="T7" fmla="*/ 11459 h 43"/>
                  <a:gd name="T8" fmla="*/ 1058 w 54"/>
                  <a:gd name="T9" fmla="*/ 3018 h 43"/>
                  <a:gd name="T10" fmla="*/ 2086 w 54"/>
                  <a:gd name="T11" fmla="*/ 0 h 43"/>
                  <a:gd name="T12" fmla="*/ 2676 w 54"/>
                  <a:gd name="T13" fmla="*/ 4774 h 43"/>
                  <a:gd name="T14" fmla="*/ 2964 w 54"/>
                  <a:gd name="T15" fmla="*/ 12096 h 43"/>
                  <a:gd name="T16" fmla="*/ 3016 w 54"/>
                  <a:gd name="T17" fmla="*/ 23984 h 43"/>
                  <a:gd name="T18" fmla="*/ 3208 w 54"/>
                  <a:gd name="T19" fmla="*/ 28321 h 43"/>
                  <a:gd name="T20" fmla="*/ 3208 w 54"/>
                  <a:gd name="T21" fmla="*/ 32373 h 43"/>
                  <a:gd name="T22" fmla="*/ 3132 w 54"/>
                  <a:gd name="T23" fmla="*/ 33061 h 43"/>
                  <a:gd name="T24" fmla="*/ 2964 w 54"/>
                  <a:gd name="T25" fmla="*/ 33061 h 43"/>
                  <a:gd name="T26" fmla="*/ 2879 w 54"/>
                  <a:gd name="T27" fmla="*/ 28321 h 43"/>
                  <a:gd name="T28" fmla="*/ 2676 w 54"/>
                  <a:gd name="T29" fmla="*/ 25317 h 43"/>
                  <a:gd name="T30" fmla="*/ 2301 w 54"/>
                  <a:gd name="T31" fmla="*/ 23984 h 43"/>
                  <a:gd name="T32" fmla="*/ 1883 w 54"/>
                  <a:gd name="T33" fmla="*/ 23226 h 43"/>
                  <a:gd name="T34" fmla="*/ 1432 w 54"/>
                  <a:gd name="T35" fmla="*/ 23984 h 43"/>
                  <a:gd name="T36" fmla="*/ 910 w 54"/>
                  <a:gd name="T37" fmla="*/ 25317 h 43"/>
                  <a:gd name="T38" fmla="*/ 416 w 54"/>
                  <a:gd name="T39" fmla="*/ 27674 h 43"/>
                  <a:gd name="T40" fmla="*/ 0 w 54"/>
                  <a:gd name="T41" fmla="*/ 30937 h 4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54" h="43">
                    <a:moveTo>
                      <a:pt x="0" y="40"/>
                    </a:moveTo>
                    <a:lnTo>
                      <a:pt x="0" y="36"/>
                    </a:lnTo>
                    <a:lnTo>
                      <a:pt x="0" y="27"/>
                    </a:lnTo>
                    <a:lnTo>
                      <a:pt x="6" y="15"/>
                    </a:lnTo>
                    <a:lnTo>
                      <a:pt x="18" y="4"/>
                    </a:lnTo>
                    <a:lnTo>
                      <a:pt x="35" y="0"/>
                    </a:lnTo>
                    <a:lnTo>
                      <a:pt x="45" y="6"/>
                    </a:lnTo>
                    <a:lnTo>
                      <a:pt x="50" y="16"/>
                    </a:lnTo>
                    <a:lnTo>
                      <a:pt x="51" y="31"/>
                    </a:lnTo>
                    <a:lnTo>
                      <a:pt x="54" y="37"/>
                    </a:lnTo>
                    <a:lnTo>
                      <a:pt x="54" y="42"/>
                    </a:lnTo>
                    <a:lnTo>
                      <a:pt x="53" y="43"/>
                    </a:lnTo>
                    <a:lnTo>
                      <a:pt x="50" y="43"/>
                    </a:lnTo>
                    <a:lnTo>
                      <a:pt x="48" y="37"/>
                    </a:lnTo>
                    <a:lnTo>
                      <a:pt x="45" y="33"/>
                    </a:lnTo>
                    <a:lnTo>
                      <a:pt x="39" y="31"/>
                    </a:lnTo>
                    <a:lnTo>
                      <a:pt x="32" y="30"/>
                    </a:lnTo>
                    <a:lnTo>
                      <a:pt x="24" y="31"/>
                    </a:lnTo>
                    <a:lnTo>
                      <a:pt x="15" y="33"/>
                    </a:lnTo>
                    <a:lnTo>
                      <a:pt x="7" y="36"/>
                    </a:lnTo>
                    <a:lnTo>
                      <a:pt x="0" y="40"/>
                    </a:lnTo>
                    <a:close/>
                  </a:path>
                </a:pathLst>
              </a:custGeom>
              <a:solidFill>
                <a:srgbClr val="EFC9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7" name="Freeform 47">
                <a:extLst>
                  <a:ext uri="{FF2B5EF4-FFF2-40B4-BE49-F238E27FC236}">
                    <a16:creationId xmlns:a16="http://schemas.microsoft.com/office/drawing/2014/main" id="{D6AA8F64-DBEC-C05F-2DEA-A24F98C9A1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6" y="1047"/>
                <a:ext cx="70" cy="72"/>
              </a:xfrm>
              <a:custGeom>
                <a:avLst/>
                <a:gdLst>
                  <a:gd name="T0" fmla="*/ 0 w 44"/>
                  <a:gd name="T1" fmla="*/ 26706 h 34"/>
                  <a:gd name="T2" fmla="*/ 0 w 44"/>
                  <a:gd name="T3" fmla="*/ 23893 h 34"/>
                  <a:gd name="T4" fmla="*/ 0 w 44"/>
                  <a:gd name="T5" fmla="*/ 17759 h 34"/>
                  <a:gd name="T6" fmla="*/ 258 w 44"/>
                  <a:gd name="T7" fmla="*/ 10095 h 34"/>
                  <a:gd name="T8" fmla="*/ 912 w 44"/>
                  <a:gd name="T9" fmla="*/ 3238 h 34"/>
                  <a:gd name="T10" fmla="*/ 1756 w 44"/>
                  <a:gd name="T11" fmla="*/ 0 h 34"/>
                  <a:gd name="T12" fmla="*/ 2356 w 44"/>
                  <a:gd name="T13" fmla="*/ 2516 h 34"/>
                  <a:gd name="T14" fmla="*/ 2657 w 44"/>
                  <a:gd name="T15" fmla="*/ 10095 h 34"/>
                  <a:gd name="T16" fmla="*/ 2754 w 44"/>
                  <a:gd name="T17" fmla="*/ 20656 h 34"/>
                  <a:gd name="T18" fmla="*/ 2875 w 44"/>
                  <a:gd name="T19" fmla="*/ 23893 h 34"/>
                  <a:gd name="T20" fmla="*/ 2875 w 44"/>
                  <a:gd name="T21" fmla="*/ 26706 h 34"/>
                  <a:gd name="T22" fmla="*/ 2657 w 44"/>
                  <a:gd name="T23" fmla="*/ 29041 h 34"/>
                  <a:gd name="T24" fmla="*/ 2557 w 44"/>
                  <a:gd name="T25" fmla="*/ 29041 h 34"/>
                  <a:gd name="T26" fmla="*/ 2308 w 44"/>
                  <a:gd name="T27" fmla="*/ 23087 h 34"/>
                  <a:gd name="T28" fmla="*/ 1538 w 44"/>
                  <a:gd name="T29" fmla="*/ 21378 h 34"/>
                  <a:gd name="T30" fmla="*/ 776 w 44"/>
                  <a:gd name="T31" fmla="*/ 23087 h 34"/>
                  <a:gd name="T32" fmla="*/ 0 w 44"/>
                  <a:gd name="T33" fmla="*/ 26706 h 3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44" h="34">
                    <a:moveTo>
                      <a:pt x="0" y="31"/>
                    </a:moveTo>
                    <a:lnTo>
                      <a:pt x="0" y="28"/>
                    </a:lnTo>
                    <a:lnTo>
                      <a:pt x="0" y="21"/>
                    </a:lnTo>
                    <a:lnTo>
                      <a:pt x="4" y="12"/>
                    </a:lnTo>
                    <a:lnTo>
                      <a:pt x="14" y="4"/>
                    </a:lnTo>
                    <a:lnTo>
                      <a:pt x="27" y="0"/>
                    </a:lnTo>
                    <a:lnTo>
                      <a:pt x="36" y="3"/>
                    </a:lnTo>
                    <a:lnTo>
                      <a:pt x="41" y="12"/>
                    </a:lnTo>
                    <a:lnTo>
                      <a:pt x="42" y="24"/>
                    </a:lnTo>
                    <a:lnTo>
                      <a:pt x="44" y="28"/>
                    </a:lnTo>
                    <a:lnTo>
                      <a:pt x="44" y="31"/>
                    </a:lnTo>
                    <a:lnTo>
                      <a:pt x="41" y="34"/>
                    </a:lnTo>
                    <a:lnTo>
                      <a:pt x="39" y="34"/>
                    </a:lnTo>
                    <a:lnTo>
                      <a:pt x="35" y="27"/>
                    </a:lnTo>
                    <a:lnTo>
                      <a:pt x="24" y="25"/>
                    </a:lnTo>
                    <a:lnTo>
                      <a:pt x="12" y="27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rgbClr val="F4DB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8" name="Freeform 48">
                <a:extLst>
                  <a:ext uri="{FF2B5EF4-FFF2-40B4-BE49-F238E27FC236}">
                    <a16:creationId xmlns:a16="http://schemas.microsoft.com/office/drawing/2014/main" id="{C8080D8E-693A-B9E5-E9B7-3B34FEC262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6" y="1053"/>
                <a:ext cx="51" cy="53"/>
              </a:xfrm>
              <a:custGeom>
                <a:avLst/>
                <a:gdLst>
                  <a:gd name="T0" fmla="*/ 0 w 32"/>
                  <a:gd name="T1" fmla="*/ 18238 h 25"/>
                  <a:gd name="T2" fmla="*/ 0 w 32"/>
                  <a:gd name="T3" fmla="*/ 16360 h 25"/>
                  <a:gd name="T4" fmla="*/ 0 w 32"/>
                  <a:gd name="T5" fmla="*/ 11348 h 25"/>
                  <a:gd name="T6" fmla="*/ 214 w 32"/>
                  <a:gd name="T7" fmla="*/ 6167 h 25"/>
                  <a:gd name="T8" fmla="*/ 749 w 32"/>
                  <a:gd name="T9" fmla="*/ 723 h 25"/>
                  <a:gd name="T10" fmla="*/ 1329 w 32"/>
                  <a:gd name="T11" fmla="*/ 0 h 25"/>
                  <a:gd name="T12" fmla="*/ 1710 w 32"/>
                  <a:gd name="T13" fmla="*/ 2525 h 25"/>
                  <a:gd name="T14" fmla="*/ 1903 w 32"/>
                  <a:gd name="T15" fmla="*/ 7717 h 25"/>
                  <a:gd name="T16" fmla="*/ 2011 w 32"/>
                  <a:gd name="T17" fmla="*/ 15635 h 25"/>
                  <a:gd name="T18" fmla="*/ 2118 w 32"/>
                  <a:gd name="T19" fmla="*/ 18238 h 25"/>
                  <a:gd name="T20" fmla="*/ 2118 w 32"/>
                  <a:gd name="T21" fmla="*/ 20759 h 25"/>
                  <a:gd name="T22" fmla="*/ 1903 w 32"/>
                  <a:gd name="T23" fmla="*/ 21497 h 25"/>
                  <a:gd name="T24" fmla="*/ 1801 w 32"/>
                  <a:gd name="T25" fmla="*/ 21497 h 25"/>
                  <a:gd name="T26" fmla="*/ 1710 w 32"/>
                  <a:gd name="T27" fmla="*/ 18238 h 25"/>
                  <a:gd name="T28" fmla="*/ 1194 w 32"/>
                  <a:gd name="T29" fmla="*/ 18238 h 25"/>
                  <a:gd name="T30" fmla="*/ 543 w 32"/>
                  <a:gd name="T31" fmla="*/ 18238 h 25"/>
                  <a:gd name="T32" fmla="*/ 0 w 32"/>
                  <a:gd name="T33" fmla="*/ 18238 h 2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2" h="25">
                    <a:moveTo>
                      <a:pt x="0" y="21"/>
                    </a:moveTo>
                    <a:lnTo>
                      <a:pt x="0" y="19"/>
                    </a:lnTo>
                    <a:lnTo>
                      <a:pt x="0" y="13"/>
                    </a:lnTo>
                    <a:lnTo>
                      <a:pt x="3" y="7"/>
                    </a:lnTo>
                    <a:lnTo>
                      <a:pt x="11" y="1"/>
                    </a:lnTo>
                    <a:lnTo>
                      <a:pt x="20" y="0"/>
                    </a:lnTo>
                    <a:lnTo>
                      <a:pt x="26" y="3"/>
                    </a:lnTo>
                    <a:lnTo>
                      <a:pt x="29" y="9"/>
                    </a:lnTo>
                    <a:lnTo>
                      <a:pt x="30" y="18"/>
                    </a:lnTo>
                    <a:lnTo>
                      <a:pt x="32" y="21"/>
                    </a:lnTo>
                    <a:lnTo>
                      <a:pt x="32" y="24"/>
                    </a:lnTo>
                    <a:lnTo>
                      <a:pt x="29" y="25"/>
                    </a:lnTo>
                    <a:lnTo>
                      <a:pt x="27" y="25"/>
                    </a:lnTo>
                    <a:lnTo>
                      <a:pt x="26" y="21"/>
                    </a:lnTo>
                    <a:lnTo>
                      <a:pt x="18" y="21"/>
                    </a:lnTo>
                    <a:lnTo>
                      <a:pt x="8" y="21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F9ED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9" name="Freeform 49">
                <a:extLst>
                  <a:ext uri="{FF2B5EF4-FFF2-40B4-BE49-F238E27FC236}">
                    <a16:creationId xmlns:a16="http://schemas.microsoft.com/office/drawing/2014/main" id="{A8F415AA-F32E-7E97-D0BD-269C26C605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5" y="1060"/>
                <a:ext cx="32" cy="31"/>
              </a:xfrm>
              <a:custGeom>
                <a:avLst/>
                <a:gdLst>
                  <a:gd name="T0" fmla="*/ 0 w 20"/>
                  <a:gd name="T1" fmla="*/ 8333 h 15"/>
                  <a:gd name="T2" fmla="*/ 0 w 20"/>
                  <a:gd name="T3" fmla="*/ 6927 h 15"/>
                  <a:gd name="T4" fmla="*/ 0 w 20"/>
                  <a:gd name="T5" fmla="*/ 4669 h 15"/>
                  <a:gd name="T6" fmla="*/ 0 w 20"/>
                  <a:gd name="T7" fmla="*/ 2720 h 15"/>
                  <a:gd name="T8" fmla="*/ 354 w 20"/>
                  <a:gd name="T9" fmla="*/ 637 h 15"/>
                  <a:gd name="T10" fmla="*/ 806 w 20"/>
                  <a:gd name="T11" fmla="*/ 0 h 15"/>
                  <a:gd name="T12" fmla="*/ 1155 w 20"/>
                  <a:gd name="T13" fmla="*/ 637 h 15"/>
                  <a:gd name="T14" fmla="*/ 1237 w 20"/>
                  <a:gd name="T15" fmla="*/ 4032 h 15"/>
                  <a:gd name="T16" fmla="*/ 1237 w 20"/>
                  <a:gd name="T17" fmla="*/ 8333 h 15"/>
                  <a:gd name="T18" fmla="*/ 1378 w 20"/>
                  <a:gd name="T19" fmla="*/ 9046 h 15"/>
                  <a:gd name="T20" fmla="*/ 1378 w 20"/>
                  <a:gd name="T21" fmla="*/ 10294 h 15"/>
                  <a:gd name="T22" fmla="*/ 1237 w 20"/>
                  <a:gd name="T23" fmla="*/ 10294 h 15"/>
                  <a:gd name="T24" fmla="*/ 1155 w 20"/>
                  <a:gd name="T25" fmla="*/ 10294 h 15"/>
                  <a:gd name="T26" fmla="*/ 1029 w 20"/>
                  <a:gd name="T27" fmla="*/ 10294 h 15"/>
                  <a:gd name="T28" fmla="*/ 773 w 20"/>
                  <a:gd name="T29" fmla="*/ 10294 h 15"/>
                  <a:gd name="T30" fmla="*/ 354 w 20"/>
                  <a:gd name="T31" fmla="*/ 10294 h 15"/>
                  <a:gd name="T32" fmla="*/ 0 w 20"/>
                  <a:gd name="T33" fmla="*/ 8333 h 1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0" h="15">
                    <a:moveTo>
                      <a:pt x="0" y="12"/>
                    </a:moveTo>
                    <a:lnTo>
                      <a:pt x="0" y="10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5" y="1"/>
                    </a:lnTo>
                    <a:lnTo>
                      <a:pt x="12" y="0"/>
                    </a:lnTo>
                    <a:lnTo>
                      <a:pt x="17" y="1"/>
                    </a:lnTo>
                    <a:lnTo>
                      <a:pt x="18" y="6"/>
                    </a:lnTo>
                    <a:lnTo>
                      <a:pt x="18" y="12"/>
                    </a:lnTo>
                    <a:lnTo>
                      <a:pt x="20" y="13"/>
                    </a:lnTo>
                    <a:lnTo>
                      <a:pt x="20" y="15"/>
                    </a:lnTo>
                    <a:lnTo>
                      <a:pt x="18" y="15"/>
                    </a:lnTo>
                    <a:lnTo>
                      <a:pt x="17" y="15"/>
                    </a:lnTo>
                    <a:lnTo>
                      <a:pt x="15" y="15"/>
                    </a:lnTo>
                    <a:lnTo>
                      <a:pt x="11" y="15"/>
                    </a:lnTo>
                    <a:lnTo>
                      <a:pt x="5" y="15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FFF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00" name="Freeform 50">
                <a:extLst>
                  <a:ext uri="{FF2B5EF4-FFF2-40B4-BE49-F238E27FC236}">
                    <a16:creationId xmlns:a16="http://schemas.microsoft.com/office/drawing/2014/main" id="{F6AE0FE7-509C-6B2F-E104-522B5FEBC2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2" y="1005"/>
                <a:ext cx="82" cy="93"/>
              </a:xfrm>
              <a:custGeom>
                <a:avLst/>
                <a:gdLst>
                  <a:gd name="T0" fmla="*/ 0 w 52"/>
                  <a:gd name="T1" fmla="*/ 37080 h 44"/>
                  <a:gd name="T2" fmla="*/ 0 w 52"/>
                  <a:gd name="T3" fmla="*/ 32654 h 44"/>
                  <a:gd name="T4" fmla="*/ 203 w 52"/>
                  <a:gd name="T5" fmla="*/ 25072 h 44"/>
                  <a:gd name="T6" fmla="*/ 341 w 52"/>
                  <a:gd name="T7" fmla="*/ 15068 h 44"/>
                  <a:gd name="T8" fmla="*/ 796 w 52"/>
                  <a:gd name="T9" fmla="*/ 6070 h 44"/>
                  <a:gd name="T10" fmla="*/ 1467 w 52"/>
                  <a:gd name="T11" fmla="*/ 719 h 44"/>
                  <a:gd name="T12" fmla="*/ 1979 w 52"/>
                  <a:gd name="T13" fmla="*/ 0 h 44"/>
                  <a:gd name="T14" fmla="*/ 2400 w 52"/>
                  <a:gd name="T15" fmla="*/ 719 h 44"/>
                  <a:gd name="T16" fmla="*/ 2775 w 52"/>
                  <a:gd name="T17" fmla="*/ 6070 h 44"/>
                  <a:gd name="T18" fmla="*/ 2936 w 52"/>
                  <a:gd name="T19" fmla="*/ 12830 h 44"/>
                  <a:gd name="T20" fmla="*/ 3121 w 52"/>
                  <a:gd name="T21" fmla="*/ 20340 h 44"/>
                  <a:gd name="T22" fmla="*/ 3121 w 52"/>
                  <a:gd name="T23" fmla="*/ 24351 h 44"/>
                  <a:gd name="T24" fmla="*/ 3121 w 52"/>
                  <a:gd name="T25" fmla="*/ 27118 h 44"/>
                  <a:gd name="T26" fmla="*/ 3121 w 52"/>
                  <a:gd name="T27" fmla="*/ 27118 h 44"/>
                  <a:gd name="T28" fmla="*/ 3064 w 52"/>
                  <a:gd name="T29" fmla="*/ 25072 h 44"/>
                  <a:gd name="T30" fmla="*/ 2906 w 52"/>
                  <a:gd name="T31" fmla="*/ 24351 h 44"/>
                  <a:gd name="T32" fmla="*/ 2604 w 52"/>
                  <a:gd name="T33" fmla="*/ 22654 h 44"/>
                  <a:gd name="T34" fmla="*/ 2216 w 52"/>
                  <a:gd name="T35" fmla="*/ 22654 h 44"/>
                  <a:gd name="T36" fmla="*/ 1673 w 52"/>
                  <a:gd name="T37" fmla="*/ 25072 h 44"/>
                  <a:gd name="T38" fmla="*/ 930 w 52"/>
                  <a:gd name="T39" fmla="*/ 29441 h 44"/>
                  <a:gd name="T40" fmla="*/ 0 w 52"/>
                  <a:gd name="T41" fmla="*/ 37080 h 4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52" h="44">
                    <a:moveTo>
                      <a:pt x="0" y="44"/>
                    </a:moveTo>
                    <a:lnTo>
                      <a:pt x="0" y="39"/>
                    </a:lnTo>
                    <a:lnTo>
                      <a:pt x="3" y="30"/>
                    </a:lnTo>
                    <a:lnTo>
                      <a:pt x="6" y="18"/>
                    </a:lnTo>
                    <a:lnTo>
                      <a:pt x="13" y="7"/>
                    </a:lnTo>
                    <a:lnTo>
                      <a:pt x="24" y="1"/>
                    </a:lnTo>
                    <a:lnTo>
                      <a:pt x="33" y="0"/>
                    </a:lnTo>
                    <a:lnTo>
                      <a:pt x="40" y="1"/>
                    </a:lnTo>
                    <a:lnTo>
                      <a:pt x="46" y="7"/>
                    </a:lnTo>
                    <a:lnTo>
                      <a:pt x="49" y="15"/>
                    </a:lnTo>
                    <a:lnTo>
                      <a:pt x="52" y="24"/>
                    </a:lnTo>
                    <a:lnTo>
                      <a:pt x="52" y="29"/>
                    </a:lnTo>
                    <a:lnTo>
                      <a:pt x="52" y="32"/>
                    </a:lnTo>
                    <a:lnTo>
                      <a:pt x="51" y="30"/>
                    </a:lnTo>
                    <a:lnTo>
                      <a:pt x="48" y="29"/>
                    </a:lnTo>
                    <a:lnTo>
                      <a:pt x="43" y="27"/>
                    </a:lnTo>
                    <a:lnTo>
                      <a:pt x="37" y="27"/>
                    </a:lnTo>
                    <a:lnTo>
                      <a:pt x="28" y="30"/>
                    </a:lnTo>
                    <a:lnTo>
                      <a:pt x="15" y="35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EFE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01" name="Freeform 51">
                <a:extLst>
                  <a:ext uri="{FF2B5EF4-FFF2-40B4-BE49-F238E27FC236}">
                    <a16:creationId xmlns:a16="http://schemas.microsoft.com/office/drawing/2014/main" id="{ACC7334C-886E-402F-1C91-5751420A6C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2" y="1005"/>
                <a:ext cx="82" cy="93"/>
              </a:xfrm>
              <a:custGeom>
                <a:avLst/>
                <a:gdLst>
                  <a:gd name="T0" fmla="*/ 0 w 52"/>
                  <a:gd name="T1" fmla="*/ 37080 h 44"/>
                  <a:gd name="T2" fmla="*/ 0 w 52"/>
                  <a:gd name="T3" fmla="*/ 37080 h 44"/>
                  <a:gd name="T4" fmla="*/ 0 w 52"/>
                  <a:gd name="T5" fmla="*/ 32654 h 44"/>
                  <a:gd name="T6" fmla="*/ 203 w 52"/>
                  <a:gd name="T7" fmla="*/ 25072 h 44"/>
                  <a:gd name="T8" fmla="*/ 341 w 52"/>
                  <a:gd name="T9" fmla="*/ 15068 h 44"/>
                  <a:gd name="T10" fmla="*/ 796 w 52"/>
                  <a:gd name="T11" fmla="*/ 6070 h 44"/>
                  <a:gd name="T12" fmla="*/ 796 w 52"/>
                  <a:gd name="T13" fmla="*/ 6070 h 44"/>
                  <a:gd name="T14" fmla="*/ 1467 w 52"/>
                  <a:gd name="T15" fmla="*/ 719 h 44"/>
                  <a:gd name="T16" fmla="*/ 1979 w 52"/>
                  <a:gd name="T17" fmla="*/ 0 h 44"/>
                  <a:gd name="T18" fmla="*/ 2400 w 52"/>
                  <a:gd name="T19" fmla="*/ 719 h 44"/>
                  <a:gd name="T20" fmla="*/ 2775 w 52"/>
                  <a:gd name="T21" fmla="*/ 6070 h 44"/>
                  <a:gd name="T22" fmla="*/ 2775 w 52"/>
                  <a:gd name="T23" fmla="*/ 6070 h 44"/>
                  <a:gd name="T24" fmla="*/ 2936 w 52"/>
                  <a:gd name="T25" fmla="*/ 12830 h 44"/>
                  <a:gd name="T26" fmla="*/ 3121 w 52"/>
                  <a:gd name="T27" fmla="*/ 20340 h 44"/>
                  <a:gd name="T28" fmla="*/ 3121 w 52"/>
                  <a:gd name="T29" fmla="*/ 24351 h 44"/>
                  <a:gd name="T30" fmla="*/ 3121 w 52"/>
                  <a:gd name="T31" fmla="*/ 27118 h 44"/>
                  <a:gd name="T32" fmla="*/ 3121 w 52"/>
                  <a:gd name="T33" fmla="*/ 27118 h 44"/>
                  <a:gd name="T34" fmla="*/ 3121 w 52"/>
                  <a:gd name="T35" fmla="*/ 27118 h 44"/>
                  <a:gd name="T36" fmla="*/ 3064 w 52"/>
                  <a:gd name="T37" fmla="*/ 25072 h 44"/>
                  <a:gd name="T38" fmla="*/ 2906 w 52"/>
                  <a:gd name="T39" fmla="*/ 24351 h 44"/>
                  <a:gd name="T40" fmla="*/ 2604 w 52"/>
                  <a:gd name="T41" fmla="*/ 22654 h 44"/>
                  <a:gd name="T42" fmla="*/ 2216 w 52"/>
                  <a:gd name="T43" fmla="*/ 22654 h 44"/>
                  <a:gd name="T44" fmla="*/ 1673 w 52"/>
                  <a:gd name="T45" fmla="*/ 25072 h 44"/>
                  <a:gd name="T46" fmla="*/ 930 w 52"/>
                  <a:gd name="T47" fmla="*/ 29441 h 44"/>
                  <a:gd name="T48" fmla="*/ 0 w 52"/>
                  <a:gd name="T49" fmla="*/ 37080 h 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2" h="44">
                    <a:moveTo>
                      <a:pt x="0" y="44"/>
                    </a:moveTo>
                    <a:lnTo>
                      <a:pt x="0" y="44"/>
                    </a:lnTo>
                    <a:lnTo>
                      <a:pt x="0" y="39"/>
                    </a:lnTo>
                    <a:lnTo>
                      <a:pt x="3" y="30"/>
                    </a:lnTo>
                    <a:lnTo>
                      <a:pt x="6" y="18"/>
                    </a:lnTo>
                    <a:lnTo>
                      <a:pt x="13" y="7"/>
                    </a:lnTo>
                    <a:lnTo>
                      <a:pt x="24" y="1"/>
                    </a:lnTo>
                    <a:lnTo>
                      <a:pt x="33" y="0"/>
                    </a:lnTo>
                    <a:lnTo>
                      <a:pt x="40" y="1"/>
                    </a:lnTo>
                    <a:lnTo>
                      <a:pt x="46" y="7"/>
                    </a:lnTo>
                    <a:lnTo>
                      <a:pt x="49" y="15"/>
                    </a:lnTo>
                    <a:lnTo>
                      <a:pt x="52" y="24"/>
                    </a:lnTo>
                    <a:lnTo>
                      <a:pt x="52" y="29"/>
                    </a:lnTo>
                    <a:lnTo>
                      <a:pt x="52" y="32"/>
                    </a:lnTo>
                    <a:lnTo>
                      <a:pt x="51" y="30"/>
                    </a:lnTo>
                    <a:lnTo>
                      <a:pt x="48" y="29"/>
                    </a:lnTo>
                    <a:lnTo>
                      <a:pt x="43" y="27"/>
                    </a:lnTo>
                    <a:lnTo>
                      <a:pt x="37" y="27"/>
                    </a:lnTo>
                    <a:lnTo>
                      <a:pt x="28" y="30"/>
                    </a:lnTo>
                    <a:lnTo>
                      <a:pt x="15" y="35"/>
                    </a:lnTo>
                    <a:lnTo>
                      <a:pt x="0" y="4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02" name="Freeform 52">
                <a:extLst>
                  <a:ext uri="{FF2B5EF4-FFF2-40B4-BE49-F238E27FC236}">
                    <a16:creationId xmlns:a16="http://schemas.microsoft.com/office/drawing/2014/main" id="{167EEBBE-920D-9E91-B47B-40242C2CF7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0" y="1005"/>
                <a:ext cx="40" cy="25"/>
              </a:xfrm>
              <a:custGeom>
                <a:avLst/>
                <a:gdLst>
                  <a:gd name="T0" fmla="*/ 1712 w 25"/>
                  <a:gd name="T1" fmla="*/ 2865 h 12"/>
                  <a:gd name="T2" fmla="*/ 1712 w 25"/>
                  <a:gd name="T3" fmla="*/ 2865 h 12"/>
                  <a:gd name="T4" fmla="*/ 1646 w 25"/>
                  <a:gd name="T5" fmla="*/ 5292 h 12"/>
                  <a:gd name="T6" fmla="*/ 1450 w 25"/>
                  <a:gd name="T7" fmla="*/ 6783 h 12"/>
                  <a:gd name="T8" fmla="*/ 1237 w 25"/>
                  <a:gd name="T9" fmla="*/ 7531 h 12"/>
                  <a:gd name="T10" fmla="*/ 806 w 25"/>
                  <a:gd name="T11" fmla="*/ 8833 h 12"/>
                  <a:gd name="T12" fmla="*/ 483 w 25"/>
                  <a:gd name="T13" fmla="*/ 8833 h 12"/>
                  <a:gd name="T14" fmla="*/ 274 w 25"/>
                  <a:gd name="T15" fmla="*/ 7531 h 12"/>
                  <a:gd name="T16" fmla="*/ 86 w 25"/>
                  <a:gd name="T17" fmla="*/ 6783 h 12"/>
                  <a:gd name="T18" fmla="*/ 0 w 25"/>
                  <a:gd name="T19" fmla="*/ 5292 h 12"/>
                  <a:gd name="T20" fmla="*/ 483 w 25"/>
                  <a:gd name="T21" fmla="*/ 2204 h 12"/>
                  <a:gd name="T22" fmla="*/ 906 w 25"/>
                  <a:gd name="T23" fmla="*/ 0 h 12"/>
                  <a:gd name="T24" fmla="*/ 1450 w 25"/>
                  <a:gd name="T25" fmla="*/ 660 h 12"/>
                  <a:gd name="T26" fmla="*/ 1712 w 25"/>
                  <a:gd name="T27" fmla="*/ 2865 h 1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25" h="12">
                    <a:moveTo>
                      <a:pt x="25" y="4"/>
                    </a:moveTo>
                    <a:lnTo>
                      <a:pt x="25" y="4"/>
                    </a:lnTo>
                    <a:lnTo>
                      <a:pt x="24" y="7"/>
                    </a:lnTo>
                    <a:lnTo>
                      <a:pt x="21" y="9"/>
                    </a:lnTo>
                    <a:lnTo>
                      <a:pt x="18" y="10"/>
                    </a:lnTo>
                    <a:lnTo>
                      <a:pt x="12" y="12"/>
                    </a:lnTo>
                    <a:lnTo>
                      <a:pt x="7" y="12"/>
                    </a:lnTo>
                    <a:lnTo>
                      <a:pt x="4" y="10"/>
                    </a:lnTo>
                    <a:lnTo>
                      <a:pt x="1" y="9"/>
                    </a:lnTo>
                    <a:lnTo>
                      <a:pt x="0" y="7"/>
                    </a:lnTo>
                    <a:lnTo>
                      <a:pt x="7" y="3"/>
                    </a:lnTo>
                    <a:lnTo>
                      <a:pt x="13" y="0"/>
                    </a:lnTo>
                    <a:lnTo>
                      <a:pt x="21" y="1"/>
                    </a:lnTo>
                    <a:lnTo>
                      <a:pt x="25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03" name="Freeform 53">
                <a:extLst>
                  <a:ext uri="{FF2B5EF4-FFF2-40B4-BE49-F238E27FC236}">
                    <a16:creationId xmlns:a16="http://schemas.microsoft.com/office/drawing/2014/main" id="{8FECFE74-B223-3F82-AACF-D7403C66C6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0" y="1005"/>
                <a:ext cx="40" cy="25"/>
              </a:xfrm>
              <a:custGeom>
                <a:avLst/>
                <a:gdLst>
                  <a:gd name="T0" fmla="*/ 1712 w 25"/>
                  <a:gd name="T1" fmla="*/ 2865 h 12"/>
                  <a:gd name="T2" fmla="*/ 1712 w 25"/>
                  <a:gd name="T3" fmla="*/ 2865 h 12"/>
                  <a:gd name="T4" fmla="*/ 1712 w 25"/>
                  <a:gd name="T5" fmla="*/ 2865 h 12"/>
                  <a:gd name="T6" fmla="*/ 1646 w 25"/>
                  <a:gd name="T7" fmla="*/ 5292 h 12"/>
                  <a:gd name="T8" fmla="*/ 1450 w 25"/>
                  <a:gd name="T9" fmla="*/ 6783 h 12"/>
                  <a:gd name="T10" fmla="*/ 1237 w 25"/>
                  <a:gd name="T11" fmla="*/ 7531 h 12"/>
                  <a:gd name="T12" fmla="*/ 806 w 25"/>
                  <a:gd name="T13" fmla="*/ 8833 h 12"/>
                  <a:gd name="T14" fmla="*/ 806 w 25"/>
                  <a:gd name="T15" fmla="*/ 8833 h 12"/>
                  <a:gd name="T16" fmla="*/ 483 w 25"/>
                  <a:gd name="T17" fmla="*/ 8833 h 12"/>
                  <a:gd name="T18" fmla="*/ 274 w 25"/>
                  <a:gd name="T19" fmla="*/ 7531 h 12"/>
                  <a:gd name="T20" fmla="*/ 86 w 25"/>
                  <a:gd name="T21" fmla="*/ 6783 h 12"/>
                  <a:gd name="T22" fmla="*/ 0 w 25"/>
                  <a:gd name="T23" fmla="*/ 5292 h 12"/>
                  <a:gd name="T24" fmla="*/ 0 w 25"/>
                  <a:gd name="T25" fmla="*/ 5292 h 12"/>
                  <a:gd name="T26" fmla="*/ 483 w 25"/>
                  <a:gd name="T27" fmla="*/ 2204 h 12"/>
                  <a:gd name="T28" fmla="*/ 906 w 25"/>
                  <a:gd name="T29" fmla="*/ 0 h 12"/>
                  <a:gd name="T30" fmla="*/ 1450 w 25"/>
                  <a:gd name="T31" fmla="*/ 660 h 12"/>
                  <a:gd name="T32" fmla="*/ 1712 w 25"/>
                  <a:gd name="T33" fmla="*/ 2865 h 1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5" h="12">
                    <a:moveTo>
                      <a:pt x="25" y="4"/>
                    </a:moveTo>
                    <a:lnTo>
                      <a:pt x="25" y="4"/>
                    </a:lnTo>
                    <a:lnTo>
                      <a:pt x="24" y="7"/>
                    </a:lnTo>
                    <a:lnTo>
                      <a:pt x="21" y="9"/>
                    </a:lnTo>
                    <a:lnTo>
                      <a:pt x="18" y="10"/>
                    </a:lnTo>
                    <a:lnTo>
                      <a:pt x="12" y="12"/>
                    </a:lnTo>
                    <a:lnTo>
                      <a:pt x="7" y="12"/>
                    </a:lnTo>
                    <a:lnTo>
                      <a:pt x="4" y="10"/>
                    </a:lnTo>
                    <a:lnTo>
                      <a:pt x="1" y="9"/>
                    </a:lnTo>
                    <a:lnTo>
                      <a:pt x="0" y="7"/>
                    </a:lnTo>
                    <a:lnTo>
                      <a:pt x="7" y="3"/>
                    </a:lnTo>
                    <a:lnTo>
                      <a:pt x="13" y="0"/>
                    </a:lnTo>
                    <a:lnTo>
                      <a:pt x="21" y="1"/>
                    </a:lnTo>
                    <a:lnTo>
                      <a:pt x="25" y="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04" name="Freeform 54">
                <a:extLst>
                  <a:ext uri="{FF2B5EF4-FFF2-40B4-BE49-F238E27FC236}">
                    <a16:creationId xmlns:a16="http://schemas.microsoft.com/office/drawing/2014/main" id="{5A99D3FC-EBC6-C0D8-297F-AB75FD211D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6" y="1013"/>
                <a:ext cx="36" cy="36"/>
              </a:xfrm>
              <a:custGeom>
                <a:avLst/>
                <a:gdLst>
                  <a:gd name="T0" fmla="*/ 1296 w 23"/>
                  <a:gd name="T1" fmla="*/ 2516 h 17"/>
                  <a:gd name="T2" fmla="*/ 1296 w 23"/>
                  <a:gd name="T3" fmla="*/ 4426 h 17"/>
                  <a:gd name="T4" fmla="*/ 1296 w 23"/>
                  <a:gd name="T5" fmla="*/ 4426 h 17"/>
                  <a:gd name="T6" fmla="*/ 1296 w 23"/>
                  <a:gd name="T7" fmla="*/ 4426 h 17"/>
                  <a:gd name="T8" fmla="*/ 1296 w 23"/>
                  <a:gd name="T9" fmla="*/ 4426 h 17"/>
                  <a:gd name="T10" fmla="*/ 1219 w 23"/>
                  <a:gd name="T11" fmla="*/ 8386 h 17"/>
                  <a:gd name="T12" fmla="*/ 1135 w 23"/>
                  <a:gd name="T13" fmla="*/ 11283 h 17"/>
                  <a:gd name="T14" fmla="*/ 894 w 23"/>
                  <a:gd name="T15" fmla="*/ 13714 h 17"/>
                  <a:gd name="T16" fmla="*/ 725 w 23"/>
                  <a:gd name="T17" fmla="*/ 14521 h 17"/>
                  <a:gd name="T18" fmla="*/ 463 w 23"/>
                  <a:gd name="T19" fmla="*/ 13714 h 17"/>
                  <a:gd name="T20" fmla="*/ 296 w 23"/>
                  <a:gd name="T21" fmla="*/ 11283 h 17"/>
                  <a:gd name="T22" fmla="*/ 121 w 23"/>
                  <a:gd name="T23" fmla="*/ 8386 h 17"/>
                  <a:gd name="T24" fmla="*/ 0 w 23"/>
                  <a:gd name="T25" fmla="*/ 4426 h 17"/>
                  <a:gd name="T26" fmla="*/ 0 w 23"/>
                  <a:gd name="T27" fmla="*/ 4426 h 17"/>
                  <a:gd name="T28" fmla="*/ 121 w 23"/>
                  <a:gd name="T29" fmla="*/ 2516 h 17"/>
                  <a:gd name="T30" fmla="*/ 189 w 23"/>
                  <a:gd name="T31" fmla="*/ 2516 h 17"/>
                  <a:gd name="T32" fmla="*/ 189 w 23"/>
                  <a:gd name="T33" fmla="*/ 2516 h 17"/>
                  <a:gd name="T34" fmla="*/ 463 w 23"/>
                  <a:gd name="T35" fmla="*/ 1529 h 17"/>
                  <a:gd name="T36" fmla="*/ 779 w 23"/>
                  <a:gd name="T37" fmla="*/ 0 h 17"/>
                  <a:gd name="T38" fmla="*/ 1093 w 23"/>
                  <a:gd name="T39" fmla="*/ 1529 h 17"/>
                  <a:gd name="T40" fmla="*/ 1296 w 23"/>
                  <a:gd name="T41" fmla="*/ 2516 h 1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3" h="17">
                    <a:moveTo>
                      <a:pt x="23" y="3"/>
                    </a:moveTo>
                    <a:lnTo>
                      <a:pt x="23" y="5"/>
                    </a:lnTo>
                    <a:lnTo>
                      <a:pt x="22" y="10"/>
                    </a:lnTo>
                    <a:lnTo>
                      <a:pt x="20" y="13"/>
                    </a:lnTo>
                    <a:lnTo>
                      <a:pt x="16" y="16"/>
                    </a:lnTo>
                    <a:lnTo>
                      <a:pt x="13" y="17"/>
                    </a:lnTo>
                    <a:lnTo>
                      <a:pt x="8" y="16"/>
                    </a:lnTo>
                    <a:lnTo>
                      <a:pt x="5" y="13"/>
                    </a:lnTo>
                    <a:lnTo>
                      <a:pt x="2" y="10"/>
                    </a:lnTo>
                    <a:lnTo>
                      <a:pt x="0" y="5"/>
                    </a:lnTo>
                    <a:lnTo>
                      <a:pt x="2" y="3"/>
                    </a:lnTo>
                    <a:lnTo>
                      <a:pt x="3" y="3"/>
                    </a:lnTo>
                    <a:lnTo>
                      <a:pt x="8" y="2"/>
                    </a:lnTo>
                    <a:lnTo>
                      <a:pt x="14" y="0"/>
                    </a:lnTo>
                    <a:lnTo>
                      <a:pt x="19" y="2"/>
                    </a:lnTo>
                    <a:lnTo>
                      <a:pt x="23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05" name="Freeform 55">
                <a:extLst>
                  <a:ext uri="{FF2B5EF4-FFF2-40B4-BE49-F238E27FC236}">
                    <a16:creationId xmlns:a16="http://schemas.microsoft.com/office/drawing/2014/main" id="{9AEFABE3-7824-BB12-1964-BD46E8B659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6" y="1013"/>
                <a:ext cx="36" cy="36"/>
              </a:xfrm>
              <a:custGeom>
                <a:avLst/>
                <a:gdLst>
                  <a:gd name="T0" fmla="*/ 1296 w 23"/>
                  <a:gd name="T1" fmla="*/ 2516 h 17"/>
                  <a:gd name="T2" fmla="*/ 1296 w 23"/>
                  <a:gd name="T3" fmla="*/ 2516 h 17"/>
                  <a:gd name="T4" fmla="*/ 1296 w 23"/>
                  <a:gd name="T5" fmla="*/ 4426 h 17"/>
                  <a:gd name="T6" fmla="*/ 1296 w 23"/>
                  <a:gd name="T7" fmla="*/ 4426 h 17"/>
                  <a:gd name="T8" fmla="*/ 1296 w 23"/>
                  <a:gd name="T9" fmla="*/ 4426 h 17"/>
                  <a:gd name="T10" fmla="*/ 1296 w 23"/>
                  <a:gd name="T11" fmla="*/ 4426 h 17"/>
                  <a:gd name="T12" fmla="*/ 1296 w 23"/>
                  <a:gd name="T13" fmla="*/ 4426 h 17"/>
                  <a:gd name="T14" fmla="*/ 1219 w 23"/>
                  <a:gd name="T15" fmla="*/ 8386 h 17"/>
                  <a:gd name="T16" fmla="*/ 1135 w 23"/>
                  <a:gd name="T17" fmla="*/ 11283 h 17"/>
                  <a:gd name="T18" fmla="*/ 894 w 23"/>
                  <a:gd name="T19" fmla="*/ 13714 h 17"/>
                  <a:gd name="T20" fmla="*/ 725 w 23"/>
                  <a:gd name="T21" fmla="*/ 14521 h 17"/>
                  <a:gd name="T22" fmla="*/ 725 w 23"/>
                  <a:gd name="T23" fmla="*/ 14521 h 17"/>
                  <a:gd name="T24" fmla="*/ 463 w 23"/>
                  <a:gd name="T25" fmla="*/ 13714 h 17"/>
                  <a:gd name="T26" fmla="*/ 296 w 23"/>
                  <a:gd name="T27" fmla="*/ 11283 h 17"/>
                  <a:gd name="T28" fmla="*/ 121 w 23"/>
                  <a:gd name="T29" fmla="*/ 8386 h 17"/>
                  <a:gd name="T30" fmla="*/ 0 w 23"/>
                  <a:gd name="T31" fmla="*/ 4426 h 17"/>
                  <a:gd name="T32" fmla="*/ 0 w 23"/>
                  <a:gd name="T33" fmla="*/ 4426 h 17"/>
                  <a:gd name="T34" fmla="*/ 0 w 23"/>
                  <a:gd name="T35" fmla="*/ 4426 h 17"/>
                  <a:gd name="T36" fmla="*/ 121 w 23"/>
                  <a:gd name="T37" fmla="*/ 2516 h 17"/>
                  <a:gd name="T38" fmla="*/ 189 w 23"/>
                  <a:gd name="T39" fmla="*/ 2516 h 17"/>
                  <a:gd name="T40" fmla="*/ 189 w 23"/>
                  <a:gd name="T41" fmla="*/ 2516 h 17"/>
                  <a:gd name="T42" fmla="*/ 189 w 23"/>
                  <a:gd name="T43" fmla="*/ 2516 h 17"/>
                  <a:gd name="T44" fmla="*/ 463 w 23"/>
                  <a:gd name="T45" fmla="*/ 1529 h 17"/>
                  <a:gd name="T46" fmla="*/ 779 w 23"/>
                  <a:gd name="T47" fmla="*/ 0 h 17"/>
                  <a:gd name="T48" fmla="*/ 1093 w 23"/>
                  <a:gd name="T49" fmla="*/ 1529 h 17"/>
                  <a:gd name="T50" fmla="*/ 1296 w 23"/>
                  <a:gd name="T51" fmla="*/ 2516 h 17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3" h="17">
                    <a:moveTo>
                      <a:pt x="23" y="3"/>
                    </a:moveTo>
                    <a:lnTo>
                      <a:pt x="23" y="3"/>
                    </a:lnTo>
                    <a:lnTo>
                      <a:pt x="23" y="5"/>
                    </a:lnTo>
                    <a:lnTo>
                      <a:pt x="22" y="10"/>
                    </a:lnTo>
                    <a:lnTo>
                      <a:pt x="20" y="13"/>
                    </a:lnTo>
                    <a:lnTo>
                      <a:pt x="16" y="16"/>
                    </a:lnTo>
                    <a:lnTo>
                      <a:pt x="13" y="17"/>
                    </a:lnTo>
                    <a:lnTo>
                      <a:pt x="8" y="16"/>
                    </a:lnTo>
                    <a:lnTo>
                      <a:pt x="5" y="13"/>
                    </a:lnTo>
                    <a:lnTo>
                      <a:pt x="2" y="10"/>
                    </a:lnTo>
                    <a:lnTo>
                      <a:pt x="0" y="5"/>
                    </a:lnTo>
                    <a:lnTo>
                      <a:pt x="2" y="3"/>
                    </a:lnTo>
                    <a:lnTo>
                      <a:pt x="3" y="3"/>
                    </a:lnTo>
                    <a:lnTo>
                      <a:pt x="8" y="2"/>
                    </a:lnTo>
                    <a:lnTo>
                      <a:pt x="14" y="0"/>
                    </a:lnTo>
                    <a:lnTo>
                      <a:pt x="19" y="2"/>
                    </a:lnTo>
                    <a:lnTo>
                      <a:pt x="23" y="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06" name="Freeform 56">
                <a:extLst>
                  <a:ext uri="{FF2B5EF4-FFF2-40B4-BE49-F238E27FC236}">
                    <a16:creationId xmlns:a16="http://schemas.microsoft.com/office/drawing/2014/main" id="{71DAF35D-CDA7-5A43-A86C-DC220F9C17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" y="845"/>
                <a:ext cx="248" cy="156"/>
              </a:xfrm>
              <a:custGeom>
                <a:avLst/>
                <a:gdLst>
                  <a:gd name="T0" fmla="*/ 1088 w 157"/>
                  <a:gd name="T1" fmla="*/ 60907 h 74"/>
                  <a:gd name="T2" fmla="*/ 809 w 157"/>
                  <a:gd name="T3" fmla="*/ 60119 h 74"/>
                  <a:gd name="T4" fmla="*/ 341 w 157"/>
                  <a:gd name="T5" fmla="*/ 53468 h 74"/>
                  <a:gd name="T6" fmla="*/ 0 w 157"/>
                  <a:gd name="T7" fmla="*/ 43726 h 74"/>
                  <a:gd name="T8" fmla="*/ 341 w 157"/>
                  <a:gd name="T9" fmla="*/ 28105 h 74"/>
                  <a:gd name="T10" fmla="*/ 728 w 157"/>
                  <a:gd name="T11" fmla="*/ 18701 h 74"/>
                  <a:gd name="T12" fmla="*/ 1088 w 157"/>
                  <a:gd name="T13" fmla="*/ 11652 h 74"/>
                  <a:gd name="T14" fmla="*/ 1475 w 157"/>
                  <a:gd name="T15" fmla="*/ 6653 h 74"/>
                  <a:gd name="T16" fmla="*/ 1817 w 157"/>
                  <a:gd name="T17" fmla="*/ 2370 h 74"/>
                  <a:gd name="T18" fmla="*/ 2204 w 157"/>
                  <a:gd name="T19" fmla="*/ 0 h 74"/>
                  <a:gd name="T20" fmla="*/ 2545 w 157"/>
                  <a:gd name="T21" fmla="*/ 1497 h 74"/>
                  <a:gd name="T22" fmla="*/ 3060 w 157"/>
                  <a:gd name="T23" fmla="*/ 4208 h 74"/>
                  <a:gd name="T24" fmla="*/ 3481 w 157"/>
                  <a:gd name="T25" fmla="*/ 8871 h 74"/>
                  <a:gd name="T26" fmla="*/ 4347 w 157"/>
                  <a:gd name="T27" fmla="*/ 20029 h 74"/>
                  <a:gd name="T28" fmla="*/ 4955 w 157"/>
                  <a:gd name="T29" fmla="*/ 26073 h 74"/>
                  <a:gd name="T30" fmla="*/ 5298 w 157"/>
                  <a:gd name="T31" fmla="*/ 31225 h 74"/>
                  <a:gd name="T32" fmla="*/ 5499 w 157"/>
                  <a:gd name="T33" fmla="*/ 33513 h 74"/>
                  <a:gd name="T34" fmla="*/ 6006 w 157"/>
                  <a:gd name="T35" fmla="*/ 32726 h 74"/>
                  <a:gd name="T36" fmla="*/ 6867 w 157"/>
                  <a:gd name="T37" fmla="*/ 31225 h 74"/>
                  <a:gd name="T38" fmla="*/ 7636 w 157"/>
                  <a:gd name="T39" fmla="*/ 30353 h 74"/>
                  <a:gd name="T40" fmla="*/ 8037 w 157"/>
                  <a:gd name="T41" fmla="*/ 28892 h 74"/>
                  <a:gd name="T42" fmla="*/ 8369 w 157"/>
                  <a:gd name="T43" fmla="*/ 30353 h 74"/>
                  <a:gd name="T44" fmla="*/ 8893 w 157"/>
                  <a:gd name="T45" fmla="*/ 32726 h 74"/>
                  <a:gd name="T46" fmla="*/ 9302 w 157"/>
                  <a:gd name="T47" fmla="*/ 37718 h 74"/>
                  <a:gd name="T48" fmla="*/ 9621 w 157"/>
                  <a:gd name="T49" fmla="*/ 40887 h 74"/>
                  <a:gd name="T50" fmla="*/ 9621 w 157"/>
                  <a:gd name="T51" fmla="*/ 42917 h 74"/>
                  <a:gd name="T52" fmla="*/ 9277 w 157"/>
                  <a:gd name="T53" fmla="*/ 42917 h 74"/>
                  <a:gd name="T54" fmla="*/ 8554 w 157"/>
                  <a:gd name="T55" fmla="*/ 42917 h 74"/>
                  <a:gd name="T56" fmla="*/ 7827 w 157"/>
                  <a:gd name="T57" fmla="*/ 40090 h 74"/>
                  <a:gd name="T58" fmla="*/ 6893 w 157"/>
                  <a:gd name="T59" fmla="*/ 38730 h 74"/>
                  <a:gd name="T60" fmla="*/ 6006 w 157"/>
                  <a:gd name="T61" fmla="*/ 38730 h 74"/>
                  <a:gd name="T62" fmla="*/ 5088 w 157"/>
                  <a:gd name="T63" fmla="*/ 38730 h 74"/>
                  <a:gd name="T64" fmla="*/ 4347 w 157"/>
                  <a:gd name="T65" fmla="*/ 40090 h 74"/>
                  <a:gd name="T66" fmla="*/ 3681 w 157"/>
                  <a:gd name="T67" fmla="*/ 42917 h 74"/>
                  <a:gd name="T68" fmla="*/ 3060 w 157"/>
                  <a:gd name="T69" fmla="*/ 46094 h 74"/>
                  <a:gd name="T70" fmla="*/ 2527 w 157"/>
                  <a:gd name="T71" fmla="*/ 50299 h 74"/>
                  <a:gd name="T72" fmla="*/ 2019 w 157"/>
                  <a:gd name="T73" fmla="*/ 53468 h 74"/>
                  <a:gd name="T74" fmla="*/ 1665 w 157"/>
                  <a:gd name="T75" fmla="*/ 55751 h 74"/>
                  <a:gd name="T76" fmla="*/ 1344 w 157"/>
                  <a:gd name="T77" fmla="*/ 58462 h 74"/>
                  <a:gd name="T78" fmla="*/ 1150 w 157"/>
                  <a:gd name="T79" fmla="*/ 60907 h 74"/>
                  <a:gd name="T80" fmla="*/ 1088 w 157"/>
                  <a:gd name="T81" fmla="*/ 60907 h 74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157" h="74">
                    <a:moveTo>
                      <a:pt x="18" y="74"/>
                    </a:moveTo>
                    <a:lnTo>
                      <a:pt x="13" y="73"/>
                    </a:lnTo>
                    <a:lnTo>
                      <a:pt x="6" y="65"/>
                    </a:lnTo>
                    <a:lnTo>
                      <a:pt x="0" y="53"/>
                    </a:lnTo>
                    <a:lnTo>
                      <a:pt x="6" y="34"/>
                    </a:lnTo>
                    <a:lnTo>
                      <a:pt x="12" y="23"/>
                    </a:lnTo>
                    <a:lnTo>
                      <a:pt x="18" y="14"/>
                    </a:lnTo>
                    <a:lnTo>
                      <a:pt x="24" y="8"/>
                    </a:lnTo>
                    <a:lnTo>
                      <a:pt x="30" y="3"/>
                    </a:lnTo>
                    <a:lnTo>
                      <a:pt x="36" y="0"/>
                    </a:lnTo>
                    <a:lnTo>
                      <a:pt x="42" y="2"/>
                    </a:lnTo>
                    <a:lnTo>
                      <a:pt x="50" y="5"/>
                    </a:lnTo>
                    <a:lnTo>
                      <a:pt x="57" y="11"/>
                    </a:lnTo>
                    <a:lnTo>
                      <a:pt x="71" y="24"/>
                    </a:lnTo>
                    <a:lnTo>
                      <a:pt x="81" y="32"/>
                    </a:lnTo>
                    <a:lnTo>
                      <a:pt x="87" y="38"/>
                    </a:lnTo>
                    <a:lnTo>
                      <a:pt x="90" y="41"/>
                    </a:lnTo>
                    <a:lnTo>
                      <a:pt x="98" y="40"/>
                    </a:lnTo>
                    <a:lnTo>
                      <a:pt x="112" y="38"/>
                    </a:lnTo>
                    <a:lnTo>
                      <a:pt x="125" y="37"/>
                    </a:lnTo>
                    <a:lnTo>
                      <a:pt x="131" y="35"/>
                    </a:lnTo>
                    <a:lnTo>
                      <a:pt x="137" y="37"/>
                    </a:lnTo>
                    <a:lnTo>
                      <a:pt x="145" y="40"/>
                    </a:lnTo>
                    <a:lnTo>
                      <a:pt x="152" y="46"/>
                    </a:lnTo>
                    <a:lnTo>
                      <a:pt x="157" y="50"/>
                    </a:lnTo>
                    <a:lnTo>
                      <a:pt x="157" y="52"/>
                    </a:lnTo>
                    <a:lnTo>
                      <a:pt x="151" y="52"/>
                    </a:lnTo>
                    <a:lnTo>
                      <a:pt x="140" y="52"/>
                    </a:lnTo>
                    <a:lnTo>
                      <a:pt x="128" y="49"/>
                    </a:lnTo>
                    <a:lnTo>
                      <a:pt x="113" y="47"/>
                    </a:lnTo>
                    <a:lnTo>
                      <a:pt x="98" y="47"/>
                    </a:lnTo>
                    <a:lnTo>
                      <a:pt x="83" y="47"/>
                    </a:lnTo>
                    <a:lnTo>
                      <a:pt x="71" y="49"/>
                    </a:lnTo>
                    <a:lnTo>
                      <a:pt x="60" y="52"/>
                    </a:lnTo>
                    <a:lnTo>
                      <a:pt x="50" y="56"/>
                    </a:lnTo>
                    <a:lnTo>
                      <a:pt x="41" y="61"/>
                    </a:lnTo>
                    <a:lnTo>
                      <a:pt x="33" y="65"/>
                    </a:lnTo>
                    <a:lnTo>
                      <a:pt x="27" y="68"/>
                    </a:lnTo>
                    <a:lnTo>
                      <a:pt x="22" y="71"/>
                    </a:lnTo>
                    <a:lnTo>
                      <a:pt x="19" y="74"/>
                    </a:lnTo>
                    <a:lnTo>
                      <a:pt x="18" y="7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07" name="Freeform 57">
                <a:extLst>
                  <a:ext uri="{FF2B5EF4-FFF2-40B4-BE49-F238E27FC236}">
                    <a16:creationId xmlns:a16="http://schemas.microsoft.com/office/drawing/2014/main" id="{FD44E6D3-747F-A6BA-24E8-2D79A34E7C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" y="845"/>
                <a:ext cx="248" cy="156"/>
              </a:xfrm>
              <a:custGeom>
                <a:avLst/>
                <a:gdLst>
                  <a:gd name="T0" fmla="*/ 1088 w 157"/>
                  <a:gd name="T1" fmla="*/ 60907 h 74"/>
                  <a:gd name="T2" fmla="*/ 1088 w 157"/>
                  <a:gd name="T3" fmla="*/ 60907 h 74"/>
                  <a:gd name="T4" fmla="*/ 809 w 157"/>
                  <a:gd name="T5" fmla="*/ 60119 h 74"/>
                  <a:gd name="T6" fmla="*/ 341 w 157"/>
                  <a:gd name="T7" fmla="*/ 53468 h 74"/>
                  <a:gd name="T8" fmla="*/ 0 w 157"/>
                  <a:gd name="T9" fmla="*/ 43726 h 74"/>
                  <a:gd name="T10" fmla="*/ 341 w 157"/>
                  <a:gd name="T11" fmla="*/ 28105 h 74"/>
                  <a:gd name="T12" fmla="*/ 341 w 157"/>
                  <a:gd name="T13" fmla="*/ 28105 h 74"/>
                  <a:gd name="T14" fmla="*/ 728 w 157"/>
                  <a:gd name="T15" fmla="*/ 18701 h 74"/>
                  <a:gd name="T16" fmla="*/ 1088 w 157"/>
                  <a:gd name="T17" fmla="*/ 11652 h 74"/>
                  <a:gd name="T18" fmla="*/ 1475 w 157"/>
                  <a:gd name="T19" fmla="*/ 6653 h 74"/>
                  <a:gd name="T20" fmla="*/ 1817 w 157"/>
                  <a:gd name="T21" fmla="*/ 2370 h 74"/>
                  <a:gd name="T22" fmla="*/ 2204 w 157"/>
                  <a:gd name="T23" fmla="*/ 0 h 74"/>
                  <a:gd name="T24" fmla="*/ 2545 w 157"/>
                  <a:gd name="T25" fmla="*/ 1497 h 74"/>
                  <a:gd name="T26" fmla="*/ 3060 w 157"/>
                  <a:gd name="T27" fmla="*/ 4208 h 74"/>
                  <a:gd name="T28" fmla="*/ 3481 w 157"/>
                  <a:gd name="T29" fmla="*/ 8871 h 74"/>
                  <a:gd name="T30" fmla="*/ 3481 w 157"/>
                  <a:gd name="T31" fmla="*/ 8871 h 74"/>
                  <a:gd name="T32" fmla="*/ 4347 w 157"/>
                  <a:gd name="T33" fmla="*/ 20029 h 74"/>
                  <a:gd name="T34" fmla="*/ 4955 w 157"/>
                  <a:gd name="T35" fmla="*/ 26073 h 74"/>
                  <a:gd name="T36" fmla="*/ 5298 w 157"/>
                  <a:gd name="T37" fmla="*/ 31225 h 74"/>
                  <a:gd name="T38" fmla="*/ 5499 w 157"/>
                  <a:gd name="T39" fmla="*/ 33513 h 74"/>
                  <a:gd name="T40" fmla="*/ 5499 w 157"/>
                  <a:gd name="T41" fmla="*/ 33513 h 74"/>
                  <a:gd name="T42" fmla="*/ 6006 w 157"/>
                  <a:gd name="T43" fmla="*/ 32726 h 74"/>
                  <a:gd name="T44" fmla="*/ 6867 w 157"/>
                  <a:gd name="T45" fmla="*/ 31225 h 74"/>
                  <a:gd name="T46" fmla="*/ 7636 w 157"/>
                  <a:gd name="T47" fmla="*/ 30353 h 74"/>
                  <a:gd name="T48" fmla="*/ 8037 w 157"/>
                  <a:gd name="T49" fmla="*/ 28892 h 74"/>
                  <a:gd name="T50" fmla="*/ 8037 w 157"/>
                  <a:gd name="T51" fmla="*/ 28892 h 74"/>
                  <a:gd name="T52" fmla="*/ 8369 w 157"/>
                  <a:gd name="T53" fmla="*/ 30353 h 74"/>
                  <a:gd name="T54" fmla="*/ 8893 w 157"/>
                  <a:gd name="T55" fmla="*/ 32726 h 74"/>
                  <a:gd name="T56" fmla="*/ 9302 w 157"/>
                  <a:gd name="T57" fmla="*/ 37718 h 74"/>
                  <a:gd name="T58" fmla="*/ 9621 w 157"/>
                  <a:gd name="T59" fmla="*/ 40887 h 74"/>
                  <a:gd name="T60" fmla="*/ 9621 w 157"/>
                  <a:gd name="T61" fmla="*/ 40887 h 74"/>
                  <a:gd name="T62" fmla="*/ 9621 w 157"/>
                  <a:gd name="T63" fmla="*/ 42917 h 74"/>
                  <a:gd name="T64" fmla="*/ 9277 w 157"/>
                  <a:gd name="T65" fmla="*/ 42917 h 74"/>
                  <a:gd name="T66" fmla="*/ 8554 w 157"/>
                  <a:gd name="T67" fmla="*/ 42917 h 74"/>
                  <a:gd name="T68" fmla="*/ 7827 w 157"/>
                  <a:gd name="T69" fmla="*/ 40090 h 74"/>
                  <a:gd name="T70" fmla="*/ 6893 w 157"/>
                  <a:gd name="T71" fmla="*/ 38730 h 74"/>
                  <a:gd name="T72" fmla="*/ 6006 w 157"/>
                  <a:gd name="T73" fmla="*/ 38730 h 74"/>
                  <a:gd name="T74" fmla="*/ 5088 w 157"/>
                  <a:gd name="T75" fmla="*/ 38730 h 74"/>
                  <a:gd name="T76" fmla="*/ 4347 w 157"/>
                  <a:gd name="T77" fmla="*/ 40090 h 74"/>
                  <a:gd name="T78" fmla="*/ 4347 w 157"/>
                  <a:gd name="T79" fmla="*/ 40090 h 74"/>
                  <a:gd name="T80" fmla="*/ 3681 w 157"/>
                  <a:gd name="T81" fmla="*/ 42917 h 74"/>
                  <a:gd name="T82" fmla="*/ 3060 w 157"/>
                  <a:gd name="T83" fmla="*/ 46094 h 74"/>
                  <a:gd name="T84" fmla="*/ 2527 w 157"/>
                  <a:gd name="T85" fmla="*/ 50299 h 74"/>
                  <a:gd name="T86" fmla="*/ 2019 w 157"/>
                  <a:gd name="T87" fmla="*/ 53468 h 74"/>
                  <a:gd name="T88" fmla="*/ 1665 w 157"/>
                  <a:gd name="T89" fmla="*/ 55751 h 74"/>
                  <a:gd name="T90" fmla="*/ 1344 w 157"/>
                  <a:gd name="T91" fmla="*/ 58462 h 74"/>
                  <a:gd name="T92" fmla="*/ 1150 w 157"/>
                  <a:gd name="T93" fmla="*/ 60907 h 74"/>
                  <a:gd name="T94" fmla="*/ 1088 w 157"/>
                  <a:gd name="T95" fmla="*/ 60907 h 74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57" h="74">
                    <a:moveTo>
                      <a:pt x="18" y="74"/>
                    </a:moveTo>
                    <a:lnTo>
                      <a:pt x="18" y="74"/>
                    </a:lnTo>
                    <a:lnTo>
                      <a:pt x="13" y="73"/>
                    </a:lnTo>
                    <a:lnTo>
                      <a:pt x="6" y="65"/>
                    </a:lnTo>
                    <a:lnTo>
                      <a:pt x="0" y="53"/>
                    </a:lnTo>
                    <a:lnTo>
                      <a:pt x="6" y="34"/>
                    </a:lnTo>
                    <a:lnTo>
                      <a:pt x="12" y="23"/>
                    </a:lnTo>
                    <a:lnTo>
                      <a:pt x="18" y="14"/>
                    </a:lnTo>
                    <a:lnTo>
                      <a:pt x="24" y="8"/>
                    </a:lnTo>
                    <a:lnTo>
                      <a:pt x="30" y="3"/>
                    </a:lnTo>
                    <a:lnTo>
                      <a:pt x="36" y="0"/>
                    </a:lnTo>
                    <a:lnTo>
                      <a:pt x="42" y="2"/>
                    </a:lnTo>
                    <a:lnTo>
                      <a:pt x="50" y="5"/>
                    </a:lnTo>
                    <a:lnTo>
                      <a:pt x="57" y="11"/>
                    </a:lnTo>
                    <a:lnTo>
                      <a:pt x="71" y="24"/>
                    </a:lnTo>
                    <a:lnTo>
                      <a:pt x="81" y="32"/>
                    </a:lnTo>
                    <a:lnTo>
                      <a:pt x="87" y="38"/>
                    </a:lnTo>
                    <a:lnTo>
                      <a:pt x="90" y="41"/>
                    </a:lnTo>
                    <a:lnTo>
                      <a:pt x="98" y="40"/>
                    </a:lnTo>
                    <a:lnTo>
                      <a:pt x="112" y="38"/>
                    </a:lnTo>
                    <a:lnTo>
                      <a:pt x="125" y="37"/>
                    </a:lnTo>
                    <a:lnTo>
                      <a:pt x="131" y="35"/>
                    </a:lnTo>
                    <a:lnTo>
                      <a:pt x="137" y="37"/>
                    </a:lnTo>
                    <a:lnTo>
                      <a:pt x="145" y="40"/>
                    </a:lnTo>
                    <a:lnTo>
                      <a:pt x="152" y="46"/>
                    </a:lnTo>
                    <a:lnTo>
                      <a:pt x="157" y="50"/>
                    </a:lnTo>
                    <a:lnTo>
                      <a:pt x="157" y="52"/>
                    </a:lnTo>
                    <a:lnTo>
                      <a:pt x="151" y="52"/>
                    </a:lnTo>
                    <a:lnTo>
                      <a:pt x="140" y="52"/>
                    </a:lnTo>
                    <a:lnTo>
                      <a:pt x="128" y="49"/>
                    </a:lnTo>
                    <a:lnTo>
                      <a:pt x="113" y="47"/>
                    </a:lnTo>
                    <a:lnTo>
                      <a:pt x="98" y="47"/>
                    </a:lnTo>
                    <a:lnTo>
                      <a:pt x="83" y="47"/>
                    </a:lnTo>
                    <a:lnTo>
                      <a:pt x="71" y="49"/>
                    </a:lnTo>
                    <a:lnTo>
                      <a:pt x="60" y="52"/>
                    </a:lnTo>
                    <a:lnTo>
                      <a:pt x="50" y="56"/>
                    </a:lnTo>
                    <a:lnTo>
                      <a:pt x="41" y="61"/>
                    </a:lnTo>
                    <a:lnTo>
                      <a:pt x="33" y="65"/>
                    </a:lnTo>
                    <a:lnTo>
                      <a:pt x="27" y="68"/>
                    </a:lnTo>
                    <a:lnTo>
                      <a:pt x="22" y="71"/>
                    </a:lnTo>
                    <a:lnTo>
                      <a:pt x="19" y="74"/>
                    </a:lnTo>
                    <a:lnTo>
                      <a:pt x="18" y="7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08" name="Freeform 58">
                <a:extLst>
                  <a:ext uri="{FF2B5EF4-FFF2-40B4-BE49-F238E27FC236}">
                    <a16:creationId xmlns:a16="http://schemas.microsoft.com/office/drawing/2014/main" id="{BAB24BD3-C580-1DC2-60AE-39404652CF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4" y="1224"/>
                <a:ext cx="79" cy="148"/>
              </a:xfrm>
              <a:custGeom>
                <a:avLst/>
                <a:gdLst>
                  <a:gd name="T0" fmla="*/ 2462 w 50"/>
                  <a:gd name="T1" fmla="*/ 0 h 70"/>
                  <a:gd name="T2" fmla="*/ 2871 w 50"/>
                  <a:gd name="T3" fmla="*/ 2419 h 70"/>
                  <a:gd name="T4" fmla="*/ 3086 w 50"/>
                  <a:gd name="T5" fmla="*/ 9288 h 70"/>
                  <a:gd name="T6" fmla="*/ 3086 w 50"/>
                  <a:gd name="T7" fmla="*/ 17627 h 70"/>
                  <a:gd name="T8" fmla="*/ 3086 w 50"/>
                  <a:gd name="T9" fmla="*/ 28695 h 70"/>
                  <a:gd name="T10" fmla="*/ 3005 w 50"/>
                  <a:gd name="T11" fmla="*/ 39508 h 70"/>
                  <a:gd name="T12" fmla="*/ 2729 w 50"/>
                  <a:gd name="T13" fmla="*/ 49857 h 70"/>
                  <a:gd name="T14" fmla="*/ 2256 w 50"/>
                  <a:gd name="T15" fmla="*/ 56614 h 70"/>
                  <a:gd name="T16" fmla="*/ 1610 w 50"/>
                  <a:gd name="T17" fmla="*/ 59145 h 70"/>
                  <a:gd name="T18" fmla="*/ 934 w 50"/>
                  <a:gd name="T19" fmla="*/ 56614 h 70"/>
                  <a:gd name="T20" fmla="*/ 512 w 50"/>
                  <a:gd name="T21" fmla="*/ 49857 h 70"/>
                  <a:gd name="T22" fmla="*/ 130 w 50"/>
                  <a:gd name="T23" fmla="*/ 39508 h 70"/>
                  <a:gd name="T24" fmla="*/ 0 w 50"/>
                  <a:gd name="T25" fmla="*/ 28695 h 70"/>
                  <a:gd name="T26" fmla="*/ 324 w 50"/>
                  <a:gd name="T27" fmla="*/ 17627 h 70"/>
                  <a:gd name="T28" fmla="*/ 934 w 50"/>
                  <a:gd name="T29" fmla="*/ 9288 h 70"/>
                  <a:gd name="T30" fmla="*/ 1727 w 50"/>
                  <a:gd name="T31" fmla="*/ 2419 h 70"/>
                  <a:gd name="T32" fmla="*/ 2462 w 50"/>
                  <a:gd name="T33" fmla="*/ 0 h 7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0" h="70">
                    <a:moveTo>
                      <a:pt x="40" y="0"/>
                    </a:moveTo>
                    <a:lnTo>
                      <a:pt x="47" y="3"/>
                    </a:lnTo>
                    <a:lnTo>
                      <a:pt x="50" y="11"/>
                    </a:lnTo>
                    <a:lnTo>
                      <a:pt x="50" y="21"/>
                    </a:lnTo>
                    <a:lnTo>
                      <a:pt x="50" y="34"/>
                    </a:lnTo>
                    <a:lnTo>
                      <a:pt x="49" y="47"/>
                    </a:lnTo>
                    <a:lnTo>
                      <a:pt x="44" y="59"/>
                    </a:lnTo>
                    <a:lnTo>
                      <a:pt x="37" y="67"/>
                    </a:lnTo>
                    <a:lnTo>
                      <a:pt x="26" y="70"/>
                    </a:lnTo>
                    <a:lnTo>
                      <a:pt x="15" y="67"/>
                    </a:lnTo>
                    <a:lnTo>
                      <a:pt x="8" y="59"/>
                    </a:lnTo>
                    <a:lnTo>
                      <a:pt x="2" y="47"/>
                    </a:lnTo>
                    <a:lnTo>
                      <a:pt x="0" y="34"/>
                    </a:lnTo>
                    <a:lnTo>
                      <a:pt x="5" y="21"/>
                    </a:lnTo>
                    <a:lnTo>
                      <a:pt x="15" y="11"/>
                    </a:lnTo>
                    <a:lnTo>
                      <a:pt x="28" y="3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FF3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09" name="Freeform 59">
                <a:extLst>
                  <a:ext uri="{FF2B5EF4-FFF2-40B4-BE49-F238E27FC236}">
                    <a16:creationId xmlns:a16="http://schemas.microsoft.com/office/drawing/2014/main" id="{D8B1CFB8-641F-8025-4768-DBA686CD7C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4" y="1224"/>
                <a:ext cx="79" cy="148"/>
              </a:xfrm>
              <a:custGeom>
                <a:avLst/>
                <a:gdLst>
                  <a:gd name="T0" fmla="*/ 2462 w 50"/>
                  <a:gd name="T1" fmla="*/ 0 h 70"/>
                  <a:gd name="T2" fmla="*/ 2462 w 50"/>
                  <a:gd name="T3" fmla="*/ 0 h 70"/>
                  <a:gd name="T4" fmla="*/ 2871 w 50"/>
                  <a:gd name="T5" fmla="*/ 2419 h 70"/>
                  <a:gd name="T6" fmla="*/ 3086 w 50"/>
                  <a:gd name="T7" fmla="*/ 9288 h 70"/>
                  <a:gd name="T8" fmla="*/ 3086 w 50"/>
                  <a:gd name="T9" fmla="*/ 17627 h 70"/>
                  <a:gd name="T10" fmla="*/ 3086 w 50"/>
                  <a:gd name="T11" fmla="*/ 28695 h 70"/>
                  <a:gd name="T12" fmla="*/ 3086 w 50"/>
                  <a:gd name="T13" fmla="*/ 28695 h 70"/>
                  <a:gd name="T14" fmla="*/ 3005 w 50"/>
                  <a:gd name="T15" fmla="*/ 39508 h 70"/>
                  <a:gd name="T16" fmla="*/ 2729 w 50"/>
                  <a:gd name="T17" fmla="*/ 49857 h 70"/>
                  <a:gd name="T18" fmla="*/ 2256 w 50"/>
                  <a:gd name="T19" fmla="*/ 56614 h 70"/>
                  <a:gd name="T20" fmla="*/ 1610 w 50"/>
                  <a:gd name="T21" fmla="*/ 59145 h 70"/>
                  <a:gd name="T22" fmla="*/ 1610 w 50"/>
                  <a:gd name="T23" fmla="*/ 59145 h 70"/>
                  <a:gd name="T24" fmla="*/ 934 w 50"/>
                  <a:gd name="T25" fmla="*/ 56614 h 70"/>
                  <a:gd name="T26" fmla="*/ 512 w 50"/>
                  <a:gd name="T27" fmla="*/ 49857 h 70"/>
                  <a:gd name="T28" fmla="*/ 130 w 50"/>
                  <a:gd name="T29" fmla="*/ 39508 h 70"/>
                  <a:gd name="T30" fmla="*/ 0 w 50"/>
                  <a:gd name="T31" fmla="*/ 28695 h 70"/>
                  <a:gd name="T32" fmla="*/ 0 w 50"/>
                  <a:gd name="T33" fmla="*/ 28695 h 70"/>
                  <a:gd name="T34" fmla="*/ 324 w 50"/>
                  <a:gd name="T35" fmla="*/ 17627 h 70"/>
                  <a:gd name="T36" fmla="*/ 934 w 50"/>
                  <a:gd name="T37" fmla="*/ 9288 h 70"/>
                  <a:gd name="T38" fmla="*/ 1727 w 50"/>
                  <a:gd name="T39" fmla="*/ 2419 h 70"/>
                  <a:gd name="T40" fmla="*/ 2462 w 50"/>
                  <a:gd name="T41" fmla="*/ 0 h 7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50" h="70">
                    <a:moveTo>
                      <a:pt x="40" y="0"/>
                    </a:moveTo>
                    <a:lnTo>
                      <a:pt x="40" y="0"/>
                    </a:lnTo>
                    <a:lnTo>
                      <a:pt x="47" y="3"/>
                    </a:lnTo>
                    <a:lnTo>
                      <a:pt x="50" y="11"/>
                    </a:lnTo>
                    <a:lnTo>
                      <a:pt x="50" y="21"/>
                    </a:lnTo>
                    <a:lnTo>
                      <a:pt x="50" y="34"/>
                    </a:lnTo>
                    <a:lnTo>
                      <a:pt x="49" y="47"/>
                    </a:lnTo>
                    <a:lnTo>
                      <a:pt x="44" y="59"/>
                    </a:lnTo>
                    <a:lnTo>
                      <a:pt x="37" y="67"/>
                    </a:lnTo>
                    <a:lnTo>
                      <a:pt x="26" y="70"/>
                    </a:lnTo>
                    <a:lnTo>
                      <a:pt x="15" y="67"/>
                    </a:lnTo>
                    <a:lnTo>
                      <a:pt x="8" y="59"/>
                    </a:lnTo>
                    <a:lnTo>
                      <a:pt x="2" y="47"/>
                    </a:lnTo>
                    <a:lnTo>
                      <a:pt x="0" y="34"/>
                    </a:lnTo>
                    <a:lnTo>
                      <a:pt x="5" y="21"/>
                    </a:lnTo>
                    <a:lnTo>
                      <a:pt x="15" y="11"/>
                    </a:lnTo>
                    <a:lnTo>
                      <a:pt x="28" y="3"/>
                    </a:lnTo>
                    <a:lnTo>
                      <a:pt x="4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10" name="Freeform 60">
                <a:extLst>
                  <a:ext uri="{FF2B5EF4-FFF2-40B4-BE49-F238E27FC236}">
                    <a16:creationId xmlns:a16="http://schemas.microsoft.com/office/drawing/2014/main" id="{1ECE66B6-4A9B-93EE-C881-35F4F0C5AE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6" y="1260"/>
                <a:ext cx="43" cy="76"/>
              </a:xfrm>
              <a:custGeom>
                <a:avLst/>
                <a:gdLst>
                  <a:gd name="T0" fmla="*/ 1317 w 27"/>
                  <a:gd name="T1" fmla="*/ 0 h 36"/>
                  <a:gd name="T2" fmla="*/ 1575 w 27"/>
                  <a:gd name="T3" fmla="*/ 714 h 36"/>
                  <a:gd name="T4" fmla="*/ 1760 w 27"/>
                  <a:gd name="T5" fmla="*/ 3181 h 36"/>
                  <a:gd name="T6" fmla="*/ 1760 w 27"/>
                  <a:gd name="T7" fmla="*/ 7433 h 36"/>
                  <a:gd name="T8" fmla="*/ 1760 w 27"/>
                  <a:gd name="T9" fmla="*/ 14176 h 36"/>
                  <a:gd name="T10" fmla="*/ 1696 w 27"/>
                  <a:gd name="T11" fmla="*/ 20163 h 36"/>
                  <a:gd name="T12" fmla="*/ 1540 w 27"/>
                  <a:gd name="T13" fmla="*/ 24869 h 36"/>
                  <a:gd name="T14" fmla="*/ 1193 w 27"/>
                  <a:gd name="T15" fmla="*/ 29138 h 36"/>
                  <a:gd name="T16" fmla="*/ 913 w 27"/>
                  <a:gd name="T17" fmla="*/ 29927 h 36"/>
                  <a:gd name="T18" fmla="*/ 540 w 27"/>
                  <a:gd name="T19" fmla="*/ 29138 h 36"/>
                  <a:gd name="T20" fmla="*/ 258 w 27"/>
                  <a:gd name="T21" fmla="*/ 24869 h 36"/>
                  <a:gd name="T22" fmla="*/ 84 w 27"/>
                  <a:gd name="T23" fmla="*/ 20163 h 36"/>
                  <a:gd name="T24" fmla="*/ 0 w 27"/>
                  <a:gd name="T25" fmla="*/ 14176 h 36"/>
                  <a:gd name="T26" fmla="*/ 84 w 27"/>
                  <a:gd name="T27" fmla="*/ 7433 h 36"/>
                  <a:gd name="T28" fmla="*/ 540 w 27"/>
                  <a:gd name="T29" fmla="*/ 3181 h 36"/>
                  <a:gd name="T30" fmla="*/ 913 w 27"/>
                  <a:gd name="T31" fmla="*/ 714 h 36"/>
                  <a:gd name="T32" fmla="*/ 1317 w 27"/>
                  <a:gd name="T33" fmla="*/ 0 h 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7" h="36">
                    <a:moveTo>
                      <a:pt x="20" y="0"/>
                    </a:moveTo>
                    <a:lnTo>
                      <a:pt x="24" y="1"/>
                    </a:lnTo>
                    <a:lnTo>
                      <a:pt x="27" y="4"/>
                    </a:lnTo>
                    <a:lnTo>
                      <a:pt x="27" y="9"/>
                    </a:lnTo>
                    <a:lnTo>
                      <a:pt x="27" y="17"/>
                    </a:lnTo>
                    <a:lnTo>
                      <a:pt x="26" y="24"/>
                    </a:lnTo>
                    <a:lnTo>
                      <a:pt x="23" y="30"/>
                    </a:lnTo>
                    <a:lnTo>
                      <a:pt x="18" y="35"/>
                    </a:lnTo>
                    <a:lnTo>
                      <a:pt x="14" y="36"/>
                    </a:lnTo>
                    <a:lnTo>
                      <a:pt x="8" y="35"/>
                    </a:lnTo>
                    <a:lnTo>
                      <a:pt x="4" y="30"/>
                    </a:lnTo>
                    <a:lnTo>
                      <a:pt x="1" y="24"/>
                    </a:lnTo>
                    <a:lnTo>
                      <a:pt x="0" y="17"/>
                    </a:lnTo>
                    <a:lnTo>
                      <a:pt x="1" y="9"/>
                    </a:lnTo>
                    <a:lnTo>
                      <a:pt x="8" y="4"/>
                    </a:lnTo>
                    <a:lnTo>
                      <a:pt x="14" y="1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B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11" name="Freeform 61">
                <a:extLst>
                  <a:ext uri="{FF2B5EF4-FFF2-40B4-BE49-F238E27FC236}">
                    <a16:creationId xmlns:a16="http://schemas.microsoft.com/office/drawing/2014/main" id="{6AEB8ED3-20E7-B545-BEEA-F21B2B388D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4" y="701"/>
                <a:ext cx="229" cy="559"/>
              </a:xfrm>
              <a:custGeom>
                <a:avLst/>
                <a:gdLst>
                  <a:gd name="T0" fmla="*/ 4223 w 145"/>
                  <a:gd name="T1" fmla="*/ 73758 h 265"/>
                  <a:gd name="T2" fmla="*/ 4951 w 145"/>
                  <a:gd name="T3" fmla="*/ 94013 h 265"/>
                  <a:gd name="T4" fmla="*/ 6614 w 145"/>
                  <a:gd name="T5" fmla="*/ 122286 h 265"/>
                  <a:gd name="T6" fmla="*/ 7615 w 145"/>
                  <a:gd name="T7" fmla="*/ 138835 h 265"/>
                  <a:gd name="T8" fmla="*/ 8362 w 145"/>
                  <a:gd name="T9" fmla="*/ 152951 h 265"/>
                  <a:gd name="T10" fmla="*/ 8753 w 145"/>
                  <a:gd name="T11" fmla="*/ 161138 h 265"/>
                  <a:gd name="T12" fmla="*/ 8753 w 145"/>
                  <a:gd name="T13" fmla="*/ 175252 h 265"/>
                  <a:gd name="T14" fmla="*/ 8009 w 145"/>
                  <a:gd name="T15" fmla="*/ 211718 h 265"/>
                  <a:gd name="T16" fmla="*/ 7615 w 145"/>
                  <a:gd name="T17" fmla="*/ 217605 h 265"/>
                  <a:gd name="T18" fmla="*/ 6767 w 145"/>
                  <a:gd name="T19" fmla="*/ 205024 h 265"/>
                  <a:gd name="T20" fmla="*/ 5494 w 145"/>
                  <a:gd name="T21" fmla="*/ 185447 h 265"/>
                  <a:gd name="T22" fmla="*/ 4340 w 145"/>
                  <a:gd name="T23" fmla="*/ 161138 h 265"/>
                  <a:gd name="T24" fmla="*/ 3557 w 145"/>
                  <a:gd name="T25" fmla="*/ 126604 h 265"/>
                  <a:gd name="T26" fmla="*/ 2544 w 145"/>
                  <a:gd name="T27" fmla="*/ 92501 h 265"/>
                  <a:gd name="T28" fmla="*/ 2018 w 145"/>
                  <a:gd name="T29" fmla="*/ 82743 h 265"/>
                  <a:gd name="T30" fmla="*/ 341 w 145"/>
                  <a:gd name="T31" fmla="*/ 56128 h 265"/>
                  <a:gd name="T32" fmla="*/ 205 w 145"/>
                  <a:gd name="T33" fmla="*/ 31361 h 265"/>
                  <a:gd name="T34" fmla="*/ 965 w 145"/>
                  <a:gd name="T35" fmla="*/ 31361 h 265"/>
                  <a:gd name="T36" fmla="*/ 1072 w 145"/>
                  <a:gd name="T37" fmla="*/ 30646 h 265"/>
                  <a:gd name="T38" fmla="*/ 728 w 145"/>
                  <a:gd name="T39" fmla="*/ 16576 h 265"/>
                  <a:gd name="T40" fmla="*/ 1150 w 145"/>
                  <a:gd name="T41" fmla="*/ 2375 h 265"/>
                  <a:gd name="T42" fmla="*/ 1898 w 145"/>
                  <a:gd name="T43" fmla="*/ 5010 h 265"/>
                  <a:gd name="T44" fmla="*/ 2252 w 145"/>
                  <a:gd name="T45" fmla="*/ 19128 h 265"/>
                  <a:gd name="T46" fmla="*/ 2407 w 145"/>
                  <a:gd name="T47" fmla="*/ 23984 h 265"/>
                  <a:gd name="T48" fmla="*/ 2407 w 145"/>
                  <a:gd name="T49" fmla="*/ 20094 h 265"/>
                  <a:gd name="T50" fmla="*/ 2748 w 145"/>
                  <a:gd name="T51" fmla="*/ 4299 h 265"/>
                  <a:gd name="T52" fmla="*/ 3353 w 145"/>
                  <a:gd name="T53" fmla="*/ 2375 h 265"/>
                  <a:gd name="T54" fmla="*/ 3726 w 145"/>
                  <a:gd name="T55" fmla="*/ 14118 h 265"/>
                  <a:gd name="T56" fmla="*/ 3673 w 145"/>
                  <a:gd name="T57" fmla="*/ 28986 h 265"/>
                  <a:gd name="T58" fmla="*/ 3726 w 145"/>
                  <a:gd name="T59" fmla="*/ 36373 h 265"/>
                  <a:gd name="T60" fmla="*/ 3822 w 145"/>
                  <a:gd name="T61" fmla="*/ 35660 h 265"/>
                  <a:gd name="T62" fmla="*/ 4143 w 145"/>
                  <a:gd name="T63" fmla="*/ 25484 h 265"/>
                  <a:gd name="T64" fmla="*/ 4735 w 145"/>
                  <a:gd name="T65" fmla="*/ 21598 h 265"/>
                  <a:gd name="T66" fmla="*/ 5153 w 145"/>
                  <a:gd name="T67" fmla="*/ 28986 h 265"/>
                  <a:gd name="T68" fmla="*/ 4874 w 145"/>
                  <a:gd name="T69" fmla="*/ 47741 h 265"/>
                  <a:gd name="T70" fmla="*/ 4340 w 145"/>
                  <a:gd name="T71" fmla="*/ 66154 h 265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145" h="265">
                    <a:moveTo>
                      <a:pt x="69" y="86"/>
                    </a:moveTo>
                    <a:lnTo>
                      <a:pt x="69" y="89"/>
                    </a:lnTo>
                    <a:lnTo>
                      <a:pt x="72" y="99"/>
                    </a:lnTo>
                    <a:lnTo>
                      <a:pt x="81" y="114"/>
                    </a:lnTo>
                    <a:lnTo>
                      <a:pt x="98" y="136"/>
                    </a:lnTo>
                    <a:lnTo>
                      <a:pt x="108" y="148"/>
                    </a:lnTo>
                    <a:lnTo>
                      <a:pt x="116" y="159"/>
                    </a:lnTo>
                    <a:lnTo>
                      <a:pt x="125" y="168"/>
                    </a:lnTo>
                    <a:lnTo>
                      <a:pt x="131" y="177"/>
                    </a:lnTo>
                    <a:lnTo>
                      <a:pt x="137" y="185"/>
                    </a:lnTo>
                    <a:lnTo>
                      <a:pt x="142" y="191"/>
                    </a:lnTo>
                    <a:lnTo>
                      <a:pt x="143" y="195"/>
                    </a:lnTo>
                    <a:lnTo>
                      <a:pt x="145" y="198"/>
                    </a:lnTo>
                    <a:lnTo>
                      <a:pt x="143" y="212"/>
                    </a:lnTo>
                    <a:lnTo>
                      <a:pt x="137" y="235"/>
                    </a:lnTo>
                    <a:lnTo>
                      <a:pt x="131" y="256"/>
                    </a:lnTo>
                    <a:lnTo>
                      <a:pt x="128" y="265"/>
                    </a:lnTo>
                    <a:lnTo>
                      <a:pt x="125" y="263"/>
                    </a:lnTo>
                    <a:lnTo>
                      <a:pt x="119" y="257"/>
                    </a:lnTo>
                    <a:lnTo>
                      <a:pt x="111" y="248"/>
                    </a:lnTo>
                    <a:lnTo>
                      <a:pt x="101" y="236"/>
                    </a:lnTo>
                    <a:lnTo>
                      <a:pt x="90" y="224"/>
                    </a:lnTo>
                    <a:lnTo>
                      <a:pt x="80" y="210"/>
                    </a:lnTo>
                    <a:lnTo>
                      <a:pt x="71" y="195"/>
                    </a:lnTo>
                    <a:lnTo>
                      <a:pt x="66" y="182"/>
                    </a:lnTo>
                    <a:lnTo>
                      <a:pt x="58" y="153"/>
                    </a:lnTo>
                    <a:lnTo>
                      <a:pt x="49" y="129"/>
                    </a:lnTo>
                    <a:lnTo>
                      <a:pt x="42" y="112"/>
                    </a:lnTo>
                    <a:lnTo>
                      <a:pt x="39" y="106"/>
                    </a:lnTo>
                    <a:lnTo>
                      <a:pt x="33" y="100"/>
                    </a:lnTo>
                    <a:lnTo>
                      <a:pt x="19" y="86"/>
                    </a:lnTo>
                    <a:lnTo>
                      <a:pt x="6" y="68"/>
                    </a:lnTo>
                    <a:lnTo>
                      <a:pt x="0" y="50"/>
                    </a:lnTo>
                    <a:lnTo>
                      <a:pt x="3" y="38"/>
                    </a:lnTo>
                    <a:lnTo>
                      <a:pt x="10" y="35"/>
                    </a:lnTo>
                    <a:lnTo>
                      <a:pt x="16" y="38"/>
                    </a:lnTo>
                    <a:lnTo>
                      <a:pt x="19" y="40"/>
                    </a:lnTo>
                    <a:lnTo>
                      <a:pt x="18" y="37"/>
                    </a:lnTo>
                    <a:lnTo>
                      <a:pt x="15" y="29"/>
                    </a:lnTo>
                    <a:lnTo>
                      <a:pt x="12" y="20"/>
                    </a:lnTo>
                    <a:lnTo>
                      <a:pt x="13" y="9"/>
                    </a:lnTo>
                    <a:lnTo>
                      <a:pt x="19" y="3"/>
                    </a:lnTo>
                    <a:lnTo>
                      <a:pt x="25" y="3"/>
                    </a:lnTo>
                    <a:lnTo>
                      <a:pt x="31" y="6"/>
                    </a:lnTo>
                    <a:lnTo>
                      <a:pt x="36" y="15"/>
                    </a:lnTo>
                    <a:lnTo>
                      <a:pt x="37" y="23"/>
                    </a:lnTo>
                    <a:lnTo>
                      <a:pt x="39" y="27"/>
                    </a:lnTo>
                    <a:lnTo>
                      <a:pt x="39" y="29"/>
                    </a:lnTo>
                    <a:lnTo>
                      <a:pt x="39" y="24"/>
                    </a:lnTo>
                    <a:lnTo>
                      <a:pt x="42" y="14"/>
                    </a:lnTo>
                    <a:lnTo>
                      <a:pt x="45" y="5"/>
                    </a:lnTo>
                    <a:lnTo>
                      <a:pt x="49" y="0"/>
                    </a:lnTo>
                    <a:lnTo>
                      <a:pt x="55" y="3"/>
                    </a:lnTo>
                    <a:lnTo>
                      <a:pt x="60" y="9"/>
                    </a:lnTo>
                    <a:lnTo>
                      <a:pt x="61" y="17"/>
                    </a:lnTo>
                    <a:lnTo>
                      <a:pt x="61" y="26"/>
                    </a:lnTo>
                    <a:lnTo>
                      <a:pt x="60" y="35"/>
                    </a:lnTo>
                    <a:lnTo>
                      <a:pt x="60" y="41"/>
                    </a:lnTo>
                    <a:lnTo>
                      <a:pt x="61" y="44"/>
                    </a:lnTo>
                    <a:lnTo>
                      <a:pt x="61" y="46"/>
                    </a:lnTo>
                    <a:lnTo>
                      <a:pt x="63" y="43"/>
                    </a:lnTo>
                    <a:lnTo>
                      <a:pt x="64" y="37"/>
                    </a:lnTo>
                    <a:lnTo>
                      <a:pt x="68" y="31"/>
                    </a:lnTo>
                    <a:lnTo>
                      <a:pt x="72" y="26"/>
                    </a:lnTo>
                    <a:lnTo>
                      <a:pt x="77" y="26"/>
                    </a:lnTo>
                    <a:lnTo>
                      <a:pt x="81" y="29"/>
                    </a:lnTo>
                    <a:lnTo>
                      <a:pt x="84" y="35"/>
                    </a:lnTo>
                    <a:lnTo>
                      <a:pt x="84" y="46"/>
                    </a:lnTo>
                    <a:lnTo>
                      <a:pt x="80" y="58"/>
                    </a:lnTo>
                    <a:lnTo>
                      <a:pt x="75" y="70"/>
                    </a:lnTo>
                    <a:lnTo>
                      <a:pt x="71" y="80"/>
                    </a:lnTo>
                    <a:lnTo>
                      <a:pt x="69" y="86"/>
                    </a:lnTo>
                    <a:close/>
                  </a:path>
                </a:pathLst>
              </a:custGeom>
              <a:solidFill>
                <a:srgbClr val="CCA5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12" name="Freeform 62">
                <a:extLst>
                  <a:ext uri="{FF2B5EF4-FFF2-40B4-BE49-F238E27FC236}">
                    <a16:creationId xmlns:a16="http://schemas.microsoft.com/office/drawing/2014/main" id="{493DE89E-BECC-E313-F087-DFD62A3DFF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4" y="701"/>
                <a:ext cx="229" cy="559"/>
              </a:xfrm>
              <a:custGeom>
                <a:avLst/>
                <a:gdLst>
                  <a:gd name="T0" fmla="*/ 4223 w 145"/>
                  <a:gd name="T1" fmla="*/ 70999 h 265"/>
                  <a:gd name="T2" fmla="*/ 4413 w 145"/>
                  <a:gd name="T3" fmla="*/ 81949 h 265"/>
                  <a:gd name="T4" fmla="*/ 6003 w 145"/>
                  <a:gd name="T5" fmla="*/ 112439 h 265"/>
                  <a:gd name="T6" fmla="*/ 6614 w 145"/>
                  <a:gd name="T7" fmla="*/ 122286 h 265"/>
                  <a:gd name="T8" fmla="*/ 7615 w 145"/>
                  <a:gd name="T9" fmla="*/ 138835 h 265"/>
                  <a:gd name="T10" fmla="*/ 8362 w 145"/>
                  <a:gd name="T11" fmla="*/ 152951 h 265"/>
                  <a:gd name="T12" fmla="*/ 8753 w 145"/>
                  <a:gd name="T13" fmla="*/ 161138 h 265"/>
                  <a:gd name="T14" fmla="*/ 8873 w 145"/>
                  <a:gd name="T15" fmla="*/ 163981 h 265"/>
                  <a:gd name="T16" fmla="*/ 8362 w 145"/>
                  <a:gd name="T17" fmla="*/ 194336 h 265"/>
                  <a:gd name="T18" fmla="*/ 7819 w 145"/>
                  <a:gd name="T19" fmla="*/ 219109 h 265"/>
                  <a:gd name="T20" fmla="*/ 7615 w 145"/>
                  <a:gd name="T21" fmla="*/ 217605 h 265"/>
                  <a:gd name="T22" fmla="*/ 6767 w 145"/>
                  <a:gd name="T23" fmla="*/ 205024 h 265"/>
                  <a:gd name="T24" fmla="*/ 5494 w 145"/>
                  <a:gd name="T25" fmla="*/ 185447 h 265"/>
                  <a:gd name="T26" fmla="*/ 4340 w 145"/>
                  <a:gd name="T27" fmla="*/ 161138 h 265"/>
                  <a:gd name="T28" fmla="*/ 4018 w 145"/>
                  <a:gd name="T29" fmla="*/ 150578 h 265"/>
                  <a:gd name="T30" fmla="*/ 2998 w 145"/>
                  <a:gd name="T31" fmla="*/ 106723 h 265"/>
                  <a:gd name="T32" fmla="*/ 2407 w 145"/>
                  <a:gd name="T33" fmla="*/ 87913 h 265"/>
                  <a:gd name="T34" fmla="*/ 2018 w 145"/>
                  <a:gd name="T35" fmla="*/ 82743 h 265"/>
                  <a:gd name="T36" fmla="*/ 341 w 145"/>
                  <a:gd name="T37" fmla="*/ 56128 h 265"/>
                  <a:gd name="T38" fmla="*/ 0 w 145"/>
                  <a:gd name="T39" fmla="*/ 41066 h 265"/>
                  <a:gd name="T40" fmla="*/ 611 w 145"/>
                  <a:gd name="T41" fmla="*/ 28986 h 265"/>
                  <a:gd name="T42" fmla="*/ 1150 w 145"/>
                  <a:gd name="T43" fmla="*/ 32869 h 265"/>
                  <a:gd name="T44" fmla="*/ 1072 w 145"/>
                  <a:gd name="T45" fmla="*/ 30646 h 265"/>
                  <a:gd name="T46" fmla="*/ 728 w 145"/>
                  <a:gd name="T47" fmla="*/ 16576 h 265"/>
                  <a:gd name="T48" fmla="*/ 809 w 145"/>
                  <a:gd name="T49" fmla="*/ 7387 h 265"/>
                  <a:gd name="T50" fmla="*/ 1524 w 145"/>
                  <a:gd name="T51" fmla="*/ 2375 h 265"/>
                  <a:gd name="T52" fmla="*/ 2203 w 145"/>
                  <a:gd name="T53" fmla="*/ 12614 h 265"/>
                  <a:gd name="T54" fmla="*/ 2252 w 145"/>
                  <a:gd name="T55" fmla="*/ 19128 h 265"/>
                  <a:gd name="T56" fmla="*/ 2407 w 145"/>
                  <a:gd name="T57" fmla="*/ 23984 h 265"/>
                  <a:gd name="T58" fmla="*/ 2407 w 145"/>
                  <a:gd name="T59" fmla="*/ 23984 h 265"/>
                  <a:gd name="T60" fmla="*/ 2544 w 145"/>
                  <a:gd name="T61" fmla="*/ 11743 h 265"/>
                  <a:gd name="T62" fmla="*/ 2998 w 145"/>
                  <a:gd name="T63" fmla="*/ 0 h 265"/>
                  <a:gd name="T64" fmla="*/ 3353 w 145"/>
                  <a:gd name="T65" fmla="*/ 2375 h 265"/>
                  <a:gd name="T66" fmla="*/ 3726 w 145"/>
                  <a:gd name="T67" fmla="*/ 14118 h 265"/>
                  <a:gd name="T68" fmla="*/ 3726 w 145"/>
                  <a:gd name="T69" fmla="*/ 21598 h 265"/>
                  <a:gd name="T70" fmla="*/ 3673 w 145"/>
                  <a:gd name="T71" fmla="*/ 33658 h 265"/>
                  <a:gd name="T72" fmla="*/ 3726 w 145"/>
                  <a:gd name="T73" fmla="*/ 38054 h 265"/>
                  <a:gd name="T74" fmla="*/ 3822 w 145"/>
                  <a:gd name="T75" fmla="*/ 35660 h 265"/>
                  <a:gd name="T76" fmla="*/ 4143 w 145"/>
                  <a:gd name="T77" fmla="*/ 25484 h 265"/>
                  <a:gd name="T78" fmla="*/ 4413 w 145"/>
                  <a:gd name="T79" fmla="*/ 21598 h 265"/>
                  <a:gd name="T80" fmla="*/ 4951 w 145"/>
                  <a:gd name="T81" fmla="*/ 23984 h 265"/>
                  <a:gd name="T82" fmla="*/ 5153 w 145"/>
                  <a:gd name="T83" fmla="*/ 38054 h 265"/>
                  <a:gd name="T84" fmla="*/ 4874 w 145"/>
                  <a:gd name="T85" fmla="*/ 47741 h 265"/>
                  <a:gd name="T86" fmla="*/ 4340 w 145"/>
                  <a:gd name="T87" fmla="*/ 66154 h 265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145" h="265">
                    <a:moveTo>
                      <a:pt x="69" y="86"/>
                    </a:moveTo>
                    <a:lnTo>
                      <a:pt x="69" y="86"/>
                    </a:lnTo>
                    <a:lnTo>
                      <a:pt x="69" y="89"/>
                    </a:lnTo>
                    <a:lnTo>
                      <a:pt x="72" y="99"/>
                    </a:lnTo>
                    <a:lnTo>
                      <a:pt x="81" y="114"/>
                    </a:lnTo>
                    <a:lnTo>
                      <a:pt x="98" y="136"/>
                    </a:lnTo>
                    <a:lnTo>
                      <a:pt x="108" y="148"/>
                    </a:lnTo>
                    <a:lnTo>
                      <a:pt x="116" y="159"/>
                    </a:lnTo>
                    <a:lnTo>
                      <a:pt x="125" y="168"/>
                    </a:lnTo>
                    <a:lnTo>
                      <a:pt x="131" y="177"/>
                    </a:lnTo>
                    <a:lnTo>
                      <a:pt x="137" y="185"/>
                    </a:lnTo>
                    <a:lnTo>
                      <a:pt x="142" y="191"/>
                    </a:lnTo>
                    <a:lnTo>
                      <a:pt x="143" y="195"/>
                    </a:lnTo>
                    <a:lnTo>
                      <a:pt x="145" y="198"/>
                    </a:lnTo>
                    <a:lnTo>
                      <a:pt x="143" y="212"/>
                    </a:lnTo>
                    <a:lnTo>
                      <a:pt x="137" y="235"/>
                    </a:lnTo>
                    <a:lnTo>
                      <a:pt x="131" y="256"/>
                    </a:lnTo>
                    <a:lnTo>
                      <a:pt x="128" y="265"/>
                    </a:lnTo>
                    <a:lnTo>
                      <a:pt x="125" y="263"/>
                    </a:lnTo>
                    <a:lnTo>
                      <a:pt x="119" y="257"/>
                    </a:lnTo>
                    <a:lnTo>
                      <a:pt x="111" y="248"/>
                    </a:lnTo>
                    <a:lnTo>
                      <a:pt x="101" y="236"/>
                    </a:lnTo>
                    <a:lnTo>
                      <a:pt x="90" y="224"/>
                    </a:lnTo>
                    <a:lnTo>
                      <a:pt x="80" y="210"/>
                    </a:lnTo>
                    <a:lnTo>
                      <a:pt x="71" y="195"/>
                    </a:lnTo>
                    <a:lnTo>
                      <a:pt x="66" y="182"/>
                    </a:lnTo>
                    <a:lnTo>
                      <a:pt x="58" y="153"/>
                    </a:lnTo>
                    <a:lnTo>
                      <a:pt x="49" y="129"/>
                    </a:lnTo>
                    <a:lnTo>
                      <a:pt x="42" y="112"/>
                    </a:lnTo>
                    <a:lnTo>
                      <a:pt x="39" y="106"/>
                    </a:lnTo>
                    <a:lnTo>
                      <a:pt x="33" y="100"/>
                    </a:lnTo>
                    <a:lnTo>
                      <a:pt x="19" y="86"/>
                    </a:lnTo>
                    <a:lnTo>
                      <a:pt x="6" y="68"/>
                    </a:lnTo>
                    <a:lnTo>
                      <a:pt x="0" y="50"/>
                    </a:lnTo>
                    <a:lnTo>
                      <a:pt x="3" y="38"/>
                    </a:lnTo>
                    <a:lnTo>
                      <a:pt x="10" y="35"/>
                    </a:lnTo>
                    <a:lnTo>
                      <a:pt x="16" y="38"/>
                    </a:lnTo>
                    <a:lnTo>
                      <a:pt x="19" y="40"/>
                    </a:lnTo>
                    <a:lnTo>
                      <a:pt x="18" y="37"/>
                    </a:lnTo>
                    <a:lnTo>
                      <a:pt x="15" y="29"/>
                    </a:lnTo>
                    <a:lnTo>
                      <a:pt x="12" y="20"/>
                    </a:lnTo>
                    <a:lnTo>
                      <a:pt x="13" y="9"/>
                    </a:lnTo>
                    <a:lnTo>
                      <a:pt x="19" y="3"/>
                    </a:lnTo>
                    <a:lnTo>
                      <a:pt x="25" y="3"/>
                    </a:lnTo>
                    <a:lnTo>
                      <a:pt x="31" y="6"/>
                    </a:lnTo>
                    <a:lnTo>
                      <a:pt x="36" y="15"/>
                    </a:lnTo>
                    <a:lnTo>
                      <a:pt x="37" y="23"/>
                    </a:lnTo>
                    <a:lnTo>
                      <a:pt x="39" y="27"/>
                    </a:lnTo>
                    <a:lnTo>
                      <a:pt x="39" y="29"/>
                    </a:lnTo>
                    <a:lnTo>
                      <a:pt x="39" y="24"/>
                    </a:lnTo>
                    <a:lnTo>
                      <a:pt x="42" y="14"/>
                    </a:lnTo>
                    <a:lnTo>
                      <a:pt x="45" y="5"/>
                    </a:lnTo>
                    <a:lnTo>
                      <a:pt x="49" y="0"/>
                    </a:lnTo>
                    <a:lnTo>
                      <a:pt x="55" y="3"/>
                    </a:lnTo>
                    <a:lnTo>
                      <a:pt x="60" y="9"/>
                    </a:lnTo>
                    <a:lnTo>
                      <a:pt x="61" y="17"/>
                    </a:lnTo>
                    <a:lnTo>
                      <a:pt x="61" y="26"/>
                    </a:lnTo>
                    <a:lnTo>
                      <a:pt x="60" y="35"/>
                    </a:lnTo>
                    <a:lnTo>
                      <a:pt x="60" y="41"/>
                    </a:lnTo>
                    <a:lnTo>
                      <a:pt x="61" y="44"/>
                    </a:lnTo>
                    <a:lnTo>
                      <a:pt x="61" y="46"/>
                    </a:lnTo>
                    <a:lnTo>
                      <a:pt x="63" y="43"/>
                    </a:lnTo>
                    <a:lnTo>
                      <a:pt x="64" y="37"/>
                    </a:lnTo>
                    <a:lnTo>
                      <a:pt x="68" y="31"/>
                    </a:lnTo>
                    <a:lnTo>
                      <a:pt x="72" y="26"/>
                    </a:lnTo>
                    <a:lnTo>
                      <a:pt x="77" y="26"/>
                    </a:lnTo>
                    <a:lnTo>
                      <a:pt x="81" y="29"/>
                    </a:lnTo>
                    <a:lnTo>
                      <a:pt x="84" y="35"/>
                    </a:lnTo>
                    <a:lnTo>
                      <a:pt x="84" y="46"/>
                    </a:lnTo>
                    <a:lnTo>
                      <a:pt x="80" y="58"/>
                    </a:lnTo>
                    <a:lnTo>
                      <a:pt x="75" y="70"/>
                    </a:lnTo>
                    <a:lnTo>
                      <a:pt x="71" y="80"/>
                    </a:lnTo>
                    <a:lnTo>
                      <a:pt x="69" y="86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13" name="Freeform 63">
                <a:extLst>
                  <a:ext uri="{FF2B5EF4-FFF2-40B4-BE49-F238E27FC236}">
                    <a16:creationId xmlns:a16="http://schemas.microsoft.com/office/drawing/2014/main" id="{850F5EEE-EEBD-BB53-AD72-BC0ACD605C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" y="714"/>
                <a:ext cx="215" cy="527"/>
              </a:xfrm>
              <a:custGeom>
                <a:avLst/>
                <a:gdLst>
                  <a:gd name="T0" fmla="*/ 4041 w 136"/>
                  <a:gd name="T1" fmla="*/ 68259 h 250"/>
                  <a:gd name="T2" fmla="*/ 4559 w 136"/>
                  <a:gd name="T3" fmla="*/ 86968 h 250"/>
                  <a:gd name="T4" fmla="*/ 6121 w 136"/>
                  <a:gd name="T5" fmla="*/ 111882 h 250"/>
                  <a:gd name="T6" fmla="*/ 7128 w 136"/>
                  <a:gd name="T7" fmla="*/ 128369 h 250"/>
                  <a:gd name="T8" fmla="*/ 7870 w 136"/>
                  <a:gd name="T9" fmla="*/ 142233 h 250"/>
                  <a:gd name="T10" fmla="*/ 8278 w 136"/>
                  <a:gd name="T11" fmla="*/ 150568 h 250"/>
                  <a:gd name="T12" fmla="*/ 8278 w 136"/>
                  <a:gd name="T13" fmla="*/ 164620 h 250"/>
                  <a:gd name="T14" fmla="*/ 7528 w 136"/>
                  <a:gd name="T15" fmla="*/ 198135 h 250"/>
                  <a:gd name="T16" fmla="*/ 7207 w 136"/>
                  <a:gd name="T17" fmla="*/ 203839 h 250"/>
                  <a:gd name="T18" fmla="*/ 6290 w 136"/>
                  <a:gd name="T19" fmla="*/ 192935 h 250"/>
                  <a:gd name="T20" fmla="*/ 5106 w 136"/>
                  <a:gd name="T21" fmla="*/ 172778 h 250"/>
                  <a:gd name="T22" fmla="*/ 4041 w 136"/>
                  <a:gd name="T23" fmla="*/ 150568 h 250"/>
                  <a:gd name="T24" fmla="*/ 3407 w 136"/>
                  <a:gd name="T25" fmla="*/ 118552 h 250"/>
                  <a:gd name="T26" fmla="*/ 2419 w 136"/>
                  <a:gd name="T27" fmla="*/ 86968 h 250"/>
                  <a:gd name="T28" fmla="*/ 1824 w 136"/>
                  <a:gd name="T29" fmla="*/ 78787 h 250"/>
                  <a:gd name="T30" fmla="*/ 345 w 136"/>
                  <a:gd name="T31" fmla="*/ 52738 h 250"/>
                  <a:gd name="T32" fmla="*/ 206 w 136"/>
                  <a:gd name="T33" fmla="*/ 28888 h 250"/>
                  <a:gd name="T34" fmla="*/ 814 w 136"/>
                  <a:gd name="T35" fmla="*/ 28888 h 250"/>
                  <a:gd name="T36" fmla="*/ 937 w 136"/>
                  <a:gd name="T37" fmla="*/ 28102 h 250"/>
                  <a:gd name="T38" fmla="*/ 730 w 136"/>
                  <a:gd name="T39" fmla="*/ 14811 h 250"/>
                  <a:gd name="T40" fmla="*/ 986 w 136"/>
                  <a:gd name="T41" fmla="*/ 4203 h 250"/>
                  <a:gd name="T42" fmla="*/ 1729 w 136"/>
                  <a:gd name="T43" fmla="*/ 4994 h 250"/>
                  <a:gd name="T44" fmla="*/ 2095 w 136"/>
                  <a:gd name="T45" fmla="*/ 17197 h 250"/>
                  <a:gd name="T46" fmla="*/ 2212 w 136"/>
                  <a:gd name="T47" fmla="*/ 22884 h 250"/>
                  <a:gd name="T48" fmla="*/ 2212 w 136"/>
                  <a:gd name="T49" fmla="*/ 18677 h 250"/>
                  <a:gd name="T50" fmla="*/ 2465 w 136"/>
                  <a:gd name="T51" fmla="*/ 4203 h 250"/>
                  <a:gd name="T52" fmla="*/ 3217 w 136"/>
                  <a:gd name="T53" fmla="*/ 2369 h 250"/>
                  <a:gd name="T54" fmla="*/ 3497 w 136"/>
                  <a:gd name="T55" fmla="*/ 14025 h 250"/>
                  <a:gd name="T56" fmla="*/ 3312 w 136"/>
                  <a:gd name="T57" fmla="*/ 28102 h 250"/>
                  <a:gd name="T58" fmla="*/ 3407 w 136"/>
                  <a:gd name="T59" fmla="*/ 33505 h 250"/>
                  <a:gd name="T60" fmla="*/ 3497 w 136"/>
                  <a:gd name="T61" fmla="*/ 32718 h 250"/>
                  <a:gd name="T62" fmla="*/ 3897 w 136"/>
                  <a:gd name="T63" fmla="*/ 23850 h 250"/>
                  <a:gd name="T64" fmla="*/ 4374 w 136"/>
                  <a:gd name="T65" fmla="*/ 21489 h 250"/>
                  <a:gd name="T66" fmla="*/ 4793 w 136"/>
                  <a:gd name="T67" fmla="*/ 28102 h 250"/>
                  <a:gd name="T68" fmla="*/ 4559 w 136"/>
                  <a:gd name="T69" fmla="*/ 43623 h 250"/>
                  <a:gd name="T70" fmla="*/ 4216 w 136"/>
                  <a:gd name="T71" fmla="*/ 60896 h 250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136" h="250">
                    <a:moveTo>
                      <a:pt x="66" y="80"/>
                    </a:moveTo>
                    <a:lnTo>
                      <a:pt x="66" y="83"/>
                    </a:lnTo>
                    <a:lnTo>
                      <a:pt x="68" y="91"/>
                    </a:lnTo>
                    <a:lnTo>
                      <a:pt x="74" y="106"/>
                    </a:lnTo>
                    <a:lnTo>
                      <a:pt x="89" y="126"/>
                    </a:lnTo>
                    <a:lnTo>
                      <a:pt x="99" y="136"/>
                    </a:lnTo>
                    <a:lnTo>
                      <a:pt x="107" y="147"/>
                    </a:lnTo>
                    <a:lnTo>
                      <a:pt x="116" y="156"/>
                    </a:lnTo>
                    <a:lnTo>
                      <a:pt x="122" y="165"/>
                    </a:lnTo>
                    <a:lnTo>
                      <a:pt x="128" y="173"/>
                    </a:lnTo>
                    <a:lnTo>
                      <a:pt x="133" y="179"/>
                    </a:lnTo>
                    <a:lnTo>
                      <a:pt x="134" y="183"/>
                    </a:lnTo>
                    <a:lnTo>
                      <a:pt x="136" y="186"/>
                    </a:lnTo>
                    <a:lnTo>
                      <a:pt x="134" y="200"/>
                    </a:lnTo>
                    <a:lnTo>
                      <a:pt x="128" y="221"/>
                    </a:lnTo>
                    <a:lnTo>
                      <a:pt x="122" y="241"/>
                    </a:lnTo>
                    <a:lnTo>
                      <a:pt x="119" y="250"/>
                    </a:lnTo>
                    <a:lnTo>
                      <a:pt x="117" y="248"/>
                    </a:lnTo>
                    <a:lnTo>
                      <a:pt x="111" y="242"/>
                    </a:lnTo>
                    <a:lnTo>
                      <a:pt x="102" y="235"/>
                    </a:lnTo>
                    <a:lnTo>
                      <a:pt x="93" y="223"/>
                    </a:lnTo>
                    <a:lnTo>
                      <a:pt x="83" y="210"/>
                    </a:lnTo>
                    <a:lnTo>
                      <a:pt x="74" y="197"/>
                    </a:lnTo>
                    <a:lnTo>
                      <a:pt x="66" y="183"/>
                    </a:lnTo>
                    <a:lnTo>
                      <a:pt x="61" y="170"/>
                    </a:lnTo>
                    <a:lnTo>
                      <a:pt x="55" y="144"/>
                    </a:lnTo>
                    <a:lnTo>
                      <a:pt x="46" y="121"/>
                    </a:lnTo>
                    <a:lnTo>
                      <a:pt x="39" y="106"/>
                    </a:lnTo>
                    <a:lnTo>
                      <a:pt x="36" y="100"/>
                    </a:lnTo>
                    <a:lnTo>
                      <a:pt x="30" y="96"/>
                    </a:lnTo>
                    <a:lnTo>
                      <a:pt x="18" y="82"/>
                    </a:lnTo>
                    <a:lnTo>
                      <a:pt x="6" y="64"/>
                    </a:lnTo>
                    <a:lnTo>
                      <a:pt x="0" y="46"/>
                    </a:lnTo>
                    <a:lnTo>
                      <a:pt x="3" y="35"/>
                    </a:lnTo>
                    <a:lnTo>
                      <a:pt x="9" y="32"/>
                    </a:lnTo>
                    <a:lnTo>
                      <a:pt x="13" y="35"/>
                    </a:lnTo>
                    <a:lnTo>
                      <a:pt x="16" y="37"/>
                    </a:lnTo>
                    <a:lnTo>
                      <a:pt x="15" y="34"/>
                    </a:lnTo>
                    <a:lnTo>
                      <a:pt x="13" y="28"/>
                    </a:lnTo>
                    <a:lnTo>
                      <a:pt x="12" y="18"/>
                    </a:lnTo>
                    <a:lnTo>
                      <a:pt x="12" y="9"/>
                    </a:lnTo>
                    <a:lnTo>
                      <a:pt x="16" y="5"/>
                    </a:lnTo>
                    <a:lnTo>
                      <a:pt x="22" y="3"/>
                    </a:lnTo>
                    <a:lnTo>
                      <a:pt x="28" y="6"/>
                    </a:lnTo>
                    <a:lnTo>
                      <a:pt x="33" y="14"/>
                    </a:lnTo>
                    <a:lnTo>
                      <a:pt x="34" y="21"/>
                    </a:lnTo>
                    <a:lnTo>
                      <a:pt x="36" y="26"/>
                    </a:lnTo>
                    <a:lnTo>
                      <a:pt x="36" y="28"/>
                    </a:lnTo>
                    <a:lnTo>
                      <a:pt x="36" y="23"/>
                    </a:lnTo>
                    <a:lnTo>
                      <a:pt x="37" y="14"/>
                    </a:lnTo>
                    <a:lnTo>
                      <a:pt x="40" y="5"/>
                    </a:lnTo>
                    <a:lnTo>
                      <a:pt x="46" y="0"/>
                    </a:lnTo>
                    <a:lnTo>
                      <a:pt x="52" y="3"/>
                    </a:lnTo>
                    <a:lnTo>
                      <a:pt x="55" y="8"/>
                    </a:lnTo>
                    <a:lnTo>
                      <a:pt x="57" y="17"/>
                    </a:lnTo>
                    <a:lnTo>
                      <a:pt x="55" y="26"/>
                    </a:lnTo>
                    <a:lnTo>
                      <a:pt x="54" y="34"/>
                    </a:lnTo>
                    <a:lnTo>
                      <a:pt x="54" y="38"/>
                    </a:lnTo>
                    <a:lnTo>
                      <a:pt x="55" y="41"/>
                    </a:lnTo>
                    <a:lnTo>
                      <a:pt x="55" y="43"/>
                    </a:lnTo>
                    <a:lnTo>
                      <a:pt x="57" y="40"/>
                    </a:lnTo>
                    <a:lnTo>
                      <a:pt x="58" y="35"/>
                    </a:lnTo>
                    <a:lnTo>
                      <a:pt x="63" y="29"/>
                    </a:lnTo>
                    <a:lnTo>
                      <a:pt x="66" y="26"/>
                    </a:lnTo>
                    <a:lnTo>
                      <a:pt x="71" y="26"/>
                    </a:lnTo>
                    <a:lnTo>
                      <a:pt x="75" y="29"/>
                    </a:lnTo>
                    <a:lnTo>
                      <a:pt x="78" y="34"/>
                    </a:lnTo>
                    <a:lnTo>
                      <a:pt x="78" y="43"/>
                    </a:lnTo>
                    <a:lnTo>
                      <a:pt x="74" y="53"/>
                    </a:lnTo>
                    <a:lnTo>
                      <a:pt x="71" y="65"/>
                    </a:lnTo>
                    <a:lnTo>
                      <a:pt x="68" y="74"/>
                    </a:lnTo>
                    <a:lnTo>
                      <a:pt x="66" y="80"/>
                    </a:lnTo>
                    <a:close/>
                  </a:path>
                </a:pathLst>
              </a:custGeom>
              <a:solidFill>
                <a:srgbClr val="DDB7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14" name="Freeform 64">
                <a:extLst>
                  <a:ext uri="{FF2B5EF4-FFF2-40B4-BE49-F238E27FC236}">
                    <a16:creationId xmlns:a16="http://schemas.microsoft.com/office/drawing/2014/main" id="{8DD5660B-48A2-BC61-1B77-97480EDE8B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" y="731"/>
                <a:ext cx="203" cy="487"/>
              </a:xfrm>
              <a:custGeom>
                <a:avLst/>
                <a:gdLst>
                  <a:gd name="T0" fmla="*/ 3886 w 128"/>
                  <a:gd name="T1" fmla="*/ 61638 h 231"/>
                  <a:gd name="T2" fmla="*/ 4568 w 128"/>
                  <a:gd name="T3" fmla="*/ 80680 h 231"/>
                  <a:gd name="T4" fmla="*/ 6623 w 128"/>
                  <a:gd name="T5" fmla="*/ 112742 h 231"/>
                  <a:gd name="T6" fmla="*/ 7925 w 128"/>
                  <a:gd name="T7" fmla="*/ 136600 h 231"/>
                  <a:gd name="T8" fmla="*/ 8011 w 128"/>
                  <a:gd name="T9" fmla="*/ 152838 h 231"/>
                  <a:gd name="T10" fmla="*/ 7448 w 128"/>
                  <a:gd name="T11" fmla="*/ 184210 h 231"/>
                  <a:gd name="T12" fmla="*/ 7161 w 128"/>
                  <a:gd name="T13" fmla="*/ 189211 h 231"/>
                  <a:gd name="T14" fmla="*/ 6283 w 128"/>
                  <a:gd name="T15" fmla="*/ 177540 h 231"/>
                  <a:gd name="T16" fmla="*/ 5073 w 128"/>
                  <a:gd name="T17" fmla="*/ 160343 h 231"/>
                  <a:gd name="T18" fmla="*/ 4009 w 128"/>
                  <a:gd name="T19" fmla="*/ 138970 h 231"/>
                  <a:gd name="T20" fmla="*/ 3283 w 128"/>
                  <a:gd name="T21" fmla="*/ 109240 h 231"/>
                  <a:gd name="T22" fmla="*/ 2469 w 128"/>
                  <a:gd name="T23" fmla="*/ 80680 h 231"/>
                  <a:gd name="T24" fmla="*/ 1932 w 128"/>
                  <a:gd name="T25" fmla="*/ 72496 h 231"/>
                  <a:gd name="T26" fmla="*/ 400 w 128"/>
                  <a:gd name="T27" fmla="*/ 48323 h 231"/>
                  <a:gd name="T28" fmla="*/ 206 w 128"/>
                  <a:gd name="T29" fmla="*/ 26077 h 231"/>
                  <a:gd name="T30" fmla="*/ 823 w 128"/>
                  <a:gd name="T31" fmla="*/ 24578 h 231"/>
                  <a:gd name="T32" fmla="*/ 953 w 128"/>
                  <a:gd name="T33" fmla="*/ 24578 h 231"/>
                  <a:gd name="T34" fmla="*/ 768 w 128"/>
                  <a:gd name="T35" fmla="*/ 14028 h 231"/>
                  <a:gd name="T36" fmla="*/ 1164 w 128"/>
                  <a:gd name="T37" fmla="*/ 2370 h 231"/>
                  <a:gd name="T38" fmla="*/ 1932 w 128"/>
                  <a:gd name="T39" fmla="*/ 3156 h 231"/>
                  <a:gd name="T40" fmla="*/ 2171 w 128"/>
                  <a:gd name="T41" fmla="*/ 16491 h 231"/>
                  <a:gd name="T42" fmla="*/ 2279 w 128"/>
                  <a:gd name="T43" fmla="*/ 21533 h 231"/>
                  <a:gd name="T44" fmla="*/ 2279 w 128"/>
                  <a:gd name="T45" fmla="*/ 17205 h 231"/>
                  <a:gd name="T46" fmla="*/ 2528 w 128"/>
                  <a:gd name="T47" fmla="*/ 3156 h 231"/>
                  <a:gd name="T48" fmla="*/ 3232 w 128"/>
                  <a:gd name="T49" fmla="*/ 710 h 231"/>
                  <a:gd name="T50" fmla="*/ 3478 w 128"/>
                  <a:gd name="T51" fmla="*/ 12369 h 231"/>
                  <a:gd name="T52" fmla="*/ 3443 w 128"/>
                  <a:gd name="T53" fmla="*/ 24578 h 231"/>
                  <a:gd name="T54" fmla="*/ 3478 w 128"/>
                  <a:gd name="T55" fmla="*/ 29574 h 231"/>
                  <a:gd name="T56" fmla="*/ 3478 w 128"/>
                  <a:gd name="T57" fmla="*/ 28900 h 231"/>
                  <a:gd name="T58" fmla="*/ 3886 w 128"/>
                  <a:gd name="T59" fmla="*/ 20032 h 231"/>
                  <a:gd name="T60" fmla="*/ 4515 w 128"/>
                  <a:gd name="T61" fmla="*/ 18702 h 231"/>
                  <a:gd name="T62" fmla="*/ 4774 w 128"/>
                  <a:gd name="T63" fmla="*/ 24578 h 231"/>
                  <a:gd name="T64" fmla="*/ 4568 w 128"/>
                  <a:gd name="T65" fmla="*/ 39428 h 231"/>
                  <a:gd name="T66" fmla="*/ 4009 w 128"/>
                  <a:gd name="T67" fmla="*/ 55771 h 231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128" h="231">
                    <a:moveTo>
                      <a:pt x="61" y="72"/>
                    </a:moveTo>
                    <a:lnTo>
                      <a:pt x="61" y="75"/>
                    </a:lnTo>
                    <a:lnTo>
                      <a:pt x="65" y="83"/>
                    </a:lnTo>
                    <a:lnTo>
                      <a:pt x="72" y="98"/>
                    </a:lnTo>
                    <a:lnTo>
                      <a:pt x="86" y="118"/>
                    </a:lnTo>
                    <a:lnTo>
                      <a:pt x="104" y="137"/>
                    </a:lnTo>
                    <a:lnTo>
                      <a:pt x="116" y="154"/>
                    </a:lnTo>
                    <a:lnTo>
                      <a:pt x="125" y="166"/>
                    </a:lnTo>
                    <a:lnTo>
                      <a:pt x="128" y="174"/>
                    </a:lnTo>
                    <a:lnTo>
                      <a:pt x="126" y="186"/>
                    </a:lnTo>
                    <a:lnTo>
                      <a:pt x="122" y="206"/>
                    </a:lnTo>
                    <a:lnTo>
                      <a:pt x="117" y="224"/>
                    </a:lnTo>
                    <a:lnTo>
                      <a:pt x="114" y="231"/>
                    </a:lnTo>
                    <a:lnTo>
                      <a:pt x="113" y="230"/>
                    </a:lnTo>
                    <a:lnTo>
                      <a:pt x="107" y="224"/>
                    </a:lnTo>
                    <a:lnTo>
                      <a:pt x="99" y="216"/>
                    </a:lnTo>
                    <a:lnTo>
                      <a:pt x="89" y="207"/>
                    </a:lnTo>
                    <a:lnTo>
                      <a:pt x="80" y="195"/>
                    </a:lnTo>
                    <a:lnTo>
                      <a:pt x="71" y="183"/>
                    </a:lnTo>
                    <a:lnTo>
                      <a:pt x="63" y="169"/>
                    </a:lnTo>
                    <a:lnTo>
                      <a:pt x="58" y="157"/>
                    </a:lnTo>
                    <a:lnTo>
                      <a:pt x="52" y="133"/>
                    </a:lnTo>
                    <a:lnTo>
                      <a:pt x="45" y="113"/>
                    </a:lnTo>
                    <a:lnTo>
                      <a:pt x="39" y="98"/>
                    </a:lnTo>
                    <a:lnTo>
                      <a:pt x="36" y="92"/>
                    </a:lnTo>
                    <a:lnTo>
                      <a:pt x="30" y="88"/>
                    </a:lnTo>
                    <a:lnTo>
                      <a:pt x="18" y="74"/>
                    </a:lnTo>
                    <a:lnTo>
                      <a:pt x="6" y="59"/>
                    </a:lnTo>
                    <a:lnTo>
                      <a:pt x="0" y="42"/>
                    </a:lnTo>
                    <a:lnTo>
                      <a:pt x="3" y="32"/>
                    </a:lnTo>
                    <a:lnTo>
                      <a:pt x="9" y="29"/>
                    </a:lnTo>
                    <a:lnTo>
                      <a:pt x="13" y="30"/>
                    </a:lnTo>
                    <a:lnTo>
                      <a:pt x="16" y="32"/>
                    </a:lnTo>
                    <a:lnTo>
                      <a:pt x="15" y="30"/>
                    </a:lnTo>
                    <a:lnTo>
                      <a:pt x="13" y="24"/>
                    </a:lnTo>
                    <a:lnTo>
                      <a:pt x="12" y="17"/>
                    </a:lnTo>
                    <a:lnTo>
                      <a:pt x="13" y="9"/>
                    </a:lnTo>
                    <a:lnTo>
                      <a:pt x="18" y="3"/>
                    </a:lnTo>
                    <a:lnTo>
                      <a:pt x="24" y="1"/>
                    </a:lnTo>
                    <a:lnTo>
                      <a:pt x="30" y="4"/>
                    </a:lnTo>
                    <a:lnTo>
                      <a:pt x="33" y="12"/>
                    </a:lnTo>
                    <a:lnTo>
                      <a:pt x="34" y="20"/>
                    </a:lnTo>
                    <a:lnTo>
                      <a:pt x="36" y="24"/>
                    </a:lnTo>
                    <a:lnTo>
                      <a:pt x="36" y="26"/>
                    </a:lnTo>
                    <a:lnTo>
                      <a:pt x="36" y="21"/>
                    </a:lnTo>
                    <a:lnTo>
                      <a:pt x="37" y="12"/>
                    </a:lnTo>
                    <a:lnTo>
                      <a:pt x="40" y="4"/>
                    </a:lnTo>
                    <a:lnTo>
                      <a:pt x="46" y="0"/>
                    </a:lnTo>
                    <a:lnTo>
                      <a:pt x="51" y="1"/>
                    </a:lnTo>
                    <a:lnTo>
                      <a:pt x="54" y="7"/>
                    </a:lnTo>
                    <a:lnTo>
                      <a:pt x="55" y="15"/>
                    </a:lnTo>
                    <a:lnTo>
                      <a:pt x="55" y="23"/>
                    </a:lnTo>
                    <a:lnTo>
                      <a:pt x="54" y="30"/>
                    </a:lnTo>
                    <a:lnTo>
                      <a:pt x="54" y="33"/>
                    </a:lnTo>
                    <a:lnTo>
                      <a:pt x="55" y="36"/>
                    </a:lnTo>
                    <a:lnTo>
                      <a:pt x="55" y="35"/>
                    </a:lnTo>
                    <a:lnTo>
                      <a:pt x="58" y="29"/>
                    </a:lnTo>
                    <a:lnTo>
                      <a:pt x="61" y="24"/>
                    </a:lnTo>
                    <a:lnTo>
                      <a:pt x="66" y="23"/>
                    </a:lnTo>
                    <a:lnTo>
                      <a:pt x="71" y="23"/>
                    </a:lnTo>
                    <a:lnTo>
                      <a:pt x="74" y="26"/>
                    </a:lnTo>
                    <a:lnTo>
                      <a:pt x="75" y="30"/>
                    </a:lnTo>
                    <a:lnTo>
                      <a:pt x="75" y="36"/>
                    </a:lnTo>
                    <a:lnTo>
                      <a:pt x="72" y="48"/>
                    </a:lnTo>
                    <a:lnTo>
                      <a:pt x="68" y="59"/>
                    </a:lnTo>
                    <a:lnTo>
                      <a:pt x="63" y="68"/>
                    </a:lnTo>
                    <a:lnTo>
                      <a:pt x="61" y="72"/>
                    </a:lnTo>
                    <a:close/>
                  </a:path>
                </a:pathLst>
              </a:custGeom>
              <a:solidFill>
                <a:srgbClr val="EFC9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15" name="Freeform 65">
                <a:extLst>
                  <a:ext uri="{FF2B5EF4-FFF2-40B4-BE49-F238E27FC236}">
                    <a16:creationId xmlns:a16="http://schemas.microsoft.com/office/drawing/2014/main" id="{F79BF18D-72F7-5093-9C7D-4B2CFD4AC0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3" y="744"/>
                <a:ext cx="188" cy="453"/>
              </a:xfrm>
              <a:custGeom>
                <a:avLst/>
                <a:gdLst>
                  <a:gd name="T0" fmla="*/ 3564 w 119"/>
                  <a:gd name="T1" fmla="*/ 58964 h 215"/>
                  <a:gd name="T2" fmla="*/ 4025 w 119"/>
                  <a:gd name="T3" fmla="*/ 74612 h 215"/>
                  <a:gd name="T4" fmla="*/ 5820 w 119"/>
                  <a:gd name="T5" fmla="*/ 104097 h 215"/>
                  <a:gd name="T6" fmla="*/ 7108 w 119"/>
                  <a:gd name="T7" fmla="*/ 125892 h 215"/>
                  <a:gd name="T8" fmla="*/ 7166 w 119"/>
                  <a:gd name="T9" fmla="*/ 140679 h 215"/>
                  <a:gd name="T10" fmla="*/ 6638 w 119"/>
                  <a:gd name="T11" fmla="*/ 169365 h 215"/>
                  <a:gd name="T12" fmla="*/ 6359 w 119"/>
                  <a:gd name="T13" fmla="*/ 174350 h 215"/>
                  <a:gd name="T14" fmla="*/ 5501 w 119"/>
                  <a:gd name="T15" fmla="*/ 164641 h 215"/>
                  <a:gd name="T16" fmla="*/ 4536 w 119"/>
                  <a:gd name="T17" fmla="*/ 147236 h 215"/>
                  <a:gd name="T18" fmla="*/ 3564 w 119"/>
                  <a:gd name="T19" fmla="*/ 128519 h 215"/>
                  <a:gd name="T20" fmla="*/ 3000 w 119"/>
                  <a:gd name="T21" fmla="*/ 101394 h 215"/>
                  <a:gd name="T22" fmla="*/ 2204 w 119"/>
                  <a:gd name="T23" fmla="*/ 74612 h 215"/>
                  <a:gd name="T24" fmla="*/ 1720 w 119"/>
                  <a:gd name="T25" fmla="*/ 67261 h 215"/>
                  <a:gd name="T26" fmla="*/ 216 w 119"/>
                  <a:gd name="T27" fmla="*/ 44261 h 215"/>
                  <a:gd name="T28" fmla="*/ 205 w 119"/>
                  <a:gd name="T29" fmla="*/ 24496 h 215"/>
                  <a:gd name="T30" fmla="*/ 809 w 119"/>
                  <a:gd name="T31" fmla="*/ 23786 h 215"/>
                  <a:gd name="T32" fmla="*/ 934 w 119"/>
                  <a:gd name="T33" fmla="*/ 23786 h 215"/>
                  <a:gd name="T34" fmla="*/ 728 w 119"/>
                  <a:gd name="T35" fmla="*/ 12336 h 215"/>
                  <a:gd name="T36" fmla="*/ 965 w 119"/>
                  <a:gd name="T37" fmla="*/ 2366 h 215"/>
                  <a:gd name="T38" fmla="*/ 1665 w 119"/>
                  <a:gd name="T39" fmla="*/ 3152 h 215"/>
                  <a:gd name="T40" fmla="*/ 1899 w 119"/>
                  <a:gd name="T41" fmla="*/ 14778 h 215"/>
                  <a:gd name="T42" fmla="*/ 2019 w 119"/>
                  <a:gd name="T43" fmla="*/ 18640 h 215"/>
                  <a:gd name="T44" fmla="*/ 2019 w 119"/>
                  <a:gd name="T45" fmla="*/ 16198 h 215"/>
                  <a:gd name="T46" fmla="*/ 2204 w 119"/>
                  <a:gd name="T47" fmla="*/ 2366 h 215"/>
                  <a:gd name="T48" fmla="*/ 2836 w 119"/>
                  <a:gd name="T49" fmla="*/ 710 h 215"/>
                  <a:gd name="T50" fmla="*/ 3139 w 119"/>
                  <a:gd name="T51" fmla="*/ 9793 h 215"/>
                  <a:gd name="T52" fmla="*/ 2953 w 119"/>
                  <a:gd name="T53" fmla="*/ 22130 h 215"/>
                  <a:gd name="T54" fmla="*/ 3000 w 119"/>
                  <a:gd name="T55" fmla="*/ 28771 h 215"/>
                  <a:gd name="T56" fmla="*/ 3139 w 119"/>
                  <a:gd name="T57" fmla="*/ 28771 h 215"/>
                  <a:gd name="T58" fmla="*/ 3359 w 119"/>
                  <a:gd name="T59" fmla="*/ 19688 h 215"/>
                  <a:gd name="T60" fmla="*/ 3888 w 119"/>
                  <a:gd name="T61" fmla="*/ 16198 h 215"/>
                  <a:gd name="T62" fmla="*/ 4231 w 119"/>
                  <a:gd name="T63" fmla="*/ 22130 h 215"/>
                  <a:gd name="T64" fmla="*/ 4025 w 119"/>
                  <a:gd name="T65" fmla="*/ 36834 h 215"/>
                  <a:gd name="T66" fmla="*/ 3684 w 119"/>
                  <a:gd name="T67" fmla="*/ 51613 h 215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119" h="215">
                    <a:moveTo>
                      <a:pt x="58" y="69"/>
                    </a:moveTo>
                    <a:lnTo>
                      <a:pt x="58" y="72"/>
                    </a:lnTo>
                    <a:lnTo>
                      <a:pt x="60" y="79"/>
                    </a:lnTo>
                    <a:lnTo>
                      <a:pt x="66" y="91"/>
                    </a:lnTo>
                    <a:lnTo>
                      <a:pt x="80" y="109"/>
                    </a:lnTo>
                    <a:lnTo>
                      <a:pt x="95" y="127"/>
                    </a:lnTo>
                    <a:lnTo>
                      <a:pt x="108" y="144"/>
                    </a:lnTo>
                    <a:lnTo>
                      <a:pt x="116" y="154"/>
                    </a:lnTo>
                    <a:lnTo>
                      <a:pt x="119" y="162"/>
                    </a:lnTo>
                    <a:lnTo>
                      <a:pt x="117" y="172"/>
                    </a:lnTo>
                    <a:lnTo>
                      <a:pt x="113" y="190"/>
                    </a:lnTo>
                    <a:lnTo>
                      <a:pt x="108" y="207"/>
                    </a:lnTo>
                    <a:lnTo>
                      <a:pt x="105" y="215"/>
                    </a:lnTo>
                    <a:lnTo>
                      <a:pt x="104" y="213"/>
                    </a:lnTo>
                    <a:lnTo>
                      <a:pt x="98" y="209"/>
                    </a:lnTo>
                    <a:lnTo>
                      <a:pt x="90" y="201"/>
                    </a:lnTo>
                    <a:lnTo>
                      <a:pt x="83" y="190"/>
                    </a:lnTo>
                    <a:lnTo>
                      <a:pt x="74" y="180"/>
                    </a:lnTo>
                    <a:lnTo>
                      <a:pt x="65" y="169"/>
                    </a:lnTo>
                    <a:lnTo>
                      <a:pt x="58" y="157"/>
                    </a:lnTo>
                    <a:lnTo>
                      <a:pt x="55" y="145"/>
                    </a:lnTo>
                    <a:lnTo>
                      <a:pt x="49" y="124"/>
                    </a:lnTo>
                    <a:lnTo>
                      <a:pt x="42" y="104"/>
                    </a:lnTo>
                    <a:lnTo>
                      <a:pt x="36" y="91"/>
                    </a:lnTo>
                    <a:lnTo>
                      <a:pt x="33" y="86"/>
                    </a:lnTo>
                    <a:lnTo>
                      <a:pt x="28" y="82"/>
                    </a:lnTo>
                    <a:lnTo>
                      <a:pt x="16" y="69"/>
                    </a:lnTo>
                    <a:lnTo>
                      <a:pt x="4" y="54"/>
                    </a:lnTo>
                    <a:lnTo>
                      <a:pt x="0" y="39"/>
                    </a:lnTo>
                    <a:lnTo>
                      <a:pt x="3" y="30"/>
                    </a:lnTo>
                    <a:lnTo>
                      <a:pt x="9" y="27"/>
                    </a:lnTo>
                    <a:lnTo>
                      <a:pt x="13" y="29"/>
                    </a:lnTo>
                    <a:lnTo>
                      <a:pt x="16" y="30"/>
                    </a:lnTo>
                    <a:lnTo>
                      <a:pt x="15" y="29"/>
                    </a:lnTo>
                    <a:lnTo>
                      <a:pt x="13" y="23"/>
                    </a:lnTo>
                    <a:lnTo>
                      <a:pt x="12" y="15"/>
                    </a:lnTo>
                    <a:lnTo>
                      <a:pt x="13" y="9"/>
                    </a:lnTo>
                    <a:lnTo>
                      <a:pt x="16" y="3"/>
                    </a:lnTo>
                    <a:lnTo>
                      <a:pt x="22" y="1"/>
                    </a:lnTo>
                    <a:lnTo>
                      <a:pt x="27" y="4"/>
                    </a:lnTo>
                    <a:lnTo>
                      <a:pt x="30" y="12"/>
                    </a:lnTo>
                    <a:lnTo>
                      <a:pt x="31" y="18"/>
                    </a:lnTo>
                    <a:lnTo>
                      <a:pt x="33" y="21"/>
                    </a:lnTo>
                    <a:lnTo>
                      <a:pt x="33" y="23"/>
                    </a:lnTo>
                    <a:lnTo>
                      <a:pt x="33" y="20"/>
                    </a:lnTo>
                    <a:lnTo>
                      <a:pt x="34" y="11"/>
                    </a:lnTo>
                    <a:lnTo>
                      <a:pt x="36" y="3"/>
                    </a:lnTo>
                    <a:lnTo>
                      <a:pt x="40" y="0"/>
                    </a:lnTo>
                    <a:lnTo>
                      <a:pt x="46" y="1"/>
                    </a:lnTo>
                    <a:lnTo>
                      <a:pt x="49" y="6"/>
                    </a:lnTo>
                    <a:lnTo>
                      <a:pt x="51" y="12"/>
                    </a:lnTo>
                    <a:lnTo>
                      <a:pt x="49" y="20"/>
                    </a:lnTo>
                    <a:lnTo>
                      <a:pt x="48" y="27"/>
                    </a:lnTo>
                    <a:lnTo>
                      <a:pt x="48" y="32"/>
                    </a:lnTo>
                    <a:lnTo>
                      <a:pt x="49" y="35"/>
                    </a:lnTo>
                    <a:lnTo>
                      <a:pt x="49" y="36"/>
                    </a:lnTo>
                    <a:lnTo>
                      <a:pt x="51" y="35"/>
                    </a:lnTo>
                    <a:lnTo>
                      <a:pt x="52" y="29"/>
                    </a:lnTo>
                    <a:lnTo>
                      <a:pt x="55" y="24"/>
                    </a:lnTo>
                    <a:lnTo>
                      <a:pt x="58" y="20"/>
                    </a:lnTo>
                    <a:lnTo>
                      <a:pt x="63" y="20"/>
                    </a:lnTo>
                    <a:lnTo>
                      <a:pt x="68" y="23"/>
                    </a:lnTo>
                    <a:lnTo>
                      <a:pt x="69" y="27"/>
                    </a:lnTo>
                    <a:lnTo>
                      <a:pt x="69" y="36"/>
                    </a:lnTo>
                    <a:lnTo>
                      <a:pt x="66" y="45"/>
                    </a:lnTo>
                    <a:lnTo>
                      <a:pt x="63" y="54"/>
                    </a:lnTo>
                    <a:lnTo>
                      <a:pt x="60" y="63"/>
                    </a:lnTo>
                    <a:lnTo>
                      <a:pt x="58" y="69"/>
                    </a:lnTo>
                    <a:close/>
                  </a:path>
                </a:pathLst>
              </a:custGeom>
              <a:solidFill>
                <a:srgbClr val="FFD8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16" name="Freeform 66">
                <a:extLst>
                  <a:ext uri="{FF2B5EF4-FFF2-40B4-BE49-F238E27FC236}">
                    <a16:creationId xmlns:a16="http://schemas.microsoft.com/office/drawing/2014/main" id="{6AB1B7F9-4DAA-9667-416F-764D590C22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9" y="1460"/>
                <a:ext cx="330" cy="163"/>
              </a:xfrm>
              <a:custGeom>
                <a:avLst/>
                <a:gdLst>
                  <a:gd name="T0" fmla="*/ 728 w 209"/>
                  <a:gd name="T1" fmla="*/ 20623 h 77"/>
                  <a:gd name="T2" fmla="*/ 0 w 209"/>
                  <a:gd name="T3" fmla="*/ 52031 h 77"/>
                  <a:gd name="T4" fmla="*/ 204 w 209"/>
                  <a:gd name="T5" fmla="*/ 52031 h 77"/>
                  <a:gd name="T6" fmla="*/ 728 w 209"/>
                  <a:gd name="T7" fmla="*/ 52031 h 77"/>
                  <a:gd name="T8" fmla="*/ 1473 w 209"/>
                  <a:gd name="T9" fmla="*/ 52031 h 77"/>
                  <a:gd name="T10" fmla="*/ 2406 w 209"/>
                  <a:gd name="T11" fmla="*/ 52031 h 77"/>
                  <a:gd name="T12" fmla="*/ 3343 w 209"/>
                  <a:gd name="T13" fmla="*/ 52031 h 77"/>
                  <a:gd name="T14" fmla="*/ 4142 w 209"/>
                  <a:gd name="T15" fmla="*/ 52717 h 77"/>
                  <a:gd name="T16" fmla="*/ 4866 w 209"/>
                  <a:gd name="T17" fmla="*/ 55606 h 77"/>
                  <a:gd name="T18" fmla="*/ 5250 w 209"/>
                  <a:gd name="T19" fmla="*/ 58149 h 77"/>
                  <a:gd name="T20" fmla="*/ 5724 w 209"/>
                  <a:gd name="T21" fmla="*/ 62459 h 77"/>
                  <a:gd name="T22" fmla="*/ 5916 w 209"/>
                  <a:gd name="T23" fmla="*/ 64959 h 77"/>
                  <a:gd name="T24" fmla="*/ 5998 w 209"/>
                  <a:gd name="T25" fmla="*/ 65681 h 77"/>
                  <a:gd name="T26" fmla="*/ 5998 w 209"/>
                  <a:gd name="T27" fmla="*/ 65681 h 77"/>
                  <a:gd name="T28" fmla="*/ 6098 w 209"/>
                  <a:gd name="T29" fmla="*/ 49482 h 77"/>
                  <a:gd name="T30" fmla="*/ 7683 w 209"/>
                  <a:gd name="T31" fmla="*/ 46891 h 77"/>
                  <a:gd name="T32" fmla="*/ 8458 w 209"/>
                  <a:gd name="T33" fmla="*/ 60589 h 77"/>
                  <a:gd name="T34" fmla="*/ 8613 w 209"/>
                  <a:gd name="T35" fmla="*/ 60589 h 77"/>
                  <a:gd name="T36" fmla="*/ 8866 w 209"/>
                  <a:gd name="T37" fmla="*/ 58149 h 77"/>
                  <a:gd name="T38" fmla="*/ 9204 w 209"/>
                  <a:gd name="T39" fmla="*/ 57315 h 77"/>
                  <a:gd name="T40" fmla="*/ 9766 w 209"/>
                  <a:gd name="T41" fmla="*/ 54459 h 77"/>
                  <a:gd name="T42" fmla="*/ 10429 w 209"/>
                  <a:gd name="T43" fmla="*/ 52717 h 77"/>
                  <a:gd name="T44" fmla="*/ 10952 w 209"/>
                  <a:gd name="T45" fmla="*/ 52031 h 77"/>
                  <a:gd name="T46" fmla="*/ 11667 w 209"/>
                  <a:gd name="T47" fmla="*/ 52031 h 77"/>
                  <a:gd name="T48" fmla="*/ 12259 w 209"/>
                  <a:gd name="T49" fmla="*/ 54459 h 77"/>
                  <a:gd name="T50" fmla="*/ 12747 w 209"/>
                  <a:gd name="T51" fmla="*/ 54459 h 77"/>
                  <a:gd name="T52" fmla="*/ 12747 w 209"/>
                  <a:gd name="T53" fmla="*/ 49482 h 77"/>
                  <a:gd name="T54" fmla="*/ 12549 w 209"/>
                  <a:gd name="T55" fmla="*/ 41908 h 77"/>
                  <a:gd name="T56" fmla="*/ 12207 w 209"/>
                  <a:gd name="T57" fmla="*/ 32234 h 77"/>
                  <a:gd name="T58" fmla="*/ 11700 w 209"/>
                  <a:gd name="T59" fmla="*/ 23034 h 77"/>
                  <a:gd name="T60" fmla="*/ 11356 w 209"/>
                  <a:gd name="T61" fmla="*/ 14496 h 77"/>
                  <a:gd name="T62" fmla="*/ 10952 w 209"/>
                  <a:gd name="T63" fmla="*/ 9352 h 77"/>
                  <a:gd name="T64" fmla="*/ 10865 w 209"/>
                  <a:gd name="T65" fmla="*/ 6848 h 77"/>
                  <a:gd name="T66" fmla="*/ 10661 w 209"/>
                  <a:gd name="T67" fmla="*/ 5324 h 77"/>
                  <a:gd name="T68" fmla="*/ 10089 w 209"/>
                  <a:gd name="T69" fmla="*/ 4418 h 77"/>
                  <a:gd name="T70" fmla="*/ 9038 w 209"/>
                  <a:gd name="T71" fmla="*/ 1528 h 77"/>
                  <a:gd name="T72" fmla="*/ 7868 w 209"/>
                  <a:gd name="T73" fmla="*/ 0 h 77"/>
                  <a:gd name="T74" fmla="*/ 6291 w 209"/>
                  <a:gd name="T75" fmla="*/ 0 h 77"/>
                  <a:gd name="T76" fmla="*/ 4625 w 209"/>
                  <a:gd name="T77" fmla="*/ 2515 h 77"/>
                  <a:gd name="T78" fmla="*/ 2665 w 209"/>
                  <a:gd name="T79" fmla="*/ 9352 h 77"/>
                  <a:gd name="T80" fmla="*/ 728 w 209"/>
                  <a:gd name="T81" fmla="*/ 20623 h 77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209" h="77">
                    <a:moveTo>
                      <a:pt x="12" y="24"/>
                    </a:moveTo>
                    <a:lnTo>
                      <a:pt x="0" y="61"/>
                    </a:lnTo>
                    <a:lnTo>
                      <a:pt x="3" y="61"/>
                    </a:lnTo>
                    <a:lnTo>
                      <a:pt x="12" y="61"/>
                    </a:lnTo>
                    <a:lnTo>
                      <a:pt x="24" y="61"/>
                    </a:lnTo>
                    <a:lnTo>
                      <a:pt x="39" y="61"/>
                    </a:lnTo>
                    <a:lnTo>
                      <a:pt x="55" y="61"/>
                    </a:lnTo>
                    <a:lnTo>
                      <a:pt x="68" y="62"/>
                    </a:lnTo>
                    <a:lnTo>
                      <a:pt x="80" y="65"/>
                    </a:lnTo>
                    <a:lnTo>
                      <a:pt x="86" y="68"/>
                    </a:lnTo>
                    <a:lnTo>
                      <a:pt x="94" y="73"/>
                    </a:lnTo>
                    <a:lnTo>
                      <a:pt x="97" y="76"/>
                    </a:lnTo>
                    <a:lnTo>
                      <a:pt x="98" y="77"/>
                    </a:lnTo>
                    <a:lnTo>
                      <a:pt x="100" y="58"/>
                    </a:lnTo>
                    <a:lnTo>
                      <a:pt x="126" y="55"/>
                    </a:lnTo>
                    <a:lnTo>
                      <a:pt x="139" y="71"/>
                    </a:lnTo>
                    <a:lnTo>
                      <a:pt x="141" y="71"/>
                    </a:lnTo>
                    <a:lnTo>
                      <a:pt x="145" y="68"/>
                    </a:lnTo>
                    <a:lnTo>
                      <a:pt x="151" y="67"/>
                    </a:lnTo>
                    <a:lnTo>
                      <a:pt x="160" y="64"/>
                    </a:lnTo>
                    <a:lnTo>
                      <a:pt x="171" y="62"/>
                    </a:lnTo>
                    <a:lnTo>
                      <a:pt x="180" y="61"/>
                    </a:lnTo>
                    <a:lnTo>
                      <a:pt x="191" y="61"/>
                    </a:lnTo>
                    <a:lnTo>
                      <a:pt x="201" y="64"/>
                    </a:lnTo>
                    <a:lnTo>
                      <a:pt x="209" y="64"/>
                    </a:lnTo>
                    <a:lnTo>
                      <a:pt x="209" y="58"/>
                    </a:lnTo>
                    <a:lnTo>
                      <a:pt x="206" y="49"/>
                    </a:lnTo>
                    <a:lnTo>
                      <a:pt x="200" y="38"/>
                    </a:lnTo>
                    <a:lnTo>
                      <a:pt x="192" y="27"/>
                    </a:lnTo>
                    <a:lnTo>
                      <a:pt x="186" y="17"/>
                    </a:lnTo>
                    <a:lnTo>
                      <a:pt x="180" y="11"/>
                    </a:lnTo>
                    <a:lnTo>
                      <a:pt x="178" y="8"/>
                    </a:lnTo>
                    <a:lnTo>
                      <a:pt x="175" y="6"/>
                    </a:lnTo>
                    <a:lnTo>
                      <a:pt x="165" y="5"/>
                    </a:lnTo>
                    <a:lnTo>
                      <a:pt x="148" y="2"/>
                    </a:lnTo>
                    <a:lnTo>
                      <a:pt x="129" y="0"/>
                    </a:lnTo>
                    <a:lnTo>
                      <a:pt x="103" y="0"/>
                    </a:lnTo>
                    <a:lnTo>
                      <a:pt x="76" y="3"/>
                    </a:lnTo>
                    <a:lnTo>
                      <a:pt x="44" y="11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9333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17" name="Freeform 67">
                <a:extLst>
                  <a:ext uri="{FF2B5EF4-FFF2-40B4-BE49-F238E27FC236}">
                    <a16:creationId xmlns:a16="http://schemas.microsoft.com/office/drawing/2014/main" id="{31262DC6-8135-38BF-7044-B736F24F0C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9" y="1460"/>
                <a:ext cx="330" cy="163"/>
              </a:xfrm>
              <a:custGeom>
                <a:avLst/>
                <a:gdLst>
                  <a:gd name="T0" fmla="*/ 728 w 209"/>
                  <a:gd name="T1" fmla="*/ 20623 h 77"/>
                  <a:gd name="T2" fmla="*/ 0 w 209"/>
                  <a:gd name="T3" fmla="*/ 52031 h 77"/>
                  <a:gd name="T4" fmla="*/ 0 w 209"/>
                  <a:gd name="T5" fmla="*/ 52031 h 77"/>
                  <a:gd name="T6" fmla="*/ 204 w 209"/>
                  <a:gd name="T7" fmla="*/ 52031 h 77"/>
                  <a:gd name="T8" fmla="*/ 728 w 209"/>
                  <a:gd name="T9" fmla="*/ 52031 h 77"/>
                  <a:gd name="T10" fmla="*/ 1473 w 209"/>
                  <a:gd name="T11" fmla="*/ 52031 h 77"/>
                  <a:gd name="T12" fmla="*/ 2406 w 209"/>
                  <a:gd name="T13" fmla="*/ 52031 h 77"/>
                  <a:gd name="T14" fmla="*/ 3343 w 209"/>
                  <a:gd name="T15" fmla="*/ 52031 h 77"/>
                  <a:gd name="T16" fmla="*/ 4142 w 209"/>
                  <a:gd name="T17" fmla="*/ 52717 h 77"/>
                  <a:gd name="T18" fmla="*/ 4866 w 209"/>
                  <a:gd name="T19" fmla="*/ 55606 h 77"/>
                  <a:gd name="T20" fmla="*/ 5250 w 209"/>
                  <a:gd name="T21" fmla="*/ 58149 h 77"/>
                  <a:gd name="T22" fmla="*/ 5250 w 209"/>
                  <a:gd name="T23" fmla="*/ 58149 h 77"/>
                  <a:gd name="T24" fmla="*/ 5724 w 209"/>
                  <a:gd name="T25" fmla="*/ 62459 h 77"/>
                  <a:gd name="T26" fmla="*/ 5916 w 209"/>
                  <a:gd name="T27" fmla="*/ 64959 h 77"/>
                  <a:gd name="T28" fmla="*/ 5998 w 209"/>
                  <a:gd name="T29" fmla="*/ 65681 h 77"/>
                  <a:gd name="T30" fmla="*/ 5998 w 209"/>
                  <a:gd name="T31" fmla="*/ 65681 h 77"/>
                  <a:gd name="T32" fmla="*/ 6098 w 209"/>
                  <a:gd name="T33" fmla="*/ 49482 h 77"/>
                  <a:gd name="T34" fmla="*/ 7683 w 209"/>
                  <a:gd name="T35" fmla="*/ 46891 h 77"/>
                  <a:gd name="T36" fmla="*/ 8458 w 209"/>
                  <a:gd name="T37" fmla="*/ 60589 h 77"/>
                  <a:gd name="T38" fmla="*/ 8458 w 209"/>
                  <a:gd name="T39" fmla="*/ 60589 h 77"/>
                  <a:gd name="T40" fmla="*/ 8613 w 209"/>
                  <a:gd name="T41" fmla="*/ 60589 h 77"/>
                  <a:gd name="T42" fmla="*/ 8866 w 209"/>
                  <a:gd name="T43" fmla="*/ 58149 h 77"/>
                  <a:gd name="T44" fmla="*/ 9204 w 209"/>
                  <a:gd name="T45" fmla="*/ 57315 h 77"/>
                  <a:gd name="T46" fmla="*/ 9766 w 209"/>
                  <a:gd name="T47" fmla="*/ 54459 h 77"/>
                  <a:gd name="T48" fmla="*/ 10429 w 209"/>
                  <a:gd name="T49" fmla="*/ 52717 h 77"/>
                  <a:gd name="T50" fmla="*/ 10952 w 209"/>
                  <a:gd name="T51" fmla="*/ 52031 h 77"/>
                  <a:gd name="T52" fmla="*/ 11667 w 209"/>
                  <a:gd name="T53" fmla="*/ 52031 h 77"/>
                  <a:gd name="T54" fmla="*/ 12259 w 209"/>
                  <a:gd name="T55" fmla="*/ 54459 h 77"/>
                  <a:gd name="T56" fmla="*/ 12259 w 209"/>
                  <a:gd name="T57" fmla="*/ 54459 h 77"/>
                  <a:gd name="T58" fmla="*/ 12747 w 209"/>
                  <a:gd name="T59" fmla="*/ 54459 h 77"/>
                  <a:gd name="T60" fmla="*/ 12747 w 209"/>
                  <a:gd name="T61" fmla="*/ 49482 h 77"/>
                  <a:gd name="T62" fmla="*/ 12549 w 209"/>
                  <a:gd name="T63" fmla="*/ 41908 h 77"/>
                  <a:gd name="T64" fmla="*/ 12207 w 209"/>
                  <a:gd name="T65" fmla="*/ 32234 h 77"/>
                  <a:gd name="T66" fmla="*/ 11700 w 209"/>
                  <a:gd name="T67" fmla="*/ 23034 h 77"/>
                  <a:gd name="T68" fmla="*/ 11356 w 209"/>
                  <a:gd name="T69" fmla="*/ 14496 h 77"/>
                  <a:gd name="T70" fmla="*/ 10952 w 209"/>
                  <a:gd name="T71" fmla="*/ 9352 h 77"/>
                  <a:gd name="T72" fmla="*/ 10865 w 209"/>
                  <a:gd name="T73" fmla="*/ 6848 h 77"/>
                  <a:gd name="T74" fmla="*/ 10865 w 209"/>
                  <a:gd name="T75" fmla="*/ 6848 h 77"/>
                  <a:gd name="T76" fmla="*/ 10661 w 209"/>
                  <a:gd name="T77" fmla="*/ 5324 h 77"/>
                  <a:gd name="T78" fmla="*/ 10089 w 209"/>
                  <a:gd name="T79" fmla="*/ 4418 h 77"/>
                  <a:gd name="T80" fmla="*/ 9038 w 209"/>
                  <a:gd name="T81" fmla="*/ 1528 h 77"/>
                  <a:gd name="T82" fmla="*/ 7868 w 209"/>
                  <a:gd name="T83" fmla="*/ 0 h 77"/>
                  <a:gd name="T84" fmla="*/ 6291 w 209"/>
                  <a:gd name="T85" fmla="*/ 0 h 77"/>
                  <a:gd name="T86" fmla="*/ 4625 w 209"/>
                  <a:gd name="T87" fmla="*/ 2515 h 77"/>
                  <a:gd name="T88" fmla="*/ 2665 w 209"/>
                  <a:gd name="T89" fmla="*/ 9352 h 77"/>
                  <a:gd name="T90" fmla="*/ 728 w 209"/>
                  <a:gd name="T91" fmla="*/ 20623 h 77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209" h="77">
                    <a:moveTo>
                      <a:pt x="12" y="24"/>
                    </a:moveTo>
                    <a:lnTo>
                      <a:pt x="0" y="61"/>
                    </a:lnTo>
                    <a:lnTo>
                      <a:pt x="3" y="61"/>
                    </a:lnTo>
                    <a:lnTo>
                      <a:pt x="12" y="61"/>
                    </a:lnTo>
                    <a:lnTo>
                      <a:pt x="24" y="61"/>
                    </a:lnTo>
                    <a:lnTo>
                      <a:pt x="39" y="61"/>
                    </a:lnTo>
                    <a:lnTo>
                      <a:pt x="55" y="61"/>
                    </a:lnTo>
                    <a:lnTo>
                      <a:pt x="68" y="62"/>
                    </a:lnTo>
                    <a:lnTo>
                      <a:pt x="80" y="65"/>
                    </a:lnTo>
                    <a:lnTo>
                      <a:pt x="86" y="68"/>
                    </a:lnTo>
                    <a:lnTo>
                      <a:pt x="94" y="73"/>
                    </a:lnTo>
                    <a:lnTo>
                      <a:pt x="97" y="76"/>
                    </a:lnTo>
                    <a:lnTo>
                      <a:pt x="98" y="77"/>
                    </a:lnTo>
                    <a:lnTo>
                      <a:pt x="100" y="58"/>
                    </a:lnTo>
                    <a:lnTo>
                      <a:pt x="126" y="55"/>
                    </a:lnTo>
                    <a:lnTo>
                      <a:pt x="139" y="71"/>
                    </a:lnTo>
                    <a:lnTo>
                      <a:pt x="141" y="71"/>
                    </a:lnTo>
                    <a:lnTo>
                      <a:pt x="145" y="68"/>
                    </a:lnTo>
                    <a:lnTo>
                      <a:pt x="151" y="67"/>
                    </a:lnTo>
                    <a:lnTo>
                      <a:pt x="160" y="64"/>
                    </a:lnTo>
                    <a:lnTo>
                      <a:pt x="171" y="62"/>
                    </a:lnTo>
                    <a:lnTo>
                      <a:pt x="180" y="61"/>
                    </a:lnTo>
                    <a:lnTo>
                      <a:pt x="191" y="61"/>
                    </a:lnTo>
                    <a:lnTo>
                      <a:pt x="201" y="64"/>
                    </a:lnTo>
                    <a:lnTo>
                      <a:pt x="209" y="64"/>
                    </a:lnTo>
                    <a:lnTo>
                      <a:pt x="209" y="58"/>
                    </a:lnTo>
                    <a:lnTo>
                      <a:pt x="206" y="49"/>
                    </a:lnTo>
                    <a:lnTo>
                      <a:pt x="200" y="38"/>
                    </a:lnTo>
                    <a:lnTo>
                      <a:pt x="192" y="27"/>
                    </a:lnTo>
                    <a:lnTo>
                      <a:pt x="186" y="17"/>
                    </a:lnTo>
                    <a:lnTo>
                      <a:pt x="180" y="11"/>
                    </a:lnTo>
                    <a:lnTo>
                      <a:pt x="178" y="8"/>
                    </a:lnTo>
                    <a:lnTo>
                      <a:pt x="175" y="6"/>
                    </a:lnTo>
                    <a:lnTo>
                      <a:pt x="165" y="5"/>
                    </a:lnTo>
                    <a:lnTo>
                      <a:pt x="148" y="2"/>
                    </a:lnTo>
                    <a:lnTo>
                      <a:pt x="129" y="0"/>
                    </a:lnTo>
                    <a:lnTo>
                      <a:pt x="103" y="0"/>
                    </a:lnTo>
                    <a:lnTo>
                      <a:pt x="76" y="3"/>
                    </a:lnTo>
                    <a:lnTo>
                      <a:pt x="44" y="11"/>
                    </a:lnTo>
                    <a:lnTo>
                      <a:pt x="12" y="2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18" name="Freeform 68">
                <a:extLst>
                  <a:ext uri="{FF2B5EF4-FFF2-40B4-BE49-F238E27FC236}">
                    <a16:creationId xmlns:a16="http://schemas.microsoft.com/office/drawing/2014/main" id="{26C8562B-EAAE-3E3D-B940-A83C785AB6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5" y="1646"/>
                <a:ext cx="149" cy="69"/>
              </a:xfrm>
              <a:custGeom>
                <a:avLst/>
                <a:gdLst>
                  <a:gd name="T0" fmla="*/ 0 w 94"/>
                  <a:gd name="T1" fmla="*/ 12023 h 33"/>
                  <a:gd name="T2" fmla="*/ 0 w 94"/>
                  <a:gd name="T3" fmla="*/ 11354 h 33"/>
                  <a:gd name="T4" fmla="*/ 82 w 94"/>
                  <a:gd name="T5" fmla="*/ 9790 h 33"/>
                  <a:gd name="T6" fmla="*/ 252 w 94"/>
                  <a:gd name="T7" fmla="*/ 7659 h 33"/>
                  <a:gd name="T8" fmla="*/ 632 w 94"/>
                  <a:gd name="T9" fmla="*/ 4682 h 33"/>
                  <a:gd name="T10" fmla="*/ 1002 w 94"/>
                  <a:gd name="T11" fmla="*/ 2239 h 33"/>
                  <a:gd name="T12" fmla="*/ 1511 w 94"/>
                  <a:gd name="T13" fmla="*/ 0 h 33"/>
                  <a:gd name="T14" fmla="*/ 2191 w 94"/>
                  <a:gd name="T15" fmla="*/ 0 h 33"/>
                  <a:gd name="T16" fmla="*/ 3007 w 94"/>
                  <a:gd name="T17" fmla="*/ 0 h 33"/>
                  <a:gd name="T18" fmla="*/ 4174 w 94"/>
                  <a:gd name="T19" fmla="*/ 2998 h 33"/>
                  <a:gd name="T20" fmla="*/ 5063 w 94"/>
                  <a:gd name="T21" fmla="*/ 7659 h 33"/>
                  <a:gd name="T22" fmla="*/ 5424 w 94"/>
                  <a:gd name="T23" fmla="*/ 12023 h 33"/>
                  <a:gd name="T24" fmla="*/ 5630 w 94"/>
                  <a:gd name="T25" fmla="*/ 14699 h 33"/>
                  <a:gd name="T26" fmla="*/ 5725 w 94"/>
                  <a:gd name="T27" fmla="*/ 18383 h 33"/>
                  <a:gd name="T28" fmla="*/ 5935 w 94"/>
                  <a:gd name="T29" fmla="*/ 22379 h 33"/>
                  <a:gd name="T30" fmla="*/ 5805 w 94"/>
                  <a:gd name="T31" fmla="*/ 24510 h 33"/>
                  <a:gd name="T32" fmla="*/ 5063 w 94"/>
                  <a:gd name="T33" fmla="*/ 25139 h 33"/>
                  <a:gd name="T34" fmla="*/ 4345 w 94"/>
                  <a:gd name="T35" fmla="*/ 25139 h 33"/>
                  <a:gd name="T36" fmla="*/ 3552 w 94"/>
                  <a:gd name="T37" fmla="*/ 25139 h 33"/>
                  <a:gd name="T38" fmla="*/ 2663 w 94"/>
                  <a:gd name="T39" fmla="*/ 24510 h 33"/>
                  <a:gd name="T40" fmla="*/ 1843 w 94"/>
                  <a:gd name="T41" fmla="*/ 24510 h 33"/>
                  <a:gd name="T42" fmla="*/ 1002 w 94"/>
                  <a:gd name="T43" fmla="*/ 22379 h 33"/>
                  <a:gd name="T44" fmla="*/ 399 w 94"/>
                  <a:gd name="T45" fmla="*/ 19709 h 33"/>
                  <a:gd name="T46" fmla="*/ 0 w 94"/>
                  <a:gd name="T47" fmla="*/ 17470 h 33"/>
                  <a:gd name="T48" fmla="*/ 0 w 94"/>
                  <a:gd name="T49" fmla="*/ 12023 h 3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94" h="33">
                    <a:moveTo>
                      <a:pt x="0" y="16"/>
                    </a:moveTo>
                    <a:lnTo>
                      <a:pt x="0" y="15"/>
                    </a:lnTo>
                    <a:lnTo>
                      <a:pt x="1" y="13"/>
                    </a:lnTo>
                    <a:lnTo>
                      <a:pt x="4" y="10"/>
                    </a:lnTo>
                    <a:lnTo>
                      <a:pt x="10" y="6"/>
                    </a:lnTo>
                    <a:lnTo>
                      <a:pt x="16" y="3"/>
                    </a:lnTo>
                    <a:lnTo>
                      <a:pt x="24" y="0"/>
                    </a:lnTo>
                    <a:lnTo>
                      <a:pt x="35" y="0"/>
                    </a:lnTo>
                    <a:lnTo>
                      <a:pt x="47" y="0"/>
                    </a:lnTo>
                    <a:lnTo>
                      <a:pt x="66" y="4"/>
                    </a:lnTo>
                    <a:lnTo>
                      <a:pt x="80" y="10"/>
                    </a:lnTo>
                    <a:lnTo>
                      <a:pt x="86" y="16"/>
                    </a:lnTo>
                    <a:lnTo>
                      <a:pt x="89" y="19"/>
                    </a:lnTo>
                    <a:lnTo>
                      <a:pt x="91" y="24"/>
                    </a:lnTo>
                    <a:lnTo>
                      <a:pt x="94" y="29"/>
                    </a:lnTo>
                    <a:lnTo>
                      <a:pt x="92" y="32"/>
                    </a:lnTo>
                    <a:lnTo>
                      <a:pt x="80" y="33"/>
                    </a:lnTo>
                    <a:lnTo>
                      <a:pt x="69" y="33"/>
                    </a:lnTo>
                    <a:lnTo>
                      <a:pt x="56" y="33"/>
                    </a:lnTo>
                    <a:lnTo>
                      <a:pt x="42" y="32"/>
                    </a:lnTo>
                    <a:lnTo>
                      <a:pt x="29" y="32"/>
                    </a:lnTo>
                    <a:lnTo>
                      <a:pt x="16" y="29"/>
                    </a:lnTo>
                    <a:lnTo>
                      <a:pt x="6" y="26"/>
                    </a:lnTo>
                    <a:lnTo>
                      <a:pt x="0" y="23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7A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19" name="Freeform 69">
                <a:extLst>
                  <a:ext uri="{FF2B5EF4-FFF2-40B4-BE49-F238E27FC236}">
                    <a16:creationId xmlns:a16="http://schemas.microsoft.com/office/drawing/2014/main" id="{05CB00D3-10AD-C647-D97B-10EA532FE4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5" y="1646"/>
                <a:ext cx="149" cy="69"/>
              </a:xfrm>
              <a:custGeom>
                <a:avLst/>
                <a:gdLst>
                  <a:gd name="T0" fmla="*/ 0 w 94"/>
                  <a:gd name="T1" fmla="*/ 12023 h 33"/>
                  <a:gd name="T2" fmla="*/ 0 w 94"/>
                  <a:gd name="T3" fmla="*/ 12023 h 33"/>
                  <a:gd name="T4" fmla="*/ 0 w 94"/>
                  <a:gd name="T5" fmla="*/ 11354 h 33"/>
                  <a:gd name="T6" fmla="*/ 82 w 94"/>
                  <a:gd name="T7" fmla="*/ 9790 h 33"/>
                  <a:gd name="T8" fmla="*/ 252 w 94"/>
                  <a:gd name="T9" fmla="*/ 7659 h 33"/>
                  <a:gd name="T10" fmla="*/ 632 w 94"/>
                  <a:gd name="T11" fmla="*/ 4682 h 33"/>
                  <a:gd name="T12" fmla="*/ 1002 w 94"/>
                  <a:gd name="T13" fmla="*/ 2239 h 33"/>
                  <a:gd name="T14" fmla="*/ 1511 w 94"/>
                  <a:gd name="T15" fmla="*/ 0 h 33"/>
                  <a:gd name="T16" fmla="*/ 2191 w 94"/>
                  <a:gd name="T17" fmla="*/ 0 h 33"/>
                  <a:gd name="T18" fmla="*/ 3007 w 94"/>
                  <a:gd name="T19" fmla="*/ 0 h 33"/>
                  <a:gd name="T20" fmla="*/ 3007 w 94"/>
                  <a:gd name="T21" fmla="*/ 0 h 33"/>
                  <a:gd name="T22" fmla="*/ 4174 w 94"/>
                  <a:gd name="T23" fmla="*/ 2998 h 33"/>
                  <a:gd name="T24" fmla="*/ 5063 w 94"/>
                  <a:gd name="T25" fmla="*/ 7659 h 33"/>
                  <a:gd name="T26" fmla="*/ 5424 w 94"/>
                  <a:gd name="T27" fmla="*/ 12023 h 33"/>
                  <a:gd name="T28" fmla="*/ 5630 w 94"/>
                  <a:gd name="T29" fmla="*/ 14699 h 33"/>
                  <a:gd name="T30" fmla="*/ 5630 w 94"/>
                  <a:gd name="T31" fmla="*/ 14699 h 33"/>
                  <a:gd name="T32" fmla="*/ 5725 w 94"/>
                  <a:gd name="T33" fmla="*/ 18383 h 33"/>
                  <a:gd name="T34" fmla="*/ 5935 w 94"/>
                  <a:gd name="T35" fmla="*/ 22379 h 33"/>
                  <a:gd name="T36" fmla="*/ 5805 w 94"/>
                  <a:gd name="T37" fmla="*/ 24510 h 33"/>
                  <a:gd name="T38" fmla="*/ 5063 w 94"/>
                  <a:gd name="T39" fmla="*/ 25139 h 33"/>
                  <a:gd name="T40" fmla="*/ 5063 w 94"/>
                  <a:gd name="T41" fmla="*/ 25139 h 33"/>
                  <a:gd name="T42" fmla="*/ 4345 w 94"/>
                  <a:gd name="T43" fmla="*/ 25139 h 33"/>
                  <a:gd name="T44" fmla="*/ 3552 w 94"/>
                  <a:gd name="T45" fmla="*/ 25139 h 33"/>
                  <a:gd name="T46" fmla="*/ 2663 w 94"/>
                  <a:gd name="T47" fmla="*/ 24510 h 33"/>
                  <a:gd name="T48" fmla="*/ 1843 w 94"/>
                  <a:gd name="T49" fmla="*/ 24510 h 33"/>
                  <a:gd name="T50" fmla="*/ 1002 w 94"/>
                  <a:gd name="T51" fmla="*/ 22379 h 33"/>
                  <a:gd name="T52" fmla="*/ 399 w 94"/>
                  <a:gd name="T53" fmla="*/ 19709 h 33"/>
                  <a:gd name="T54" fmla="*/ 0 w 94"/>
                  <a:gd name="T55" fmla="*/ 17470 h 33"/>
                  <a:gd name="T56" fmla="*/ 0 w 94"/>
                  <a:gd name="T57" fmla="*/ 12023 h 33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94" h="33">
                    <a:moveTo>
                      <a:pt x="0" y="16"/>
                    </a:moveTo>
                    <a:lnTo>
                      <a:pt x="0" y="16"/>
                    </a:lnTo>
                    <a:lnTo>
                      <a:pt x="0" y="15"/>
                    </a:lnTo>
                    <a:lnTo>
                      <a:pt x="1" y="13"/>
                    </a:lnTo>
                    <a:lnTo>
                      <a:pt x="4" y="10"/>
                    </a:lnTo>
                    <a:lnTo>
                      <a:pt x="10" y="6"/>
                    </a:lnTo>
                    <a:lnTo>
                      <a:pt x="16" y="3"/>
                    </a:lnTo>
                    <a:lnTo>
                      <a:pt x="24" y="0"/>
                    </a:lnTo>
                    <a:lnTo>
                      <a:pt x="35" y="0"/>
                    </a:lnTo>
                    <a:lnTo>
                      <a:pt x="47" y="0"/>
                    </a:lnTo>
                    <a:lnTo>
                      <a:pt x="66" y="4"/>
                    </a:lnTo>
                    <a:lnTo>
                      <a:pt x="80" y="10"/>
                    </a:lnTo>
                    <a:lnTo>
                      <a:pt x="86" y="16"/>
                    </a:lnTo>
                    <a:lnTo>
                      <a:pt x="89" y="19"/>
                    </a:lnTo>
                    <a:lnTo>
                      <a:pt x="91" y="24"/>
                    </a:lnTo>
                    <a:lnTo>
                      <a:pt x="94" y="29"/>
                    </a:lnTo>
                    <a:lnTo>
                      <a:pt x="92" y="32"/>
                    </a:lnTo>
                    <a:lnTo>
                      <a:pt x="80" y="33"/>
                    </a:lnTo>
                    <a:lnTo>
                      <a:pt x="69" y="33"/>
                    </a:lnTo>
                    <a:lnTo>
                      <a:pt x="56" y="33"/>
                    </a:lnTo>
                    <a:lnTo>
                      <a:pt x="42" y="32"/>
                    </a:lnTo>
                    <a:lnTo>
                      <a:pt x="29" y="32"/>
                    </a:lnTo>
                    <a:lnTo>
                      <a:pt x="16" y="29"/>
                    </a:lnTo>
                    <a:lnTo>
                      <a:pt x="6" y="26"/>
                    </a:lnTo>
                    <a:lnTo>
                      <a:pt x="0" y="23"/>
                    </a:lnTo>
                    <a:lnTo>
                      <a:pt x="0" y="16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20" name="Freeform 70">
                <a:extLst>
                  <a:ext uri="{FF2B5EF4-FFF2-40B4-BE49-F238E27FC236}">
                    <a16:creationId xmlns:a16="http://schemas.microsoft.com/office/drawing/2014/main" id="{DF7DF2E6-8315-6FCD-4D1B-9B41BFEB5C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4" y="1652"/>
                <a:ext cx="145" cy="70"/>
              </a:xfrm>
              <a:custGeom>
                <a:avLst/>
                <a:gdLst>
                  <a:gd name="T0" fmla="*/ 5537 w 92"/>
                  <a:gd name="T1" fmla="*/ 17228 h 33"/>
                  <a:gd name="T2" fmla="*/ 5408 w 92"/>
                  <a:gd name="T3" fmla="*/ 15672 h 33"/>
                  <a:gd name="T4" fmla="*/ 5333 w 92"/>
                  <a:gd name="T5" fmla="*/ 13953 h 33"/>
                  <a:gd name="T6" fmla="*/ 5031 w 92"/>
                  <a:gd name="T7" fmla="*/ 11374 h 33"/>
                  <a:gd name="T8" fmla="*/ 4812 w 92"/>
                  <a:gd name="T9" fmla="*/ 7730 h 33"/>
                  <a:gd name="T10" fmla="*/ 4307 w 92"/>
                  <a:gd name="T11" fmla="*/ 5362 h 33"/>
                  <a:gd name="T12" fmla="*/ 3778 w 92"/>
                  <a:gd name="T13" fmla="*/ 2528 h 33"/>
                  <a:gd name="T14" fmla="*/ 3237 w 92"/>
                  <a:gd name="T15" fmla="*/ 725 h 33"/>
                  <a:gd name="T16" fmla="*/ 2509 w 92"/>
                  <a:gd name="T17" fmla="*/ 0 h 33"/>
                  <a:gd name="T18" fmla="*/ 1251 w 92"/>
                  <a:gd name="T19" fmla="*/ 2528 h 33"/>
                  <a:gd name="T20" fmla="*/ 536 w 92"/>
                  <a:gd name="T21" fmla="*/ 6173 h 33"/>
                  <a:gd name="T22" fmla="*/ 216 w 92"/>
                  <a:gd name="T23" fmla="*/ 11374 h 33"/>
                  <a:gd name="T24" fmla="*/ 197 w 92"/>
                  <a:gd name="T25" fmla="*/ 13953 h 33"/>
                  <a:gd name="T26" fmla="*/ 79 w 92"/>
                  <a:gd name="T27" fmla="*/ 18380 h 33"/>
                  <a:gd name="T28" fmla="*/ 0 w 92"/>
                  <a:gd name="T29" fmla="*/ 22593 h 33"/>
                  <a:gd name="T30" fmla="*/ 197 w 92"/>
                  <a:gd name="T31" fmla="*/ 25512 h 33"/>
                  <a:gd name="T32" fmla="*/ 924 w 92"/>
                  <a:gd name="T33" fmla="*/ 26237 h 33"/>
                  <a:gd name="T34" fmla="*/ 1467 w 92"/>
                  <a:gd name="T35" fmla="*/ 27775 h 33"/>
                  <a:gd name="T36" fmla="*/ 2312 w 92"/>
                  <a:gd name="T37" fmla="*/ 28605 h 33"/>
                  <a:gd name="T38" fmla="*/ 3108 w 92"/>
                  <a:gd name="T39" fmla="*/ 28605 h 33"/>
                  <a:gd name="T40" fmla="*/ 3954 w 92"/>
                  <a:gd name="T41" fmla="*/ 28605 h 33"/>
                  <a:gd name="T42" fmla="*/ 4690 w 92"/>
                  <a:gd name="T43" fmla="*/ 27775 h 33"/>
                  <a:gd name="T44" fmla="*/ 5214 w 92"/>
                  <a:gd name="T45" fmla="*/ 26237 h 33"/>
                  <a:gd name="T46" fmla="*/ 5537 w 92"/>
                  <a:gd name="T47" fmla="*/ 22593 h 33"/>
                  <a:gd name="T48" fmla="*/ 5537 w 92"/>
                  <a:gd name="T49" fmla="*/ 17228 h 3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92" h="33">
                    <a:moveTo>
                      <a:pt x="92" y="20"/>
                    </a:moveTo>
                    <a:lnTo>
                      <a:pt x="90" y="18"/>
                    </a:lnTo>
                    <a:lnTo>
                      <a:pt x="89" y="16"/>
                    </a:lnTo>
                    <a:lnTo>
                      <a:pt x="84" y="13"/>
                    </a:lnTo>
                    <a:lnTo>
                      <a:pt x="80" y="9"/>
                    </a:lnTo>
                    <a:lnTo>
                      <a:pt x="72" y="6"/>
                    </a:lnTo>
                    <a:lnTo>
                      <a:pt x="63" y="3"/>
                    </a:lnTo>
                    <a:lnTo>
                      <a:pt x="54" y="1"/>
                    </a:lnTo>
                    <a:lnTo>
                      <a:pt x="42" y="0"/>
                    </a:lnTo>
                    <a:lnTo>
                      <a:pt x="21" y="3"/>
                    </a:lnTo>
                    <a:lnTo>
                      <a:pt x="9" y="7"/>
                    </a:lnTo>
                    <a:lnTo>
                      <a:pt x="4" y="13"/>
                    </a:lnTo>
                    <a:lnTo>
                      <a:pt x="3" y="16"/>
                    </a:lnTo>
                    <a:lnTo>
                      <a:pt x="1" y="21"/>
                    </a:lnTo>
                    <a:lnTo>
                      <a:pt x="0" y="26"/>
                    </a:lnTo>
                    <a:lnTo>
                      <a:pt x="3" y="29"/>
                    </a:lnTo>
                    <a:lnTo>
                      <a:pt x="15" y="30"/>
                    </a:lnTo>
                    <a:lnTo>
                      <a:pt x="25" y="32"/>
                    </a:lnTo>
                    <a:lnTo>
                      <a:pt x="39" y="33"/>
                    </a:lnTo>
                    <a:lnTo>
                      <a:pt x="52" y="33"/>
                    </a:lnTo>
                    <a:lnTo>
                      <a:pt x="66" y="33"/>
                    </a:lnTo>
                    <a:lnTo>
                      <a:pt x="78" y="32"/>
                    </a:lnTo>
                    <a:lnTo>
                      <a:pt x="87" y="30"/>
                    </a:lnTo>
                    <a:lnTo>
                      <a:pt x="92" y="26"/>
                    </a:lnTo>
                    <a:lnTo>
                      <a:pt x="92" y="20"/>
                    </a:lnTo>
                    <a:close/>
                  </a:path>
                </a:pathLst>
              </a:custGeom>
              <a:solidFill>
                <a:srgbClr val="7A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21" name="Freeform 71">
                <a:extLst>
                  <a:ext uri="{FF2B5EF4-FFF2-40B4-BE49-F238E27FC236}">
                    <a16:creationId xmlns:a16="http://schemas.microsoft.com/office/drawing/2014/main" id="{E5D277DA-C98F-8A3D-53E5-37E28806AD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4" y="1652"/>
                <a:ext cx="145" cy="70"/>
              </a:xfrm>
              <a:custGeom>
                <a:avLst/>
                <a:gdLst>
                  <a:gd name="T0" fmla="*/ 5537 w 92"/>
                  <a:gd name="T1" fmla="*/ 17228 h 33"/>
                  <a:gd name="T2" fmla="*/ 5537 w 92"/>
                  <a:gd name="T3" fmla="*/ 17228 h 33"/>
                  <a:gd name="T4" fmla="*/ 5408 w 92"/>
                  <a:gd name="T5" fmla="*/ 15672 h 33"/>
                  <a:gd name="T6" fmla="*/ 5333 w 92"/>
                  <a:gd name="T7" fmla="*/ 13953 h 33"/>
                  <a:gd name="T8" fmla="*/ 5031 w 92"/>
                  <a:gd name="T9" fmla="*/ 11374 h 33"/>
                  <a:gd name="T10" fmla="*/ 4812 w 92"/>
                  <a:gd name="T11" fmla="*/ 7730 h 33"/>
                  <a:gd name="T12" fmla="*/ 4307 w 92"/>
                  <a:gd name="T13" fmla="*/ 5362 h 33"/>
                  <a:gd name="T14" fmla="*/ 3778 w 92"/>
                  <a:gd name="T15" fmla="*/ 2528 h 33"/>
                  <a:gd name="T16" fmla="*/ 3237 w 92"/>
                  <a:gd name="T17" fmla="*/ 725 h 33"/>
                  <a:gd name="T18" fmla="*/ 2509 w 92"/>
                  <a:gd name="T19" fmla="*/ 0 h 33"/>
                  <a:gd name="T20" fmla="*/ 2509 w 92"/>
                  <a:gd name="T21" fmla="*/ 0 h 33"/>
                  <a:gd name="T22" fmla="*/ 1251 w 92"/>
                  <a:gd name="T23" fmla="*/ 2528 h 33"/>
                  <a:gd name="T24" fmla="*/ 536 w 92"/>
                  <a:gd name="T25" fmla="*/ 6173 h 33"/>
                  <a:gd name="T26" fmla="*/ 216 w 92"/>
                  <a:gd name="T27" fmla="*/ 11374 h 33"/>
                  <a:gd name="T28" fmla="*/ 197 w 92"/>
                  <a:gd name="T29" fmla="*/ 13953 h 33"/>
                  <a:gd name="T30" fmla="*/ 197 w 92"/>
                  <a:gd name="T31" fmla="*/ 13953 h 33"/>
                  <a:gd name="T32" fmla="*/ 79 w 92"/>
                  <a:gd name="T33" fmla="*/ 18380 h 33"/>
                  <a:gd name="T34" fmla="*/ 0 w 92"/>
                  <a:gd name="T35" fmla="*/ 22593 h 33"/>
                  <a:gd name="T36" fmla="*/ 197 w 92"/>
                  <a:gd name="T37" fmla="*/ 25512 h 33"/>
                  <a:gd name="T38" fmla="*/ 924 w 92"/>
                  <a:gd name="T39" fmla="*/ 26237 h 33"/>
                  <a:gd name="T40" fmla="*/ 924 w 92"/>
                  <a:gd name="T41" fmla="*/ 26237 h 33"/>
                  <a:gd name="T42" fmla="*/ 1467 w 92"/>
                  <a:gd name="T43" fmla="*/ 27775 h 33"/>
                  <a:gd name="T44" fmla="*/ 2312 w 92"/>
                  <a:gd name="T45" fmla="*/ 28605 h 33"/>
                  <a:gd name="T46" fmla="*/ 3108 w 92"/>
                  <a:gd name="T47" fmla="*/ 28605 h 33"/>
                  <a:gd name="T48" fmla="*/ 3954 w 92"/>
                  <a:gd name="T49" fmla="*/ 28605 h 33"/>
                  <a:gd name="T50" fmla="*/ 4690 w 92"/>
                  <a:gd name="T51" fmla="*/ 27775 h 33"/>
                  <a:gd name="T52" fmla="*/ 5214 w 92"/>
                  <a:gd name="T53" fmla="*/ 26237 h 33"/>
                  <a:gd name="T54" fmla="*/ 5537 w 92"/>
                  <a:gd name="T55" fmla="*/ 22593 h 33"/>
                  <a:gd name="T56" fmla="*/ 5537 w 92"/>
                  <a:gd name="T57" fmla="*/ 17228 h 33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92" h="33">
                    <a:moveTo>
                      <a:pt x="92" y="20"/>
                    </a:moveTo>
                    <a:lnTo>
                      <a:pt x="92" y="20"/>
                    </a:lnTo>
                    <a:lnTo>
                      <a:pt x="90" y="18"/>
                    </a:lnTo>
                    <a:lnTo>
                      <a:pt x="89" y="16"/>
                    </a:lnTo>
                    <a:lnTo>
                      <a:pt x="84" y="13"/>
                    </a:lnTo>
                    <a:lnTo>
                      <a:pt x="80" y="9"/>
                    </a:lnTo>
                    <a:lnTo>
                      <a:pt x="72" y="6"/>
                    </a:lnTo>
                    <a:lnTo>
                      <a:pt x="63" y="3"/>
                    </a:lnTo>
                    <a:lnTo>
                      <a:pt x="54" y="1"/>
                    </a:lnTo>
                    <a:lnTo>
                      <a:pt x="42" y="0"/>
                    </a:lnTo>
                    <a:lnTo>
                      <a:pt x="21" y="3"/>
                    </a:lnTo>
                    <a:lnTo>
                      <a:pt x="9" y="7"/>
                    </a:lnTo>
                    <a:lnTo>
                      <a:pt x="4" y="13"/>
                    </a:lnTo>
                    <a:lnTo>
                      <a:pt x="3" y="16"/>
                    </a:lnTo>
                    <a:lnTo>
                      <a:pt x="1" y="21"/>
                    </a:lnTo>
                    <a:lnTo>
                      <a:pt x="0" y="26"/>
                    </a:lnTo>
                    <a:lnTo>
                      <a:pt x="3" y="29"/>
                    </a:lnTo>
                    <a:lnTo>
                      <a:pt x="15" y="30"/>
                    </a:lnTo>
                    <a:lnTo>
                      <a:pt x="25" y="32"/>
                    </a:lnTo>
                    <a:lnTo>
                      <a:pt x="39" y="33"/>
                    </a:lnTo>
                    <a:lnTo>
                      <a:pt x="52" y="33"/>
                    </a:lnTo>
                    <a:lnTo>
                      <a:pt x="66" y="33"/>
                    </a:lnTo>
                    <a:lnTo>
                      <a:pt x="78" y="32"/>
                    </a:lnTo>
                    <a:lnTo>
                      <a:pt x="87" y="30"/>
                    </a:lnTo>
                    <a:lnTo>
                      <a:pt x="92" y="26"/>
                    </a:lnTo>
                    <a:lnTo>
                      <a:pt x="92" y="2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22" name="Freeform 72">
                <a:extLst>
                  <a:ext uri="{FF2B5EF4-FFF2-40B4-BE49-F238E27FC236}">
                    <a16:creationId xmlns:a16="http://schemas.microsoft.com/office/drawing/2014/main" id="{C1FA11A7-7EA7-DB84-8EF5-C728EF3141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9" y="1112"/>
                <a:ext cx="22" cy="59"/>
              </a:xfrm>
              <a:custGeom>
                <a:avLst/>
                <a:gdLst>
                  <a:gd name="T0" fmla="*/ 470 w 14"/>
                  <a:gd name="T1" fmla="*/ 0 h 28"/>
                  <a:gd name="T2" fmla="*/ 523 w 14"/>
                  <a:gd name="T3" fmla="*/ 1496 h 28"/>
                  <a:gd name="T4" fmla="*/ 706 w 14"/>
                  <a:gd name="T5" fmla="*/ 4200 h 28"/>
                  <a:gd name="T6" fmla="*/ 822 w 14"/>
                  <a:gd name="T7" fmla="*/ 7352 h 28"/>
                  <a:gd name="T8" fmla="*/ 822 w 14"/>
                  <a:gd name="T9" fmla="*/ 11629 h 28"/>
                  <a:gd name="T10" fmla="*/ 822 w 14"/>
                  <a:gd name="T11" fmla="*/ 14782 h 28"/>
                  <a:gd name="T12" fmla="*/ 706 w 14"/>
                  <a:gd name="T13" fmla="*/ 18648 h 28"/>
                  <a:gd name="T14" fmla="*/ 523 w 14"/>
                  <a:gd name="T15" fmla="*/ 21352 h 28"/>
                  <a:gd name="T16" fmla="*/ 470 w 14"/>
                  <a:gd name="T17" fmla="*/ 22848 h 28"/>
                  <a:gd name="T18" fmla="*/ 299 w 14"/>
                  <a:gd name="T19" fmla="*/ 21352 h 28"/>
                  <a:gd name="T20" fmla="*/ 121 w 14"/>
                  <a:gd name="T21" fmla="*/ 18648 h 28"/>
                  <a:gd name="T22" fmla="*/ 0 w 14"/>
                  <a:gd name="T23" fmla="*/ 14782 h 28"/>
                  <a:gd name="T24" fmla="*/ 0 w 14"/>
                  <a:gd name="T25" fmla="*/ 11629 h 28"/>
                  <a:gd name="T26" fmla="*/ 0 w 14"/>
                  <a:gd name="T27" fmla="*/ 7352 h 28"/>
                  <a:gd name="T28" fmla="*/ 121 w 14"/>
                  <a:gd name="T29" fmla="*/ 4200 h 28"/>
                  <a:gd name="T30" fmla="*/ 299 w 14"/>
                  <a:gd name="T31" fmla="*/ 1496 h 28"/>
                  <a:gd name="T32" fmla="*/ 470 w 14"/>
                  <a:gd name="T33" fmla="*/ 0 h 2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4" h="28">
                    <a:moveTo>
                      <a:pt x="8" y="0"/>
                    </a:moveTo>
                    <a:lnTo>
                      <a:pt x="9" y="2"/>
                    </a:lnTo>
                    <a:lnTo>
                      <a:pt x="12" y="5"/>
                    </a:lnTo>
                    <a:lnTo>
                      <a:pt x="14" y="9"/>
                    </a:lnTo>
                    <a:lnTo>
                      <a:pt x="14" y="14"/>
                    </a:lnTo>
                    <a:lnTo>
                      <a:pt x="14" y="18"/>
                    </a:lnTo>
                    <a:lnTo>
                      <a:pt x="12" y="23"/>
                    </a:lnTo>
                    <a:lnTo>
                      <a:pt x="9" y="26"/>
                    </a:lnTo>
                    <a:lnTo>
                      <a:pt x="8" y="28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9"/>
                    </a:lnTo>
                    <a:lnTo>
                      <a:pt x="2" y="5"/>
                    </a:lnTo>
                    <a:lnTo>
                      <a:pt x="5" y="2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967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23" name="Freeform 73">
                <a:extLst>
                  <a:ext uri="{FF2B5EF4-FFF2-40B4-BE49-F238E27FC236}">
                    <a16:creationId xmlns:a16="http://schemas.microsoft.com/office/drawing/2014/main" id="{51B0DB9B-BE87-742D-D8BB-ECF7947EED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9" y="1112"/>
                <a:ext cx="22" cy="59"/>
              </a:xfrm>
              <a:custGeom>
                <a:avLst/>
                <a:gdLst>
                  <a:gd name="T0" fmla="*/ 470 w 14"/>
                  <a:gd name="T1" fmla="*/ 0 h 28"/>
                  <a:gd name="T2" fmla="*/ 470 w 14"/>
                  <a:gd name="T3" fmla="*/ 0 h 28"/>
                  <a:gd name="T4" fmla="*/ 523 w 14"/>
                  <a:gd name="T5" fmla="*/ 1496 h 28"/>
                  <a:gd name="T6" fmla="*/ 706 w 14"/>
                  <a:gd name="T7" fmla="*/ 4200 h 28"/>
                  <a:gd name="T8" fmla="*/ 822 w 14"/>
                  <a:gd name="T9" fmla="*/ 7352 h 28"/>
                  <a:gd name="T10" fmla="*/ 822 w 14"/>
                  <a:gd name="T11" fmla="*/ 11629 h 28"/>
                  <a:gd name="T12" fmla="*/ 822 w 14"/>
                  <a:gd name="T13" fmla="*/ 11629 h 28"/>
                  <a:gd name="T14" fmla="*/ 822 w 14"/>
                  <a:gd name="T15" fmla="*/ 14782 h 28"/>
                  <a:gd name="T16" fmla="*/ 706 w 14"/>
                  <a:gd name="T17" fmla="*/ 18648 h 28"/>
                  <a:gd name="T18" fmla="*/ 523 w 14"/>
                  <a:gd name="T19" fmla="*/ 21352 h 28"/>
                  <a:gd name="T20" fmla="*/ 470 w 14"/>
                  <a:gd name="T21" fmla="*/ 22848 h 28"/>
                  <a:gd name="T22" fmla="*/ 470 w 14"/>
                  <a:gd name="T23" fmla="*/ 22848 h 28"/>
                  <a:gd name="T24" fmla="*/ 299 w 14"/>
                  <a:gd name="T25" fmla="*/ 21352 h 28"/>
                  <a:gd name="T26" fmla="*/ 121 w 14"/>
                  <a:gd name="T27" fmla="*/ 18648 h 28"/>
                  <a:gd name="T28" fmla="*/ 0 w 14"/>
                  <a:gd name="T29" fmla="*/ 14782 h 28"/>
                  <a:gd name="T30" fmla="*/ 0 w 14"/>
                  <a:gd name="T31" fmla="*/ 11629 h 28"/>
                  <a:gd name="T32" fmla="*/ 0 w 14"/>
                  <a:gd name="T33" fmla="*/ 11629 h 28"/>
                  <a:gd name="T34" fmla="*/ 0 w 14"/>
                  <a:gd name="T35" fmla="*/ 7352 h 28"/>
                  <a:gd name="T36" fmla="*/ 121 w 14"/>
                  <a:gd name="T37" fmla="*/ 4200 h 28"/>
                  <a:gd name="T38" fmla="*/ 299 w 14"/>
                  <a:gd name="T39" fmla="*/ 1496 h 28"/>
                  <a:gd name="T40" fmla="*/ 470 w 14"/>
                  <a:gd name="T41" fmla="*/ 0 h 2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4" h="28">
                    <a:moveTo>
                      <a:pt x="8" y="0"/>
                    </a:moveTo>
                    <a:lnTo>
                      <a:pt x="8" y="0"/>
                    </a:lnTo>
                    <a:lnTo>
                      <a:pt x="9" y="2"/>
                    </a:lnTo>
                    <a:lnTo>
                      <a:pt x="12" y="5"/>
                    </a:lnTo>
                    <a:lnTo>
                      <a:pt x="14" y="9"/>
                    </a:lnTo>
                    <a:lnTo>
                      <a:pt x="14" y="14"/>
                    </a:lnTo>
                    <a:lnTo>
                      <a:pt x="14" y="18"/>
                    </a:lnTo>
                    <a:lnTo>
                      <a:pt x="12" y="23"/>
                    </a:lnTo>
                    <a:lnTo>
                      <a:pt x="9" y="26"/>
                    </a:lnTo>
                    <a:lnTo>
                      <a:pt x="8" y="28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9"/>
                    </a:lnTo>
                    <a:lnTo>
                      <a:pt x="2" y="5"/>
                    </a:lnTo>
                    <a:lnTo>
                      <a:pt x="5" y="2"/>
                    </a:lnTo>
                    <a:lnTo>
                      <a:pt x="8" y="0"/>
                    </a:lnTo>
                  </a:path>
                </a:pathLst>
              </a:custGeom>
              <a:noFill/>
              <a:ln w="0">
                <a:solidFill>
                  <a:srgbClr val="967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24" name="Freeform 74">
                <a:extLst>
                  <a:ext uri="{FF2B5EF4-FFF2-40B4-BE49-F238E27FC236}">
                    <a16:creationId xmlns:a16="http://schemas.microsoft.com/office/drawing/2014/main" id="{C42749F7-0663-17CF-0676-F3C92F4B7D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8" y="1125"/>
                <a:ext cx="22" cy="53"/>
              </a:xfrm>
              <a:custGeom>
                <a:avLst/>
                <a:gdLst>
                  <a:gd name="T0" fmla="*/ 333 w 14"/>
                  <a:gd name="T1" fmla="*/ 0 h 25"/>
                  <a:gd name="T2" fmla="*/ 523 w 14"/>
                  <a:gd name="T3" fmla="*/ 1533 h 25"/>
                  <a:gd name="T4" fmla="*/ 706 w 14"/>
                  <a:gd name="T5" fmla="*/ 2525 h 25"/>
                  <a:gd name="T6" fmla="*/ 822 w 14"/>
                  <a:gd name="T7" fmla="*/ 5353 h 25"/>
                  <a:gd name="T8" fmla="*/ 822 w 14"/>
                  <a:gd name="T9" fmla="*/ 9415 h 25"/>
                  <a:gd name="T10" fmla="*/ 822 w 14"/>
                  <a:gd name="T11" fmla="*/ 14607 h 25"/>
                  <a:gd name="T12" fmla="*/ 706 w 14"/>
                  <a:gd name="T13" fmla="*/ 19226 h 25"/>
                  <a:gd name="T14" fmla="*/ 523 w 14"/>
                  <a:gd name="T15" fmla="*/ 19960 h 25"/>
                  <a:gd name="T16" fmla="*/ 333 w 14"/>
                  <a:gd name="T17" fmla="*/ 21497 h 25"/>
                  <a:gd name="T18" fmla="*/ 299 w 14"/>
                  <a:gd name="T19" fmla="*/ 19960 h 25"/>
                  <a:gd name="T20" fmla="*/ 121 w 14"/>
                  <a:gd name="T21" fmla="*/ 19226 h 25"/>
                  <a:gd name="T22" fmla="*/ 0 w 14"/>
                  <a:gd name="T23" fmla="*/ 14607 h 25"/>
                  <a:gd name="T24" fmla="*/ 0 w 14"/>
                  <a:gd name="T25" fmla="*/ 9415 h 25"/>
                  <a:gd name="T26" fmla="*/ 0 w 14"/>
                  <a:gd name="T27" fmla="*/ 5353 h 25"/>
                  <a:gd name="T28" fmla="*/ 121 w 14"/>
                  <a:gd name="T29" fmla="*/ 2525 h 25"/>
                  <a:gd name="T30" fmla="*/ 299 w 14"/>
                  <a:gd name="T31" fmla="*/ 1533 h 25"/>
                  <a:gd name="T32" fmla="*/ 333 w 14"/>
                  <a:gd name="T33" fmla="*/ 0 h 2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4" h="25">
                    <a:moveTo>
                      <a:pt x="6" y="0"/>
                    </a:moveTo>
                    <a:lnTo>
                      <a:pt x="9" y="2"/>
                    </a:lnTo>
                    <a:lnTo>
                      <a:pt x="12" y="3"/>
                    </a:lnTo>
                    <a:lnTo>
                      <a:pt x="14" y="6"/>
                    </a:lnTo>
                    <a:lnTo>
                      <a:pt x="14" y="11"/>
                    </a:lnTo>
                    <a:lnTo>
                      <a:pt x="14" y="17"/>
                    </a:lnTo>
                    <a:lnTo>
                      <a:pt x="12" y="22"/>
                    </a:lnTo>
                    <a:lnTo>
                      <a:pt x="9" y="23"/>
                    </a:lnTo>
                    <a:lnTo>
                      <a:pt x="6" y="25"/>
                    </a:lnTo>
                    <a:lnTo>
                      <a:pt x="5" y="23"/>
                    </a:lnTo>
                    <a:lnTo>
                      <a:pt x="2" y="22"/>
                    </a:lnTo>
                    <a:lnTo>
                      <a:pt x="0" y="17"/>
                    </a:lnTo>
                    <a:lnTo>
                      <a:pt x="0" y="11"/>
                    </a:lnTo>
                    <a:lnTo>
                      <a:pt x="0" y="6"/>
                    </a:lnTo>
                    <a:lnTo>
                      <a:pt x="2" y="3"/>
                    </a:lnTo>
                    <a:lnTo>
                      <a:pt x="5" y="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967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25" name="Freeform 75">
                <a:extLst>
                  <a:ext uri="{FF2B5EF4-FFF2-40B4-BE49-F238E27FC236}">
                    <a16:creationId xmlns:a16="http://schemas.microsoft.com/office/drawing/2014/main" id="{B6ED097E-E458-532E-459C-0B7F736FF5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3" y="1091"/>
                <a:ext cx="125" cy="205"/>
              </a:xfrm>
              <a:custGeom>
                <a:avLst/>
                <a:gdLst>
                  <a:gd name="T0" fmla="*/ 4600 w 79"/>
                  <a:gd name="T1" fmla="*/ 37067 h 97"/>
                  <a:gd name="T2" fmla="*/ 4790 w 79"/>
                  <a:gd name="T3" fmla="*/ 23524 h 97"/>
                  <a:gd name="T4" fmla="*/ 4907 w 79"/>
                  <a:gd name="T5" fmla="*/ 13528 h 97"/>
                  <a:gd name="T6" fmla="*/ 4717 w 79"/>
                  <a:gd name="T7" fmla="*/ 5070 h 97"/>
                  <a:gd name="T8" fmla="*/ 4176 w 79"/>
                  <a:gd name="T9" fmla="*/ 0 h 97"/>
                  <a:gd name="T10" fmla="*/ 4049 w 79"/>
                  <a:gd name="T11" fmla="*/ 0 h 97"/>
                  <a:gd name="T12" fmla="*/ 3660 w 79"/>
                  <a:gd name="T13" fmla="*/ 0 h 97"/>
                  <a:gd name="T14" fmla="*/ 3101 w 79"/>
                  <a:gd name="T15" fmla="*/ 719 h 97"/>
                  <a:gd name="T16" fmla="*/ 2484 w 79"/>
                  <a:gd name="T17" fmla="*/ 3212 h 97"/>
                  <a:gd name="T18" fmla="*/ 1823 w 79"/>
                  <a:gd name="T19" fmla="*/ 7579 h 97"/>
                  <a:gd name="T20" fmla="*/ 1101 w 79"/>
                  <a:gd name="T21" fmla="*/ 13528 h 97"/>
                  <a:gd name="T22" fmla="*/ 546 w 79"/>
                  <a:gd name="T23" fmla="*/ 23524 h 97"/>
                  <a:gd name="T24" fmla="*/ 206 w 79"/>
                  <a:gd name="T25" fmla="*/ 37067 h 97"/>
                  <a:gd name="T26" fmla="*/ 0 w 79"/>
                  <a:gd name="T27" fmla="*/ 60422 h 97"/>
                  <a:gd name="T28" fmla="*/ 326 w 79"/>
                  <a:gd name="T29" fmla="*/ 73231 h 97"/>
                  <a:gd name="T30" fmla="*/ 734 w 79"/>
                  <a:gd name="T31" fmla="*/ 80018 h 97"/>
                  <a:gd name="T32" fmla="*/ 1074 w 79"/>
                  <a:gd name="T33" fmla="*/ 81527 h 97"/>
                  <a:gd name="T34" fmla="*/ 1101 w 79"/>
                  <a:gd name="T35" fmla="*/ 78337 h 97"/>
                  <a:gd name="T36" fmla="*/ 1291 w 79"/>
                  <a:gd name="T37" fmla="*/ 74751 h 97"/>
                  <a:gd name="T38" fmla="*/ 1699 w 79"/>
                  <a:gd name="T39" fmla="*/ 67206 h 97"/>
                  <a:gd name="T40" fmla="*/ 2163 w 79"/>
                  <a:gd name="T41" fmla="*/ 58176 h 97"/>
                  <a:gd name="T42" fmla="*/ 2688 w 79"/>
                  <a:gd name="T43" fmla="*/ 50436 h 97"/>
                  <a:gd name="T44" fmla="*/ 3293 w 79"/>
                  <a:gd name="T45" fmla="*/ 42968 h 97"/>
                  <a:gd name="T46" fmla="*/ 3968 w 79"/>
                  <a:gd name="T47" fmla="*/ 39381 h 97"/>
                  <a:gd name="T48" fmla="*/ 4600 w 79"/>
                  <a:gd name="T49" fmla="*/ 37067 h 9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79" h="97">
                    <a:moveTo>
                      <a:pt x="74" y="44"/>
                    </a:moveTo>
                    <a:lnTo>
                      <a:pt x="77" y="28"/>
                    </a:lnTo>
                    <a:lnTo>
                      <a:pt x="79" y="16"/>
                    </a:lnTo>
                    <a:lnTo>
                      <a:pt x="76" y="6"/>
                    </a:lnTo>
                    <a:lnTo>
                      <a:pt x="67" y="0"/>
                    </a:lnTo>
                    <a:lnTo>
                      <a:pt x="65" y="0"/>
                    </a:lnTo>
                    <a:lnTo>
                      <a:pt x="59" y="0"/>
                    </a:lnTo>
                    <a:lnTo>
                      <a:pt x="50" y="1"/>
                    </a:lnTo>
                    <a:lnTo>
                      <a:pt x="40" y="4"/>
                    </a:lnTo>
                    <a:lnTo>
                      <a:pt x="29" y="9"/>
                    </a:lnTo>
                    <a:lnTo>
                      <a:pt x="18" y="16"/>
                    </a:lnTo>
                    <a:lnTo>
                      <a:pt x="9" y="28"/>
                    </a:lnTo>
                    <a:lnTo>
                      <a:pt x="3" y="44"/>
                    </a:lnTo>
                    <a:lnTo>
                      <a:pt x="0" y="72"/>
                    </a:lnTo>
                    <a:lnTo>
                      <a:pt x="5" y="87"/>
                    </a:lnTo>
                    <a:lnTo>
                      <a:pt x="12" y="95"/>
                    </a:lnTo>
                    <a:lnTo>
                      <a:pt x="17" y="97"/>
                    </a:lnTo>
                    <a:lnTo>
                      <a:pt x="18" y="93"/>
                    </a:lnTo>
                    <a:lnTo>
                      <a:pt x="21" y="89"/>
                    </a:lnTo>
                    <a:lnTo>
                      <a:pt x="27" y="80"/>
                    </a:lnTo>
                    <a:lnTo>
                      <a:pt x="35" y="69"/>
                    </a:lnTo>
                    <a:lnTo>
                      <a:pt x="43" y="60"/>
                    </a:lnTo>
                    <a:lnTo>
                      <a:pt x="53" y="51"/>
                    </a:lnTo>
                    <a:lnTo>
                      <a:pt x="64" y="47"/>
                    </a:lnTo>
                    <a:lnTo>
                      <a:pt x="74" y="44"/>
                    </a:lnTo>
                    <a:close/>
                  </a:path>
                </a:pathLst>
              </a:custGeom>
              <a:solidFill>
                <a:srgbClr val="FFE86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26" name="Freeform 76">
                <a:extLst>
                  <a:ext uri="{FF2B5EF4-FFF2-40B4-BE49-F238E27FC236}">
                    <a16:creationId xmlns:a16="http://schemas.microsoft.com/office/drawing/2014/main" id="{CF91D703-CB61-4A42-6738-4F9363496D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8" y="1100"/>
                <a:ext cx="176" cy="105"/>
              </a:xfrm>
              <a:custGeom>
                <a:avLst/>
                <a:gdLst>
                  <a:gd name="T0" fmla="*/ 7024 w 111"/>
                  <a:gd name="T1" fmla="*/ 0 h 50"/>
                  <a:gd name="T2" fmla="*/ 3477 w 111"/>
                  <a:gd name="T3" fmla="*/ 18186 h 50"/>
                  <a:gd name="T4" fmla="*/ 0 w 111"/>
                  <a:gd name="T5" fmla="*/ 12096 h 50"/>
                  <a:gd name="T6" fmla="*/ 400 w 111"/>
                  <a:gd name="T7" fmla="*/ 39778 h 50"/>
                  <a:gd name="T8" fmla="*/ 7024 w 111"/>
                  <a:gd name="T9" fmla="*/ 0 h 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1" h="50">
                    <a:moveTo>
                      <a:pt x="111" y="0"/>
                    </a:moveTo>
                    <a:lnTo>
                      <a:pt x="55" y="23"/>
                    </a:lnTo>
                    <a:lnTo>
                      <a:pt x="0" y="15"/>
                    </a:lnTo>
                    <a:lnTo>
                      <a:pt x="6" y="50"/>
                    </a:lnTo>
                    <a:lnTo>
                      <a:pt x="111" y="0"/>
                    </a:lnTo>
                    <a:close/>
                  </a:path>
                </a:pathLst>
              </a:custGeom>
              <a:solidFill>
                <a:srgbClr val="FFE86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27" name="Freeform 77">
                <a:extLst>
                  <a:ext uri="{FF2B5EF4-FFF2-40B4-BE49-F238E27FC236}">
                    <a16:creationId xmlns:a16="http://schemas.microsoft.com/office/drawing/2014/main" id="{8813D5D5-A905-FC25-E644-F6BF8DA9D2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6" y="1483"/>
                <a:ext cx="84" cy="119"/>
              </a:xfrm>
              <a:custGeom>
                <a:avLst/>
                <a:gdLst>
                  <a:gd name="T0" fmla="*/ 1198 w 53"/>
                  <a:gd name="T1" fmla="*/ 0 h 56"/>
                  <a:gd name="T2" fmla="*/ 0 w 53"/>
                  <a:gd name="T3" fmla="*/ 49532 h 56"/>
                  <a:gd name="T4" fmla="*/ 250 w 53"/>
                  <a:gd name="T5" fmla="*/ 47798 h 56"/>
                  <a:gd name="T6" fmla="*/ 953 w 53"/>
                  <a:gd name="T7" fmla="*/ 44028 h 56"/>
                  <a:gd name="T8" fmla="*/ 1761 w 53"/>
                  <a:gd name="T9" fmla="*/ 41724 h 56"/>
                  <a:gd name="T10" fmla="*/ 2393 w 53"/>
                  <a:gd name="T11" fmla="*/ 41724 h 56"/>
                  <a:gd name="T12" fmla="*/ 2839 w 53"/>
                  <a:gd name="T13" fmla="*/ 42470 h 56"/>
                  <a:gd name="T14" fmla="*/ 3140 w 53"/>
                  <a:gd name="T15" fmla="*/ 44028 h 56"/>
                  <a:gd name="T16" fmla="*/ 3217 w 53"/>
                  <a:gd name="T17" fmla="*/ 44028 h 56"/>
                  <a:gd name="T18" fmla="*/ 3336 w 53"/>
                  <a:gd name="T19" fmla="*/ 44028 h 56"/>
                  <a:gd name="T20" fmla="*/ 1198 w 53"/>
                  <a:gd name="T21" fmla="*/ 0 h 5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3" h="56">
                    <a:moveTo>
                      <a:pt x="19" y="0"/>
                    </a:moveTo>
                    <a:lnTo>
                      <a:pt x="0" y="56"/>
                    </a:lnTo>
                    <a:lnTo>
                      <a:pt x="4" y="54"/>
                    </a:lnTo>
                    <a:lnTo>
                      <a:pt x="15" y="50"/>
                    </a:lnTo>
                    <a:lnTo>
                      <a:pt x="28" y="47"/>
                    </a:lnTo>
                    <a:lnTo>
                      <a:pt x="38" y="47"/>
                    </a:lnTo>
                    <a:lnTo>
                      <a:pt x="45" y="48"/>
                    </a:lnTo>
                    <a:lnTo>
                      <a:pt x="50" y="50"/>
                    </a:lnTo>
                    <a:lnTo>
                      <a:pt x="51" y="50"/>
                    </a:lnTo>
                    <a:lnTo>
                      <a:pt x="53" y="5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75140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28" name="Freeform 78">
                <a:extLst>
                  <a:ext uri="{FF2B5EF4-FFF2-40B4-BE49-F238E27FC236}">
                    <a16:creationId xmlns:a16="http://schemas.microsoft.com/office/drawing/2014/main" id="{0A157FF2-A824-5E24-AD84-463D2D0366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4" y="1492"/>
                <a:ext cx="106" cy="91"/>
              </a:xfrm>
              <a:custGeom>
                <a:avLst/>
                <a:gdLst>
                  <a:gd name="T0" fmla="*/ 4175 w 67"/>
                  <a:gd name="T1" fmla="*/ 0 h 43"/>
                  <a:gd name="T2" fmla="*/ 1569 w 67"/>
                  <a:gd name="T3" fmla="*/ 34216 h 43"/>
                  <a:gd name="T4" fmla="*/ 0 w 67"/>
                  <a:gd name="T5" fmla="*/ 36622 h 43"/>
                  <a:gd name="T6" fmla="*/ 206 w 67"/>
                  <a:gd name="T7" fmla="*/ 34946 h 43"/>
                  <a:gd name="T8" fmla="*/ 679 w 67"/>
                  <a:gd name="T9" fmla="*/ 29846 h 43"/>
                  <a:gd name="T10" fmla="*/ 1367 w 67"/>
                  <a:gd name="T11" fmla="*/ 24530 h 43"/>
                  <a:gd name="T12" fmla="*/ 2099 w 67"/>
                  <a:gd name="T13" fmla="*/ 17694 h 43"/>
                  <a:gd name="T14" fmla="*/ 2856 w 67"/>
                  <a:gd name="T15" fmla="*/ 10063 h 43"/>
                  <a:gd name="T16" fmla="*/ 3496 w 67"/>
                  <a:gd name="T17" fmla="*/ 5316 h 43"/>
                  <a:gd name="T18" fmla="*/ 3965 w 67"/>
                  <a:gd name="T19" fmla="*/ 1528 h 43"/>
                  <a:gd name="T20" fmla="*/ 4175 w 67"/>
                  <a:gd name="T21" fmla="*/ 0 h 4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7" h="43">
                    <a:moveTo>
                      <a:pt x="67" y="0"/>
                    </a:moveTo>
                    <a:lnTo>
                      <a:pt x="25" y="40"/>
                    </a:lnTo>
                    <a:lnTo>
                      <a:pt x="0" y="43"/>
                    </a:lnTo>
                    <a:lnTo>
                      <a:pt x="3" y="41"/>
                    </a:lnTo>
                    <a:lnTo>
                      <a:pt x="11" y="35"/>
                    </a:lnTo>
                    <a:lnTo>
                      <a:pt x="22" y="29"/>
                    </a:lnTo>
                    <a:lnTo>
                      <a:pt x="34" y="21"/>
                    </a:lnTo>
                    <a:lnTo>
                      <a:pt x="46" y="12"/>
                    </a:lnTo>
                    <a:lnTo>
                      <a:pt x="56" y="6"/>
                    </a:lnTo>
                    <a:lnTo>
                      <a:pt x="64" y="2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75140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29" name="Freeform 79">
                <a:extLst>
                  <a:ext uri="{FF2B5EF4-FFF2-40B4-BE49-F238E27FC236}">
                    <a16:creationId xmlns:a16="http://schemas.microsoft.com/office/drawing/2014/main" id="{76DB3EA6-A1BF-9298-C5F0-256721FBFF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2" y="1496"/>
                <a:ext cx="55" cy="127"/>
              </a:xfrm>
              <a:custGeom>
                <a:avLst/>
                <a:gdLst>
                  <a:gd name="T0" fmla="*/ 0 w 35"/>
                  <a:gd name="T1" fmla="*/ 0 h 60"/>
                  <a:gd name="T2" fmla="*/ 2030 w 35"/>
                  <a:gd name="T3" fmla="*/ 34963 h 60"/>
                  <a:gd name="T4" fmla="*/ 1944 w 35"/>
                  <a:gd name="T5" fmla="*/ 51143 h 60"/>
                  <a:gd name="T6" fmla="*/ 1867 w 35"/>
                  <a:gd name="T7" fmla="*/ 50421 h 60"/>
                  <a:gd name="T8" fmla="*/ 1560 w 35"/>
                  <a:gd name="T9" fmla="*/ 47938 h 60"/>
                  <a:gd name="T10" fmla="*/ 1237 w 35"/>
                  <a:gd name="T11" fmla="*/ 45170 h 60"/>
                  <a:gd name="T12" fmla="*/ 1037 w 35"/>
                  <a:gd name="T13" fmla="*/ 42617 h 60"/>
                  <a:gd name="T14" fmla="*/ 993 w 35"/>
                  <a:gd name="T15" fmla="*/ 38235 h 60"/>
                  <a:gd name="T16" fmla="*/ 904 w 35"/>
                  <a:gd name="T17" fmla="*/ 28166 h 60"/>
                  <a:gd name="T18" fmla="*/ 632 w 35"/>
                  <a:gd name="T19" fmla="*/ 13693 h 60"/>
                  <a:gd name="T20" fmla="*/ 0 w 35"/>
                  <a:gd name="T21" fmla="*/ 0 h 6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5" h="60">
                    <a:moveTo>
                      <a:pt x="0" y="0"/>
                    </a:moveTo>
                    <a:lnTo>
                      <a:pt x="35" y="41"/>
                    </a:lnTo>
                    <a:lnTo>
                      <a:pt x="33" y="60"/>
                    </a:lnTo>
                    <a:lnTo>
                      <a:pt x="32" y="59"/>
                    </a:lnTo>
                    <a:lnTo>
                      <a:pt x="27" y="56"/>
                    </a:lnTo>
                    <a:lnTo>
                      <a:pt x="21" y="53"/>
                    </a:lnTo>
                    <a:lnTo>
                      <a:pt x="18" y="50"/>
                    </a:lnTo>
                    <a:lnTo>
                      <a:pt x="17" y="45"/>
                    </a:lnTo>
                    <a:lnTo>
                      <a:pt x="15" y="33"/>
                    </a:lnTo>
                    <a:lnTo>
                      <a:pt x="11" y="1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140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30" name="Freeform 80">
                <a:extLst>
                  <a:ext uri="{FF2B5EF4-FFF2-40B4-BE49-F238E27FC236}">
                    <a16:creationId xmlns:a16="http://schemas.microsoft.com/office/drawing/2014/main" id="{2F1241F1-24FC-2686-E6CD-3848E6A010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0" y="1665"/>
                <a:ext cx="80" cy="31"/>
              </a:xfrm>
              <a:custGeom>
                <a:avLst/>
                <a:gdLst>
                  <a:gd name="T0" fmla="*/ 0 w 50"/>
                  <a:gd name="T1" fmla="*/ 9649 h 15"/>
                  <a:gd name="T2" fmla="*/ 0 w 50"/>
                  <a:gd name="T3" fmla="*/ 8333 h 15"/>
                  <a:gd name="T4" fmla="*/ 138 w 50"/>
                  <a:gd name="T5" fmla="*/ 4032 h 15"/>
                  <a:gd name="T6" fmla="*/ 566 w 50"/>
                  <a:gd name="T7" fmla="*/ 637 h 15"/>
                  <a:gd name="T8" fmla="*/ 1155 w 50"/>
                  <a:gd name="T9" fmla="*/ 0 h 15"/>
                  <a:gd name="T10" fmla="*/ 2150 w 50"/>
                  <a:gd name="T11" fmla="*/ 637 h 15"/>
                  <a:gd name="T12" fmla="*/ 2851 w 50"/>
                  <a:gd name="T13" fmla="*/ 2720 h 15"/>
                  <a:gd name="T14" fmla="*/ 3221 w 50"/>
                  <a:gd name="T15" fmla="*/ 6295 h 15"/>
                  <a:gd name="T16" fmla="*/ 3440 w 50"/>
                  <a:gd name="T17" fmla="*/ 6927 h 15"/>
                  <a:gd name="T18" fmla="*/ 3440 w 50"/>
                  <a:gd name="T19" fmla="*/ 6927 h 15"/>
                  <a:gd name="T20" fmla="*/ 3354 w 50"/>
                  <a:gd name="T21" fmla="*/ 8333 h 15"/>
                  <a:gd name="T22" fmla="*/ 3166 w 50"/>
                  <a:gd name="T23" fmla="*/ 9649 h 15"/>
                  <a:gd name="T24" fmla="*/ 2851 w 50"/>
                  <a:gd name="T25" fmla="*/ 9649 h 15"/>
                  <a:gd name="T26" fmla="*/ 2411 w 50"/>
                  <a:gd name="T27" fmla="*/ 10294 h 15"/>
                  <a:gd name="T28" fmla="*/ 1795 w 50"/>
                  <a:gd name="T29" fmla="*/ 10294 h 15"/>
                  <a:gd name="T30" fmla="*/ 1122 w 50"/>
                  <a:gd name="T31" fmla="*/ 10294 h 15"/>
                  <a:gd name="T32" fmla="*/ 0 w 50"/>
                  <a:gd name="T33" fmla="*/ 9649 h 1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0" h="15">
                    <a:moveTo>
                      <a:pt x="0" y="14"/>
                    </a:moveTo>
                    <a:lnTo>
                      <a:pt x="0" y="12"/>
                    </a:lnTo>
                    <a:lnTo>
                      <a:pt x="2" y="6"/>
                    </a:lnTo>
                    <a:lnTo>
                      <a:pt x="8" y="1"/>
                    </a:lnTo>
                    <a:lnTo>
                      <a:pt x="17" y="0"/>
                    </a:lnTo>
                    <a:lnTo>
                      <a:pt x="31" y="1"/>
                    </a:lnTo>
                    <a:lnTo>
                      <a:pt x="41" y="4"/>
                    </a:lnTo>
                    <a:lnTo>
                      <a:pt x="47" y="9"/>
                    </a:lnTo>
                    <a:lnTo>
                      <a:pt x="50" y="10"/>
                    </a:lnTo>
                    <a:lnTo>
                      <a:pt x="49" y="12"/>
                    </a:lnTo>
                    <a:lnTo>
                      <a:pt x="46" y="14"/>
                    </a:lnTo>
                    <a:lnTo>
                      <a:pt x="41" y="14"/>
                    </a:lnTo>
                    <a:lnTo>
                      <a:pt x="35" y="15"/>
                    </a:lnTo>
                    <a:lnTo>
                      <a:pt x="26" y="15"/>
                    </a:lnTo>
                    <a:lnTo>
                      <a:pt x="16" y="15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8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31" name="Freeform 81">
                <a:extLst>
                  <a:ext uri="{FF2B5EF4-FFF2-40B4-BE49-F238E27FC236}">
                    <a16:creationId xmlns:a16="http://schemas.microsoft.com/office/drawing/2014/main" id="{33DF26A1-B108-EC04-AE9A-620DA59A8A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2" y="1665"/>
                <a:ext cx="58" cy="31"/>
              </a:xfrm>
              <a:custGeom>
                <a:avLst/>
                <a:gdLst>
                  <a:gd name="T0" fmla="*/ 0 w 37"/>
                  <a:gd name="T1" fmla="*/ 9649 h 15"/>
                  <a:gd name="T2" fmla="*/ 0 w 37"/>
                  <a:gd name="T3" fmla="*/ 6927 h 15"/>
                  <a:gd name="T4" fmla="*/ 77 w 37"/>
                  <a:gd name="T5" fmla="*/ 4032 h 15"/>
                  <a:gd name="T6" fmla="*/ 320 w 37"/>
                  <a:gd name="T7" fmla="*/ 637 h 15"/>
                  <a:gd name="T8" fmla="*/ 732 w 37"/>
                  <a:gd name="T9" fmla="*/ 0 h 15"/>
                  <a:gd name="T10" fmla="*/ 1234 w 37"/>
                  <a:gd name="T11" fmla="*/ 637 h 15"/>
                  <a:gd name="T12" fmla="*/ 1723 w 37"/>
                  <a:gd name="T13" fmla="*/ 2720 h 15"/>
                  <a:gd name="T14" fmla="*/ 2044 w 37"/>
                  <a:gd name="T15" fmla="*/ 6295 h 15"/>
                  <a:gd name="T16" fmla="*/ 2118 w 37"/>
                  <a:gd name="T17" fmla="*/ 6927 h 15"/>
                  <a:gd name="T18" fmla="*/ 2044 w 37"/>
                  <a:gd name="T19" fmla="*/ 8333 h 15"/>
                  <a:gd name="T20" fmla="*/ 1798 w 37"/>
                  <a:gd name="T21" fmla="*/ 9649 h 15"/>
                  <a:gd name="T22" fmla="*/ 1221 w 37"/>
                  <a:gd name="T23" fmla="*/ 10294 h 15"/>
                  <a:gd name="T24" fmla="*/ 0 w 37"/>
                  <a:gd name="T25" fmla="*/ 9649 h 1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7" h="15">
                    <a:moveTo>
                      <a:pt x="0" y="14"/>
                    </a:moveTo>
                    <a:lnTo>
                      <a:pt x="0" y="10"/>
                    </a:lnTo>
                    <a:lnTo>
                      <a:pt x="1" y="6"/>
                    </a:lnTo>
                    <a:lnTo>
                      <a:pt x="6" y="1"/>
                    </a:lnTo>
                    <a:lnTo>
                      <a:pt x="13" y="0"/>
                    </a:lnTo>
                    <a:lnTo>
                      <a:pt x="22" y="1"/>
                    </a:lnTo>
                    <a:lnTo>
                      <a:pt x="30" y="4"/>
                    </a:lnTo>
                    <a:lnTo>
                      <a:pt x="36" y="9"/>
                    </a:lnTo>
                    <a:lnTo>
                      <a:pt x="37" y="10"/>
                    </a:lnTo>
                    <a:lnTo>
                      <a:pt x="36" y="12"/>
                    </a:lnTo>
                    <a:lnTo>
                      <a:pt x="31" y="14"/>
                    </a:lnTo>
                    <a:lnTo>
                      <a:pt x="21" y="15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AA1C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32" name="Freeform 82">
                <a:extLst>
                  <a:ext uri="{FF2B5EF4-FFF2-40B4-BE49-F238E27FC236}">
                    <a16:creationId xmlns:a16="http://schemas.microsoft.com/office/drawing/2014/main" id="{D1577866-B6B9-7386-D6DC-CFECB63934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6" y="1671"/>
                <a:ext cx="48" cy="19"/>
              </a:xfrm>
              <a:custGeom>
                <a:avLst/>
                <a:gdLst>
                  <a:gd name="T0" fmla="*/ 0 w 30"/>
                  <a:gd name="T1" fmla="*/ 6040 h 9"/>
                  <a:gd name="T2" fmla="*/ 0 w 30"/>
                  <a:gd name="T3" fmla="*/ 5022 h 9"/>
                  <a:gd name="T4" fmla="*/ 86 w 30"/>
                  <a:gd name="T5" fmla="*/ 2379 h 9"/>
                  <a:gd name="T6" fmla="*/ 274 w 30"/>
                  <a:gd name="T7" fmla="*/ 714 h 9"/>
                  <a:gd name="T8" fmla="*/ 701 w 30"/>
                  <a:gd name="T9" fmla="*/ 0 h 9"/>
                  <a:gd name="T10" fmla="*/ 1237 w 30"/>
                  <a:gd name="T11" fmla="*/ 714 h 9"/>
                  <a:gd name="T12" fmla="*/ 1646 w 30"/>
                  <a:gd name="T13" fmla="*/ 2379 h 9"/>
                  <a:gd name="T14" fmla="*/ 1925 w 30"/>
                  <a:gd name="T15" fmla="*/ 5022 h 9"/>
                  <a:gd name="T16" fmla="*/ 2064 w 30"/>
                  <a:gd name="T17" fmla="*/ 6040 h 9"/>
                  <a:gd name="T18" fmla="*/ 1925 w 30"/>
                  <a:gd name="T19" fmla="*/ 6040 h 9"/>
                  <a:gd name="T20" fmla="*/ 1712 w 30"/>
                  <a:gd name="T21" fmla="*/ 7433 h 9"/>
                  <a:gd name="T22" fmla="*/ 1122 w 30"/>
                  <a:gd name="T23" fmla="*/ 7433 h 9"/>
                  <a:gd name="T24" fmla="*/ 0 w 30"/>
                  <a:gd name="T25" fmla="*/ 6040 h 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" h="9">
                    <a:moveTo>
                      <a:pt x="0" y="7"/>
                    </a:moveTo>
                    <a:lnTo>
                      <a:pt x="0" y="6"/>
                    </a:lnTo>
                    <a:lnTo>
                      <a:pt x="1" y="3"/>
                    </a:lnTo>
                    <a:lnTo>
                      <a:pt x="4" y="1"/>
                    </a:lnTo>
                    <a:lnTo>
                      <a:pt x="10" y="0"/>
                    </a:lnTo>
                    <a:lnTo>
                      <a:pt x="18" y="1"/>
                    </a:lnTo>
                    <a:lnTo>
                      <a:pt x="24" y="3"/>
                    </a:lnTo>
                    <a:lnTo>
                      <a:pt x="28" y="6"/>
                    </a:lnTo>
                    <a:lnTo>
                      <a:pt x="30" y="7"/>
                    </a:lnTo>
                    <a:lnTo>
                      <a:pt x="28" y="7"/>
                    </a:lnTo>
                    <a:lnTo>
                      <a:pt x="25" y="9"/>
                    </a:lnTo>
                    <a:lnTo>
                      <a:pt x="16" y="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C935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33" name="Freeform 83">
                <a:extLst>
                  <a:ext uri="{FF2B5EF4-FFF2-40B4-BE49-F238E27FC236}">
                    <a16:creationId xmlns:a16="http://schemas.microsoft.com/office/drawing/2014/main" id="{2C33C353-527E-BA7F-6DF9-5B2E1F933C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7" y="1673"/>
                <a:ext cx="27" cy="17"/>
              </a:xfrm>
              <a:custGeom>
                <a:avLst/>
                <a:gdLst>
                  <a:gd name="T0" fmla="*/ 0 w 17"/>
                  <a:gd name="T1" fmla="*/ 5546 h 8"/>
                  <a:gd name="T2" fmla="*/ 0 w 17"/>
                  <a:gd name="T3" fmla="*/ 4511 h 8"/>
                  <a:gd name="T4" fmla="*/ 132 w 17"/>
                  <a:gd name="T5" fmla="*/ 2610 h 8"/>
                  <a:gd name="T6" fmla="*/ 210 w 17"/>
                  <a:gd name="T7" fmla="*/ 1738 h 8"/>
                  <a:gd name="T8" fmla="*/ 408 w 17"/>
                  <a:gd name="T9" fmla="*/ 0 h 8"/>
                  <a:gd name="T10" fmla="*/ 689 w 17"/>
                  <a:gd name="T11" fmla="*/ 1738 h 8"/>
                  <a:gd name="T12" fmla="*/ 897 w 17"/>
                  <a:gd name="T13" fmla="*/ 2610 h 8"/>
                  <a:gd name="T14" fmla="*/ 1094 w 17"/>
                  <a:gd name="T15" fmla="*/ 4511 h 8"/>
                  <a:gd name="T16" fmla="*/ 1094 w 17"/>
                  <a:gd name="T17" fmla="*/ 5546 h 8"/>
                  <a:gd name="T18" fmla="*/ 1094 w 17"/>
                  <a:gd name="T19" fmla="*/ 5546 h 8"/>
                  <a:gd name="T20" fmla="*/ 961 w 17"/>
                  <a:gd name="T21" fmla="*/ 7121 h 8"/>
                  <a:gd name="T22" fmla="*/ 565 w 17"/>
                  <a:gd name="T23" fmla="*/ 7121 h 8"/>
                  <a:gd name="T24" fmla="*/ 0 w 17"/>
                  <a:gd name="T25" fmla="*/ 5546 h 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" h="8">
                    <a:moveTo>
                      <a:pt x="0" y="6"/>
                    </a:moveTo>
                    <a:lnTo>
                      <a:pt x="0" y="5"/>
                    </a:lnTo>
                    <a:lnTo>
                      <a:pt x="2" y="3"/>
                    </a:lnTo>
                    <a:lnTo>
                      <a:pt x="3" y="2"/>
                    </a:lnTo>
                    <a:lnTo>
                      <a:pt x="6" y="0"/>
                    </a:lnTo>
                    <a:lnTo>
                      <a:pt x="11" y="2"/>
                    </a:lnTo>
                    <a:lnTo>
                      <a:pt x="14" y="3"/>
                    </a:lnTo>
                    <a:lnTo>
                      <a:pt x="17" y="5"/>
                    </a:lnTo>
                    <a:lnTo>
                      <a:pt x="17" y="6"/>
                    </a:lnTo>
                    <a:lnTo>
                      <a:pt x="15" y="8"/>
                    </a:lnTo>
                    <a:lnTo>
                      <a:pt x="9" y="8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E84F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34" name="Freeform 84">
                <a:extLst>
                  <a:ext uri="{FF2B5EF4-FFF2-40B4-BE49-F238E27FC236}">
                    <a16:creationId xmlns:a16="http://schemas.microsoft.com/office/drawing/2014/main" id="{92244E25-9818-66A0-D1FD-3EA8D63511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4" y="1671"/>
                <a:ext cx="79" cy="32"/>
              </a:xfrm>
              <a:custGeom>
                <a:avLst/>
                <a:gdLst>
                  <a:gd name="T0" fmla="*/ 0 w 50"/>
                  <a:gd name="T1" fmla="*/ 12902 h 15"/>
                  <a:gd name="T2" fmla="*/ 0 w 50"/>
                  <a:gd name="T3" fmla="*/ 9903 h 15"/>
                  <a:gd name="T4" fmla="*/ 130 w 50"/>
                  <a:gd name="T5" fmla="*/ 5653 h 15"/>
                  <a:gd name="T6" fmla="*/ 512 w 50"/>
                  <a:gd name="T7" fmla="*/ 847 h 15"/>
                  <a:gd name="T8" fmla="*/ 1054 w 50"/>
                  <a:gd name="T9" fmla="*/ 0 h 15"/>
                  <a:gd name="T10" fmla="*/ 1795 w 50"/>
                  <a:gd name="T11" fmla="*/ 847 h 15"/>
                  <a:gd name="T12" fmla="*/ 2410 w 50"/>
                  <a:gd name="T13" fmla="*/ 3855 h 15"/>
                  <a:gd name="T14" fmla="*/ 2871 w 50"/>
                  <a:gd name="T15" fmla="*/ 8224 h 15"/>
                  <a:gd name="T16" fmla="*/ 3086 w 50"/>
                  <a:gd name="T17" fmla="*/ 9903 h 15"/>
                  <a:gd name="T18" fmla="*/ 3086 w 50"/>
                  <a:gd name="T19" fmla="*/ 9903 h 15"/>
                  <a:gd name="T20" fmla="*/ 3005 w 50"/>
                  <a:gd name="T21" fmla="*/ 11040 h 15"/>
                  <a:gd name="T22" fmla="*/ 2836 w 50"/>
                  <a:gd name="T23" fmla="*/ 11040 h 15"/>
                  <a:gd name="T24" fmla="*/ 2549 w 50"/>
                  <a:gd name="T25" fmla="*/ 12902 h 15"/>
                  <a:gd name="T26" fmla="*/ 2204 w 50"/>
                  <a:gd name="T27" fmla="*/ 13649 h 15"/>
                  <a:gd name="T28" fmla="*/ 1665 w 50"/>
                  <a:gd name="T29" fmla="*/ 13649 h 15"/>
                  <a:gd name="T30" fmla="*/ 934 w 50"/>
                  <a:gd name="T31" fmla="*/ 13649 h 15"/>
                  <a:gd name="T32" fmla="*/ 0 w 50"/>
                  <a:gd name="T33" fmla="*/ 12902 h 1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0" h="15">
                    <a:moveTo>
                      <a:pt x="0" y="14"/>
                    </a:moveTo>
                    <a:lnTo>
                      <a:pt x="0" y="11"/>
                    </a:lnTo>
                    <a:lnTo>
                      <a:pt x="2" y="6"/>
                    </a:lnTo>
                    <a:lnTo>
                      <a:pt x="8" y="1"/>
                    </a:lnTo>
                    <a:lnTo>
                      <a:pt x="17" y="0"/>
                    </a:lnTo>
                    <a:lnTo>
                      <a:pt x="29" y="1"/>
                    </a:lnTo>
                    <a:lnTo>
                      <a:pt x="39" y="4"/>
                    </a:lnTo>
                    <a:lnTo>
                      <a:pt x="47" y="9"/>
                    </a:lnTo>
                    <a:lnTo>
                      <a:pt x="50" y="11"/>
                    </a:lnTo>
                    <a:lnTo>
                      <a:pt x="49" y="12"/>
                    </a:lnTo>
                    <a:lnTo>
                      <a:pt x="46" y="12"/>
                    </a:lnTo>
                    <a:lnTo>
                      <a:pt x="42" y="14"/>
                    </a:lnTo>
                    <a:lnTo>
                      <a:pt x="36" y="15"/>
                    </a:lnTo>
                    <a:lnTo>
                      <a:pt x="27" y="15"/>
                    </a:lnTo>
                    <a:lnTo>
                      <a:pt x="15" y="15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8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35" name="Freeform 85">
                <a:extLst>
                  <a:ext uri="{FF2B5EF4-FFF2-40B4-BE49-F238E27FC236}">
                    <a16:creationId xmlns:a16="http://schemas.microsoft.com/office/drawing/2014/main" id="{39B275AB-6BB3-3461-6A53-92B9512074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3" y="1671"/>
                <a:ext cx="64" cy="32"/>
              </a:xfrm>
              <a:custGeom>
                <a:avLst/>
                <a:gdLst>
                  <a:gd name="T0" fmla="*/ 0 w 40"/>
                  <a:gd name="T1" fmla="*/ 12902 h 15"/>
                  <a:gd name="T2" fmla="*/ 0 w 40"/>
                  <a:gd name="T3" fmla="*/ 9903 h 15"/>
                  <a:gd name="T4" fmla="*/ 138 w 40"/>
                  <a:gd name="T5" fmla="*/ 5653 h 15"/>
                  <a:gd name="T6" fmla="*/ 438 w 40"/>
                  <a:gd name="T7" fmla="*/ 847 h 15"/>
                  <a:gd name="T8" fmla="*/ 942 w 40"/>
                  <a:gd name="T9" fmla="*/ 0 h 15"/>
                  <a:gd name="T10" fmla="*/ 1571 w 40"/>
                  <a:gd name="T11" fmla="*/ 847 h 15"/>
                  <a:gd name="T12" fmla="*/ 2205 w 40"/>
                  <a:gd name="T13" fmla="*/ 3855 h 15"/>
                  <a:gd name="T14" fmla="*/ 2634 w 40"/>
                  <a:gd name="T15" fmla="*/ 8224 h 15"/>
                  <a:gd name="T16" fmla="*/ 2739 w 40"/>
                  <a:gd name="T17" fmla="*/ 9903 h 15"/>
                  <a:gd name="T18" fmla="*/ 2634 w 40"/>
                  <a:gd name="T19" fmla="*/ 11040 h 15"/>
                  <a:gd name="T20" fmla="*/ 2205 w 40"/>
                  <a:gd name="T21" fmla="*/ 12902 h 15"/>
                  <a:gd name="T22" fmla="*/ 1378 w 40"/>
                  <a:gd name="T23" fmla="*/ 13649 h 15"/>
                  <a:gd name="T24" fmla="*/ 0 w 40"/>
                  <a:gd name="T25" fmla="*/ 12902 h 1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0" h="15">
                    <a:moveTo>
                      <a:pt x="0" y="14"/>
                    </a:moveTo>
                    <a:lnTo>
                      <a:pt x="0" y="11"/>
                    </a:lnTo>
                    <a:lnTo>
                      <a:pt x="2" y="6"/>
                    </a:lnTo>
                    <a:lnTo>
                      <a:pt x="6" y="1"/>
                    </a:lnTo>
                    <a:lnTo>
                      <a:pt x="14" y="0"/>
                    </a:lnTo>
                    <a:lnTo>
                      <a:pt x="23" y="1"/>
                    </a:lnTo>
                    <a:lnTo>
                      <a:pt x="32" y="4"/>
                    </a:lnTo>
                    <a:lnTo>
                      <a:pt x="38" y="9"/>
                    </a:lnTo>
                    <a:lnTo>
                      <a:pt x="40" y="11"/>
                    </a:lnTo>
                    <a:lnTo>
                      <a:pt x="38" y="12"/>
                    </a:lnTo>
                    <a:lnTo>
                      <a:pt x="32" y="14"/>
                    </a:lnTo>
                    <a:lnTo>
                      <a:pt x="20" y="15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AA1C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36" name="Freeform 86">
                <a:extLst>
                  <a:ext uri="{FF2B5EF4-FFF2-40B4-BE49-F238E27FC236}">
                    <a16:creationId xmlns:a16="http://schemas.microsoft.com/office/drawing/2014/main" id="{293B140F-9E6C-E9D4-6818-08D86E11E0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8" y="1673"/>
                <a:ext cx="48" cy="23"/>
              </a:xfrm>
              <a:custGeom>
                <a:avLst/>
                <a:gdLst>
                  <a:gd name="T0" fmla="*/ 0 w 30"/>
                  <a:gd name="T1" fmla="*/ 7659 h 11"/>
                  <a:gd name="T2" fmla="*/ 0 w 30"/>
                  <a:gd name="T3" fmla="*/ 6269 h 11"/>
                  <a:gd name="T4" fmla="*/ 138 w 30"/>
                  <a:gd name="T5" fmla="*/ 3663 h 11"/>
                  <a:gd name="T6" fmla="*/ 354 w 30"/>
                  <a:gd name="T7" fmla="*/ 1434 h 11"/>
                  <a:gd name="T8" fmla="*/ 773 w 30"/>
                  <a:gd name="T9" fmla="*/ 0 h 11"/>
                  <a:gd name="T10" fmla="*/ 1237 w 30"/>
                  <a:gd name="T11" fmla="*/ 1434 h 11"/>
                  <a:gd name="T12" fmla="*/ 1795 w 30"/>
                  <a:gd name="T13" fmla="*/ 3663 h 11"/>
                  <a:gd name="T14" fmla="*/ 1979 w 30"/>
                  <a:gd name="T15" fmla="*/ 6269 h 11"/>
                  <a:gd name="T16" fmla="*/ 2064 w 30"/>
                  <a:gd name="T17" fmla="*/ 7659 h 11"/>
                  <a:gd name="T18" fmla="*/ 1979 w 30"/>
                  <a:gd name="T19" fmla="*/ 7659 h 11"/>
                  <a:gd name="T20" fmla="*/ 1795 w 30"/>
                  <a:gd name="T21" fmla="*/ 8355 h 11"/>
                  <a:gd name="T22" fmla="*/ 1155 w 30"/>
                  <a:gd name="T23" fmla="*/ 8355 h 11"/>
                  <a:gd name="T24" fmla="*/ 0 w 30"/>
                  <a:gd name="T25" fmla="*/ 7659 h 1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" h="11">
                    <a:moveTo>
                      <a:pt x="0" y="10"/>
                    </a:moveTo>
                    <a:lnTo>
                      <a:pt x="0" y="8"/>
                    </a:lnTo>
                    <a:lnTo>
                      <a:pt x="2" y="5"/>
                    </a:lnTo>
                    <a:lnTo>
                      <a:pt x="5" y="2"/>
                    </a:lnTo>
                    <a:lnTo>
                      <a:pt x="11" y="0"/>
                    </a:lnTo>
                    <a:lnTo>
                      <a:pt x="18" y="2"/>
                    </a:lnTo>
                    <a:lnTo>
                      <a:pt x="26" y="5"/>
                    </a:lnTo>
                    <a:lnTo>
                      <a:pt x="29" y="8"/>
                    </a:lnTo>
                    <a:lnTo>
                      <a:pt x="30" y="10"/>
                    </a:lnTo>
                    <a:lnTo>
                      <a:pt x="29" y="10"/>
                    </a:lnTo>
                    <a:lnTo>
                      <a:pt x="26" y="11"/>
                    </a:lnTo>
                    <a:lnTo>
                      <a:pt x="17" y="11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C935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37" name="Freeform 87">
                <a:extLst>
                  <a:ext uri="{FF2B5EF4-FFF2-40B4-BE49-F238E27FC236}">
                    <a16:creationId xmlns:a16="http://schemas.microsoft.com/office/drawing/2014/main" id="{24146AE4-795F-DE31-8862-BE31D50FCD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8" y="1680"/>
                <a:ext cx="28" cy="16"/>
              </a:xfrm>
              <a:custGeom>
                <a:avLst/>
                <a:gdLst>
                  <a:gd name="T0" fmla="*/ 0 w 18"/>
                  <a:gd name="T1" fmla="*/ 3584 h 8"/>
                  <a:gd name="T2" fmla="*/ 0 w 18"/>
                  <a:gd name="T3" fmla="*/ 2560 h 8"/>
                  <a:gd name="T4" fmla="*/ 114 w 18"/>
                  <a:gd name="T5" fmla="*/ 1536 h 8"/>
                  <a:gd name="T6" fmla="*/ 177 w 18"/>
                  <a:gd name="T7" fmla="*/ 1024 h 8"/>
                  <a:gd name="T8" fmla="*/ 428 w 18"/>
                  <a:gd name="T9" fmla="*/ 0 h 8"/>
                  <a:gd name="T10" fmla="*/ 666 w 18"/>
                  <a:gd name="T11" fmla="*/ 0 h 8"/>
                  <a:gd name="T12" fmla="*/ 792 w 18"/>
                  <a:gd name="T13" fmla="*/ 1024 h 8"/>
                  <a:gd name="T14" fmla="*/ 874 w 18"/>
                  <a:gd name="T15" fmla="*/ 1536 h 8"/>
                  <a:gd name="T16" fmla="*/ 968 w 18"/>
                  <a:gd name="T17" fmla="*/ 1536 h 8"/>
                  <a:gd name="T18" fmla="*/ 968 w 18"/>
                  <a:gd name="T19" fmla="*/ 2560 h 8"/>
                  <a:gd name="T20" fmla="*/ 874 w 18"/>
                  <a:gd name="T21" fmla="*/ 3584 h 8"/>
                  <a:gd name="T22" fmla="*/ 562 w 18"/>
                  <a:gd name="T23" fmla="*/ 4096 h 8"/>
                  <a:gd name="T24" fmla="*/ 0 w 18"/>
                  <a:gd name="T25" fmla="*/ 3584 h 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8" h="8">
                    <a:moveTo>
                      <a:pt x="0" y="7"/>
                    </a:moveTo>
                    <a:lnTo>
                      <a:pt x="0" y="5"/>
                    </a:lnTo>
                    <a:lnTo>
                      <a:pt x="2" y="3"/>
                    </a:lnTo>
                    <a:lnTo>
                      <a:pt x="3" y="2"/>
                    </a:lnTo>
                    <a:lnTo>
                      <a:pt x="8" y="0"/>
                    </a:lnTo>
                    <a:lnTo>
                      <a:pt x="12" y="0"/>
                    </a:lnTo>
                    <a:lnTo>
                      <a:pt x="15" y="2"/>
                    </a:lnTo>
                    <a:lnTo>
                      <a:pt x="17" y="3"/>
                    </a:lnTo>
                    <a:lnTo>
                      <a:pt x="18" y="3"/>
                    </a:lnTo>
                    <a:lnTo>
                      <a:pt x="18" y="5"/>
                    </a:lnTo>
                    <a:lnTo>
                      <a:pt x="17" y="7"/>
                    </a:lnTo>
                    <a:lnTo>
                      <a:pt x="11" y="8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E84F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38" name="Freeform 88">
                <a:extLst>
                  <a:ext uri="{FF2B5EF4-FFF2-40B4-BE49-F238E27FC236}">
                    <a16:creationId xmlns:a16="http://schemas.microsoft.com/office/drawing/2014/main" id="{90CFFFEB-3605-DC7D-55EC-3D91A0CEC7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36" y="265"/>
                <a:ext cx="476" cy="645"/>
              </a:xfrm>
              <a:custGeom>
                <a:avLst/>
                <a:gdLst>
                  <a:gd name="T0" fmla="*/ 9273 w 301"/>
                  <a:gd name="T1" fmla="*/ 0 h 306"/>
                  <a:gd name="T2" fmla="*/ 11157 w 301"/>
                  <a:gd name="T3" fmla="*/ 2367 h 306"/>
                  <a:gd name="T4" fmla="*/ 12797 w 301"/>
                  <a:gd name="T5" fmla="*/ 9814 h 306"/>
                  <a:gd name="T6" fmla="*/ 14392 w 301"/>
                  <a:gd name="T7" fmla="*/ 21473 h 306"/>
                  <a:gd name="T8" fmla="*/ 15748 w 301"/>
                  <a:gd name="T9" fmla="*/ 37028 h 306"/>
                  <a:gd name="T10" fmla="*/ 17025 w 301"/>
                  <a:gd name="T11" fmla="*/ 55590 h 306"/>
                  <a:gd name="T12" fmla="*/ 17878 w 301"/>
                  <a:gd name="T13" fmla="*/ 77105 h 306"/>
                  <a:gd name="T14" fmla="*/ 18426 w 301"/>
                  <a:gd name="T15" fmla="*/ 100959 h 306"/>
                  <a:gd name="T16" fmla="*/ 18624 w 301"/>
                  <a:gd name="T17" fmla="*/ 126652 h 306"/>
                  <a:gd name="T18" fmla="*/ 18426 w 301"/>
                  <a:gd name="T19" fmla="*/ 151994 h 306"/>
                  <a:gd name="T20" fmla="*/ 17878 w 301"/>
                  <a:gd name="T21" fmla="*/ 174175 h 306"/>
                  <a:gd name="T22" fmla="*/ 17025 w 301"/>
                  <a:gd name="T23" fmla="*/ 195564 h 306"/>
                  <a:gd name="T24" fmla="*/ 15748 w 301"/>
                  <a:gd name="T25" fmla="*/ 213592 h 306"/>
                  <a:gd name="T26" fmla="*/ 14392 w 301"/>
                  <a:gd name="T27" fmla="*/ 229970 h 306"/>
                  <a:gd name="T28" fmla="*/ 12797 w 301"/>
                  <a:gd name="T29" fmla="*/ 240908 h 306"/>
                  <a:gd name="T30" fmla="*/ 11157 w 301"/>
                  <a:gd name="T31" fmla="*/ 248981 h 306"/>
                  <a:gd name="T32" fmla="*/ 9273 w 301"/>
                  <a:gd name="T33" fmla="*/ 251455 h 306"/>
                  <a:gd name="T34" fmla="*/ 7347 w 301"/>
                  <a:gd name="T35" fmla="*/ 248981 h 306"/>
                  <a:gd name="T36" fmla="*/ 5647 w 301"/>
                  <a:gd name="T37" fmla="*/ 240908 h 306"/>
                  <a:gd name="T38" fmla="*/ 4053 w 301"/>
                  <a:gd name="T39" fmla="*/ 229970 h 306"/>
                  <a:gd name="T40" fmla="*/ 2753 w 301"/>
                  <a:gd name="T41" fmla="*/ 213592 h 306"/>
                  <a:gd name="T42" fmla="*/ 1613 w 301"/>
                  <a:gd name="T43" fmla="*/ 195564 h 306"/>
                  <a:gd name="T44" fmla="*/ 732 w 301"/>
                  <a:gd name="T45" fmla="*/ 174175 h 306"/>
                  <a:gd name="T46" fmla="*/ 206 w 301"/>
                  <a:gd name="T47" fmla="*/ 151994 h 306"/>
                  <a:gd name="T48" fmla="*/ 0 w 301"/>
                  <a:gd name="T49" fmla="*/ 126652 h 306"/>
                  <a:gd name="T50" fmla="*/ 206 w 301"/>
                  <a:gd name="T51" fmla="*/ 100959 h 306"/>
                  <a:gd name="T52" fmla="*/ 732 w 301"/>
                  <a:gd name="T53" fmla="*/ 77105 h 306"/>
                  <a:gd name="T54" fmla="*/ 1613 w 301"/>
                  <a:gd name="T55" fmla="*/ 55590 h 306"/>
                  <a:gd name="T56" fmla="*/ 2753 w 301"/>
                  <a:gd name="T57" fmla="*/ 37028 h 306"/>
                  <a:gd name="T58" fmla="*/ 4053 w 301"/>
                  <a:gd name="T59" fmla="*/ 21473 h 306"/>
                  <a:gd name="T60" fmla="*/ 5647 w 301"/>
                  <a:gd name="T61" fmla="*/ 9814 h 306"/>
                  <a:gd name="T62" fmla="*/ 7347 w 301"/>
                  <a:gd name="T63" fmla="*/ 2367 h 306"/>
                  <a:gd name="T64" fmla="*/ 9273 w 301"/>
                  <a:gd name="T65" fmla="*/ 0 h 30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01" h="306">
                    <a:moveTo>
                      <a:pt x="150" y="0"/>
                    </a:moveTo>
                    <a:lnTo>
                      <a:pt x="180" y="3"/>
                    </a:lnTo>
                    <a:lnTo>
                      <a:pt x="207" y="12"/>
                    </a:lnTo>
                    <a:lnTo>
                      <a:pt x="233" y="26"/>
                    </a:lnTo>
                    <a:lnTo>
                      <a:pt x="255" y="45"/>
                    </a:lnTo>
                    <a:lnTo>
                      <a:pt x="275" y="68"/>
                    </a:lnTo>
                    <a:lnTo>
                      <a:pt x="289" y="94"/>
                    </a:lnTo>
                    <a:lnTo>
                      <a:pt x="298" y="123"/>
                    </a:lnTo>
                    <a:lnTo>
                      <a:pt x="301" y="154"/>
                    </a:lnTo>
                    <a:lnTo>
                      <a:pt x="298" y="185"/>
                    </a:lnTo>
                    <a:lnTo>
                      <a:pt x="289" y="212"/>
                    </a:lnTo>
                    <a:lnTo>
                      <a:pt x="275" y="238"/>
                    </a:lnTo>
                    <a:lnTo>
                      <a:pt x="255" y="260"/>
                    </a:lnTo>
                    <a:lnTo>
                      <a:pt x="233" y="280"/>
                    </a:lnTo>
                    <a:lnTo>
                      <a:pt x="207" y="293"/>
                    </a:lnTo>
                    <a:lnTo>
                      <a:pt x="180" y="303"/>
                    </a:lnTo>
                    <a:lnTo>
                      <a:pt x="150" y="306"/>
                    </a:lnTo>
                    <a:lnTo>
                      <a:pt x="119" y="303"/>
                    </a:lnTo>
                    <a:lnTo>
                      <a:pt x="91" y="293"/>
                    </a:lnTo>
                    <a:lnTo>
                      <a:pt x="66" y="280"/>
                    </a:lnTo>
                    <a:lnTo>
                      <a:pt x="44" y="260"/>
                    </a:lnTo>
                    <a:lnTo>
                      <a:pt x="26" y="238"/>
                    </a:lnTo>
                    <a:lnTo>
                      <a:pt x="12" y="212"/>
                    </a:lnTo>
                    <a:lnTo>
                      <a:pt x="3" y="185"/>
                    </a:lnTo>
                    <a:lnTo>
                      <a:pt x="0" y="154"/>
                    </a:lnTo>
                    <a:lnTo>
                      <a:pt x="3" y="123"/>
                    </a:lnTo>
                    <a:lnTo>
                      <a:pt x="12" y="94"/>
                    </a:lnTo>
                    <a:lnTo>
                      <a:pt x="26" y="68"/>
                    </a:lnTo>
                    <a:lnTo>
                      <a:pt x="44" y="45"/>
                    </a:lnTo>
                    <a:lnTo>
                      <a:pt x="66" y="26"/>
                    </a:lnTo>
                    <a:lnTo>
                      <a:pt x="91" y="12"/>
                    </a:lnTo>
                    <a:lnTo>
                      <a:pt x="119" y="3"/>
                    </a:lnTo>
                    <a:lnTo>
                      <a:pt x="150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39" name="Freeform 89">
                <a:extLst>
                  <a:ext uri="{FF2B5EF4-FFF2-40B4-BE49-F238E27FC236}">
                    <a16:creationId xmlns:a16="http://schemas.microsoft.com/office/drawing/2014/main" id="{103FD569-90E2-BD19-A595-722C76DCB4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36" y="265"/>
                <a:ext cx="476" cy="645"/>
              </a:xfrm>
              <a:custGeom>
                <a:avLst/>
                <a:gdLst>
                  <a:gd name="T0" fmla="*/ 9273 w 301"/>
                  <a:gd name="T1" fmla="*/ 0 h 306"/>
                  <a:gd name="T2" fmla="*/ 9273 w 301"/>
                  <a:gd name="T3" fmla="*/ 0 h 306"/>
                  <a:gd name="T4" fmla="*/ 11157 w 301"/>
                  <a:gd name="T5" fmla="*/ 2367 h 306"/>
                  <a:gd name="T6" fmla="*/ 12797 w 301"/>
                  <a:gd name="T7" fmla="*/ 9814 h 306"/>
                  <a:gd name="T8" fmla="*/ 14392 w 301"/>
                  <a:gd name="T9" fmla="*/ 21473 h 306"/>
                  <a:gd name="T10" fmla="*/ 15748 w 301"/>
                  <a:gd name="T11" fmla="*/ 37028 h 306"/>
                  <a:gd name="T12" fmla="*/ 17025 w 301"/>
                  <a:gd name="T13" fmla="*/ 55590 h 306"/>
                  <a:gd name="T14" fmla="*/ 17878 w 301"/>
                  <a:gd name="T15" fmla="*/ 77105 h 306"/>
                  <a:gd name="T16" fmla="*/ 18426 w 301"/>
                  <a:gd name="T17" fmla="*/ 100959 h 306"/>
                  <a:gd name="T18" fmla="*/ 18624 w 301"/>
                  <a:gd name="T19" fmla="*/ 126652 h 306"/>
                  <a:gd name="T20" fmla="*/ 18624 w 301"/>
                  <a:gd name="T21" fmla="*/ 126652 h 306"/>
                  <a:gd name="T22" fmla="*/ 18426 w 301"/>
                  <a:gd name="T23" fmla="*/ 151994 h 306"/>
                  <a:gd name="T24" fmla="*/ 17878 w 301"/>
                  <a:gd name="T25" fmla="*/ 174175 h 306"/>
                  <a:gd name="T26" fmla="*/ 17025 w 301"/>
                  <a:gd name="T27" fmla="*/ 195564 h 306"/>
                  <a:gd name="T28" fmla="*/ 15748 w 301"/>
                  <a:gd name="T29" fmla="*/ 213592 h 306"/>
                  <a:gd name="T30" fmla="*/ 14392 w 301"/>
                  <a:gd name="T31" fmla="*/ 229970 h 306"/>
                  <a:gd name="T32" fmla="*/ 12797 w 301"/>
                  <a:gd name="T33" fmla="*/ 240908 h 306"/>
                  <a:gd name="T34" fmla="*/ 11157 w 301"/>
                  <a:gd name="T35" fmla="*/ 248981 h 306"/>
                  <a:gd name="T36" fmla="*/ 9273 w 301"/>
                  <a:gd name="T37" fmla="*/ 251455 h 306"/>
                  <a:gd name="T38" fmla="*/ 9273 w 301"/>
                  <a:gd name="T39" fmla="*/ 251455 h 306"/>
                  <a:gd name="T40" fmla="*/ 7347 w 301"/>
                  <a:gd name="T41" fmla="*/ 248981 h 306"/>
                  <a:gd name="T42" fmla="*/ 5647 w 301"/>
                  <a:gd name="T43" fmla="*/ 240908 h 306"/>
                  <a:gd name="T44" fmla="*/ 4053 w 301"/>
                  <a:gd name="T45" fmla="*/ 229970 h 306"/>
                  <a:gd name="T46" fmla="*/ 2753 w 301"/>
                  <a:gd name="T47" fmla="*/ 213592 h 306"/>
                  <a:gd name="T48" fmla="*/ 1613 w 301"/>
                  <a:gd name="T49" fmla="*/ 195564 h 306"/>
                  <a:gd name="T50" fmla="*/ 732 w 301"/>
                  <a:gd name="T51" fmla="*/ 174175 h 306"/>
                  <a:gd name="T52" fmla="*/ 206 w 301"/>
                  <a:gd name="T53" fmla="*/ 151994 h 306"/>
                  <a:gd name="T54" fmla="*/ 0 w 301"/>
                  <a:gd name="T55" fmla="*/ 126652 h 306"/>
                  <a:gd name="T56" fmla="*/ 0 w 301"/>
                  <a:gd name="T57" fmla="*/ 126652 h 306"/>
                  <a:gd name="T58" fmla="*/ 206 w 301"/>
                  <a:gd name="T59" fmla="*/ 100959 h 306"/>
                  <a:gd name="T60" fmla="*/ 732 w 301"/>
                  <a:gd name="T61" fmla="*/ 77105 h 306"/>
                  <a:gd name="T62" fmla="*/ 1613 w 301"/>
                  <a:gd name="T63" fmla="*/ 55590 h 306"/>
                  <a:gd name="T64" fmla="*/ 2753 w 301"/>
                  <a:gd name="T65" fmla="*/ 37028 h 306"/>
                  <a:gd name="T66" fmla="*/ 4053 w 301"/>
                  <a:gd name="T67" fmla="*/ 21473 h 306"/>
                  <a:gd name="T68" fmla="*/ 5647 w 301"/>
                  <a:gd name="T69" fmla="*/ 9814 h 306"/>
                  <a:gd name="T70" fmla="*/ 7347 w 301"/>
                  <a:gd name="T71" fmla="*/ 2367 h 306"/>
                  <a:gd name="T72" fmla="*/ 9273 w 301"/>
                  <a:gd name="T73" fmla="*/ 0 h 30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301" h="306">
                    <a:moveTo>
                      <a:pt x="150" y="0"/>
                    </a:moveTo>
                    <a:lnTo>
                      <a:pt x="150" y="0"/>
                    </a:lnTo>
                    <a:lnTo>
                      <a:pt x="180" y="3"/>
                    </a:lnTo>
                    <a:lnTo>
                      <a:pt x="207" y="12"/>
                    </a:lnTo>
                    <a:lnTo>
                      <a:pt x="233" y="26"/>
                    </a:lnTo>
                    <a:lnTo>
                      <a:pt x="255" y="45"/>
                    </a:lnTo>
                    <a:lnTo>
                      <a:pt x="275" y="68"/>
                    </a:lnTo>
                    <a:lnTo>
                      <a:pt x="289" y="94"/>
                    </a:lnTo>
                    <a:lnTo>
                      <a:pt x="298" y="123"/>
                    </a:lnTo>
                    <a:lnTo>
                      <a:pt x="301" y="154"/>
                    </a:lnTo>
                    <a:lnTo>
                      <a:pt x="298" y="185"/>
                    </a:lnTo>
                    <a:lnTo>
                      <a:pt x="289" y="212"/>
                    </a:lnTo>
                    <a:lnTo>
                      <a:pt x="275" y="238"/>
                    </a:lnTo>
                    <a:lnTo>
                      <a:pt x="255" y="260"/>
                    </a:lnTo>
                    <a:lnTo>
                      <a:pt x="233" y="280"/>
                    </a:lnTo>
                    <a:lnTo>
                      <a:pt x="207" y="293"/>
                    </a:lnTo>
                    <a:lnTo>
                      <a:pt x="180" y="303"/>
                    </a:lnTo>
                    <a:lnTo>
                      <a:pt x="150" y="306"/>
                    </a:lnTo>
                    <a:lnTo>
                      <a:pt x="119" y="303"/>
                    </a:lnTo>
                    <a:lnTo>
                      <a:pt x="91" y="293"/>
                    </a:lnTo>
                    <a:lnTo>
                      <a:pt x="66" y="280"/>
                    </a:lnTo>
                    <a:lnTo>
                      <a:pt x="44" y="260"/>
                    </a:lnTo>
                    <a:lnTo>
                      <a:pt x="26" y="238"/>
                    </a:lnTo>
                    <a:lnTo>
                      <a:pt x="12" y="212"/>
                    </a:lnTo>
                    <a:lnTo>
                      <a:pt x="3" y="185"/>
                    </a:lnTo>
                    <a:lnTo>
                      <a:pt x="0" y="154"/>
                    </a:lnTo>
                    <a:lnTo>
                      <a:pt x="3" y="123"/>
                    </a:lnTo>
                    <a:lnTo>
                      <a:pt x="12" y="94"/>
                    </a:lnTo>
                    <a:lnTo>
                      <a:pt x="26" y="68"/>
                    </a:lnTo>
                    <a:lnTo>
                      <a:pt x="44" y="45"/>
                    </a:lnTo>
                    <a:lnTo>
                      <a:pt x="66" y="26"/>
                    </a:lnTo>
                    <a:lnTo>
                      <a:pt x="91" y="12"/>
                    </a:lnTo>
                    <a:lnTo>
                      <a:pt x="119" y="3"/>
                    </a:lnTo>
                    <a:lnTo>
                      <a:pt x="15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40" name="Freeform 90">
                <a:extLst>
                  <a:ext uri="{FF2B5EF4-FFF2-40B4-BE49-F238E27FC236}">
                    <a16:creationId xmlns:a16="http://schemas.microsoft.com/office/drawing/2014/main" id="{76CA8C8F-55F2-6835-F2B4-5D469FAF7B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9" y="328"/>
                <a:ext cx="384" cy="521"/>
              </a:xfrm>
              <a:custGeom>
                <a:avLst/>
                <a:gdLst>
                  <a:gd name="T0" fmla="*/ 7544 w 243"/>
                  <a:gd name="T1" fmla="*/ 0 h 247"/>
                  <a:gd name="T2" fmla="*/ 9105 w 243"/>
                  <a:gd name="T3" fmla="*/ 2375 h 247"/>
                  <a:gd name="T4" fmla="*/ 10513 w 243"/>
                  <a:gd name="T5" fmla="*/ 7385 h 247"/>
                  <a:gd name="T6" fmla="*/ 11787 w 243"/>
                  <a:gd name="T7" fmla="*/ 18037 h 247"/>
                  <a:gd name="T8" fmla="*/ 12821 w 243"/>
                  <a:gd name="T9" fmla="*/ 30642 h 247"/>
                  <a:gd name="T10" fmla="*/ 13745 w 243"/>
                  <a:gd name="T11" fmla="*/ 45555 h 247"/>
                  <a:gd name="T12" fmla="*/ 14388 w 243"/>
                  <a:gd name="T13" fmla="*/ 62636 h 247"/>
                  <a:gd name="T14" fmla="*/ 14744 w 243"/>
                  <a:gd name="T15" fmla="*/ 81909 h 247"/>
                  <a:gd name="T16" fmla="*/ 14929 w 243"/>
                  <a:gd name="T17" fmla="*/ 102679 h 247"/>
                  <a:gd name="T18" fmla="*/ 14744 w 243"/>
                  <a:gd name="T19" fmla="*/ 122967 h 247"/>
                  <a:gd name="T20" fmla="*/ 14388 w 243"/>
                  <a:gd name="T21" fmla="*/ 141332 h 247"/>
                  <a:gd name="T22" fmla="*/ 13745 w 243"/>
                  <a:gd name="T23" fmla="*/ 158622 h 247"/>
                  <a:gd name="T24" fmla="*/ 12821 w 243"/>
                  <a:gd name="T25" fmla="*/ 174501 h 247"/>
                  <a:gd name="T26" fmla="*/ 11787 w 243"/>
                  <a:gd name="T27" fmla="*/ 186889 h 247"/>
                  <a:gd name="T28" fmla="*/ 10513 w 243"/>
                  <a:gd name="T29" fmla="*/ 196744 h 247"/>
                  <a:gd name="T30" fmla="*/ 9105 w 243"/>
                  <a:gd name="T31" fmla="*/ 201754 h 247"/>
                  <a:gd name="T32" fmla="*/ 7544 w 243"/>
                  <a:gd name="T33" fmla="*/ 204129 h 247"/>
                  <a:gd name="T34" fmla="*/ 6030 w 243"/>
                  <a:gd name="T35" fmla="*/ 201754 h 247"/>
                  <a:gd name="T36" fmla="*/ 4673 w 243"/>
                  <a:gd name="T37" fmla="*/ 196744 h 247"/>
                  <a:gd name="T38" fmla="*/ 3361 w 243"/>
                  <a:gd name="T39" fmla="*/ 186889 h 247"/>
                  <a:gd name="T40" fmla="*/ 2204 w 243"/>
                  <a:gd name="T41" fmla="*/ 174501 h 247"/>
                  <a:gd name="T42" fmla="*/ 1278 w 243"/>
                  <a:gd name="T43" fmla="*/ 158622 h 247"/>
                  <a:gd name="T44" fmla="*/ 539 w 243"/>
                  <a:gd name="T45" fmla="*/ 141332 h 247"/>
                  <a:gd name="T46" fmla="*/ 205 w 243"/>
                  <a:gd name="T47" fmla="*/ 122967 h 247"/>
                  <a:gd name="T48" fmla="*/ 0 w 243"/>
                  <a:gd name="T49" fmla="*/ 102679 h 247"/>
                  <a:gd name="T50" fmla="*/ 205 w 243"/>
                  <a:gd name="T51" fmla="*/ 81909 h 247"/>
                  <a:gd name="T52" fmla="*/ 539 w 243"/>
                  <a:gd name="T53" fmla="*/ 62636 h 247"/>
                  <a:gd name="T54" fmla="*/ 1278 w 243"/>
                  <a:gd name="T55" fmla="*/ 45555 h 247"/>
                  <a:gd name="T56" fmla="*/ 2204 w 243"/>
                  <a:gd name="T57" fmla="*/ 30642 h 247"/>
                  <a:gd name="T58" fmla="*/ 3361 w 243"/>
                  <a:gd name="T59" fmla="*/ 18037 h 247"/>
                  <a:gd name="T60" fmla="*/ 4673 w 243"/>
                  <a:gd name="T61" fmla="*/ 7385 h 247"/>
                  <a:gd name="T62" fmla="*/ 6030 w 243"/>
                  <a:gd name="T63" fmla="*/ 2375 h 247"/>
                  <a:gd name="T64" fmla="*/ 7544 w 243"/>
                  <a:gd name="T65" fmla="*/ 0 h 24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43" h="247">
                    <a:moveTo>
                      <a:pt x="123" y="0"/>
                    </a:moveTo>
                    <a:lnTo>
                      <a:pt x="148" y="3"/>
                    </a:lnTo>
                    <a:lnTo>
                      <a:pt x="171" y="9"/>
                    </a:lnTo>
                    <a:lnTo>
                      <a:pt x="192" y="22"/>
                    </a:lnTo>
                    <a:lnTo>
                      <a:pt x="209" y="37"/>
                    </a:lnTo>
                    <a:lnTo>
                      <a:pt x="224" y="55"/>
                    </a:lnTo>
                    <a:lnTo>
                      <a:pt x="234" y="76"/>
                    </a:lnTo>
                    <a:lnTo>
                      <a:pt x="240" y="99"/>
                    </a:lnTo>
                    <a:lnTo>
                      <a:pt x="243" y="124"/>
                    </a:lnTo>
                    <a:lnTo>
                      <a:pt x="240" y="149"/>
                    </a:lnTo>
                    <a:lnTo>
                      <a:pt x="234" y="171"/>
                    </a:lnTo>
                    <a:lnTo>
                      <a:pt x="224" y="192"/>
                    </a:lnTo>
                    <a:lnTo>
                      <a:pt x="209" y="211"/>
                    </a:lnTo>
                    <a:lnTo>
                      <a:pt x="192" y="226"/>
                    </a:lnTo>
                    <a:lnTo>
                      <a:pt x="171" y="238"/>
                    </a:lnTo>
                    <a:lnTo>
                      <a:pt x="148" y="244"/>
                    </a:lnTo>
                    <a:lnTo>
                      <a:pt x="123" y="247"/>
                    </a:lnTo>
                    <a:lnTo>
                      <a:pt x="98" y="244"/>
                    </a:lnTo>
                    <a:lnTo>
                      <a:pt x="76" y="238"/>
                    </a:lnTo>
                    <a:lnTo>
                      <a:pt x="55" y="226"/>
                    </a:lnTo>
                    <a:lnTo>
                      <a:pt x="36" y="211"/>
                    </a:lnTo>
                    <a:lnTo>
                      <a:pt x="21" y="192"/>
                    </a:lnTo>
                    <a:lnTo>
                      <a:pt x="9" y="171"/>
                    </a:lnTo>
                    <a:lnTo>
                      <a:pt x="3" y="149"/>
                    </a:lnTo>
                    <a:lnTo>
                      <a:pt x="0" y="124"/>
                    </a:lnTo>
                    <a:lnTo>
                      <a:pt x="3" y="99"/>
                    </a:lnTo>
                    <a:lnTo>
                      <a:pt x="9" y="76"/>
                    </a:lnTo>
                    <a:lnTo>
                      <a:pt x="21" y="55"/>
                    </a:lnTo>
                    <a:lnTo>
                      <a:pt x="36" y="37"/>
                    </a:lnTo>
                    <a:lnTo>
                      <a:pt x="55" y="22"/>
                    </a:lnTo>
                    <a:lnTo>
                      <a:pt x="76" y="9"/>
                    </a:lnTo>
                    <a:lnTo>
                      <a:pt x="98" y="3"/>
                    </a:lnTo>
                    <a:lnTo>
                      <a:pt x="12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41" name="Freeform 91">
                <a:extLst>
                  <a:ext uri="{FF2B5EF4-FFF2-40B4-BE49-F238E27FC236}">
                    <a16:creationId xmlns:a16="http://schemas.microsoft.com/office/drawing/2014/main" id="{A1C22DA3-D36B-D1D5-4E8E-38A30646B8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9" y="328"/>
                <a:ext cx="384" cy="521"/>
              </a:xfrm>
              <a:custGeom>
                <a:avLst/>
                <a:gdLst>
                  <a:gd name="T0" fmla="*/ 7544 w 243"/>
                  <a:gd name="T1" fmla="*/ 0 h 247"/>
                  <a:gd name="T2" fmla="*/ 7544 w 243"/>
                  <a:gd name="T3" fmla="*/ 0 h 247"/>
                  <a:gd name="T4" fmla="*/ 9105 w 243"/>
                  <a:gd name="T5" fmla="*/ 2375 h 247"/>
                  <a:gd name="T6" fmla="*/ 10513 w 243"/>
                  <a:gd name="T7" fmla="*/ 7385 h 247"/>
                  <a:gd name="T8" fmla="*/ 11787 w 243"/>
                  <a:gd name="T9" fmla="*/ 18037 h 247"/>
                  <a:gd name="T10" fmla="*/ 12821 w 243"/>
                  <a:gd name="T11" fmla="*/ 30642 h 247"/>
                  <a:gd name="T12" fmla="*/ 13745 w 243"/>
                  <a:gd name="T13" fmla="*/ 45555 h 247"/>
                  <a:gd name="T14" fmla="*/ 14388 w 243"/>
                  <a:gd name="T15" fmla="*/ 62636 h 247"/>
                  <a:gd name="T16" fmla="*/ 14744 w 243"/>
                  <a:gd name="T17" fmla="*/ 81909 h 247"/>
                  <a:gd name="T18" fmla="*/ 14929 w 243"/>
                  <a:gd name="T19" fmla="*/ 102679 h 247"/>
                  <a:gd name="T20" fmla="*/ 14929 w 243"/>
                  <a:gd name="T21" fmla="*/ 102679 h 247"/>
                  <a:gd name="T22" fmla="*/ 14744 w 243"/>
                  <a:gd name="T23" fmla="*/ 122967 h 247"/>
                  <a:gd name="T24" fmla="*/ 14388 w 243"/>
                  <a:gd name="T25" fmla="*/ 141332 h 247"/>
                  <a:gd name="T26" fmla="*/ 13745 w 243"/>
                  <a:gd name="T27" fmla="*/ 158622 h 247"/>
                  <a:gd name="T28" fmla="*/ 12821 w 243"/>
                  <a:gd name="T29" fmla="*/ 174501 h 247"/>
                  <a:gd name="T30" fmla="*/ 11787 w 243"/>
                  <a:gd name="T31" fmla="*/ 186889 h 247"/>
                  <a:gd name="T32" fmla="*/ 10513 w 243"/>
                  <a:gd name="T33" fmla="*/ 196744 h 247"/>
                  <a:gd name="T34" fmla="*/ 9105 w 243"/>
                  <a:gd name="T35" fmla="*/ 201754 h 247"/>
                  <a:gd name="T36" fmla="*/ 7544 w 243"/>
                  <a:gd name="T37" fmla="*/ 204129 h 247"/>
                  <a:gd name="T38" fmla="*/ 7544 w 243"/>
                  <a:gd name="T39" fmla="*/ 204129 h 247"/>
                  <a:gd name="T40" fmla="*/ 6030 w 243"/>
                  <a:gd name="T41" fmla="*/ 201754 h 247"/>
                  <a:gd name="T42" fmla="*/ 4673 w 243"/>
                  <a:gd name="T43" fmla="*/ 196744 h 247"/>
                  <a:gd name="T44" fmla="*/ 3361 w 243"/>
                  <a:gd name="T45" fmla="*/ 186889 h 247"/>
                  <a:gd name="T46" fmla="*/ 2204 w 243"/>
                  <a:gd name="T47" fmla="*/ 174501 h 247"/>
                  <a:gd name="T48" fmla="*/ 1278 w 243"/>
                  <a:gd name="T49" fmla="*/ 158622 h 247"/>
                  <a:gd name="T50" fmla="*/ 539 w 243"/>
                  <a:gd name="T51" fmla="*/ 141332 h 247"/>
                  <a:gd name="T52" fmla="*/ 205 w 243"/>
                  <a:gd name="T53" fmla="*/ 122967 h 247"/>
                  <a:gd name="T54" fmla="*/ 0 w 243"/>
                  <a:gd name="T55" fmla="*/ 102679 h 247"/>
                  <a:gd name="T56" fmla="*/ 0 w 243"/>
                  <a:gd name="T57" fmla="*/ 102679 h 247"/>
                  <a:gd name="T58" fmla="*/ 205 w 243"/>
                  <a:gd name="T59" fmla="*/ 81909 h 247"/>
                  <a:gd name="T60" fmla="*/ 539 w 243"/>
                  <a:gd name="T61" fmla="*/ 62636 h 247"/>
                  <a:gd name="T62" fmla="*/ 1278 w 243"/>
                  <a:gd name="T63" fmla="*/ 45555 h 247"/>
                  <a:gd name="T64" fmla="*/ 2204 w 243"/>
                  <a:gd name="T65" fmla="*/ 30642 h 247"/>
                  <a:gd name="T66" fmla="*/ 3361 w 243"/>
                  <a:gd name="T67" fmla="*/ 18037 h 247"/>
                  <a:gd name="T68" fmla="*/ 4673 w 243"/>
                  <a:gd name="T69" fmla="*/ 7385 h 247"/>
                  <a:gd name="T70" fmla="*/ 6030 w 243"/>
                  <a:gd name="T71" fmla="*/ 2375 h 247"/>
                  <a:gd name="T72" fmla="*/ 7544 w 243"/>
                  <a:gd name="T73" fmla="*/ 0 h 24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243" h="247">
                    <a:moveTo>
                      <a:pt x="123" y="0"/>
                    </a:moveTo>
                    <a:lnTo>
                      <a:pt x="123" y="0"/>
                    </a:lnTo>
                    <a:lnTo>
                      <a:pt x="148" y="3"/>
                    </a:lnTo>
                    <a:lnTo>
                      <a:pt x="171" y="9"/>
                    </a:lnTo>
                    <a:lnTo>
                      <a:pt x="192" y="22"/>
                    </a:lnTo>
                    <a:lnTo>
                      <a:pt x="209" y="37"/>
                    </a:lnTo>
                    <a:lnTo>
                      <a:pt x="224" y="55"/>
                    </a:lnTo>
                    <a:lnTo>
                      <a:pt x="234" y="76"/>
                    </a:lnTo>
                    <a:lnTo>
                      <a:pt x="240" y="99"/>
                    </a:lnTo>
                    <a:lnTo>
                      <a:pt x="243" y="124"/>
                    </a:lnTo>
                    <a:lnTo>
                      <a:pt x="240" y="149"/>
                    </a:lnTo>
                    <a:lnTo>
                      <a:pt x="234" y="171"/>
                    </a:lnTo>
                    <a:lnTo>
                      <a:pt x="224" y="192"/>
                    </a:lnTo>
                    <a:lnTo>
                      <a:pt x="209" y="211"/>
                    </a:lnTo>
                    <a:lnTo>
                      <a:pt x="192" y="226"/>
                    </a:lnTo>
                    <a:lnTo>
                      <a:pt x="171" y="238"/>
                    </a:lnTo>
                    <a:lnTo>
                      <a:pt x="148" y="244"/>
                    </a:lnTo>
                    <a:lnTo>
                      <a:pt x="123" y="247"/>
                    </a:lnTo>
                    <a:lnTo>
                      <a:pt x="98" y="244"/>
                    </a:lnTo>
                    <a:lnTo>
                      <a:pt x="76" y="238"/>
                    </a:lnTo>
                    <a:lnTo>
                      <a:pt x="55" y="226"/>
                    </a:lnTo>
                    <a:lnTo>
                      <a:pt x="36" y="211"/>
                    </a:lnTo>
                    <a:lnTo>
                      <a:pt x="21" y="192"/>
                    </a:lnTo>
                    <a:lnTo>
                      <a:pt x="9" y="171"/>
                    </a:lnTo>
                    <a:lnTo>
                      <a:pt x="3" y="149"/>
                    </a:lnTo>
                    <a:lnTo>
                      <a:pt x="0" y="124"/>
                    </a:lnTo>
                    <a:lnTo>
                      <a:pt x="3" y="99"/>
                    </a:lnTo>
                    <a:lnTo>
                      <a:pt x="9" y="76"/>
                    </a:lnTo>
                    <a:lnTo>
                      <a:pt x="21" y="55"/>
                    </a:lnTo>
                    <a:lnTo>
                      <a:pt x="36" y="37"/>
                    </a:lnTo>
                    <a:lnTo>
                      <a:pt x="55" y="22"/>
                    </a:lnTo>
                    <a:lnTo>
                      <a:pt x="76" y="9"/>
                    </a:lnTo>
                    <a:lnTo>
                      <a:pt x="98" y="3"/>
                    </a:lnTo>
                    <a:lnTo>
                      <a:pt x="123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42" name="Freeform 92">
                <a:extLst>
                  <a:ext uri="{FF2B5EF4-FFF2-40B4-BE49-F238E27FC236}">
                    <a16:creationId xmlns:a16="http://schemas.microsoft.com/office/drawing/2014/main" id="{9C2ADC11-FF6A-61A9-A4D5-DE07F9BEF0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6" y="514"/>
                <a:ext cx="92" cy="149"/>
              </a:xfrm>
              <a:custGeom>
                <a:avLst/>
                <a:gdLst>
                  <a:gd name="T0" fmla="*/ 1640 w 58"/>
                  <a:gd name="T1" fmla="*/ 56131 h 71"/>
                  <a:gd name="T2" fmla="*/ 1640 w 58"/>
                  <a:gd name="T3" fmla="*/ 4888 h 71"/>
                  <a:gd name="T4" fmla="*/ 0 w 58"/>
                  <a:gd name="T5" fmla="*/ 4888 h 71"/>
                  <a:gd name="T6" fmla="*/ 0 w 58"/>
                  <a:gd name="T7" fmla="*/ 0 h 71"/>
                  <a:gd name="T8" fmla="*/ 3696 w 58"/>
                  <a:gd name="T9" fmla="*/ 0 h 71"/>
                  <a:gd name="T10" fmla="*/ 3696 w 58"/>
                  <a:gd name="T11" fmla="*/ 4888 h 71"/>
                  <a:gd name="T12" fmla="*/ 2246 w 58"/>
                  <a:gd name="T13" fmla="*/ 4888 h 71"/>
                  <a:gd name="T14" fmla="*/ 2246 w 58"/>
                  <a:gd name="T15" fmla="*/ 56131 h 71"/>
                  <a:gd name="T16" fmla="*/ 1640 w 58"/>
                  <a:gd name="T17" fmla="*/ 56131 h 7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8" h="71">
                    <a:moveTo>
                      <a:pt x="26" y="71"/>
                    </a:moveTo>
                    <a:lnTo>
                      <a:pt x="26" y="6"/>
                    </a:lnTo>
                    <a:lnTo>
                      <a:pt x="0" y="6"/>
                    </a:lnTo>
                    <a:lnTo>
                      <a:pt x="0" y="0"/>
                    </a:lnTo>
                    <a:lnTo>
                      <a:pt x="58" y="0"/>
                    </a:lnTo>
                    <a:lnTo>
                      <a:pt x="58" y="6"/>
                    </a:lnTo>
                    <a:lnTo>
                      <a:pt x="35" y="6"/>
                    </a:lnTo>
                    <a:lnTo>
                      <a:pt x="35" y="71"/>
                    </a:lnTo>
                    <a:lnTo>
                      <a:pt x="26" y="7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43" name="Freeform 93">
                <a:extLst>
                  <a:ext uri="{FF2B5EF4-FFF2-40B4-BE49-F238E27FC236}">
                    <a16:creationId xmlns:a16="http://schemas.microsoft.com/office/drawing/2014/main" id="{20E3F464-C057-F446-0D01-8A7EC08E2C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83" y="512"/>
                <a:ext cx="57" cy="156"/>
              </a:xfrm>
              <a:custGeom>
                <a:avLst/>
                <a:gdLst>
                  <a:gd name="T0" fmla="*/ 0 w 36"/>
                  <a:gd name="T1" fmla="*/ 54254 h 74"/>
                  <a:gd name="T2" fmla="*/ 396 w 36"/>
                  <a:gd name="T3" fmla="*/ 54254 h 74"/>
                  <a:gd name="T4" fmla="*/ 627 w 36"/>
                  <a:gd name="T5" fmla="*/ 51784 h 74"/>
                  <a:gd name="T6" fmla="*/ 945 w 36"/>
                  <a:gd name="T7" fmla="*/ 51098 h 74"/>
                  <a:gd name="T8" fmla="*/ 1195 w 36"/>
                  <a:gd name="T9" fmla="*/ 46806 h 74"/>
                  <a:gd name="T10" fmla="*/ 1376 w 36"/>
                  <a:gd name="T11" fmla="*/ 44420 h 74"/>
                  <a:gd name="T12" fmla="*/ 1496 w 36"/>
                  <a:gd name="T13" fmla="*/ 40090 h 74"/>
                  <a:gd name="T14" fmla="*/ 1496 w 36"/>
                  <a:gd name="T15" fmla="*/ 35553 h 74"/>
                  <a:gd name="T16" fmla="*/ 1496 w 36"/>
                  <a:gd name="T17" fmla="*/ 30353 h 74"/>
                  <a:gd name="T18" fmla="*/ 1496 w 36"/>
                  <a:gd name="T19" fmla="*/ 25363 h 74"/>
                  <a:gd name="T20" fmla="*/ 1496 w 36"/>
                  <a:gd name="T21" fmla="*/ 22203 h 74"/>
                  <a:gd name="T22" fmla="*/ 1496 w 36"/>
                  <a:gd name="T23" fmla="*/ 20029 h 74"/>
                  <a:gd name="T24" fmla="*/ 1376 w 36"/>
                  <a:gd name="T25" fmla="*/ 17198 h 74"/>
                  <a:gd name="T26" fmla="*/ 1294 w 36"/>
                  <a:gd name="T27" fmla="*/ 14812 h 74"/>
                  <a:gd name="T28" fmla="*/ 1156 w 36"/>
                  <a:gd name="T29" fmla="*/ 12368 h 74"/>
                  <a:gd name="T30" fmla="*/ 993 w 36"/>
                  <a:gd name="T31" fmla="*/ 10532 h 74"/>
                  <a:gd name="T32" fmla="*/ 817 w 36"/>
                  <a:gd name="T33" fmla="*/ 8158 h 74"/>
                  <a:gd name="T34" fmla="*/ 627 w 36"/>
                  <a:gd name="T35" fmla="*/ 7364 h 74"/>
                  <a:gd name="T36" fmla="*/ 429 w 36"/>
                  <a:gd name="T37" fmla="*/ 5867 h 74"/>
                  <a:gd name="T38" fmla="*/ 250 w 36"/>
                  <a:gd name="T39" fmla="*/ 5867 h 74"/>
                  <a:gd name="T40" fmla="*/ 0 w 36"/>
                  <a:gd name="T41" fmla="*/ 5867 h 74"/>
                  <a:gd name="T42" fmla="*/ 0 w 36"/>
                  <a:gd name="T43" fmla="*/ 5867 h 74"/>
                  <a:gd name="T44" fmla="*/ 0 w 36"/>
                  <a:gd name="T45" fmla="*/ 0 h 74"/>
                  <a:gd name="T46" fmla="*/ 0 w 36"/>
                  <a:gd name="T47" fmla="*/ 0 h 74"/>
                  <a:gd name="T48" fmla="*/ 396 w 36"/>
                  <a:gd name="T49" fmla="*/ 0 h 74"/>
                  <a:gd name="T50" fmla="*/ 627 w 36"/>
                  <a:gd name="T51" fmla="*/ 710 h 74"/>
                  <a:gd name="T52" fmla="*/ 945 w 36"/>
                  <a:gd name="T53" fmla="*/ 710 h 74"/>
                  <a:gd name="T54" fmla="*/ 1195 w 36"/>
                  <a:gd name="T55" fmla="*/ 2370 h 74"/>
                  <a:gd name="T56" fmla="*/ 1376 w 36"/>
                  <a:gd name="T57" fmla="*/ 4996 h 74"/>
                  <a:gd name="T58" fmla="*/ 1572 w 36"/>
                  <a:gd name="T59" fmla="*/ 7364 h 74"/>
                  <a:gd name="T60" fmla="*/ 1702 w 36"/>
                  <a:gd name="T61" fmla="*/ 10532 h 74"/>
                  <a:gd name="T62" fmla="*/ 1892 w 36"/>
                  <a:gd name="T63" fmla="*/ 14812 h 74"/>
                  <a:gd name="T64" fmla="*/ 1948 w 36"/>
                  <a:gd name="T65" fmla="*/ 17892 h 74"/>
                  <a:gd name="T66" fmla="*/ 2136 w 36"/>
                  <a:gd name="T67" fmla="*/ 22203 h 74"/>
                  <a:gd name="T68" fmla="*/ 2252 w 36"/>
                  <a:gd name="T69" fmla="*/ 25363 h 74"/>
                  <a:gd name="T70" fmla="*/ 2252 w 36"/>
                  <a:gd name="T71" fmla="*/ 30353 h 74"/>
                  <a:gd name="T72" fmla="*/ 2252 w 36"/>
                  <a:gd name="T73" fmla="*/ 34758 h 74"/>
                  <a:gd name="T74" fmla="*/ 2136 w 36"/>
                  <a:gd name="T75" fmla="*/ 37718 h 74"/>
                  <a:gd name="T76" fmla="*/ 1948 w 36"/>
                  <a:gd name="T77" fmla="*/ 42223 h 74"/>
                  <a:gd name="T78" fmla="*/ 1892 w 36"/>
                  <a:gd name="T79" fmla="*/ 46806 h 74"/>
                  <a:gd name="T80" fmla="*/ 1702 w 36"/>
                  <a:gd name="T81" fmla="*/ 49258 h 74"/>
                  <a:gd name="T82" fmla="*/ 1572 w 36"/>
                  <a:gd name="T83" fmla="*/ 51784 h 74"/>
                  <a:gd name="T84" fmla="*/ 1376 w 36"/>
                  <a:gd name="T85" fmla="*/ 54254 h 74"/>
                  <a:gd name="T86" fmla="*/ 1195 w 36"/>
                  <a:gd name="T87" fmla="*/ 56622 h 74"/>
                  <a:gd name="T88" fmla="*/ 945 w 36"/>
                  <a:gd name="T89" fmla="*/ 58462 h 74"/>
                  <a:gd name="T90" fmla="*/ 627 w 36"/>
                  <a:gd name="T91" fmla="*/ 59248 h 74"/>
                  <a:gd name="T92" fmla="*/ 250 w 36"/>
                  <a:gd name="T93" fmla="*/ 60907 h 74"/>
                  <a:gd name="T94" fmla="*/ 0 w 36"/>
                  <a:gd name="T95" fmla="*/ 60907 h 74"/>
                  <a:gd name="T96" fmla="*/ 0 w 36"/>
                  <a:gd name="T97" fmla="*/ 54254 h 74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36" h="74">
                    <a:moveTo>
                      <a:pt x="0" y="66"/>
                    </a:moveTo>
                    <a:lnTo>
                      <a:pt x="6" y="66"/>
                    </a:lnTo>
                    <a:lnTo>
                      <a:pt x="10" y="63"/>
                    </a:lnTo>
                    <a:lnTo>
                      <a:pt x="15" y="62"/>
                    </a:lnTo>
                    <a:lnTo>
                      <a:pt x="19" y="57"/>
                    </a:lnTo>
                    <a:lnTo>
                      <a:pt x="22" y="54"/>
                    </a:lnTo>
                    <a:lnTo>
                      <a:pt x="24" y="49"/>
                    </a:lnTo>
                    <a:lnTo>
                      <a:pt x="24" y="43"/>
                    </a:lnTo>
                    <a:lnTo>
                      <a:pt x="24" y="37"/>
                    </a:lnTo>
                    <a:lnTo>
                      <a:pt x="24" y="31"/>
                    </a:lnTo>
                    <a:lnTo>
                      <a:pt x="24" y="27"/>
                    </a:lnTo>
                    <a:lnTo>
                      <a:pt x="24" y="24"/>
                    </a:lnTo>
                    <a:lnTo>
                      <a:pt x="22" y="21"/>
                    </a:lnTo>
                    <a:lnTo>
                      <a:pt x="21" y="18"/>
                    </a:lnTo>
                    <a:lnTo>
                      <a:pt x="18" y="15"/>
                    </a:lnTo>
                    <a:lnTo>
                      <a:pt x="16" y="13"/>
                    </a:lnTo>
                    <a:lnTo>
                      <a:pt x="13" y="10"/>
                    </a:lnTo>
                    <a:lnTo>
                      <a:pt x="10" y="9"/>
                    </a:lnTo>
                    <a:lnTo>
                      <a:pt x="7" y="7"/>
                    </a:lnTo>
                    <a:lnTo>
                      <a:pt x="4" y="7"/>
                    </a:lnTo>
                    <a:lnTo>
                      <a:pt x="0" y="7"/>
                    </a:lnTo>
                    <a:lnTo>
                      <a:pt x="0" y="0"/>
                    </a:lnTo>
                    <a:lnTo>
                      <a:pt x="6" y="0"/>
                    </a:lnTo>
                    <a:lnTo>
                      <a:pt x="10" y="1"/>
                    </a:lnTo>
                    <a:lnTo>
                      <a:pt x="15" y="1"/>
                    </a:lnTo>
                    <a:lnTo>
                      <a:pt x="19" y="3"/>
                    </a:lnTo>
                    <a:lnTo>
                      <a:pt x="22" y="6"/>
                    </a:lnTo>
                    <a:lnTo>
                      <a:pt x="25" y="9"/>
                    </a:lnTo>
                    <a:lnTo>
                      <a:pt x="27" y="13"/>
                    </a:lnTo>
                    <a:lnTo>
                      <a:pt x="30" y="18"/>
                    </a:lnTo>
                    <a:lnTo>
                      <a:pt x="31" y="22"/>
                    </a:lnTo>
                    <a:lnTo>
                      <a:pt x="34" y="27"/>
                    </a:lnTo>
                    <a:lnTo>
                      <a:pt x="36" y="31"/>
                    </a:lnTo>
                    <a:lnTo>
                      <a:pt x="36" y="37"/>
                    </a:lnTo>
                    <a:lnTo>
                      <a:pt x="36" y="42"/>
                    </a:lnTo>
                    <a:lnTo>
                      <a:pt x="34" y="46"/>
                    </a:lnTo>
                    <a:lnTo>
                      <a:pt x="31" y="51"/>
                    </a:lnTo>
                    <a:lnTo>
                      <a:pt x="30" y="57"/>
                    </a:lnTo>
                    <a:lnTo>
                      <a:pt x="27" y="60"/>
                    </a:lnTo>
                    <a:lnTo>
                      <a:pt x="25" y="63"/>
                    </a:lnTo>
                    <a:lnTo>
                      <a:pt x="22" y="66"/>
                    </a:lnTo>
                    <a:lnTo>
                      <a:pt x="19" y="69"/>
                    </a:lnTo>
                    <a:lnTo>
                      <a:pt x="15" y="71"/>
                    </a:lnTo>
                    <a:lnTo>
                      <a:pt x="10" y="72"/>
                    </a:lnTo>
                    <a:lnTo>
                      <a:pt x="4" y="74"/>
                    </a:lnTo>
                    <a:lnTo>
                      <a:pt x="0" y="74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44" name="Freeform 94">
                <a:extLst>
                  <a:ext uri="{FF2B5EF4-FFF2-40B4-BE49-F238E27FC236}">
                    <a16:creationId xmlns:a16="http://schemas.microsoft.com/office/drawing/2014/main" id="{48C8F287-30BA-E8AF-6AE5-9505BB8481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9" y="512"/>
                <a:ext cx="54" cy="156"/>
              </a:xfrm>
              <a:custGeom>
                <a:avLst/>
                <a:gdLst>
                  <a:gd name="T0" fmla="*/ 565 w 34"/>
                  <a:gd name="T1" fmla="*/ 30353 h 74"/>
                  <a:gd name="T2" fmla="*/ 689 w 34"/>
                  <a:gd name="T3" fmla="*/ 35553 h 74"/>
                  <a:gd name="T4" fmla="*/ 769 w 34"/>
                  <a:gd name="T5" fmla="*/ 40090 h 74"/>
                  <a:gd name="T6" fmla="*/ 897 w 34"/>
                  <a:gd name="T7" fmla="*/ 44420 h 74"/>
                  <a:gd name="T8" fmla="*/ 1094 w 34"/>
                  <a:gd name="T9" fmla="*/ 46806 h 74"/>
                  <a:gd name="T10" fmla="*/ 1425 w 34"/>
                  <a:gd name="T11" fmla="*/ 51098 h 74"/>
                  <a:gd name="T12" fmla="*/ 1655 w 34"/>
                  <a:gd name="T13" fmla="*/ 51784 h 74"/>
                  <a:gd name="T14" fmla="*/ 1860 w 34"/>
                  <a:gd name="T15" fmla="*/ 54254 h 74"/>
                  <a:gd name="T16" fmla="*/ 2204 w 34"/>
                  <a:gd name="T17" fmla="*/ 54254 h 74"/>
                  <a:gd name="T18" fmla="*/ 2204 w 34"/>
                  <a:gd name="T19" fmla="*/ 54254 h 74"/>
                  <a:gd name="T20" fmla="*/ 2204 w 34"/>
                  <a:gd name="T21" fmla="*/ 60907 h 74"/>
                  <a:gd name="T22" fmla="*/ 1860 w 34"/>
                  <a:gd name="T23" fmla="*/ 60907 h 74"/>
                  <a:gd name="T24" fmla="*/ 1655 w 34"/>
                  <a:gd name="T25" fmla="*/ 59248 h 74"/>
                  <a:gd name="T26" fmla="*/ 1425 w 34"/>
                  <a:gd name="T27" fmla="*/ 58462 h 74"/>
                  <a:gd name="T28" fmla="*/ 1094 w 34"/>
                  <a:gd name="T29" fmla="*/ 56622 h 74"/>
                  <a:gd name="T30" fmla="*/ 769 w 34"/>
                  <a:gd name="T31" fmla="*/ 54254 h 74"/>
                  <a:gd name="T32" fmla="*/ 565 w 34"/>
                  <a:gd name="T33" fmla="*/ 51784 h 74"/>
                  <a:gd name="T34" fmla="*/ 408 w 34"/>
                  <a:gd name="T35" fmla="*/ 48250 h 74"/>
                  <a:gd name="T36" fmla="*/ 210 w 34"/>
                  <a:gd name="T37" fmla="*/ 44420 h 74"/>
                  <a:gd name="T38" fmla="*/ 132 w 34"/>
                  <a:gd name="T39" fmla="*/ 42223 h 74"/>
                  <a:gd name="T40" fmla="*/ 0 w 34"/>
                  <a:gd name="T41" fmla="*/ 37718 h 74"/>
                  <a:gd name="T42" fmla="*/ 0 w 34"/>
                  <a:gd name="T43" fmla="*/ 34758 h 74"/>
                  <a:gd name="T44" fmla="*/ 0 w 34"/>
                  <a:gd name="T45" fmla="*/ 30353 h 74"/>
                  <a:gd name="T46" fmla="*/ 0 w 34"/>
                  <a:gd name="T47" fmla="*/ 22888 h 74"/>
                  <a:gd name="T48" fmla="*/ 210 w 34"/>
                  <a:gd name="T49" fmla="*/ 17198 h 74"/>
                  <a:gd name="T50" fmla="*/ 334 w 34"/>
                  <a:gd name="T51" fmla="*/ 12368 h 74"/>
                  <a:gd name="T52" fmla="*/ 565 w 34"/>
                  <a:gd name="T53" fmla="*/ 8158 h 74"/>
                  <a:gd name="T54" fmla="*/ 1029 w 34"/>
                  <a:gd name="T55" fmla="*/ 3156 h 74"/>
                  <a:gd name="T56" fmla="*/ 1425 w 34"/>
                  <a:gd name="T57" fmla="*/ 710 h 74"/>
                  <a:gd name="T58" fmla="*/ 1784 w 34"/>
                  <a:gd name="T59" fmla="*/ 0 h 74"/>
                  <a:gd name="T60" fmla="*/ 2204 w 34"/>
                  <a:gd name="T61" fmla="*/ 0 h 74"/>
                  <a:gd name="T62" fmla="*/ 2204 w 34"/>
                  <a:gd name="T63" fmla="*/ 5867 h 74"/>
                  <a:gd name="T64" fmla="*/ 1860 w 34"/>
                  <a:gd name="T65" fmla="*/ 5867 h 74"/>
                  <a:gd name="T66" fmla="*/ 1655 w 34"/>
                  <a:gd name="T67" fmla="*/ 7364 h 74"/>
                  <a:gd name="T68" fmla="*/ 1425 w 34"/>
                  <a:gd name="T69" fmla="*/ 9839 h 74"/>
                  <a:gd name="T70" fmla="*/ 1094 w 34"/>
                  <a:gd name="T71" fmla="*/ 10532 h 74"/>
                  <a:gd name="T72" fmla="*/ 897 w 34"/>
                  <a:gd name="T73" fmla="*/ 14812 h 74"/>
                  <a:gd name="T74" fmla="*/ 769 w 34"/>
                  <a:gd name="T75" fmla="*/ 17892 h 74"/>
                  <a:gd name="T76" fmla="*/ 689 w 34"/>
                  <a:gd name="T77" fmla="*/ 24564 h 74"/>
                  <a:gd name="T78" fmla="*/ 565 w 34"/>
                  <a:gd name="T79" fmla="*/ 30353 h 74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34" h="74">
                    <a:moveTo>
                      <a:pt x="9" y="37"/>
                    </a:moveTo>
                    <a:lnTo>
                      <a:pt x="11" y="43"/>
                    </a:lnTo>
                    <a:lnTo>
                      <a:pt x="12" y="49"/>
                    </a:lnTo>
                    <a:lnTo>
                      <a:pt x="14" y="54"/>
                    </a:lnTo>
                    <a:lnTo>
                      <a:pt x="17" y="57"/>
                    </a:lnTo>
                    <a:lnTo>
                      <a:pt x="22" y="62"/>
                    </a:lnTo>
                    <a:lnTo>
                      <a:pt x="26" y="63"/>
                    </a:lnTo>
                    <a:lnTo>
                      <a:pt x="29" y="66"/>
                    </a:lnTo>
                    <a:lnTo>
                      <a:pt x="34" y="66"/>
                    </a:lnTo>
                    <a:lnTo>
                      <a:pt x="34" y="74"/>
                    </a:lnTo>
                    <a:lnTo>
                      <a:pt x="29" y="74"/>
                    </a:lnTo>
                    <a:lnTo>
                      <a:pt x="26" y="72"/>
                    </a:lnTo>
                    <a:lnTo>
                      <a:pt x="22" y="71"/>
                    </a:lnTo>
                    <a:lnTo>
                      <a:pt x="17" y="69"/>
                    </a:lnTo>
                    <a:lnTo>
                      <a:pt x="12" y="66"/>
                    </a:lnTo>
                    <a:lnTo>
                      <a:pt x="9" y="63"/>
                    </a:lnTo>
                    <a:lnTo>
                      <a:pt x="6" y="59"/>
                    </a:lnTo>
                    <a:lnTo>
                      <a:pt x="3" y="54"/>
                    </a:lnTo>
                    <a:lnTo>
                      <a:pt x="2" y="51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0" y="37"/>
                    </a:lnTo>
                    <a:lnTo>
                      <a:pt x="0" y="28"/>
                    </a:lnTo>
                    <a:lnTo>
                      <a:pt x="3" y="21"/>
                    </a:lnTo>
                    <a:lnTo>
                      <a:pt x="5" y="15"/>
                    </a:lnTo>
                    <a:lnTo>
                      <a:pt x="9" y="10"/>
                    </a:lnTo>
                    <a:lnTo>
                      <a:pt x="16" y="4"/>
                    </a:lnTo>
                    <a:lnTo>
                      <a:pt x="22" y="1"/>
                    </a:lnTo>
                    <a:lnTo>
                      <a:pt x="28" y="0"/>
                    </a:lnTo>
                    <a:lnTo>
                      <a:pt x="34" y="0"/>
                    </a:lnTo>
                    <a:lnTo>
                      <a:pt x="34" y="7"/>
                    </a:lnTo>
                    <a:lnTo>
                      <a:pt x="29" y="7"/>
                    </a:lnTo>
                    <a:lnTo>
                      <a:pt x="26" y="9"/>
                    </a:lnTo>
                    <a:lnTo>
                      <a:pt x="22" y="12"/>
                    </a:lnTo>
                    <a:lnTo>
                      <a:pt x="17" y="13"/>
                    </a:lnTo>
                    <a:lnTo>
                      <a:pt x="14" y="18"/>
                    </a:lnTo>
                    <a:lnTo>
                      <a:pt x="12" y="22"/>
                    </a:lnTo>
                    <a:lnTo>
                      <a:pt x="11" y="30"/>
                    </a:lnTo>
                    <a:lnTo>
                      <a:pt x="9" y="3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45" name="Freeform 95">
                <a:extLst>
                  <a:ext uri="{FF2B5EF4-FFF2-40B4-BE49-F238E27FC236}">
                    <a16:creationId xmlns:a16="http://schemas.microsoft.com/office/drawing/2014/main" id="{47E4C8CD-4A76-5869-C909-1E9F4AF44D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5" y="514"/>
                <a:ext cx="84" cy="149"/>
              </a:xfrm>
              <a:custGeom>
                <a:avLst/>
                <a:gdLst>
                  <a:gd name="T0" fmla="*/ 0 w 53"/>
                  <a:gd name="T1" fmla="*/ 56131 h 71"/>
                  <a:gd name="T2" fmla="*/ 0 w 53"/>
                  <a:gd name="T3" fmla="*/ 0 h 71"/>
                  <a:gd name="T4" fmla="*/ 430 w 53"/>
                  <a:gd name="T5" fmla="*/ 0 h 71"/>
                  <a:gd name="T6" fmla="*/ 2791 w 53"/>
                  <a:gd name="T7" fmla="*/ 44419 h 71"/>
                  <a:gd name="T8" fmla="*/ 2791 w 53"/>
                  <a:gd name="T9" fmla="*/ 0 h 71"/>
                  <a:gd name="T10" fmla="*/ 3336 w 53"/>
                  <a:gd name="T11" fmla="*/ 0 h 71"/>
                  <a:gd name="T12" fmla="*/ 3336 w 53"/>
                  <a:gd name="T13" fmla="*/ 56131 h 71"/>
                  <a:gd name="T14" fmla="*/ 2791 w 53"/>
                  <a:gd name="T15" fmla="*/ 56131 h 71"/>
                  <a:gd name="T16" fmla="*/ 430 w 53"/>
                  <a:gd name="T17" fmla="*/ 11601 h 71"/>
                  <a:gd name="T18" fmla="*/ 430 w 53"/>
                  <a:gd name="T19" fmla="*/ 56131 h 71"/>
                  <a:gd name="T20" fmla="*/ 0 w 53"/>
                  <a:gd name="T21" fmla="*/ 56131 h 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3" h="71">
                    <a:moveTo>
                      <a:pt x="0" y="71"/>
                    </a:moveTo>
                    <a:lnTo>
                      <a:pt x="0" y="0"/>
                    </a:lnTo>
                    <a:lnTo>
                      <a:pt x="7" y="0"/>
                    </a:lnTo>
                    <a:lnTo>
                      <a:pt x="44" y="56"/>
                    </a:lnTo>
                    <a:lnTo>
                      <a:pt x="44" y="0"/>
                    </a:lnTo>
                    <a:lnTo>
                      <a:pt x="53" y="0"/>
                    </a:lnTo>
                    <a:lnTo>
                      <a:pt x="53" y="71"/>
                    </a:lnTo>
                    <a:lnTo>
                      <a:pt x="44" y="71"/>
                    </a:lnTo>
                    <a:lnTo>
                      <a:pt x="7" y="15"/>
                    </a:lnTo>
                    <a:lnTo>
                      <a:pt x="7" y="71"/>
                    </a:lnTo>
                    <a:lnTo>
                      <a:pt x="0" y="7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054" name="Line 96">
              <a:extLst>
                <a:ext uri="{FF2B5EF4-FFF2-40B4-BE49-F238E27FC236}">
                  <a16:creationId xmlns:a16="http://schemas.microsoft.com/office/drawing/2014/main" id="{E193D2D2-A6FD-DEB1-6961-363653B302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6" y="3884"/>
              <a:ext cx="726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5" name="Line 97">
              <a:extLst>
                <a:ext uri="{FF2B5EF4-FFF2-40B4-BE49-F238E27FC236}">
                  <a16:creationId xmlns:a16="http://schemas.microsoft.com/office/drawing/2014/main" id="{0FE3FE22-9995-6BF9-980C-EA25F5F638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76" y="3929"/>
              <a:ext cx="726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6" name="Text Box 98">
              <a:extLst>
                <a:ext uri="{FF2B5EF4-FFF2-40B4-BE49-F238E27FC236}">
                  <a16:creationId xmlns:a16="http://schemas.microsoft.com/office/drawing/2014/main" id="{B330D40F-5B80-9AA8-36DC-4564AF4381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52" y="3885"/>
              <a:ext cx="272" cy="4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r>
                <a:rPr lang="ru-RU" altLang="ru-RU" sz="2400" b="1"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2057" name="Text Box 99">
              <a:extLst>
                <a:ext uri="{FF2B5EF4-FFF2-40B4-BE49-F238E27FC236}">
                  <a16:creationId xmlns:a16="http://schemas.microsoft.com/office/drawing/2014/main" id="{8A30746F-8AF1-FEBC-C408-0A7B953C6F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57" y="3930"/>
              <a:ext cx="272" cy="4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r>
                <a:rPr lang="ru-RU" altLang="ru-RU" sz="2400" b="1">
                  <a:latin typeface="Arial Black" panose="020B0A04020102020204" pitchFamily="34" charset="0"/>
                </a:rPr>
                <a:t>0</a:t>
              </a: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>
            <a:extLst>
              <a:ext uri="{FF2B5EF4-FFF2-40B4-BE49-F238E27FC236}">
                <a16:creationId xmlns:a16="http://schemas.microsoft.com/office/drawing/2014/main" id="{AF4A159B-FA03-A277-EBB7-B0E5E0C3A4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350" y="182563"/>
            <a:ext cx="9880600" cy="6081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7" name="Text Box 3">
            <a:extLst>
              <a:ext uri="{FF2B5EF4-FFF2-40B4-BE49-F238E27FC236}">
                <a16:creationId xmlns:a16="http://schemas.microsoft.com/office/drawing/2014/main" id="{BD3881FA-169E-1706-941E-CBEA63970A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56325"/>
            <a:ext cx="3921125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Данные схемы реализовать в программе </a:t>
            </a:r>
            <a:r>
              <a:rPr lang="en-US" altLang="ru-RU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MMLogic</a:t>
            </a:r>
            <a:endParaRPr lang="ru-RU" altLang="ru-RU" sz="20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>
            <a:extLst>
              <a:ext uri="{FF2B5EF4-FFF2-40B4-BE49-F238E27FC236}">
                <a16:creationId xmlns:a16="http://schemas.microsoft.com/office/drawing/2014/main" id="{F6F769E8-C80B-AA29-B374-2009727F41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250" y="0"/>
            <a:ext cx="7718425" cy="661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9" name="Text Box 3">
            <a:extLst>
              <a:ext uri="{FF2B5EF4-FFF2-40B4-BE49-F238E27FC236}">
                <a16:creationId xmlns:a16="http://schemas.microsoft.com/office/drawing/2014/main" id="{82BD18C0-44C9-C516-E2E7-1CD1D27185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56325"/>
            <a:ext cx="3921125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Данные схемы реализовать в программе </a:t>
            </a:r>
            <a:r>
              <a:rPr lang="en-US" altLang="ru-RU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MMLogic</a:t>
            </a:r>
            <a:endParaRPr lang="ru-RU" altLang="ru-RU" sz="20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>
            <a:extLst>
              <a:ext uri="{FF2B5EF4-FFF2-40B4-BE49-F238E27FC236}">
                <a16:creationId xmlns:a16="http://schemas.microsoft.com/office/drawing/2014/main" id="{90A4996F-DE4D-A111-E867-A76E80C011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4900" y="404813"/>
            <a:ext cx="9123363" cy="578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9" name="Text Box 5">
            <a:extLst>
              <a:ext uri="{FF2B5EF4-FFF2-40B4-BE49-F238E27FC236}">
                <a16:creationId xmlns:a16="http://schemas.microsoft.com/office/drawing/2014/main" id="{67E2C626-DADF-A163-6FBE-865F273DDF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56325"/>
            <a:ext cx="3921125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Данные схемы реализовать в программе </a:t>
            </a:r>
            <a:r>
              <a:rPr lang="en-US" altLang="ru-RU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MMLogic</a:t>
            </a:r>
            <a:endParaRPr lang="ru-RU" altLang="ru-RU" sz="20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>
            <a:extLst>
              <a:ext uri="{FF2B5EF4-FFF2-40B4-BE49-F238E27FC236}">
                <a16:creationId xmlns:a16="http://schemas.microsoft.com/office/drawing/2014/main" id="{2D7DEB18-DCB0-015F-71AC-C72A4BFC67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>
                <a:latin typeface="Arial" panose="020B0604020202020204" pitchFamily="34" charset="0"/>
              </a:rPr>
              <a:t>Здесь должна быть схема уже готового игрового автомата: </a:t>
            </a:r>
          </a:p>
        </p:txBody>
      </p:sp>
      <p:sp>
        <p:nvSpPr>
          <p:cNvPr id="14339" name="Text Box 5">
            <a:extLst>
              <a:ext uri="{FF2B5EF4-FFF2-40B4-BE49-F238E27FC236}">
                <a16:creationId xmlns:a16="http://schemas.microsoft.com/office/drawing/2014/main" id="{EF380ABA-888F-0FFA-50B3-09091961EA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6938" y="6427788"/>
            <a:ext cx="62150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/>
              <a:t>Я подумал, что Вы справитесь и без меня !!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F293ED09-1B4B-3E8B-8DDA-31EA339CA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3838"/>
            <a:ext cx="12192000" cy="51181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r>
              <a:rPr lang="ru-RU" altLang="ru-RU" sz="3600" b="1">
                <a:solidFill>
                  <a:srgbClr val="CC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Разработка игрового автомата</a:t>
            </a:r>
          </a:p>
          <a:p>
            <a:pPr eaLnBrk="1" hangingPunct="1">
              <a:defRPr/>
            </a:pPr>
            <a:endParaRPr lang="ru-RU" altLang="ru-RU" sz="1400">
              <a:solidFill>
                <a:srgbClr val="CC0066"/>
              </a:solidFill>
              <a:latin typeface="Arial Black" panose="020B0A04020102020204" pitchFamily="34" charset="0"/>
            </a:endParaRPr>
          </a:p>
          <a:p>
            <a:pPr eaLnBrk="1" hangingPunct="1">
              <a:defRPr/>
            </a:pPr>
            <a:r>
              <a:rPr lang="ru-RU" altLang="ru-RU" sz="2800">
                <a:solidFill>
                  <a:srgbClr val="000099"/>
                </a:solidFill>
                <a:latin typeface="Arial Black" panose="020B0A04020102020204" pitchFamily="34" charset="0"/>
              </a:rPr>
              <a:t>Постановка задачи:</a:t>
            </a:r>
          </a:p>
          <a:p>
            <a:pPr eaLnBrk="1" hangingPunct="1">
              <a:defRPr/>
            </a:pPr>
            <a:endParaRPr lang="ru-RU" altLang="ru-RU" sz="1000">
              <a:solidFill>
                <a:srgbClr val="000099"/>
              </a:solidFill>
              <a:latin typeface="Arial Black" panose="020B0A04020102020204" pitchFamily="34" charset="0"/>
            </a:endParaRPr>
          </a:p>
          <a:p>
            <a:pPr eaLnBrk="1" hangingPunct="1">
              <a:defRPr/>
            </a:pPr>
            <a:r>
              <a:rPr lang="ru-RU" altLang="ru-RU" sz="2800">
                <a:solidFill>
                  <a:srgbClr val="000099"/>
                </a:solidFill>
                <a:latin typeface="Arial Black" panose="020B0A04020102020204" pitchFamily="34" charset="0"/>
              </a:rPr>
              <a:t>Используя программу «Логический конструктор», разработать модель игрового автомата «Однорукий бандит» </a:t>
            </a:r>
            <a:r>
              <a:rPr lang="ru-RU" altLang="ru-RU" sz="2800" u="sng">
                <a:solidFill>
                  <a:srgbClr val="000099"/>
                </a:solidFill>
                <a:latin typeface="Arial Black" panose="020B0A04020102020204" pitchFamily="34" charset="0"/>
              </a:rPr>
              <a:t>для двух изображений</a:t>
            </a:r>
            <a:r>
              <a:rPr lang="ru-RU" altLang="ru-RU" sz="2800">
                <a:solidFill>
                  <a:srgbClr val="000099"/>
                </a:solidFill>
                <a:latin typeface="Arial Black" panose="020B0A04020102020204" pitchFamily="34" charset="0"/>
              </a:rPr>
              <a:t>.</a:t>
            </a:r>
          </a:p>
          <a:p>
            <a:pPr eaLnBrk="1" hangingPunct="1">
              <a:defRPr/>
            </a:pPr>
            <a:endParaRPr lang="ru-RU" altLang="ru-RU" sz="1400">
              <a:solidFill>
                <a:schemeClr val="accent2"/>
              </a:solidFill>
              <a:latin typeface="Arial Black" panose="020B0A04020102020204" pitchFamily="34" charset="0"/>
            </a:endParaRPr>
          </a:p>
          <a:p>
            <a:pPr eaLnBrk="1" hangingPunct="1">
              <a:defRPr/>
            </a:pPr>
            <a:r>
              <a:rPr lang="ru-RU" altLang="ru-RU" sz="2400">
                <a:latin typeface="Arial Black" panose="020B0A04020102020204" pitchFamily="34" charset="0"/>
              </a:rPr>
              <a:t>Разработать схему появления рисунков случайным образом на два графических окна. В датчике случайных чисел для 1-го окна задействованы выходы от 0 до 3, для 2-го окна – от 4 до 7, т.к. все датчики выдают одно случайное число, а так получится разные. В случае одинаковых картинок в окнах, в текстовом окне зафиксировать выигрыш, иначе проигрыш.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Group 2">
            <a:extLst>
              <a:ext uri="{FF2B5EF4-FFF2-40B4-BE49-F238E27FC236}">
                <a16:creationId xmlns:a16="http://schemas.microsoft.com/office/drawing/2014/main" id="{9C926E09-3DA6-0FA9-E828-69FB340C70FE}"/>
              </a:ext>
            </a:extLst>
          </p:cNvPr>
          <p:cNvGraphicFramePr>
            <a:graphicFrameLocks noGrp="1"/>
          </p:cNvGraphicFramePr>
          <p:nvPr>
            <p:ph type="tbl" idx="4294967295"/>
          </p:nvPr>
        </p:nvGraphicFramePr>
        <p:xfrm>
          <a:off x="9215438" y="2124075"/>
          <a:ext cx="2735262" cy="2305050"/>
        </p:xfrm>
        <a:graphic>
          <a:graphicData uri="http://schemas.openxmlformats.org/drawingml/2006/table">
            <a:tbl>
              <a:tblPr/>
              <a:tblGrid>
                <a:gridCol w="665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9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0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0375">
                <a:tc>
                  <a:txBody>
                    <a:bodyPr/>
                    <a:lstStyle>
                      <a:lvl1pPr marL="228600" indent="-2286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6858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28600" marR="0" lvl="0" indent="-22860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28600" indent="-2286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6858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28600" marR="0" lvl="0" indent="-22860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28600" indent="-2286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6858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28600" marR="0" lvl="0" indent="-22860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F(A, 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963">
                <a:tc>
                  <a:txBody>
                    <a:bodyPr/>
                    <a:lstStyle>
                      <a:lvl1pPr marL="228600" indent="-2286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6858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28600" marR="0" lvl="0" indent="-22860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28600" indent="-2286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6858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28600" marR="0" lvl="0" indent="-22860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28600" indent="-2286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6858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28600" marR="0" lvl="0" indent="-22860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375">
                <a:tc>
                  <a:txBody>
                    <a:bodyPr/>
                    <a:lstStyle>
                      <a:lvl1pPr marL="228600" indent="-2286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6858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28600" marR="0" lvl="0" indent="-22860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28600" indent="-2286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6858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28600" marR="0" lvl="0" indent="-22860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28600" indent="-2286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6858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28600" marR="0" lvl="0" indent="-22860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963">
                <a:tc>
                  <a:txBody>
                    <a:bodyPr/>
                    <a:lstStyle>
                      <a:lvl1pPr marL="228600" indent="-2286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6858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28600" marR="0" lvl="0" indent="-22860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28600" indent="-2286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6858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28600" marR="0" lvl="0" indent="-22860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28600" indent="-2286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6858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28600" marR="0" lvl="0" indent="-22860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0375">
                <a:tc>
                  <a:txBody>
                    <a:bodyPr/>
                    <a:lstStyle>
                      <a:lvl1pPr marL="228600" indent="-2286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6858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28600" marR="0" lvl="0" indent="-22860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28600" indent="-2286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6858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28600" marR="0" lvl="0" indent="-22860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28600" indent="-2286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6858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28600" marR="0" lvl="0" indent="-22860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124" name="Text Box 28">
            <a:extLst>
              <a:ext uri="{FF2B5EF4-FFF2-40B4-BE49-F238E27FC236}">
                <a16:creationId xmlns:a16="http://schemas.microsoft.com/office/drawing/2014/main" id="{9A474D9A-A574-D18C-91C1-DAD4021892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9975" y="0"/>
            <a:ext cx="7561263" cy="219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3200">
                <a:solidFill>
                  <a:srgbClr val="CC0066"/>
                </a:solidFill>
                <a:latin typeface="Arial Black" panose="020B0A04020102020204" pitchFamily="34" charset="0"/>
              </a:rPr>
              <a:t>Функция «Эквивалентность» на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3200">
                <a:solidFill>
                  <a:srgbClr val="CC0066"/>
                </a:solidFill>
                <a:latin typeface="Arial Black" panose="020B0A04020102020204" pitchFamily="34" charset="0"/>
              </a:rPr>
              <a:t>два выхода: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000">
                <a:solidFill>
                  <a:srgbClr val="000099"/>
                </a:solidFill>
                <a:latin typeface="Arial Black" panose="020B0A04020102020204" pitchFamily="34" charset="0"/>
              </a:rPr>
              <a:t>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r>
              <a:rPr lang="ru-RU" altLang="ru-RU" sz="3200">
                <a:solidFill>
                  <a:srgbClr val="000099"/>
                </a:solidFill>
                <a:latin typeface="Arial Black" panose="020B0A04020102020204" pitchFamily="34" charset="0"/>
              </a:rPr>
              <a:t>На основе функции </a:t>
            </a:r>
            <a:r>
              <a:rPr lang="en-US" altLang="ru-RU" sz="3200">
                <a:solidFill>
                  <a:srgbClr val="000099"/>
                </a:solidFill>
                <a:latin typeface="Arial Black" panose="020B0A04020102020204" pitchFamily="34" charset="0"/>
              </a:rPr>
              <a:t>XOR</a:t>
            </a:r>
            <a:r>
              <a:rPr lang="ru-RU" altLang="ru-RU" sz="3200">
                <a:solidFill>
                  <a:srgbClr val="000099"/>
                </a:solidFill>
                <a:latin typeface="Arial Black" panose="020B0A04020102020204" pitchFamily="34" charset="0"/>
              </a:rPr>
              <a:t>;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r>
              <a:rPr lang="ru-RU" altLang="ru-RU" sz="3200">
                <a:solidFill>
                  <a:srgbClr val="000099"/>
                </a:solidFill>
                <a:latin typeface="Arial Black" panose="020B0A04020102020204" pitchFamily="34" charset="0"/>
              </a:rPr>
              <a:t>На основе функции </a:t>
            </a:r>
            <a:r>
              <a:rPr lang="en-US" altLang="ru-RU" sz="3200">
                <a:solidFill>
                  <a:srgbClr val="000099"/>
                </a:solidFill>
                <a:latin typeface="Arial Black" panose="020B0A04020102020204" pitchFamily="34" charset="0"/>
              </a:rPr>
              <a:t>AND</a:t>
            </a:r>
            <a:r>
              <a:rPr lang="ru-RU" altLang="ru-RU" sz="3200">
                <a:solidFill>
                  <a:srgbClr val="000099"/>
                </a:solidFill>
                <a:latin typeface="Arial Black" panose="020B0A04020102020204" pitchFamily="34" charset="0"/>
              </a:rPr>
              <a:t> - </a:t>
            </a:r>
            <a:r>
              <a:rPr lang="en-US" altLang="ru-RU" sz="3200">
                <a:solidFill>
                  <a:srgbClr val="000099"/>
                </a:solidFill>
                <a:latin typeface="Arial Black" panose="020B0A04020102020204" pitchFamily="34" charset="0"/>
              </a:rPr>
              <a:t>OR</a:t>
            </a:r>
            <a:r>
              <a:rPr lang="ru-RU" altLang="ru-RU" sz="3200">
                <a:solidFill>
                  <a:srgbClr val="000099"/>
                </a:solidFill>
                <a:latin typeface="Arial Black" panose="020B0A04020102020204" pitchFamily="34" charset="0"/>
              </a:rPr>
              <a:t>.</a:t>
            </a:r>
          </a:p>
        </p:txBody>
      </p:sp>
      <p:pic>
        <p:nvPicPr>
          <p:cNvPr id="4125" name="Picture 30">
            <a:extLst>
              <a:ext uri="{FF2B5EF4-FFF2-40B4-BE49-F238E27FC236}">
                <a16:creationId xmlns:a16="http://schemas.microsoft.com/office/drawing/2014/main" id="{BD92D539-8730-D287-D0E8-707542BEAD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81" t="34000" r="1010" b="9099"/>
          <a:stretch>
            <a:fillRect/>
          </a:stretch>
        </p:blipFill>
        <p:spPr bwMode="auto">
          <a:xfrm>
            <a:off x="0" y="4222750"/>
            <a:ext cx="5113338" cy="2303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26" name="Picture 29">
            <a:extLst>
              <a:ext uri="{FF2B5EF4-FFF2-40B4-BE49-F238E27FC236}">
                <a16:creationId xmlns:a16="http://schemas.microsoft.com/office/drawing/2014/main" id="{65E44EDD-FD39-6DBE-5518-B818D2CEAF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0" y="2314575"/>
            <a:ext cx="4779963" cy="196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919" name="Text Box 31">
            <a:extLst>
              <a:ext uri="{FF2B5EF4-FFF2-40B4-BE49-F238E27FC236}">
                <a16:creationId xmlns:a16="http://schemas.microsoft.com/office/drawing/2014/main" id="{157C3DA3-A583-078C-F9E2-5BB94EFCC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75" y="6156325"/>
            <a:ext cx="3921125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Данные схемы реализовать в программе </a:t>
            </a:r>
            <a:r>
              <a:rPr lang="en-US" altLang="ru-RU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MMLogic</a:t>
            </a:r>
            <a:endParaRPr lang="ru-RU" altLang="ru-RU" sz="20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 Box 4">
            <a:extLst>
              <a:ext uri="{FF2B5EF4-FFF2-40B4-BE49-F238E27FC236}">
                <a16:creationId xmlns:a16="http://schemas.microsoft.com/office/drawing/2014/main" id="{BA30466D-E933-C42F-9DBD-6393E8D4B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450"/>
            <a:ext cx="10920413" cy="10668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Для автоматизации необходимы следующие элементы:</a:t>
            </a:r>
          </a:p>
        </p:txBody>
      </p:sp>
      <p:sp>
        <p:nvSpPr>
          <p:cNvPr id="5123" name="Text Box 5">
            <a:extLst>
              <a:ext uri="{FF2B5EF4-FFF2-40B4-BE49-F238E27FC236}">
                <a16:creationId xmlns:a16="http://schemas.microsoft.com/office/drawing/2014/main" id="{27479FEB-C90B-3518-78CB-78F229D66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4488" y="1160463"/>
            <a:ext cx="2871787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3200">
                <a:solidFill>
                  <a:srgbClr val="000099"/>
                </a:solidFill>
                <a:latin typeface="Arial Black" panose="020B0A04020102020204" pitchFamily="34" charset="0"/>
              </a:rPr>
              <a:t>Генератор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ru-RU" altLang="ru-RU" sz="3200">
              <a:solidFill>
                <a:srgbClr val="000099"/>
              </a:solidFill>
              <a:latin typeface="Arial Black" panose="020B0A040201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3200">
                <a:solidFill>
                  <a:srgbClr val="000099"/>
                </a:solidFill>
                <a:latin typeface="Arial Black" panose="020B0A04020102020204" pitchFamily="34" charset="0"/>
              </a:rPr>
              <a:t>Таймер</a:t>
            </a:r>
          </a:p>
        </p:txBody>
      </p:sp>
      <p:pic>
        <p:nvPicPr>
          <p:cNvPr id="5124" name="Picture 3">
            <a:extLst>
              <a:ext uri="{FF2B5EF4-FFF2-40B4-BE49-F238E27FC236}">
                <a16:creationId xmlns:a16="http://schemas.microsoft.com/office/drawing/2014/main" id="{6EFADF2E-B7B3-E46F-ADAD-436DF1A0ED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1166813"/>
            <a:ext cx="1190625" cy="2144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>
            <a:extLst>
              <a:ext uri="{FF2B5EF4-FFF2-40B4-BE49-F238E27FC236}">
                <a16:creationId xmlns:a16="http://schemas.microsoft.com/office/drawing/2014/main" id="{61EB0543-3D80-AFEA-2FCB-ACE6C0780A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4738" y="4081463"/>
            <a:ext cx="4572000" cy="260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>
            <a:extLst>
              <a:ext uri="{FF2B5EF4-FFF2-40B4-BE49-F238E27FC236}">
                <a16:creationId xmlns:a16="http://schemas.microsoft.com/office/drawing/2014/main" id="{2F2DCAE8-F0E3-9051-6007-F9B9907376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525" y="879475"/>
            <a:ext cx="4702175" cy="293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7" name="Text Box 5">
            <a:extLst>
              <a:ext uri="{FF2B5EF4-FFF2-40B4-BE49-F238E27FC236}">
                <a16:creationId xmlns:a16="http://schemas.microsoft.com/office/drawing/2014/main" id="{23319774-F366-BD82-2C7B-53BB9BF30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575" y="3511550"/>
            <a:ext cx="1465263" cy="274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3200">
                <a:solidFill>
                  <a:srgbClr val="000099"/>
                </a:solidFill>
                <a:latin typeface="Arial Black" panose="020B0A04020102020204" pitchFamily="34" charset="0"/>
              </a:rPr>
              <a:t>И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ru-RU" altLang="ru-RU" sz="1600">
              <a:solidFill>
                <a:srgbClr val="000099"/>
              </a:solidFill>
              <a:latin typeface="Arial Black" panose="020B0A040201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3200">
                <a:solidFill>
                  <a:srgbClr val="000099"/>
                </a:solidFill>
                <a:latin typeface="Arial Black" panose="020B0A04020102020204" pitchFamily="34" charset="0"/>
              </a:rPr>
              <a:t>ИЛИ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ru-RU" altLang="ru-RU" sz="2400">
              <a:solidFill>
                <a:srgbClr val="000099"/>
              </a:solidFill>
              <a:latin typeface="Arial Black" panose="020B0A040201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sz="3200">
                <a:solidFill>
                  <a:srgbClr val="000099"/>
                </a:solidFill>
                <a:latin typeface="Arial Black" panose="020B0A04020102020204" pitchFamily="34" charset="0"/>
              </a:rPr>
              <a:t>XOR</a:t>
            </a:r>
            <a:endParaRPr lang="ru-RU" altLang="ru-RU" sz="3200">
              <a:solidFill>
                <a:srgbClr val="000099"/>
              </a:solidFill>
              <a:latin typeface="Arial Black" panose="020B0A04020102020204" pitchFamily="34" charset="0"/>
            </a:endParaRPr>
          </a:p>
        </p:txBody>
      </p:sp>
      <p:pic>
        <p:nvPicPr>
          <p:cNvPr id="5128" name="Picture 8">
            <a:extLst>
              <a:ext uri="{FF2B5EF4-FFF2-40B4-BE49-F238E27FC236}">
                <a16:creationId xmlns:a16="http://schemas.microsoft.com/office/drawing/2014/main" id="{C97FB1E3-94D5-94C9-7719-161E24592E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50" y="3375025"/>
            <a:ext cx="1371600" cy="322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6">
            <a:extLst>
              <a:ext uri="{FF2B5EF4-FFF2-40B4-BE49-F238E27FC236}">
                <a16:creationId xmlns:a16="http://schemas.microsoft.com/office/drawing/2014/main" id="{104D0FB7-A626-D07E-9CE9-18A3E01CD688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9564688" y="4903788"/>
            <a:ext cx="2627312" cy="1954212"/>
            <a:chOff x="3193" y="2879"/>
            <a:chExt cx="2501" cy="1306"/>
          </a:xfrm>
        </p:grpSpPr>
        <p:sp>
          <p:nvSpPr>
            <p:cNvPr id="6152" name="Freeform 7">
              <a:extLst>
                <a:ext uri="{FF2B5EF4-FFF2-40B4-BE49-F238E27FC236}">
                  <a16:creationId xmlns:a16="http://schemas.microsoft.com/office/drawing/2014/main" id="{39FFBB66-DA7F-5C3C-5181-01AF9AB44CF1}"/>
                </a:ext>
              </a:extLst>
            </p:cNvPr>
            <p:cNvSpPr>
              <a:spLocks/>
            </p:cNvSpPr>
            <p:nvPr/>
          </p:nvSpPr>
          <p:spPr bwMode="auto">
            <a:xfrm>
              <a:off x="5693" y="4184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FFFF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53" name="Freeform 8">
              <a:extLst>
                <a:ext uri="{FF2B5EF4-FFF2-40B4-BE49-F238E27FC236}">
                  <a16:creationId xmlns:a16="http://schemas.microsoft.com/office/drawing/2014/main" id="{357D56DE-B537-EE61-BEDB-C766621EDF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3" y="3227"/>
              <a:ext cx="2455" cy="922"/>
            </a:xfrm>
            <a:custGeom>
              <a:avLst/>
              <a:gdLst>
                <a:gd name="T0" fmla="*/ 1354 w 2455"/>
                <a:gd name="T1" fmla="*/ 3 h 922"/>
                <a:gd name="T2" fmla="*/ 1535 w 2455"/>
                <a:gd name="T3" fmla="*/ 15 h 922"/>
                <a:gd name="T4" fmla="*/ 1706 w 2455"/>
                <a:gd name="T5" fmla="*/ 36 h 922"/>
                <a:gd name="T6" fmla="*/ 1864 w 2455"/>
                <a:gd name="T7" fmla="*/ 66 h 922"/>
                <a:gd name="T8" fmla="*/ 2008 w 2455"/>
                <a:gd name="T9" fmla="*/ 105 h 922"/>
                <a:gd name="T10" fmla="*/ 2136 w 2455"/>
                <a:gd name="T11" fmla="*/ 151 h 922"/>
                <a:gd name="T12" fmla="*/ 2245 w 2455"/>
                <a:gd name="T13" fmla="*/ 204 h 922"/>
                <a:gd name="T14" fmla="*/ 2334 w 2455"/>
                <a:gd name="T15" fmla="*/ 261 h 922"/>
                <a:gd name="T16" fmla="*/ 2400 w 2455"/>
                <a:gd name="T17" fmla="*/ 324 h 922"/>
                <a:gd name="T18" fmla="*/ 2440 w 2455"/>
                <a:gd name="T19" fmla="*/ 391 h 922"/>
                <a:gd name="T20" fmla="*/ 2455 w 2455"/>
                <a:gd name="T21" fmla="*/ 461 h 922"/>
                <a:gd name="T22" fmla="*/ 2440 w 2455"/>
                <a:gd name="T23" fmla="*/ 531 h 922"/>
                <a:gd name="T24" fmla="*/ 2400 w 2455"/>
                <a:gd name="T25" fmla="*/ 597 h 922"/>
                <a:gd name="T26" fmla="*/ 2334 w 2455"/>
                <a:gd name="T27" fmla="*/ 661 h 922"/>
                <a:gd name="T28" fmla="*/ 2245 w 2455"/>
                <a:gd name="T29" fmla="*/ 719 h 922"/>
                <a:gd name="T30" fmla="*/ 2136 w 2455"/>
                <a:gd name="T31" fmla="*/ 771 h 922"/>
                <a:gd name="T32" fmla="*/ 2008 w 2455"/>
                <a:gd name="T33" fmla="*/ 817 h 922"/>
                <a:gd name="T34" fmla="*/ 1864 w 2455"/>
                <a:gd name="T35" fmla="*/ 855 h 922"/>
                <a:gd name="T36" fmla="*/ 1706 w 2455"/>
                <a:gd name="T37" fmla="*/ 886 h 922"/>
                <a:gd name="T38" fmla="*/ 1535 w 2455"/>
                <a:gd name="T39" fmla="*/ 907 h 922"/>
                <a:gd name="T40" fmla="*/ 1354 w 2455"/>
                <a:gd name="T41" fmla="*/ 920 h 922"/>
                <a:gd name="T42" fmla="*/ 1167 w 2455"/>
                <a:gd name="T43" fmla="*/ 922 h 922"/>
                <a:gd name="T44" fmla="*/ 984 w 2455"/>
                <a:gd name="T45" fmla="*/ 913 h 922"/>
                <a:gd name="T46" fmla="*/ 809 w 2455"/>
                <a:gd name="T47" fmla="*/ 894 h 922"/>
                <a:gd name="T48" fmla="*/ 645 w 2455"/>
                <a:gd name="T49" fmla="*/ 867 h 922"/>
                <a:gd name="T50" fmla="*/ 496 w 2455"/>
                <a:gd name="T51" fmla="*/ 831 h 922"/>
                <a:gd name="T52" fmla="*/ 361 w 2455"/>
                <a:gd name="T53" fmla="*/ 786 h 922"/>
                <a:gd name="T54" fmla="*/ 245 w 2455"/>
                <a:gd name="T55" fmla="*/ 736 h 922"/>
                <a:gd name="T56" fmla="*/ 150 w 2455"/>
                <a:gd name="T57" fmla="*/ 681 h 922"/>
                <a:gd name="T58" fmla="*/ 76 w 2455"/>
                <a:gd name="T59" fmla="*/ 619 h 922"/>
                <a:gd name="T60" fmla="*/ 26 w 2455"/>
                <a:gd name="T61" fmla="*/ 554 h 922"/>
                <a:gd name="T62" fmla="*/ 1 w 2455"/>
                <a:gd name="T63" fmla="*/ 485 h 922"/>
                <a:gd name="T64" fmla="*/ 7 w 2455"/>
                <a:gd name="T65" fmla="*/ 414 h 922"/>
                <a:gd name="T66" fmla="*/ 39 w 2455"/>
                <a:gd name="T67" fmla="*/ 345 h 922"/>
                <a:gd name="T68" fmla="*/ 97 w 2455"/>
                <a:gd name="T69" fmla="*/ 282 h 922"/>
                <a:gd name="T70" fmla="*/ 179 w 2455"/>
                <a:gd name="T71" fmla="*/ 222 h 922"/>
                <a:gd name="T72" fmla="*/ 282 w 2455"/>
                <a:gd name="T73" fmla="*/ 167 h 922"/>
                <a:gd name="T74" fmla="*/ 404 w 2455"/>
                <a:gd name="T75" fmla="*/ 120 h 922"/>
                <a:gd name="T76" fmla="*/ 544 w 2455"/>
                <a:gd name="T77" fmla="*/ 78 h 922"/>
                <a:gd name="T78" fmla="*/ 698 w 2455"/>
                <a:gd name="T79" fmla="*/ 46 h 922"/>
                <a:gd name="T80" fmla="*/ 865 w 2455"/>
                <a:gd name="T81" fmla="*/ 20 h 922"/>
                <a:gd name="T82" fmla="*/ 1043 w 2455"/>
                <a:gd name="T83" fmla="*/ 5 h 922"/>
                <a:gd name="T84" fmla="*/ 1230 w 2455"/>
                <a:gd name="T85" fmla="*/ 0 h 92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2455" h="922">
                  <a:moveTo>
                    <a:pt x="1230" y="0"/>
                  </a:moveTo>
                  <a:lnTo>
                    <a:pt x="1294" y="0"/>
                  </a:lnTo>
                  <a:lnTo>
                    <a:pt x="1354" y="3"/>
                  </a:lnTo>
                  <a:lnTo>
                    <a:pt x="1416" y="5"/>
                  </a:lnTo>
                  <a:lnTo>
                    <a:pt x="1476" y="9"/>
                  </a:lnTo>
                  <a:lnTo>
                    <a:pt x="1535" y="15"/>
                  </a:lnTo>
                  <a:lnTo>
                    <a:pt x="1593" y="20"/>
                  </a:lnTo>
                  <a:lnTo>
                    <a:pt x="1649" y="28"/>
                  </a:lnTo>
                  <a:lnTo>
                    <a:pt x="1706" y="36"/>
                  </a:lnTo>
                  <a:lnTo>
                    <a:pt x="1760" y="46"/>
                  </a:lnTo>
                  <a:lnTo>
                    <a:pt x="1812" y="55"/>
                  </a:lnTo>
                  <a:lnTo>
                    <a:pt x="1864" y="66"/>
                  </a:lnTo>
                  <a:lnTo>
                    <a:pt x="1913" y="78"/>
                  </a:lnTo>
                  <a:lnTo>
                    <a:pt x="1962" y="92"/>
                  </a:lnTo>
                  <a:lnTo>
                    <a:pt x="2008" y="105"/>
                  </a:lnTo>
                  <a:lnTo>
                    <a:pt x="2052" y="120"/>
                  </a:lnTo>
                  <a:lnTo>
                    <a:pt x="2095" y="135"/>
                  </a:lnTo>
                  <a:lnTo>
                    <a:pt x="2136" y="151"/>
                  </a:lnTo>
                  <a:lnTo>
                    <a:pt x="2174" y="167"/>
                  </a:lnTo>
                  <a:lnTo>
                    <a:pt x="2211" y="185"/>
                  </a:lnTo>
                  <a:lnTo>
                    <a:pt x="2245" y="204"/>
                  </a:lnTo>
                  <a:lnTo>
                    <a:pt x="2277" y="222"/>
                  </a:lnTo>
                  <a:lnTo>
                    <a:pt x="2307" y="241"/>
                  </a:lnTo>
                  <a:lnTo>
                    <a:pt x="2334" y="261"/>
                  </a:lnTo>
                  <a:lnTo>
                    <a:pt x="2358" y="282"/>
                  </a:lnTo>
                  <a:lnTo>
                    <a:pt x="2381" y="302"/>
                  </a:lnTo>
                  <a:lnTo>
                    <a:pt x="2400" y="324"/>
                  </a:lnTo>
                  <a:lnTo>
                    <a:pt x="2416" y="345"/>
                  </a:lnTo>
                  <a:lnTo>
                    <a:pt x="2430" y="368"/>
                  </a:lnTo>
                  <a:lnTo>
                    <a:pt x="2440" y="391"/>
                  </a:lnTo>
                  <a:lnTo>
                    <a:pt x="2448" y="414"/>
                  </a:lnTo>
                  <a:lnTo>
                    <a:pt x="2454" y="437"/>
                  </a:lnTo>
                  <a:lnTo>
                    <a:pt x="2455" y="461"/>
                  </a:lnTo>
                  <a:lnTo>
                    <a:pt x="2454" y="485"/>
                  </a:lnTo>
                  <a:lnTo>
                    <a:pt x="2448" y="508"/>
                  </a:lnTo>
                  <a:lnTo>
                    <a:pt x="2440" y="531"/>
                  </a:lnTo>
                  <a:lnTo>
                    <a:pt x="2430" y="554"/>
                  </a:lnTo>
                  <a:lnTo>
                    <a:pt x="2416" y="576"/>
                  </a:lnTo>
                  <a:lnTo>
                    <a:pt x="2400" y="597"/>
                  </a:lnTo>
                  <a:lnTo>
                    <a:pt x="2381" y="619"/>
                  </a:lnTo>
                  <a:lnTo>
                    <a:pt x="2358" y="640"/>
                  </a:lnTo>
                  <a:lnTo>
                    <a:pt x="2334" y="661"/>
                  </a:lnTo>
                  <a:lnTo>
                    <a:pt x="2307" y="681"/>
                  </a:lnTo>
                  <a:lnTo>
                    <a:pt x="2277" y="700"/>
                  </a:lnTo>
                  <a:lnTo>
                    <a:pt x="2245" y="719"/>
                  </a:lnTo>
                  <a:lnTo>
                    <a:pt x="2211" y="736"/>
                  </a:lnTo>
                  <a:lnTo>
                    <a:pt x="2174" y="754"/>
                  </a:lnTo>
                  <a:lnTo>
                    <a:pt x="2136" y="771"/>
                  </a:lnTo>
                  <a:lnTo>
                    <a:pt x="2095" y="786"/>
                  </a:lnTo>
                  <a:lnTo>
                    <a:pt x="2052" y="802"/>
                  </a:lnTo>
                  <a:lnTo>
                    <a:pt x="2008" y="817"/>
                  </a:lnTo>
                  <a:lnTo>
                    <a:pt x="1962" y="831"/>
                  </a:lnTo>
                  <a:lnTo>
                    <a:pt x="1913" y="843"/>
                  </a:lnTo>
                  <a:lnTo>
                    <a:pt x="1864" y="855"/>
                  </a:lnTo>
                  <a:lnTo>
                    <a:pt x="1812" y="867"/>
                  </a:lnTo>
                  <a:lnTo>
                    <a:pt x="1760" y="876"/>
                  </a:lnTo>
                  <a:lnTo>
                    <a:pt x="1706" y="886"/>
                  </a:lnTo>
                  <a:lnTo>
                    <a:pt x="1649" y="894"/>
                  </a:lnTo>
                  <a:lnTo>
                    <a:pt x="1593" y="902"/>
                  </a:lnTo>
                  <a:lnTo>
                    <a:pt x="1535" y="907"/>
                  </a:lnTo>
                  <a:lnTo>
                    <a:pt x="1476" y="913"/>
                  </a:lnTo>
                  <a:lnTo>
                    <a:pt x="1416" y="917"/>
                  </a:lnTo>
                  <a:lnTo>
                    <a:pt x="1354" y="920"/>
                  </a:lnTo>
                  <a:lnTo>
                    <a:pt x="1294" y="922"/>
                  </a:lnTo>
                  <a:lnTo>
                    <a:pt x="1230" y="922"/>
                  </a:lnTo>
                  <a:lnTo>
                    <a:pt x="1167" y="922"/>
                  </a:lnTo>
                  <a:lnTo>
                    <a:pt x="1105" y="920"/>
                  </a:lnTo>
                  <a:lnTo>
                    <a:pt x="1043" y="917"/>
                  </a:lnTo>
                  <a:lnTo>
                    <a:pt x="984" y="913"/>
                  </a:lnTo>
                  <a:lnTo>
                    <a:pt x="924" y="907"/>
                  </a:lnTo>
                  <a:lnTo>
                    <a:pt x="865" y="902"/>
                  </a:lnTo>
                  <a:lnTo>
                    <a:pt x="809" y="894"/>
                  </a:lnTo>
                  <a:lnTo>
                    <a:pt x="753" y="886"/>
                  </a:lnTo>
                  <a:lnTo>
                    <a:pt x="698" y="876"/>
                  </a:lnTo>
                  <a:lnTo>
                    <a:pt x="645" y="867"/>
                  </a:lnTo>
                  <a:lnTo>
                    <a:pt x="594" y="855"/>
                  </a:lnTo>
                  <a:lnTo>
                    <a:pt x="544" y="843"/>
                  </a:lnTo>
                  <a:lnTo>
                    <a:pt x="496" y="831"/>
                  </a:lnTo>
                  <a:lnTo>
                    <a:pt x="449" y="817"/>
                  </a:lnTo>
                  <a:lnTo>
                    <a:pt x="404" y="802"/>
                  </a:lnTo>
                  <a:lnTo>
                    <a:pt x="361" y="786"/>
                  </a:lnTo>
                  <a:lnTo>
                    <a:pt x="321" y="771"/>
                  </a:lnTo>
                  <a:lnTo>
                    <a:pt x="282" y="754"/>
                  </a:lnTo>
                  <a:lnTo>
                    <a:pt x="245" y="736"/>
                  </a:lnTo>
                  <a:lnTo>
                    <a:pt x="212" y="719"/>
                  </a:lnTo>
                  <a:lnTo>
                    <a:pt x="179" y="700"/>
                  </a:lnTo>
                  <a:lnTo>
                    <a:pt x="150" y="681"/>
                  </a:lnTo>
                  <a:lnTo>
                    <a:pt x="121" y="661"/>
                  </a:lnTo>
                  <a:lnTo>
                    <a:pt x="97" y="640"/>
                  </a:lnTo>
                  <a:lnTo>
                    <a:pt x="76" y="619"/>
                  </a:lnTo>
                  <a:lnTo>
                    <a:pt x="55" y="597"/>
                  </a:lnTo>
                  <a:lnTo>
                    <a:pt x="39" y="576"/>
                  </a:lnTo>
                  <a:lnTo>
                    <a:pt x="26" y="554"/>
                  </a:lnTo>
                  <a:lnTo>
                    <a:pt x="15" y="531"/>
                  </a:lnTo>
                  <a:lnTo>
                    <a:pt x="7" y="508"/>
                  </a:lnTo>
                  <a:lnTo>
                    <a:pt x="1" y="485"/>
                  </a:lnTo>
                  <a:lnTo>
                    <a:pt x="0" y="461"/>
                  </a:lnTo>
                  <a:lnTo>
                    <a:pt x="1" y="437"/>
                  </a:lnTo>
                  <a:lnTo>
                    <a:pt x="7" y="414"/>
                  </a:lnTo>
                  <a:lnTo>
                    <a:pt x="15" y="391"/>
                  </a:lnTo>
                  <a:lnTo>
                    <a:pt x="26" y="368"/>
                  </a:lnTo>
                  <a:lnTo>
                    <a:pt x="39" y="345"/>
                  </a:lnTo>
                  <a:lnTo>
                    <a:pt x="55" y="324"/>
                  </a:lnTo>
                  <a:lnTo>
                    <a:pt x="76" y="302"/>
                  </a:lnTo>
                  <a:lnTo>
                    <a:pt x="97" y="282"/>
                  </a:lnTo>
                  <a:lnTo>
                    <a:pt x="121" y="261"/>
                  </a:lnTo>
                  <a:lnTo>
                    <a:pt x="150" y="241"/>
                  </a:lnTo>
                  <a:lnTo>
                    <a:pt x="179" y="222"/>
                  </a:lnTo>
                  <a:lnTo>
                    <a:pt x="212" y="204"/>
                  </a:lnTo>
                  <a:lnTo>
                    <a:pt x="245" y="185"/>
                  </a:lnTo>
                  <a:lnTo>
                    <a:pt x="282" y="167"/>
                  </a:lnTo>
                  <a:lnTo>
                    <a:pt x="321" y="151"/>
                  </a:lnTo>
                  <a:lnTo>
                    <a:pt x="361" y="135"/>
                  </a:lnTo>
                  <a:lnTo>
                    <a:pt x="404" y="120"/>
                  </a:lnTo>
                  <a:lnTo>
                    <a:pt x="449" y="105"/>
                  </a:lnTo>
                  <a:lnTo>
                    <a:pt x="496" y="92"/>
                  </a:lnTo>
                  <a:lnTo>
                    <a:pt x="544" y="78"/>
                  </a:lnTo>
                  <a:lnTo>
                    <a:pt x="594" y="66"/>
                  </a:lnTo>
                  <a:lnTo>
                    <a:pt x="645" y="55"/>
                  </a:lnTo>
                  <a:lnTo>
                    <a:pt x="698" y="46"/>
                  </a:lnTo>
                  <a:lnTo>
                    <a:pt x="753" y="36"/>
                  </a:lnTo>
                  <a:lnTo>
                    <a:pt x="809" y="28"/>
                  </a:lnTo>
                  <a:lnTo>
                    <a:pt x="865" y="20"/>
                  </a:lnTo>
                  <a:lnTo>
                    <a:pt x="924" y="15"/>
                  </a:lnTo>
                  <a:lnTo>
                    <a:pt x="984" y="9"/>
                  </a:lnTo>
                  <a:lnTo>
                    <a:pt x="1043" y="5"/>
                  </a:lnTo>
                  <a:lnTo>
                    <a:pt x="1105" y="3"/>
                  </a:lnTo>
                  <a:lnTo>
                    <a:pt x="1167" y="0"/>
                  </a:lnTo>
                  <a:lnTo>
                    <a:pt x="1230" y="0"/>
                  </a:lnTo>
                  <a:close/>
                </a:path>
              </a:pathLst>
            </a:custGeom>
            <a:solidFill>
              <a:srgbClr val="FF5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54" name="Freeform 9">
              <a:extLst>
                <a:ext uri="{FF2B5EF4-FFF2-40B4-BE49-F238E27FC236}">
                  <a16:creationId xmlns:a16="http://schemas.microsoft.com/office/drawing/2014/main" id="{27FD9EDF-F780-99A1-3CA2-A0C34B736EB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0" y="3247"/>
              <a:ext cx="2344" cy="882"/>
            </a:xfrm>
            <a:custGeom>
              <a:avLst/>
              <a:gdLst>
                <a:gd name="T0" fmla="*/ 1292 w 2344"/>
                <a:gd name="T1" fmla="*/ 3 h 882"/>
                <a:gd name="T2" fmla="*/ 1464 w 2344"/>
                <a:gd name="T3" fmla="*/ 14 h 882"/>
                <a:gd name="T4" fmla="*/ 1627 w 2344"/>
                <a:gd name="T5" fmla="*/ 35 h 882"/>
                <a:gd name="T6" fmla="*/ 1778 w 2344"/>
                <a:gd name="T7" fmla="*/ 63 h 882"/>
                <a:gd name="T8" fmla="*/ 1917 w 2344"/>
                <a:gd name="T9" fmla="*/ 101 h 882"/>
                <a:gd name="T10" fmla="*/ 2038 w 2344"/>
                <a:gd name="T11" fmla="*/ 144 h 882"/>
                <a:gd name="T12" fmla="*/ 2143 w 2344"/>
                <a:gd name="T13" fmla="*/ 194 h 882"/>
                <a:gd name="T14" fmla="*/ 2228 w 2344"/>
                <a:gd name="T15" fmla="*/ 250 h 882"/>
                <a:gd name="T16" fmla="*/ 2292 w 2344"/>
                <a:gd name="T17" fmla="*/ 310 h 882"/>
                <a:gd name="T18" fmla="*/ 2331 w 2344"/>
                <a:gd name="T19" fmla="*/ 374 h 882"/>
                <a:gd name="T20" fmla="*/ 2344 w 2344"/>
                <a:gd name="T21" fmla="*/ 441 h 882"/>
                <a:gd name="T22" fmla="*/ 2331 w 2344"/>
                <a:gd name="T23" fmla="*/ 507 h 882"/>
                <a:gd name="T24" fmla="*/ 2292 w 2344"/>
                <a:gd name="T25" fmla="*/ 572 h 882"/>
                <a:gd name="T26" fmla="*/ 2228 w 2344"/>
                <a:gd name="T27" fmla="*/ 631 h 882"/>
                <a:gd name="T28" fmla="*/ 2143 w 2344"/>
                <a:gd name="T29" fmla="*/ 687 h 882"/>
                <a:gd name="T30" fmla="*/ 2038 w 2344"/>
                <a:gd name="T31" fmla="*/ 736 h 882"/>
                <a:gd name="T32" fmla="*/ 1917 w 2344"/>
                <a:gd name="T33" fmla="*/ 781 h 882"/>
                <a:gd name="T34" fmla="*/ 1778 w 2344"/>
                <a:gd name="T35" fmla="*/ 817 h 882"/>
                <a:gd name="T36" fmla="*/ 1627 w 2344"/>
                <a:gd name="T37" fmla="*/ 847 h 882"/>
                <a:gd name="T38" fmla="*/ 1464 w 2344"/>
                <a:gd name="T39" fmla="*/ 869 h 882"/>
                <a:gd name="T40" fmla="*/ 1292 w 2344"/>
                <a:gd name="T41" fmla="*/ 879 h 882"/>
                <a:gd name="T42" fmla="*/ 1113 w 2344"/>
                <a:gd name="T43" fmla="*/ 882 h 882"/>
                <a:gd name="T44" fmla="*/ 936 w 2344"/>
                <a:gd name="T45" fmla="*/ 873 h 882"/>
                <a:gd name="T46" fmla="*/ 770 w 2344"/>
                <a:gd name="T47" fmla="*/ 855 h 882"/>
                <a:gd name="T48" fmla="*/ 614 w 2344"/>
                <a:gd name="T49" fmla="*/ 828 h 882"/>
                <a:gd name="T50" fmla="*/ 471 w 2344"/>
                <a:gd name="T51" fmla="*/ 794 h 882"/>
                <a:gd name="T52" fmla="*/ 343 w 2344"/>
                <a:gd name="T53" fmla="*/ 753 h 882"/>
                <a:gd name="T54" fmla="*/ 233 w 2344"/>
                <a:gd name="T55" fmla="*/ 704 h 882"/>
                <a:gd name="T56" fmla="*/ 141 w 2344"/>
                <a:gd name="T57" fmla="*/ 650 h 882"/>
                <a:gd name="T58" fmla="*/ 71 w 2344"/>
                <a:gd name="T59" fmla="*/ 592 h 882"/>
                <a:gd name="T60" fmla="*/ 24 w 2344"/>
                <a:gd name="T61" fmla="*/ 529 h 882"/>
                <a:gd name="T62" fmla="*/ 1 w 2344"/>
                <a:gd name="T63" fmla="*/ 464 h 882"/>
                <a:gd name="T64" fmla="*/ 5 w 2344"/>
                <a:gd name="T65" fmla="*/ 397 h 882"/>
                <a:gd name="T66" fmla="*/ 36 w 2344"/>
                <a:gd name="T67" fmla="*/ 330 h 882"/>
                <a:gd name="T68" fmla="*/ 91 w 2344"/>
                <a:gd name="T69" fmla="*/ 270 h 882"/>
                <a:gd name="T70" fmla="*/ 169 w 2344"/>
                <a:gd name="T71" fmla="*/ 213 h 882"/>
                <a:gd name="T72" fmla="*/ 268 w 2344"/>
                <a:gd name="T73" fmla="*/ 161 h 882"/>
                <a:gd name="T74" fmla="*/ 384 w 2344"/>
                <a:gd name="T75" fmla="*/ 115 h 882"/>
                <a:gd name="T76" fmla="*/ 517 w 2344"/>
                <a:gd name="T77" fmla="*/ 76 h 882"/>
                <a:gd name="T78" fmla="*/ 664 w 2344"/>
                <a:gd name="T79" fmla="*/ 43 h 882"/>
                <a:gd name="T80" fmla="*/ 824 w 2344"/>
                <a:gd name="T81" fmla="*/ 20 h 882"/>
                <a:gd name="T82" fmla="*/ 994 w 2344"/>
                <a:gd name="T83" fmla="*/ 5 h 882"/>
                <a:gd name="T84" fmla="*/ 1173 w 2344"/>
                <a:gd name="T85" fmla="*/ 0 h 88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2344" h="882">
                  <a:moveTo>
                    <a:pt x="1173" y="0"/>
                  </a:moveTo>
                  <a:lnTo>
                    <a:pt x="1233" y="0"/>
                  </a:lnTo>
                  <a:lnTo>
                    <a:pt x="1292" y="3"/>
                  </a:lnTo>
                  <a:lnTo>
                    <a:pt x="1351" y="5"/>
                  </a:lnTo>
                  <a:lnTo>
                    <a:pt x="1408" y="10"/>
                  </a:lnTo>
                  <a:lnTo>
                    <a:pt x="1464" y="14"/>
                  </a:lnTo>
                  <a:lnTo>
                    <a:pt x="1520" y="20"/>
                  </a:lnTo>
                  <a:lnTo>
                    <a:pt x="1575" y="27"/>
                  </a:lnTo>
                  <a:lnTo>
                    <a:pt x="1627" y="35"/>
                  </a:lnTo>
                  <a:lnTo>
                    <a:pt x="1679" y="43"/>
                  </a:lnTo>
                  <a:lnTo>
                    <a:pt x="1730" y="54"/>
                  </a:lnTo>
                  <a:lnTo>
                    <a:pt x="1778" y="63"/>
                  </a:lnTo>
                  <a:lnTo>
                    <a:pt x="1827" y="76"/>
                  </a:lnTo>
                  <a:lnTo>
                    <a:pt x="1873" y="88"/>
                  </a:lnTo>
                  <a:lnTo>
                    <a:pt x="1917" y="101"/>
                  </a:lnTo>
                  <a:lnTo>
                    <a:pt x="1959" y="115"/>
                  </a:lnTo>
                  <a:lnTo>
                    <a:pt x="1999" y="130"/>
                  </a:lnTo>
                  <a:lnTo>
                    <a:pt x="2038" y="144"/>
                  </a:lnTo>
                  <a:lnTo>
                    <a:pt x="2076" y="161"/>
                  </a:lnTo>
                  <a:lnTo>
                    <a:pt x="2110" y="178"/>
                  </a:lnTo>
                  <a:lnTo>
                    <a:pt x="2143" y="194"/>
                  </a:lnTo>
                  <a:lnTo>
                    <a:pt x="2174" y="213"/>
                  </a:lnTo>
                  <a:lnTo>
                    <a:pt x="2203" y="231"/>
                  </a:lnTo>
                  <a:lnTo>
                    <a:pt x="2228" y="250"/>
                  </a:lnTo>
                  <a:lnTo>
                    <a:pt x="2251" y="270"/>
                  </a:lnTo>
                  <a:lnTo>
                    <a:pt x="2273" y="290"/>
                  </a:lnTo>
                  <a:lnTo>
                    <a:pt x="2292" y="310"/>
                  </a:lnTo>
                  <a:lnTo>
                    <a:pt x="2307" y="330"/>
                  </a:lnTo>
                  <a:lnTo>
                    <a:pt x="2320" y="352"/>
                  </a:lnTo>
                  <a:lnTo>
                    <a:pt x="2331" y="374"/>
                  </a:lnTo>
                  <a:lnTo>
                    <a:pt x="2338" y="397"/>
                  </a:lnTo>
                  <a:lnTo>
                    <a:pt x="2343" y="418"/>
                  </a:lnTo>
                  <a:lnTo>
                    <a:pt x="2344" y="441"/>
                  </a:lnTo>
                  <a:lnTo>
                    <a:pt x="2343" y="464"/>
                  </a:lnTo>
                  <a:lnTo>
                    <a:pt x="2338" y="486"/>
                  </a:lnTo>
                  <a:lnTo>
                    <a:pt x="2331" y="507"/>
                  </a:lnTo>
                  <a:lnTo>
                    <a:pt x="2320" y="529"/>
                  </a:lnTo>
                  <a:lnTo>
                    <a:pt x="2307" y="550"/>
                  </a:lnTo>
                  <a:lnTo>
                    <a:pt x="2292" y="572"/>
                  </a:lnTo>
                  <a:lnTo>
                    <a:pt x="2273" y="592"/>
                  </a:lnTo>
                  <a:lnTo>
                    <a:pt x="2251" y="612"/>
                  </a:lnTo>
                  <a:lnTo>
                    <a:pt x="2228" y="631"/>
                  </a:lnTo>
                  <a:lnTo>
                    <a:pt x="2203" y="650"/>
                  </a:lnTo>
                  <a:lnTo>
                    <a:pt x="2174" y="669"/>
                  </a:lnTo>
                  <a:lnTo>
                    <a:pt x="2143" y="687"/>
                  </a:lnTo>
                  <a:lnTo>
                    <a:pt x="2110" y="704"/>
                  </a:lnTo>
                  <a:lnTo>
                    <a:pt x="2076" y="720"/>
                  </a:lnTo>
                  <a:lnTo>
                    <a:pt x="2038" y="736"/>
                  </a:lnTo>
                  <a:lnTo>
                    <a:pt x="1999" y="753"/>
                  </a:lnTo>
                  <a:lnTo>
                    <a:pt x="1959" y="766"/>
                  </a:lnTo>
                  <a:lnTo>
                    <a:pt x="1917" y="781"/>
                  </a:lnTo>
                  <a:lnTo>
                    <a:pt x="1873" y="794"/>
                  </a:lnTo>
                  <a:lnTo>
                    <a:pt x="1827" y="807"/>
                  </a:lnTo>
                  <a:lnTo>
                    <a:pt x="1778" y="817"/>
                  </a:lnTo>
                  <a:lnTo>
                    <a:pt x="1730" y="828"/>
                  </a:lnTo>
                  <a:lnTo>
                    <a:pt x="1679" y="838"/>
                  </a:lnTo>
                  <a:lnTo>
                    <a:pt x="1627" y="847"/>
                  </a:lnTo>
                  <a:lnTo>
                    <a:pt x="1575" y="855"/>
                  </a:lnTo>
                  <a:lnTo>
                    <a:pt x="1520" y="862"/>
                  </a:lnTo>
                  <a:lnTo>
                    <a:pt x="1464" y="869"/>
                  </a:lnTo>
                  <a:lnTo>
                    <a:pt x="1408" y="873"/>
                  </a:lnTo>
                  <a:lnTo>
                    <a:pt x="1351" y="877"/>
                  </a:lnTo>
                  <a:lnTo>
                    <a:pt x="1292" y="879"/>
                  </a:lnTo>
                  <a:lnTo>
                    <a:pt x="1233" y="882"/>
                  </a:lnTo>
                  <a:lnTo>
                    <a:pt x="1173" y="882"/>
                  </a:lnTo>
                  <a:lnTo>
                    <a:pt x="1113" y="882"/>
                  </a:lnTo>
                  <a:lnTo>
                    <a:pt x="1053" y="879"/>
                  </a:lnTo>
                  <a:lnTo>
                    <a:pt x="994" y="877"/>
                  </a:lnTo>
                  <a:lnTo>
                    <a:pt x="936" y="873"/>
                  </a:lnTo>
                  <a:lnTo>
                    <a:pt x="880" y="869"/>
                  </a:lnTo>
                  <a:lnTo>
                    <a:pt x="824" y="862"/>
                  </a:lnTo>
                  <a:lnTo>
                    <a:pt x="770" y="855"/>
                  </a:lnTo>
                  <a:lnTo>
                    <a:pt x="717" y="847"/>
                  </a:lnTo>
                  <a:lnTo>
                    <a:pt x="664" y="838"/>
                  </a:lnTo>
                  <a:lnTo>
                    <a:pt x="614" y="828"/>
                  </a:lnTo>
                  <a:lnTo>
                    <a:pt x="564" y="817"/>
                  </a:lnTo>
                  <a:lnTo>
                    <a:pt x="517" y="807"/>
                  </a:lnTo>
                  <a:lnTo>
                    <a:pt x="471" y="794"/>
                  </a:lnTo>
                  <a:lnTo>
                    <a:pt x="427" y="781"/>
                  </a:lnTo>
                  <a:lnTo>
                    <a:pt x="384" y="766"/>
                  </a:lnTo>
                  <a:lnTo>
                    <a:pt x="343" y="753"/>
                  </a:lnTo>
                  <a:lnTo>
                    <a:pt x="304" y="736"/>
                  </a:lnTo>
                  <a:lnTo>
                    <a:pt x="268" y="720"/>
                  </a:lnTo>
                  <a:lnTo>
                    <a:pt x="233" y="704"/>
                  </a:lnTo>
                  <a:lnTo>
                    <a:pt x="200" y="687"/>
                  </a:lnTo>
                  <a:lnTo>
                    <a:pt x="169" y="669"/>
                  </a:lnTo>
                  <a:lnTo>
                    <a:pt x="141" y="650"/>
                  </a:lnTo>
                  <a:lnTo>
                    <a:pt x="116" y="631"/>
                  </a:lnTo>
                  <a:lnTo>
                    <a:pt x="91" y="612"/>
                  </a:lnTo>
                  <a:lnTo>
                    <a:pt x="71" y="592"/>
                  </a:lnTo>
                  <a:lnTo>
                    <a:pt x="52" y="572"/>
                  </a:lnTo>
                  <a:lnTo>
                    <a:pt x="36" y="550"/>
                  </a:lnTo>
                  <a:lnTo>
                    <a:pt x="24" y="529"/>
                  </a:lnTo>
                  <a:lnTo>
                    <a:pt x="13" y="507"/>
                  </a:lnTo>
                  <a:lnTo>
                    <a:pt x="5" y="486"/>
                  </a:lnTo>
                  <a:lnTo>
                    <a:pt x="1" y="464"/>
                  </a:lnTo>
                  <a:lnTo>
                    <a:pt x="0" y="441"/>
                  </a:lnTo>
                  <a:lnTo>
                    <a:pt x="1" y="418"/>
                  </a:lnTo>
                  <a:lnTo>
                    <a:pt x="5" y="397"/>
                  </a:lnTo>
                  <a:lnTo>
                    <a:pt x="13" y="374"/>
                  </a:lnTo>
                  <a:lnTo>
                    <a:pt x="24" y="352"/>
                  </a:lnTo>
                  <a:lnTo>
                    <a:pt x="36" y="330"/>
                  </a:lnTo>
                  <a:lnTo>
                    <a:pt x="52" y="310"/>
                  </a:lnTo>
                  <a:lnTo>
                    <a:pt x="71" y="290"/>
                  </a:lnTo>
                  <a:lnTo>
                    <a:pt x="91" y="270"/>
                  </a:lnTo>
                  <a:lnTo>
                    <a:pt x="116" y="250"/>
                  </a:lnTo>
                  <a:lnTo>
                    <a:pt x="141" y="231"/>
                  </a:lnTo>
                  <a:lnTo>
                    <a:pt x="169" y="213"/>
                  </a:lnTo>
                  <a:lnTo>
                    <a:pt x="200" y="194"/>
                  </a:lnTo>
                  <a:lnTo>
                    <a:pt x="233" y="178"/>
                  </a:lnTo>
                  <a:lnTo>
                    <a:pt x="268" y="161"/>
                  </a:lnTo>
                  <a:lnTo>
                    <a:pt x="304" y="144"/>
                  </a:lnTo>
                  <a:lnTo>
                    <a:pt x="343" y="130"/>
                  </a:lnTo>
                  <a:lnTo>
                    <a:pt x="384" y="115"/>
                  </a:lnTo>
                  <a:lnTo>
                    <a:pt x="427" y="101"/>
                  </a:lnTo>
                  <a:lnTo>
                    <a:pt x="471" y="88"/>
                  </a:lnTo>
                  <a:lnTo>
                    <a:pt x="517" y="76"/>
                  </a:lnTo>
                  <a:lnTo>
                    <a:pt x="564" y="63"/>
                  </a:lnTo>
                  <a:lnTo>
                    <a:pt x="614" y="54"/>
                  </a:lnTo>
                  <a:lnTo>
                    <a:pt x="664" y="43"/>
                  </a:lnTo>
                  <a:lnTo>
                    <a:pt x="717" y="35"/>
                  </a:lnTo>
                  <a:lnTo>
                    <a:pt x="770" y="27"/>
                  </a:lnTo>
                  <a:lnTo>
                    <a:pt x="824" y="20"/>
                  </a:lnTo>
                  <a:lnTo>
                    <a:pt x="880" y="14"/>
                  </a:lnTo>
                  <a:lnTo>
                    <a:pt x="936" y="10"/>
                  </a:lnTo>
                  <a:lnTo>
                    <a:pt x="994" y="5"/>
                  </a:lnTo>
                  <a:lnTo>
                    <a:pt x="1053" y="3"/>
                  </a:lnTo>
                  <a:lnTo>
                    <a:pt x="1113" y="0"/>
                  </a:lnTo>
                  <a:lnTo>
                    <a:pt x="1173" y="0"/>
                  </a:lnTo>
                  <a:close/>
                </a:path>
              </a:pathLst>
            </a:custGeom>
            <a:solidFill>
              <a:srgbClr val="FFB7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55" name="Freeform 10">
              <a:extLst>
                <a:ext uri="{FF2B5EF4-FFF2-40B4-BE49-F238E27FC236}">
                  <a16:creationId xmlns:a16="http://schemas.microsoft.com/office/drawing/2014/main" id="{14FDB0AE-EBC1-65B9-85DD-BEC798B7393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1" y="3560"/>
              <a:ext cx="681" cy="255"/>
            </a:xfrm>
            <a:custGeom>
              <a:avLst/>
              <a:gdLst>
                <a:gd name="T0" fmla="*/ 376 w 681"/>
                <a:gd name="T1" fmla="*/ 0 h 255"/>
                <a:gd name="T2" fmla="*/ 442 w 681"/>
                <a:gd name="T3" fmla="*/ 5 h 255"/>
                <a:gd name="T4" fmla="*/ 503 w 681"/>
                <a:gd name="T5" fmla="*/ 15 h 255"/>
                <a:gd name="T6" fmla="*/ 557 w 681"/>
                <a:gd name="T7" fmla="*/ 30 h 255"/>
                <a:gd name="T8" fmla="*/ 602 w 681"/>
                <a:gd name="T9" fmla="*/ 46 h 255"/>
                <a:gd name="T10" fmla="*/ 639 w 681"/>
                <a:gd name="T11" fmla="*/ 66 h 255"/>
                <a:gd name="T12" fmla="*/ 666 w 681"/>
                <a:gd name="T13" fmla="*/ 90 h 255"/>
                <a:gd name="T14" fmla="*/ 679 w 681"/>
                <a:gd name="T15" fmla="*/ 115 h 255"/>
                <a:gd name="T16" fmla="*/ 679 w 681"/>
                <a:gd name="T17" fmla="*/ 142 h 255"/>
                <a:gd name="T18" fmla="*/ 666 w 681"/>
                <a:gd name="T19" fmla="*/ 166 h 255"/>
                <a:gd name="T20" fmla="*/ 639 w 681"/>
                <a:gd name="T21" fmla="*/ 189 h 255"/>
                <a:gd name="T22" fmla="*/ 602 w 681"/>
                <a:gd name="T23" fmla="*/ 209 h 255"/>
                <a:gd name="T24" fmla="*/ 557 w 681"/>
                <a:gd name="T25" fmla="*/ 227 h 255"/>
                <a:gd name="T26" fmla="*/ 503 w 681"/>
                <a:gd name="T27" fmla="*/ 240 h 255"/>
                <a:gd name="T28" fmla="*/ 442 w 681"/>
                <a:gd name="T29" fmla="*/ 249 h 255"/>
                <a:gd name="T30" fmla="*/ 376 w 681"/>
                <a:gd name="T31" fmla="*/ 255 h 255"/>
                <a:gd name="T32" fmla="*/ 307 w 681"/>
                <a:gd name="T33" fmla="*/ 255 h 255"/>
                <a:gd name="T34" fmla="*/ 241 w 681"/>
                <a:gd name="T35" fmla="*/ 249 h 255"/>
                <a:gd name="T36" fmla="*/ 179 w 681"/>
                <a:gd name="T37" fmla="*/ 240 h 255"/>
                <a:gd name="T38" fmla="*/ 125 w 681"/>
                <a:gd name="T39" fmla="*/ 227 h 255"/>
                <a:gd name="T40" fmla="*/ 78 w 681"/>
                <a:gd name="T41" fmla="*/ 209 h 255"/>
                <a:gd name="T42" fmla="*/ 42 w 681"/>
                <a:gd name="T43" fmla="*/ 189 h 255"/>
                <a:gd name="T44" fmla="*/ 15 w 681"/>
                <a:gd name="T45" fmla="*/ 166 h 255"/>
                <a:gd name="T46" fmla="*/ 1 w 681"/>
                <a:gd name="T47" fmla="*/ 142 h 255"/>
                <a:gd name="T48" fmla="*/ 1 w 681"/>
                <a:gd name="T49" fmla="*/ 115 h 255"/>
                <a:gd name="T50" fmla="*/ 15 w 681"/>
                <a:gd name="T51" fmla="*/ 90 h 255"/>
                <a:gd name="T52" fmla="*/ 42 w 681"/>
                <a:gd name="T53" fmla="*/ 66 h 255"/>
                <a:gd name="T54" fmla="*/ 78 w 681"/>
                <a:gd name="T55" fmla="*/ 46 h 255"/>
                <a:gd name="T56" fmla="*/ 125 w 681"/>
                <a:gd name="T57" fmla="*/ 30 h 255"/>
                <a:gd name="T58" fmla="*/ 179 w 681"/>
                <a:gd name="T59" fmla="*/ 15 h 255"/>
                <a:gd name="T60" fmla="*/ 241 w 681"/>
                <a:gd name="T61" fmla="*/ 5 h 255"/>
                <a:gd name="T62" fmla="*/ 307 w 681"/>
                <a:gd name="T63" fmla="*/ 0 h 25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681" h="255">
                  <a:moveTo>
                    <a:pt x="342" y="0"/>
                  </a:moveTo>
                  <a:lnTo>
                    <a:pt x="376" y="0"/>
                  </a:lnTo>
                  <a:lnTo>
                    <a:pt x="410" y="3"/>
                  </a:lnTo>
                  <a:lnTo>
                    <a:pt x="442" y="5"/>
                  </a:lnTo>
                  <a:lnTo>
                    <a:pt x="473" y="9"/>
                  </a:lnTo>
                  <a:lnTo>
                    <a:pt x="503" y="15"/>
                  </a:lnTo>
                  <a:lnTo>
                    <a:pt x="531" y="22"/>
                  </a:lnTo>
                  <a:lnTo>
                    <a:pt x="557" y="30"/>
                  </a:lnTo>
                  <a:lnTo>
                    <a:pt x="581" y="38"/>
                  </a:lnTo>
                  <a:lnTo>
                    <a:pt x="602" y="46"/>
                  </a:lnTo>
                  <a:lnTo>
                    <a:pt x="623" y="57"/>
                  </a:lnTo>
                  <a:lnTo>
                    <a:pt x="639" y="66"/>
                  </a:lnTo>
                  <a:lnTo>
                    <a:pt x="654" y="78"/>
                  </a:lnTo>
                  <a:lnTo>
                    <a:pt x="666" y="90"/>
                  </a:lnTo>
                  <a:lnTo>
                    <a:pt x="674" y="102"/>
                  </a:lnTo>
                  <a:lnTo>
                    <a:pt x="679" y="115"/>
                  </a:lnTo>
                  <a:lnTo>
                    <a:pt x="681" y="128"/>
                  </a:lnTo>
                  <a:lnTo>
                    <a:pt x="679" y="142"/>
                  </a:lnTo>
                  <a:lnTo>
                    <a:pt x="674" y="154"/>
                  </a:lnTo>
                  <a:lnTo>
                    <a:pt x="666" y="166"/>
                  </a:lnTo>
                  <a:lnTo>
                    <a:pt x="654" y="178"/>
                  </a:lnTo>
                  <a:lnTo>
                    <a:pt x="639" y="189"/>
                  </a:lnTo>
                  <a:lnTo>
                    <a:pt x="623" y="200"/>
                  </a:lnTo>
                  <a:lnTo>
                    <a:pt x="602" y="209"/>
                  </a:lnTo>
                  <a:lnTo>
                    <a:pt x="581" y="218"/>
                  </a:lnTo>
                  <a:lnTo>
                    <a:pt x="557" y="227"/>
                  </a:lnTo>
                  <a:lnTo>
                    <a:pt x="531" y="233"/>
                  </a:lnTo>
                  <a:lnTo>
                    <a:pt x="503" y="240"/>
                  </a:lnTo>
                  <a:lnTo>
                    <a:pt x="473" y="245"/>
                  </a:lnTo>
                  <a:lnTo>
                    <a:pt x="442" y="249"/>
                  </a:lnTo>
                  <a:lnTo>
                    <a:pt x="410" y="252"/>
                  </a:lnTo>
                  <a:lnTo>
                    <a:pt x="376" y="255"/>
                  </a:lnTo>
                  <a:lnTo>
                    <a:pt x="342" y="255"/>
                  </a:lnTo>
                  <a:lnTo>
                    <a:pt x="307" y="255"/>
                  </a:lnTo>
                  <a:lnTo>
                    <a:pt x="274" y="252"/>
                  </a:lnTo>
                  <a:lnTo>
                    <a:pt x="241" y="249"/>
                  </a:lnTo>
                  <a:lnTo>
                    <a:pt x="209" y="245"/>
                  </a:lnTo>
                  <a:lnTo>
                    <a:pt x="179" y="240"/>
                  </a:lnTo>
                  <a:lnTo>
                    <a:pt x="151" y="233"/>
                  </a:lnTo>
                  <a:lnTo>
                    <a:pt x="125" y="227"/>
                  </a:lnTo>
                  <a:lnTo>
                    <a:pt x="101" y="218"/>
                  </a:lnTo>
                  <a:lnTo>
                    <a:pt x="78" y="209"/>
                  </a:lnTo>
                  <a:lnTo>
                    <a:pt x="58" y="200"/>
                  </a:lnTo>
                  <a:lnTo>
                    <a:pt x="42" y="189"/>
                  </a:lnTo>
                  <a:lnTo>
                    <a:pt x="27" y="178"/>
                  </a:lnTo>
                  <a:lnTo>
                    <a:pt x="15" y="166"/>
                  </a:lnTo>
                  <a:lnTo>
                    <a:pt x="7" y="154"/>
                  </a:lnTo>
                  <a:lnTo>
                    <a:pt x="1" y="142"/>
                  </a:lnTo>
                  <a:lnTo>
                    <a:pt x="0" y="128"/>
                  </a:lnTo>
                  <a:lnTo>
                    <a:pt x="1" y="115"/>
                  </a:lnTo>
                  <a:lnTo>
                    <a:pt x="7" y="102"/>
                  </a:lnTo>
                  <a:lnTo>
                    <a:pt x="15" y="90"/>
                  </a:lnTo>
                  <a:lnTo>
                    <a:pt x="27" y="78"/>
                  </a:lnTo>
                  <a:lnTo>
                    <a:pt x="42" y="66"/>
                  </a:lnTo>
                  <a:lnTo>
                    <a:pt x="58" y="57"/>
                  </a:lnTo>
                  <a:lnTo>
                    <a:pt x="78" y="46"/>
                  </a:lnTo>
                  <a:lnTo>
                    <a:pt x="101" y="38"/>
                  </a:lnTo>
                  <a:lnTo>
                    <a:pt x="125" y="30"/>
                  </a:lnTo>
                  <a:lnTo>
                    <a:pt x="151" y="22"/>
                  </a:lnTo>
                  <a:lnTo>
                    <a:pt x="179" y="15"/>
                  </a:lnTo>
                  <a:lnTo>
                    <a:pt x="209" y="9"/>
                  </a:lnTo>
                  <a:lnTo>
                    <a:pt x="241" y="5"/>
                  </a:lnTo>
                  <a:lnTo>
                    <a:pt x="274" y="3"/>
                  </a:lnTo>
                  <a:lnTo>
                    <a:pt x="307" y="0"/>
                  </a:lnTo>
                  <a:lnTo>
                    <a:pt x="342" y="0"/>
                  </a:lnTo>
                  <a:close/>
                </a:path>
              </a:pathLst>
            </a:custGeom>
            <a:solidFill>
              <a:srgbClr val="933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56" name="Freeform 11">
              <a:extLst>
                <a:ext uri="{FF2B5EF4-FFF2-40B4-BE49-F238E27FC236}">
                  <a16:creationId xmlns:a16="http://schemas.microsoft.com/office/drawing/2014/main" id="{08D339AC-7B7A-DA17-9282-0717E088C51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1" y="3560"/>
              <a:ext cx="681" cy="255"/>
            </a:xfrm>
            <a:custGeom>
              <a:avLst/>
              <a:gdLst>
                <a:gd name="T0" fmla="*/ 342 w 681"/>
                <a:gd name="T1" fmla="*/ 0 h 255"/>
                <a:gd name="T2" fmla="*/ 410 w 681"/>
                <a:gd name="T3" fmla="*/ 3 h 255"/>
                <a:gd name="T4" fmla="*/ 473 w 681"/>
                <a:gd name="T5" fmla="*/ 9 h 255"/>
                <a:gd name="T6" fmla="*/ 531 w 681"/>
                <a:gd name="T7" fmla="*/ 22 h 255"/>
                <a:gd name="T8" fmla="*/ 581 w 681"/>
                <a:gd name="T9" fmla="*/ 38 h 255"/>
                <a:gd name="T10" fmla="*/ 623 w 681"/>
                <a:gd name="T11" fmla="*/ 57 h 255"/>
                <a:gd name="T12" fmla="*/ 654 w 681"/>
                <a:gd name="T13" fmla="*/ 78 h 255"/>
                <a:gd name="T14" fmla="*/ 674 w 681"/>
                <a:gd name="T15" fmla="*/ 102 h 255"/>
                <a:gd name="T16" fmla="*/ 681 w 681"/>
                <a:gd name="T17" fmla="*/ 128 h 255"/>
                <a:gd name="T18" fmla="*/ 679 w 681"/>
                <a:gd name="T19" fmla="*/ 142 h 255"/>
                <a:gd name="T20" fmla="*/ 666 w 681"/>
                <a:gd name="T21" fmla="*/ 166 h 255"/>
                <a:gd name="T22" fmla="*/ 639 w 681"/>
                <a:gd name="T23" fmla="*/ 189 h 255"/>
                <a:gd name="T24" fmla="*/ 602 w 681"/>
                <a:gd name="T25" fmla="*/ 209 h 255"/>
                <a:gd name="T26" fmla="*/ 557 w 681"/>
                <a:gd name="T27" fmla="*/ 227 h 255"/>
                <a:gd name="T28" fmla="*/ 503 w 681"/>
                <a:gd name="T29" fmla="*/ 240 h 255"/>
                <a:gd name="T30" fmla="*/ 442 w 681"/>
                <a:gd name="T31" fmla="*/ 249 h 255"/>
                <a:gd name="T32" fmla="*/ 376 w 681"/>
                <a:gd name="T33" fmla="*/ 255 h 255"/>
                <a:gd name="T34" fmla="*/ 342 w 681"/>
                <a:gd name="T35" fmla="*/ 255 h 255"/>
                <a:gd name="T36" fmla="*/ 274 w 681"/>
                <a:gd name="T37" fmla="*/ 252 h 255"/>
                <a:gd name="T38" fmla="*/ 209 w 681"/>
                <a:gd name="T39" fmla="*/ 245 h 255"/>
                <a:gd name="T40" fmla="*/ 151 w 681"/>
                <a:gd name="T41" fmla="*/ 233 h 255"/>
                <a:gd name="T42" fmla="*/ 101 w 681"/>
                <a:gd name="T43" fmla="*/ 218 h 255"/>
                <a:gd name="T44" fmla="*/ 58 w 681"/>
                <a:gd name="T45" fmla="*/ 200 h 255"/>
                <a:gd name="T46" fmla="*/ 27 w 681"/>
                <a:gd name="T47" fmla="*/ 178 h 255"/>
                <a:gd name="T48" fmla="*/ 7 w 681"/>
                <a:gd name="T49" fmla="*/ 154 h 255"/>
                <a:gd name="T50" fmla="*/ 0 w 681"/>
                <a:gd name="T51" fmla="*/ 128 h 255"/>
                <a:gd name="T52" fmla="*/ 1 w 681"/>
                <a:gd name="T53" fmla="*/ 115 h 255"/>
                <a:gd name="T54" fmla="*/ 15 w 681"/>
                <a:gd name="T55" fmla="*/ 90 h 255"/>
                <a:gd name="T56" fmla="*/ 42 w 681"/>
                <a:gd name="T57" fmla="*/ 66 h 255"/>
                <a:gd name="T58" fmla="*/ 78 w 681"/>
                <a:gd name="T59" fmla="*/ 46 h 255"/>
                <a:gd name="T60" fmla="*/ 125 w 681"/>
                <a:gd name="T61" fmla="*/ 30 h 255"/>
                <a:gd name="T62" fmla="*/ 179 w 681"/>
                <a:gd name="T63" fmla="*/ 15 h 255"/>
                <a:gd name="T64" fmla="*/ 241 w 681"/>
                <a:gd name="T65" fmla="*/ 5 h 255"/>
                <a:gd name="T66" fmla="*/ 307 w 681"/>
                <a:gd name="T67" fmla="*/ 0 h 25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681" h="255">
                  <a:moveTo>
                    <a:pt x="342" y="0"/>
                  </a:moveTo>
                  <a:lnTo>
                    <a:pt x="342" y="0"/>
                  </a:lnTo>
                  <a:lnTo>
                    <a:pt x="376" y="0"/>
                  </a:lnTo>
                  <a:lnTo>
                    <a:pt x="410" y="3"/>
                  </a:lnTo>
                  <a:lnTo>
                    <a:pt x="442" y="5"/>
                  </a:lnTo>
                  <a:lnTo>
                    <a:pt x="473" y="9"/>
                  </a:lnTo>
                  <a:lnTo>
                    <a:pt x="503" y="15"/>
                  </a:lnTo>
                  <a:lnTo>
                    <a:pt x="531" y="22"/>
                  </a:lnTo>
                  <a:lnTo>
                    <a:pt x="557" y="30"/>
                  </a:lnTo>
                  <a:lnTo>
                    <a:pt x="581" y="38"/>
                  </a:lnTo>
                  <a:lnTo>
                    <a:pt x="602" y="46"/>
                  </a:lnTo>
                  <a:lnTo>
                    <a:pt x="623" y="57"/>
                  </a:lnTo>
                  <a:lnTo>
                    <a:pt x="639" y="66"/>
                  </a:lnTo>
                  <a:lnTo>
                    <a:pt x="654" y="78"/>
                  </a:lnTo>
                  <a:lnTo>
                    <a:pt x="666" y="90"/>
                  </a:lnTo>
                  <a:lnTo>
                    <a:pt x="674" y="102"/>
                  </a:lnTo>
                  <a:lnTo>
                    <a:pt x="679" y="115"/>
                  </a:lnTo>
                  <a:lnTo>
                    <a:pt x="681" y="128"/>
                  </a:lnTo>
                  <a:lnTo>
                    <a:pt x="679" y="142"/>
                  </a:lnTo>
                  <a:lnTo>
                    <a:pt x="674" y="154"/>
                  </a:lnTo>
                  <a:lnTo>
                    <a:pt x="666" y="166"/>
                  </a:lnTo>
                  <a:lnTo>
                    <a:pt x="654" y="178"/>
                  </a:lnTo>
                  <a:lnTo>
                    <a:pt x="639" y="189"/>
                  </a:lnTo>
                  <a:lnTo>
                    <a:pt x="623" y="200"/>
                  </a:lnTo>
                  <a:lnTo>
                    <a:pt x="602" y="209"/>
                  </a:lnTo>
                  <a:lnTo>
                    <a:pt x="581" y="218"/>
                  </a:lnTo>
                  <a:lnTo>
                    <a:pt x="557" y="227"/>
                  </a:lnTo>
                  <a:lnTo>
                    <a:pt x="531" y="233"/>
                  </a:lnTo>
                  <a:lnTo>
                    <a:pt x="503" y="240"/>
                  </a:lnTo>
                  <a:lnTo>
                    <a:pt x="473" y="245"/>
                  </a:lnTo>
                  <a:lnTo>
                    <a:pt x="442" y="249"/>
                  </a:lnTo>
                  <a:lnTo>
                    <a:pt x="410" y="252"/>
                  </a:lnTo>
                  <a:lnTo>
                    <a:pt x="376" y="255"/>
                  </a:lnTo>
                  <a:lnTo>
                    <a:pt x="342" y="255"/>
                  </a:lnTo>
                  <a:lnTo>
                    <a:pt x="307" y="255"/>
                  </a:lnTo>
                  <a:lnTo>
                    <a:pt x="274" y="252"/>
                  </a:lnTo>
                  <a:lnTo>
                    <a:pt x="241" y="249"/>
                  </a:lnTo>
                  <a:lnTo>
                    <a:pt x="209" y="245"/>
                  </a:lnTo>
                  <a:lnTo>
                    <a:pt x="179" y="240"/>
                  </a:lnTo>
                  <a:lnTo>
                    <a:pt x="151" y="233"/>
                  </a:lnTo>
                  <a:lnTo>
                    <a:pt x="125" y="227"/>
                  </a:lnTo>
                  <a:lnTo>
                    <a:pt x="101" y="218"/>
                  </a:lnTo>
                  <a:lnTo>
                    <a:pt x="78" y="209"/>
                  </a:lnTo>
                  <a:lnTo>
                    <a:pt x="58" y="200"/>
                  </a:lnTo>
                  <a:lnTo>
                    <a:pt x="42" y="189"/>
                  </a:lnTo>
                  <a:lnTo>
                    <a:pt x="27" y="178"/>
                  </a:lnTo>
                  <a:lnTo>
                    <a:pt x="15" y="166"/>
                  </a:lnTo>
                  <a:lnTo>
                    <a:pt x="7" y="154"/>
                  </a:lnTo>
                  <a:lnTo>
                    <a:pt x="1" y="142"/>
                  </a:lnTo>
                  <a:lnTo>
                    <a:pt x="0" y="128"/>
                  </a:lnTo>
                  <a:lnTo>
                    <a:pt x="1" y="115"/>
                  </a:lnTo>
                  <a:lnTo>
                    <a:pt x="7" y="102"/>
                  </a:lnTo>
                  <a:lnTo>
                    <a:pt x="15" y="90"/>
                  </a:lnTo>
                  <a:lnTo>
                    <a:pt x="27" y="78"/>
                  </a:lnTo>
                  <a:lnTo>
                    <a:pt x="42" y="66"/>
                  </a:lnTo>
                  <a:lnTo>
                    <a:pt x="58" y="57"/>
                  </a:lnTo>
                  <a:lnTo>
                    <a:pt x="78" y="46"/>
                  </a:lnTo>
                  <a:lnTo>
                    <a:pt x="101" y="38"/>
                  </a:lnTo>
                  <a:lnTo>
                    <a:pt x="125" y="30"/>
                  </a:lnTo>
                  <a:lnTo>
                    <a:pt x="151" y="22"/>
                  </a:lnTo>
                  <a:lnTo>
                    <a:pt x="179" y="15"/>
                  </a:lnTo>
                  <a:lnTo>
                    <a:pt x="209" y="9"/>
                  </a:lnTo>
                  <a:lnTo>
                    <a:pt x="241" y="5"/>
                  </a:lnTo>
                  <a:lnTo>
                    <a:pt x="274" y="3"/>
                  </a:lnTo>
                  <a:lnTo>
                    <a:pt x="307" y="0"/>
                  </a:lnTo>
                  <a:lnTo>
                    <a:pt x="342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57" name="Freeform 12">
              <a:extLst>
                <a:ext uri="{FF2B5EF4-FFF2-40B4-BE49-F238E27FC236}">
                  <a16:creationId xmlns:a16="http://schemas.microsoft.com/office/drawing/2014/main" id="{A0091597-57A1-B234-DD58-0EB47E30486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1" y="3530"/>
              <a:ext cx="681" cy="255"/>
            </a:xfrm>
            <a:custGeom>
              <a:avLst/>
              <a:gdLst>
                <a:gd name="T0" fmla="*/ 376 w 681"/>
                <a:gd name="T1" fmla="*/ 0 h 255"/>
                <a:gd name="T2" fmla="*/ 442 w 681"/>
                <a:gd name="T3" fmla="*/ 6 h 255"/>
                <a:gd name="T4" fmla="*/ 503 w 681"/>
                <a:gd name="T5" fmla="*/ 15 h 255"/>
                <a:gd name="T6" fmla="*/ 557 w 681"/>
                <a:gd name="T7" fmla="*/ 30 h 255"/>
                <a:gd name="T8" fmla="*/ 602 w 681"/>
                <a:gd name="T9" fmla="*/ 46 h 255"/>
                <a:gd name="T10" fmla="*/ 639 w 681"/>
                <a:gd name="T11" fmla="*/ 66 h 255"/>
                <a:gd name="T12" fmla="*/ 666 w 681"/>
                <a:gd name="T13" fmla="*/ 91 h 255"/>
                <a:gd name="T14" fmla="*/ 679 w 681"/>
                <a:gd name="T15" fmla="*/ 115 h 255"/>
                <a:gd name="T16" fmla="*/ 679 w 681"/>
                <a:gd name="T17" fmla="*/ 142 h 255"/>
                <a:gd name="T18" fmla="*/ 666 w 681"/>
                <a:gd name="T19" fmla="*/ 166 h 255"/>
                <a:gd name="T20" fmla="*/ 639 w 681"/>
                <a:gd name="T21" fmla="*/ 189 h 255"/>
                <a:gd name="T22" fmla="*/ 602 w 681"/>
                <a:gd name="T23" fmla="*/ 209 h 255"/>
                <a:gd name="T24" fmla="*/ 557 w 681"/>
                <a:gd name="T25" fmla="*/ 227 h 255"/>
                <a:gd name="T26" fmla="*/ 503 w 681"/>
                <a:gd name="T27" fmla="*/ 240 h 255"/>
                <a:gd name="T28" fmla="*/ 442 w 681"/>
                <a:gd name="T29" fmla="*/ 250 h 255"/>
                <a:gd name="T30" fmla="*/ 376 w 681"/>
                <a:gd name="T31" fmla="*/ 255 h 255"/>
                <a:gd name="T32" fmla="*/ 307 w 681"/>
                <a:gd name="T33" fmla="*/ 255 h 255"/>
                <a:gd name="T34" fmla="*/ 241 w 681"/>
                <a:gd name="T35" fmla="*/ 250 h 255"/>
                <a:gd name="T36" fmla="*/ 179 w 681"/>
                <a:gd name="T37" fmla="*/ 240 h 255"/>
                <a:gd name="T38" fmla="*/ 125 w 681"/>
                <a:gd name="T39" fmla="*/ 227 h 255"/>
                <a:gd name="T40" fmla="*/ 78 w 681"/>
                <a:gd name="T41" fmla="*/ 209 h 255"/>
                <a:gd name="T42" fmla="*/ 42 w 681"/>
                <a:gd name="T43" fmla="*/ 189 h 255"/>
                <a:gd name="T44" fmla="*/ 15 w 681"/>
                <a:gd name="T45" fmla="*/ 166 h 255"/>
                <a:gd name="T46" fmla="*/ 1 w 681"/>
                <a:gd name="T47" fmla="*/ 142 h 255"/>
                <a:gd name="T48" fmla="*/ 1 w 681"/>
                <a:gd name="T49" fmla="*/ 115 h 255"/>
                <a:gd name="T50" fmla="*/ 15 w 681"/>
                <a:gd name="T51" fmla="*/ 91 h 255"/>
                <a:gd name="T52" fmla="*/ 42 w 681"/>
                <a:gd name="T53" fmla="*/ 66 h 255"/>
                <a:gd name="T54" fmla="*/ 78 w 681"/>
                <a:gd name="T55" fmla="*/ 46 h 255"/>
                <a:gd name="T56" fmla="*/ 125 w 681"/>
                <a:gd name="T57" fmla="*/ 30 h 255"/>
                <a:gd name="T58" fmla="*/ 179 w 681"/>
                <a:gd name="T59" fmla="*/ 15 h 255"/>
                <a:gd name="T60" fmla="*/ 241 w 681"/>
                <a:gd name="T61" fmla="*/ 6 h 255"/>
                <a:gd name="T62" fmla="*/ 307 w 681"/>
                <a:gd name="T63" fmla="*/ 0 h 25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681" h="255">
                  <a:moveTo>
                    <a:pt x="342" y="0"/>
                  </a:moveTo>
                  <a:lnTo>
                    <a:pt x="376" y="0"/>
                  </a:lnTo>
                  <a:lnTo>
                    <a:pt x="410" y="3"/>
                  </a:lnTo>
                  <a:lnTo>
                    <a:pt x="442" y="6"/>
                  </a:lnTo>
                  <a:lnTo>
                    <a:pt x="473" y="10"/>
                  </a:lnTo>
                  <a:lnTo>
                    <a:pt x="503" y="15"/>
                  </a:lnTo>
                  <a:lnTo>
                    <a:pt x="531" y="22"/>
                  </a:lnTo>
                  <a:lnTo>
                    <a:pt x="557" y="30"/>
                  </a:lnTo>
                  <a:lnTo>
                    <a:pt x="581" y="38"/>
                  </a:lnTo>
                  <a:lnTo>
                    <a:pt x="602" y="46"/>
                  </a:lnTo>
                  <a:lnTo>
                    <a:pt x="623" y="57"/>
                  </a:lnTo>
                  <a:lnTo>
                    <a:pt x="639" y="66"/>
                  </a:lnTo>
                  <a:lnTo>
                    <a:pt x="654" y="79"/>
                  </a:lnTo>
                  <a:lnTo>
                    <a:pt x="666" y="91"/>
                  </a:lnTo>
                  <a:lnTo>
                    <a:pt x="674" y="103"/>
                  </a:lnTo>
                  <a:lnTo>
                    <a:pt x="679" y="115"/>
                  </a:lnTo>
                  <a:lnTo>
                    <a:pt x="681" y="128"/>
                  </a:lnTo>
                  <a:lnTo>
                    <a:pt x="679" y="142"/>
                  </a:lnTo>
                  <a:lnTo>
                    <a:pt x="674" y="154"/>
                  </a:lnTo>
                  <a:lnTo>
                    <a:pt x="666" y="166"/>
                  </a:lnTo>
                  <a:lnTo>
                    <a:pt x="654" y="178"/>
                  </a:lnTo>
                  <a:lnTo>
                    <a:pt x="639" y="189"/>
                  </a:lnTo>
                  <a:lnTo>
                    <a:pt x="623" y="200"/>
                  </a:lnTo>
                  <a:lnTo>
                    <a:pt x="602" y="209"/>
                  </a:lnTo>
                  <a:lnTo>
                    <a:pt x="581" y="217"/>
                  </a:lnTo>
                  <a:lnTo>
                    <a:pt x="557" y="227"/>
                  </a:lnTo>
                  <a:lnTo>
                    <a:pt x="531" y="234"/>
                  </a:lnTo>
                  <a:lnTo>
                    <a:pt x="503" y="240"/>
                  </a:lnTo>
                  <a:lnTo>
                    <a:pt x="473" y="246"/>
                  </a:lnTo>
                  <a:lnTo>
                    <a:pt x="442" y="250"/>
                  </a:lnTo>
                  <a:lnTo>
                    <a:pt x="410" y="252"/>
                  </a:lnTo>
                  <a:lnTo>
                    <a:pt x="376" y="255"/>
                  </a:lnTo>
                  <a:lnTo>
                    <a:pt x="342" y="255"/>
                  </a:lnTo>
                  <a:lnTo>
                    <a:pt x="307" y="255"/>
                  </a:lnTo>
                  <a:lnTo>
                    <a:pt x="274" y="252"/>
                  </a:lnTo>
                  <a:lnTo>
                    <a:pt x="241" y="250"/>
                  </a:lnTo>
                  <a:lnTo>
                    <a:pt x="209" y="246"/>
                  </a:lnTo>
                  <a:lnTo>
                    <a:pt x="179" y="240"/>
                  </a:lnTo>
                  <a:lnTo>
                    <a:pt x="151" y="234"/>
                  </a:lnTo>
                  <a:lnTo>
                    <a:pt x="125" y="227"/>
                  </a:lnTo>
                  <a:lnTo>
                    <a:pt x="101" y="217"/>
                  </a:lnTo>
                  <a:lnTo>
                    <a:pt x="78" y="209"/>
                  </a:lnTo>
                  <a:lnTo>
                    <a:pt x="58" y="200"/>
                  </a:lnTo>
                  <a:lnTo>
                    <a:pt x="42" y="189"/>
                  </a:lnTo>
                  <a:lnTo>
                    <a:pt x="27" y="178"/>
                  </a:lnTo>
                  <a:lnTo>
                    <a:pt x="15" y="166"/>
                  </a:lnTo>
                  <a:lnTo>
                    <a:pt x="7" y="154"/>
                  </a:lnTo>
                  <a:lnTo>
                    <a:pt x="1" y="142"/>
                  </a:lnTo>
                  <a:lnTo>
                    <a:pt x="0" y="128"/>
                  </a:lnTo>
                  <a:lnTo>
                    <a:pt x="1" y="115"/>
                  </a:lnTo>
                  <a:lnTo>
                    <a:pt x="7" y="103"/>
                  </a:lnTo>
                  <a:lnTo>
                    <a:pt x="15" y="91"/>
                  </a:lnTo>
                  <a:lnTo>
                    <a:pt x="27" y="79"/>
                  </a:lnTo>
                  <a:lnTo>
                    <a:pt x="42" y="66"/>
                  </a:lnTo>
                  <a:lnTo>
                    <a:pt x="58" y="57"/>
                  </a:lnTo>
                  <a:lnTo>
                    <a:pt x="78" y="46"/>
                  </a:lnTo>
                  <a:lnTo>
                    <a:pt x="101" y="38"/>
                  </a:lnTo>
                  <a:lnTo>
                    <a:pt x="125" y="30"/>
                  </a:lnTo>
                  <a:lnTo>
                    <a:pt x="151" y="22"/>
                  </a:lnTo>
                  <a:lnTo>
                    <a:pt x="179" y="15"/>
                  </a:lnTo>
                  <a:lnTo>
                    <a:pt x="209" y="10"/>
                  </a:lnTo>
                  <a:lnTo>
                    <a:pt x="241" y="6"/>
                  </a:lnTo>
                  <a:lnTo>
                    <a:pt x="274" y="3"/>
                  </a:lnTo>
                  <a:lnTo>
                    <a:pt x="307" y="0"/>
                  </a:lnTo>
                  <a:lnTo>
                    <a:pt x="342" y="0"/>
                  </a:lnTo>
                  <a:close/>
                </a:path>
              </a:pathLst>
            </a:custGeom>
            <a:solidFill>
              <a:srgbClr val="F2C1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58" name="Freeform 13">
              <a:extLst>
                <a:ext uri="{FF2B5EF4-FFF2-40B4-BE49-F238E27FC236}">
                  <a16:creationId xmlns:a16="http://schemas.microsoft.com/office/drawing/2014/main" id="{1475941D-EFB6-6E6C-2659-CCB71EBBC39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1" y="3530"/>
              <a:ext cx="681" cy="255"/>
            </a:xfrm>
            <a:custGeom>
              <a:avLst/>
              <a:gdLst>
                <a:gd name="T0" fmla="*/ 342 w 681"/>
                <a:gd name="T1" fmla="*/ 0 h 255"/>
                <a:gd name="T2" fmla="*/ 410 w 681"/>
                <a:gd name="T3" fmla="*/ 3 h 255"/>
                <a:gd name="T4" fmla="*/ 473 w 681"/>
                <a:gd name="T5" fmla="*/ 10 h 255"/>
                <a:gd name="T6" fmla="*/ 531 w 681"/>
                <a:gd name="T7" fmla="*/ 22 h 255"/>
                <a:gd name="T8" fmla="*/ 581 w 681"/>
                <a:gd name="T9" fmla="*/ 38 h 255"/>
                <a:gd name="T10" fmla="*/ 623 w 681"/>
                <a:gd name="T11" fmla="*/ 57 h 255"/>
                <a:gd name="T12" fmla="*/ 654 w 681"/>
                <a:gd name="T13" fmla="*/ 79 h 255"/>
                <a:gd name="T14" fmla="*/ 674 w 681"/>
                <a:gd name="T15" fmla="*/ 103 h 255"/>
                <a:gd name="T16" fmla="*/ 681 w 681"/>
                <a:gd name="T17" fmla="*/ 128 h 255"/>
                <a:gd name="T18" fmla="*/ 679 w 681"/>
                <a:gd name="T19" fmla="*/ 142 h 255"/>
                <a:gd name="T20" fmla="*/ 666 w 681"/>
                <a:gd name="T21" fmla="*/ 166 h 255"/>
                <a:gd name="T22" fmla="*/ 639 w 681"/>
                <a:gd name="T23" fmla="*/ 189 h 255"/>
                <a:gd name="T24" fmla="*/ 602 w 681"/>
                <a:gd name="T25" fmla="*/ 209 h 255"/>
                <a:gd name="T26" fmla="*/ 557 w 681"/>
                <a:gd name="T27" fmla="*/ 227 h 255"/>
                <a:gd name="T28" fmla="*/ 503 w 681"/>
                <a:gd name="T29" fmla="*/ 240 h 255"/>
                <a:gd name="T30" fmla="*/ 442 w 681"/>
                <a:gd name="T31" fmla="*/ 250 h 255"/>
                <a:gd name="T32" fmla="*/ 376 w 681"/>
                <a:gd name="T33" fmla="*/ 255 h 255"/>
                <a:gd name="T34" fmla="*/ 342 w 681"/>
                <a:gd name="T35" fmla="*/ 255 h 255"/>
                <a:gd name="T36" fmla="*/ 274 w 681"/>
                <a:gd name="T37" fmla="*/ 252 h 255"/>
                <a:gd name="T38" fmla="*/ 209 w 681"/>
                <a:gd name="T39" fmla="*/ 246 h 255"/>
                <a:gd name="T40" fmla="*/ 151 w 681"/>
                <a:gd name="T41" fmla="*/ 234 h 255"/>
                <a:gd name="T42" fmla="*/ 101 w 681"/>
                <a:gd name="T43" fmla="*/ 217 h 255"/>
                <a:gd name="T44" fmla="*/ 58 w 681"/>
                <a:gd name="T45" fmla="*/ 200 h 255"/>
                <a:gd name="T46" fmla="*/ 27 w 681"/>
                <a:gd name="T47" fmla="*/ 178 h 255"/>
                <a:gd name="T48" fmla="*/ 7 w 681"/>
                <a:gd name="T49" fmla="*/ 154 h 255"/>
                <a:gd name="T50" fmla="*/ 0 w 681"/>
                <a:gd name="T51" fmla="*/ 128 h 255"/>
                <a:gd name="T52" fmla="*/ 1 w 681"/>
                <a:gd name="T53" fmla="*/ 115 h 255"/>
                <a:gd name="T54" fmla="*/ 15 w 681"/>
                <a:gd name="T55" fmla="*/ 91 h 255"/>
                <a:gd name="T56" fmla="*/ 42 w 681"/>
                <a:gd name="T57" fmla="*/ 66 h 255"/>
                <a:gd name="T58" fmla="*/ 78 w 681"/>
                <a:gd name="T59" fmla="*/ 46 h 255"/>
                <a:gd name="T60" fmla="*/ 125 w 681"/>
                <a:gd name="T61" fmla="*/ 30 h 255"/>
                <a:gd name="T62" fmla="*/ 179 w 681"/>
                <a:gd name="T63" fmla="*/ 15 h 255"/>
                <a:gd name="T64" fmla="*/ 241 w 681"/>
                <a:gd name="T65" fmla="*/ 6 h 255"/>
                <a:gd name="T66" fmla="*/ 307 w 681"/>
                <a:gd name="T67" fmla="*/ 0 h 25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681" h="255">
                  <a:moveTo>
                    <a:pt x="342" y="0"/>
                  </a:moveTo>
                  <a:lnTo>
                    <a:pt x="342" y="0"/>
                  </a:lnTo>
                  <a:lnTo>
                    <a:pt x="376" y="0"/>
                  </a:lnTo>
                  <a:lnTo>
                    <a:pt x="410" y="3"/>
                  </a:lnTo>
                  <a:lnTo>
                    <a:pt x="442" y="6"/>
                  </a:lnTo>
                  <a:lnTo>
                    <a:pt x="473" y="10"/>
                  </a:lnTo>
                  <a:lnTo>
                    <a:pt x="503" y="15"/>
                  </a:lnTo>
                  <a:lnTo>
                    <a:pt x="531" y="22"/>
                  </a:lnTo>
                  <a:lnTo>
                    <a:pt x="557" y="30"/>
                  </a:lnTo>
                  <a:lnTo>
                    <a:pt x="581" y="38"/>
                  </a:lnTo>
                  <a:lnTo>
                    <a:pt x="602" y="46"/>
                  </a:lnTo>
                  <a:lnTo>
                    <a:pt x="623" y="57"/>
                  </a:lnTo>
                  <a:lnTo>
                    <a:pt x="639" y="66"/>
                  </a:lnTo>
                  <a:lnTo>
                    <a:pt x="654" y="79"/>
                  </a:lnTo>
                  <a:lnTo>
                    <a:pt x="666" y="91"/>
                  </a:lnTo>
                  <a:lnTo>
                    <a:pt x="674" y="103"/>
                  </a:lnTo>
                  <a:lnTo>
                    <a:pt x="679" y="115"/>
                  </a:lnTo>
                  <a:lnTo>
                    <a:pt x="681" y="128"/>
                  </a:lnTo>
                  <a:lnTo>
                    <a:pt x="679" y="142"/>
                  </a:lnTo>
                  <a:lnTo>
                    <a:pt x="674" y="154"/>
                  </a:lnTo>
                  <a:lnTo>
                    <a:pt x="666" y="166"/>
                  </a:lnTo>
                  <a:lnTo>
                    <a:pt x="654" y="178"/>
                  </a:lnTo>
                  <a:lnTo>
                    <a:pt x="639" y="189"/>
                  </a:lnTo>
                  <a:lnTo>
                    <a:pt x="623" y="200"/>
                  </a:lnTo>
                  <a:lnTo>
                    <a:pt x="602" y="209"/>
                  </a:lnTo>
                  <a:lnTo>
                    <a:pt x="581" y="217"/>
                  </a:lnTo>
                  <a:lnTo>
                    <a:pt x="557" y="227"/>
                  </a:lnTo>
                  <a:lnTo>
                    <a:pt x="531" y="234"/>
                  </a:lnTo>
                  <a:lnTo>
                    <a:pt x="503" y="240"/>
                  </a:lnTo>
                  <a:lnTo>
                    <a:pt x="473" y="246"/>
                  </a:lnTo>
                  <a:lnTo>
                    <a:pt x="442" y="250"/>
                  </a:lnTo>
                  <a:lnTo>
                    <a:pt x="410" y="252"/>
                  </a:lnTo>
                  <a:lnTo>
                    <a:pt x="376" y="255"/>
                  </a:lnTo>
                  <a:lnTo>
                    <a:pt x="342" y="255"/>
                  </a:lnTo>
                  <a:lnTo>
                    <a:pt x="307" y="255"/>
                  </a:lnTo>
                  <a:lnTo>
                    <a:pt x="274" y="252"/>
                  </a:lnTo>
                  <a:lnTo>
                    <a:pt x="241" y="250"/>
                  </a:lnTo>
                  <a:lnTo>
                    <a:pt x="209" y="246"/>
                  </a:lnTo>
                  <a:lnTo>
                    <a:pt x="179" y="240"/>
                  </a:lnTo>
                  <a:lnTo>
                    <a:pt x="151" y="234"/>
                  </a:lnTo>
                  <a:lnTo>
                    <a:pt x="125" y="227"/>
                  </a:lnTo>
                  <a:lnTo>
                    <a:pt x="101" y="217"/>
                  </a:lnTo>
                  <a:lnTo>
                    <a:pt x="78" y="209"/>
                  </a:lnTo>
                  <a:lnTo>
                    <a:pt x="58" y="200"/>
                  </a:lnTo>
                  <a:lnTo>
                    <a:pt x="42" y="189"/>
                  </a:lnTo>
                  <a:lnTo>
                    <a:pt x="27" y="178"/>
                  </a:lnTo>
                  <a:lnTo>
                    <a:pt x="15" y="166"/>
                  </a:lnTo>
                  <a:lnTo>
                    <a:pt x="7" y="154"/>
                  </a:lnTo>
                  <a:lnTo>
                    <a:pt x="1" y="142"/>
                  </a:lnTo>
                  <a:lnTo>
                    <a:pt x="0" y="128"/>
                  </a:lnTo>
                  <a:lnTo>
                    <a:pt x="1" y="115"/>
                  </a:lnTo>
                  <a:lnTo>
                    <a:pt x="7" y="103"/>
                  </a:lnTo>
                  <a:lnTo>
                    <a:pt x="15" y="91"/>
                  </a:lnTo>
                  <a:lnTo>
                    <a:pt x="27" y="79"/>
                  </a:lnTo>
                  <a:lnTo>
                    <a:pt x="42" y="66"/>
                  </a:lnTo>
                  <a:lnTo>
                    <a:pt x="58" y="57"/>
                  </a:lnTo>
                  <a:lnTo>
                    <a:pt x="78" y="46"/>
                  </a:lnTo>
                  <a:lnTo>
                    <a:pt x="101" y="38"/>
                  </a:lnTo>
                  <a:lnTo>
                    <a:pt x="125" y="30"/>
                  </a:lnTo>
                  <a:lnTo>
                    <a:pt x="151" y="22"/>
                  </a:lnTo>
                  <a:lnTo>
                    <a:pt x="179" y="15"/>
                  </a:lnTo>
                  <a:lnTo>
                    <a:pt x="209" y="10"/>
                  </a:lnTo>
                  <a:lnTo>
                    <a:pt x="241" y="6"/>
                  </a:lnTo>
                  <a:lnTo>
                    <a:pt x="274" y="3"/>
                  </a:lnTo>
                  <a:lnTo>
                    <a:pt x="307" y="0"/>
                  </a:lnTo>
                  <a:lnTo>
                    <a:pt x="342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59" name="Freeform 14">
              <a:extLst>
                <a:ext uri="{FF2B5EF4-FFF2-40B4-BE49-F238E27FC236}">
                  <a16:creationId xmlns:a16="http://schemas.microsoft.com/office/drawing/2014/main" id="{15D64EE2-CDAA-DB72-637F-CAF62A5934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7" y="3364"/>
              <a:ext cx="845" cy="661"/>
            </a:xfrm>
            <a:custGeom>
              <a:avLst/>
              <a:gdLst>
                <a:gd name="T0" fmla="*/ 464 w 845"/>
                <a:gd name="T1" fmla="*/ 2 h 661"/>
                <a:gd name="T2" fmla="*/ 488 w 845"/>
                <a:gd name="T3" fmla="*/ 7 h 661"/>
                <a:gd name="T4" fmla="*/ 528 w 845"/>
                <a:gd name="T5" fmla="*/ 21 h 661"/>
                <a:gd name="T6" fmla="*/ 581 w 845"/>
                <a:gd name="T7" fmla="*/ 40 h 661"/>
                <a:gd name="T8" fmla="*/ 640 w 845"/>
                <a:gd name="T9" fmla="*/ 65 h 661"/>
                <a:gd name="T10" fmla="*/ 701 w 845"/>
                <a:gd name="T11" fmla="*/ 98 h 661"/>
                <a:gd name="T12" fmla="*/ 755 w 845"/>
                <a:gd name="T13" fmla="*/ 135 h 661"/>
                <a:gd name="T14" fmla="*/ 799 w 845"/>
                <a:gd name="T15" fmla="*/ 181 h 661"/>
                <a:gd name="T16" fmla="*/ 829 w 845"/>
                <a:gd name="T17" fmla="*/ 232 h 661"/>
                <a:gd name="T18" fmla="*/ 844 w 845"/>
                <a:gd name="T19" fmla="*/ 285 h 661"/>
                <a:gd name="T20" fmla="*/ 842 w 845"/>
                <a:gd name="T21" fmla="*/ 334 h 661"/>
                <a:gd name="T22" fmla="*/ 829 w 845"/>
                <a:gd name="T23" fmla="*/ 378 h 661"/>
                <a:gd name="T24" fmla="*/ 802 w 845"/>
                <a:gd name="T25" fmla="*/ 420 h 661"/>
                <a:gd name="T26" fmla="*/ 763 w 845"/>
                <a:gd name="T27" fmla="*/ 460 h 661"/>
                <a:gd name="T28" fmla="*/ 716 w 845"/>
                <a:gd name="T29" fmla="*/ 495 h 661"/>
                <a:gd name="T30" fmla="*/ 662 w 845"/>
                <a:gd name="T31" fmla="*/ 526 h 661"/>
                <a:gd name="T32" fmla="*/ 607 w 845"/>
                <a:gd name="T33" fmla="*/ 553 h 661"/>
                <a:gd name="T34" fmla="*/ 550 w 845"/>
                <a:gd name="T35" fmla="*/ 575 h 661"/>
                <a:gd name="T36" fmla="*/ 496 w 845"/>
                <a:gd name="T37" fmla="*/ 592 h 661"/>
                <a:gd name="T38" fmla="*/ 448 w 845"/>
                <a:gd name="T39" fmla="*/ 606 h 661"/>
                <a:gd name="T40" fmla="*/ 382 w 845"/>
                <a:gd name="T41" fmla="*/ 621 h 661"/>
                <a:gd name="T42" fmla="*/ 298 w 845"/>
                <a:gd name="T43" fmla="*/ 634 h 661"/>
                <a:gd name="T44" fmla="*/ 221 w 845"/>
                <a:gd name="T45" fmla="*/ 645 h 661"/>
                <a:gd name="T46" fmla="*/ 154 w 845"/>
                <a:gd name="T47" fmla="*/ 652 h 661"/>
                <a:gd name="T48" fmla="*/ 96 w 845"/>
                <a:gd name="T49" fmla="*/ 657 h 661"/>
                <a:gd name="T50" fmla="*/ 50 w 845"/>
                <a:gd name="T51" fmla="*/ 660 h 661"/>
                <a:gd name="T52" fmla="*/ 19 w 845"/>
                <a:gd name="T53" fmla="*/ 661 h 661"/>
                <a:gd name="T54" fmla="*/ 3 w 845"/>
                <a:gd name="T55" fmla="*/ 661 h 661"/>
                <a:gd name="T56" fmla="*/ 47 w 845"/>
                <a:gd name="T57" fmla="*/ 656 h 661"/>
                <a:gd name="T58" fmla="*/ 151 w 845"/>
                <a:gd name="T59" fmla="*/ 642 h 661"/>
                <a:gd name="T60" fmla="*/ 260 w 845"/>
                <a:gd name="T61" fmla="*/ 622 h 661"/>
                <a:gd name="T62" fmla="*/ 371 w 845"/>
                <a:gd name="T63" fmla="*/ 596 h 661"/>
                <a:gd name="T64" fmla="*/ 477 w 845"/>
                <a:gd name="T65" fmla="*/ 564 h 661"/>
                <a:gd name="T66" fmla="*/ 576 w 845"/>
                <a:gd name="T67" fmla="*/ 525 h 661"/>
                <a:gd name="T68" fmla="*/ 660 w 845"/>
                <a:gd name="T69" fmla="*/ 481 h 661"/>
                <a:gd name="T70" fmla="*/ 726 w 845"/>
                <a:gd name="T71" fmla="*/ 431 h 661"/>
                <a:gd name="T72" fmla="*/ 764 w 845"/>
                <a:gd name="T73" fmla="*/ 383 h 661"/>
                <a:gd name="T74" fmla="*/ 780 w 845"/>
                <a:gd name="T75" fmla="*/ 342 h 661"/>
                <a:gd name="T76" fmla="*/ 783 w 845"/>
                <a:gd name="T77" fmla="*/ 297 h 661"/>
                <a:gd name="T78" fmla="*/ 768 w 845"/>
                <a:gd name="T79" fmla="*/ 250 h 661"/>
                <a:gd name="T80" fmla="*/ 736 w 845"/>
                <a:gd name="T81" fmla="*/ 200 h 661"/>
                <a:gd name="T82" fmla="*/ 685 w 845"/>
                <a:gd name="T83" fmla="*/ 146 h 661"/>
                <a:gd name="T84" fmla="*/ 612 w 845"/>
                <a:gd name="T85" fmla="*/ 91 h 661"/>
                <a:gd name="T86" fmla="*/ 518 w 845"/>
                <a:gd name="T87" fmla="*/ 31 h 661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845" h="661">
                  <a:moveTo>
                    <a:pt x="461" y="0"/>
                  </a:moveTo>
                  <a:lnTo>
                    <a:pt x="464" y="2"/>
                  </a:lnTo>
                  <a:lnTo>
                    <a:pt x="473" y="3"/>
                  </a:lnTo>
                  <a:lnTo>
                    <a:pt x="488" y="7"/>
                  </a:lnTo>
                  <a:lnTo>
                    <a:pt x="505" y="14"/>
                  </a:lnTo>
                  <a:lnTo>
                    <a:pt x="528" y="21"/>
                  </a:lnTo>
                  <a:lnTo>
                    <a:pt x="554" y="29"/>
                  </a:lnTo>
                  <a:lnTo>
                    <a:pt x="581" y="40"/>
                  </a:lnTo>
                  <a:lnTo>
                    <a:pt x="611" y="52"/>
                  </a:lnTo>
                  <a:lnTo>
                    <a:pt x="640" y="65"/>
                  </a:lnTo>
                  <a:lnTo>
                    <a:pt x="671" y="81"/>
                  </a:lnTo>
                  <a:lnTo>
                    <a:pt x="701" y="98"/>
                  </a:lnTo>
                  <a:lnTo>
                    <a:pt x="729" y="116"/>
                  </a:lnTo>
                  <a:lnTo>
                    <a:pt x="755" y="135"/>
                  </a:lnTo>
                  <a:lnTo>
                    <a:pt x="779" y="157"/>
                  </a:lnTo>
                  <a:lnTo>
                    <a:pt x="799" y="181"/>
                  </a:lnTo>
                  <a:lnTo>
                    <a:pt x="815" y="205"/>
                  </a:lnTo>
                  <a:lnTo>
                    <a:pt x="829" y="232"/>
                  </a:lnTo>
                  <a:lnTo>
                    <a:pt x="838" y="259"/>
                  </a:lnTo>
                  <a:lnTo>
                    <a:pt x="844" y="285"/>
                  </a:lnTo>
                  <a:lnTo>
                    <a:pt x="845" y="309"/>
                  </a:lnTo>
                  <a:lnTo>
                    <a:pt x="842" y="334"/>
                  </a:lnTo>
                  <a:lnTo>
                    <a:pt x="837" y="356"/>
                  </a:lnTo>
                  <a:lnTo>
                    <a:pt x="829" y="378"/>
                  </a:lnTo>
                  <a:lnTo>
                    <a:pt x="818" y="398"/>
                  </a:lnTo>
                  <a:lnTo>
                    <a:pt x="802" y="420"/>
                  </a:lnTo>
                  <a:lnTo>
                    <a:pt x="783" y="441"/>
                  </a:lnTo>
                  <a:lnTo>
                    <a:pt x="763" y="460"/>
                  </a:lnTo>
                  <a:lnTo>
                    <a:pt x="740" y="479"/>
                  </a:lnTo>
                  <a:lnTo>
                    <a:pt x="716" y="495"/>
                  </a:lnTo>
                  <a:lnTo>
                    <a:pt x="689" y="512"/>
                  </a:lnTo>
                  <a:lnTo>
                    <a:pt x="662" y="526"/>
                  </a:lnTo>
                  <a:lnTo>
                    <a:pt x="635" y="541"/>
                  </a:lnTo>
                  <a:lnTo>
                    <a:pt x="607" y="553"/>
                  </a:lnTo>
                  <a:lnTo>
                    <a:pt x="578" y="565"/>
                  </a:lnTo>
                  <a:lnTo>
                    <a:pt x="550" y="575"/>
                  </a:lnTo>
                  <a:lnTo>
                    <a:pt x="523" y="584"/>
                  </a:lnTo>
                  <a:lnTo>
                    <a:pt x="496" y="592"/>
                  </a:lnTo>
                  <a:lnTo>
                    <a:pt x="470" y="601"/>
                  </a:lnTo>
                  <a:lnTo>
                    <a:pt x="448" y="606"/>
                  </a:lnTo>
                  <a:lnTo>
                    <a:pt x="426" y="611"/>
                  </a:lnTo>
                  <a:lnTo>
                    <a:pt x="382" y="621"/>
                  </a:lnTo>
                  <a:lnTo>
                    <a:pt x="338" y="627"/>
                  </a:lnTo>
                  <a:lnTo>
                    <a:pt x="298" y="634"/>
                  </a:lnTo>
                  <a:lnTo>
                    <a:pt x="259" y="640"/>
                  </a:lnTo>
                  <a:lnTo>
                    <a:pt x="221" y="645"/>
                  </a:lnTo>
                  <a:lnTo>
                    <a:pt x="186" y="649"/>
                  </a:lnTo>
                  <a:lnTo>
                    <a:pt x="154" y="652"/>
                  </a:lnTo>
                  <a:lnTo>
                    <a:pt x="123" y="654"/>
                  </a:lnTo>
                  <a:lnTo>
                    <a:pt x="96" y="657"/>
                  </a:lnTo>
                  <a:lnTo>
                    <a:pt x="72" y="659"/>
                  </a:lnTo>
                  <a:lnTo>
                    <a:pt x="50" y="660"/>
                  </a:lnTo>
                  <a:lnTo>
                    <a:pt x="33" y="660"/>
                  </a:lnTo>
                  <a:lnTo>
                    <a:pt x="19" y="661"/>
                  </a:lnTo>
                  <a:lnTo>
                    <a:pt x="8" y="661"/>
                  </a:lnTo>
                  <a:lnTo>
                    <a:pt x="3" y="661"/>
                  </a:lnTo>
                  <a:lnTo>
                    <a:pt x="0" y="661"/>
                  </a:lnTo>
                  <a:lnTo>
                    <a:pt x="47" y="656"/>
                  </a:lnTo>
                  <a:lnTo>
                    <a:pt x="99" y="650"/>
                  </a:lnTo>
                  <a:lnTo>
                    <a:pt x="151" y="642"/>
                  </a:lnTo>
                  <a:lnTo>
                    <a:pt x="205" y="633"/>
                  </a:lnTo>
                  <a:lnTo>
                    <a:pt x="260" y="622"/>
                  </a:lnTo>
                  <a:lnTo>
                    <a:pt x="316" y="610"/>
                  </a:lnTo>
                  <a:lnTo>
                    <a:pt x="371" y="596"/>
                  </a:lnTo>
                  <a:lnTo>
                    <a:pt x="425" y="580"/>
                  </a:lnTo>
                  <a:lnTo>
                    <a:pt x="477" y="564"/>
                  </a:lnTo>
                  <a:lnTo>
                    <a:pt x="528" y="545"/>
                  </a:lnTo>
                  <a:lnTo>
                    <a:pt x="576" y="525"/>
                  </a:lnTo>
                  <a:lnTo>
                    <a:pt x="620" y="503"/>
                  </a:lnTo>
                  <a:lnTo>
                    <a:pt x="660" y="481"/>
                  </a:lnTo>
                  <a:lnTo>
                    <a:pt x="695" y="456"/>
                  </a:lnTo>
                  <a:lnTo>
                    <a:pt x="726" y="431"/>
                  </a:lnTo>
                  <a:lnTo>
                    <a:pt x="751" y="404"/>
                  </a:lnTo>
                  <a:lnTo>
                    <a:pt x="764" y="383"/>
                  </a:lnTo>
                  <a:lnTo>
                    <a:pt x="774" y="363"/>
                  </a:lnTo>
                  <a:lnTo>
                    <a:pt x="780" y="342"/>
                  </a:lnTo>
                  <a:lnTo>
                    <a:pt x="783" y="320"/>
                  </a:lnTo>
                  <a:lnTo>
                    <a:pt x="783" y="297"/>
                  </a:lnTo>
                  <a:lnTo>
                    <a:pt x="778" y="274"/>
                  </a:lnTo>
                  <a:lnTo>
                    <a:pt x="768" y="250"/>
                  </a:lnTo>
                  <a:lnTo>
                    <a:pt x="755" y="226"/>
                  </a:lnTo>
                  <a:lnTo>
                    <a:pt x="736" y="200"/>
                  </a:lnTo>
                  <a:lnTo>
                    <a:pt x="713" y="173"/>
                  </a:lnTo>
                  <a:lnTo>
                    <a:pt x="685" y="146"/>
                  </a:lnTo>
                  <a:lnTo>
                    <a:pt x="651" y="119"/>
                  </a:lnTo>
                  <a:lnTo>
                    <a:pt x="612" y="91"/>
                  </a:lnTo>
                  <a:lnTo>
                    <a:pt x="567" y="61"/>
                  </a:lnTo>
                  <a:lnTo>
                    <a:pt x="518" y="31"/>
                  </a:lnTo>
                  <a:lnTo>
                    <a:pt x="461" y="0"/>
                  </a:lnTo>
                  <a:close/>
                </a:path>
              </a:pathLst>
            </a:custGeom>
            <a:solidFill>
              <a:srgbClr val="FFF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0" name="Freeform 15">
              <a:extLst>
                <a:ext uri="{FF2B5EF4-FFF2-40B4-BE49-F238E27FC236}">
                  <a16:creationId xmlns:a16="http://schemas.microsoft.com/office/drawing/2014/main" id="{C6C2139E-4271-96AB-2E1A-5F55524C5C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3" y="3297"/>
              <a:ext cx="892" cy="713"/>
            </a:xfrm>
            <a:custGeom>
              <a:avLst/>
              <a:gdLst>
                <a:gd name="T0" fmla="*/ 520 w 892"/>
                <a:gd name="T1" fmla="*/ 712 h 713"/>
                <a:gd name="T2" fmla="*/ 487 w 892"/>
                <a:gd name="T3" fmla="*/ 704 h 713"/>
                <a:gd name="T4" fmla="*/ 425 w 892"/>
                <a:gd name="T5" fmla="*/ 686 h 713"/>
                <a:gd name="T6" fmla="*/ 348 w 892"/>
                <a:gd name="T7" fmla="*/ 661 h 713"/>
                <a:gd name="T8" fmla="*/ 262 w 892"/>
                <a:gd name="T9" fmla="*/ 630 h 713"/>
                <a:gd name="T10" fmla="*/ 175 w 892"/>
                <a:gd name="T11" fmla="*/ 591 h 713"/>
                <a:gd name="T12" fmla="*/ 100 w 892"/>
                <a:gd name="T13" fmla="*/ 546 h 713"/>
                <a:gd name="T14" fmla="*/ 45 w 892"/>
                <a:gd name="T15" fmla="*/ 498 h 713"/>
                <a:gd name="T16" fmla="*/ 12 w 892"/>
                <a:gd name="T17" fmla="*/ 441 h 713"/>
                <a:gd name="T18" fmla="*/ 0 w 892"/>
                <a:gd name="T19" fmla="*/ 386 h 713"/>
                <a:gd name="T20" fmla="*/ 3 w 892"/>
                <a:gd name="T21" fmla="*/ 336 h 713"/>
                <a:gd name="T22" fmla="*/ 18 w 892"/>
                <a:gd name="T23" fmla="*/ 289 h 713"/>
                <a:gd name="T24" fmla="*/ 46 w 892"/>
                <a:gd name="T25" fmla="*/ 243 h 713"/>
                <a:gd name="T26" fmla="*/ 89 w 892"/>
                <a:gd name="T27" fmla="*/ 200 h 713"/>
                <a:gd name="T28" fmla="*/ 143 w 892"/>
                <a:gd name="T29" fmla="*/ 163 h 713"/>
                <a:gd name="T30" fmla="*/ 204 w 892"/>
                <a:gd name="T31" fmla="*/ 134 h 713"/>
                <a:gd name="T32" fmla="*/ 268 w 892"/>
                <a:gd name="T33" fmla="*/ 108 h 713"/>
                <a:gd name="T34" fmla="*/ 333 w 892"/>
                <a:gd name="T35" fmla="*/ 88 h 713"/>
                <a:gd name="T36" fmla="*/ 394 w 892"/>
                <a:gd name="T37" fmla="*/ 71 h 713"/>
                <a:gd name="T38" fmla="*/ 446 w 892"/>
                <a:gd name="T39" fmla="*/ 59 h 713"/>
                <a:gd name="T40" fmla="*/ 514 w 892"/>
                <a:gd name="T41" fmla="*/ 45 h 713"/>
                <a:gd name="T42" fmla="*/ 597 w 892"/>
                <a:gd name="T43" fmla="*/ 28 h 713"/>
                <a:gd name="T44" fmla="*/ 674 w 892"/>
                <a:gd name="T45" fmla="*/ 18 h 713"/>
                <a:gd name="T46" fmla="*/ 741 w 892"/>
                <a:gd name="T47" fmla="*/ 9 h 713"/>
                <a:gd name="T48" fmla="*/ 798 w 892"/>
                <a:gd name="T49" fmla="*/ 4 h 713"/>
                <a:gd name="T50" fmla="*/ 842 w 892"/>
                <a:gd name="T51" fmla="*/ 1 h 713"/>
                <a:gd name="T52" fmla="*/ 873 w 892"/>
                <a:gd name="T53" fmla="*/ 0 h 713"/>
                <a:gd name="T54" fmla="*/ 890 w 892"/>
                <a:gd name="T55" fmla="*/ 0 h 713"/>
                <a:gd name="T56" fmla="*/ 844 w 892"/>
                <a:gd name="T57" fmla="*/ 5 h 713"/>
                <a:gd name="T58" fmla="*/ 736 w 892"/>
                <a:gd name="T59" fmla="*/ 19 h 713"/>
                <a:gd name="T60" fmla="*/ 617 w 892"/>
                <a:gd name="T61" fmla="*/ 38 h 713"/>
                <a:gd name="T62" fmla="*/ 493 w 892"/>
                <a:gd name="T63" fmla="*/ 63 h 713"/>
                <a:gd name="T64" fmla="*/ 373 w 892"/>
                <a:gd name="T65" fmla="*/ 97 h 713"/>
                <a:gd name="T66" fmla="*/ 263 w 892"/>
                <a:gd name="T67" fmla="*/ 136 h 713"/>
                <a:gd name="T68" fmla="*/ 169 w 892"/>
                <a:gd name="T69" fmla="*/ 182 h 713"/>
                <a:gd name="T70" fmla="*/ 97 w 892"/>
                <a:gd name="T71" fmla="*/ 237 h 713"/>
                <a:gd name="T72" fmla="*/ 55 w 892"/>
                <a:gd name="T73" fmla="*/ 289 h 713"/>
                <a:gd name="T74" fmla="*/ 45 w 892"/>
                <a:gd name="T75" fmla="*/ 333 h 713"/>
                <a:gd name="T76" fmla="*/ 61 w 892"/>
                <a:gd name="T77" fmla="*/ 383 h 713"/>
                <a:gd name="T78" fmla="*/ 101 w 892"/>
                <a:gd name="T79" fmla="*/ 436 h 713"/>
                <a:gd name="T80" fmla="*/ 163 w 892"/>
                <a:gd name="T81" fmla="*/ 492 h 713"/>
                <a:gd name="T82" fmla="*/ 245 w 892"/>
                <a:gd name="T83" fmla="*/ 552 h 713"/>
                <a:gd name="T84" fmla="*/ 346 w 892"/>
                <a:gd name="T85" fmla="*/ 615 h 713"/>
                <a:gd name="T86" fmla="*/ 462 w 892"/>
                <a:gd name="T87" fmla="*/ 680 h 713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892" h="713">
                  <a:moveTo>
                    <a:pt x="526" y="713"/>
                  </a:moveTo>
                  <a:lnTo>
                    <a:pt x="520" y="712"/>
                  </a:lnTo>
                  <a:lnTo>
                    <a:pt x="507" y="709"/>
                  </a:lnTo>
                  <a:lnTo>
                    <a:pt x="487" y="704"/>
                  </a:lnTo>
                  <a:lnTo>
                    <a:pt x="458" y="696"/>
                  </a:lnTo>
                  <a:lnTo>
                    <a:pt x="425" y="686"/>
                  </a:lnTo>
                  <a:lnTo>
                    <a:pt x="388" y="674"/>
                  </a:lnTo>
                  <a:lnTo>
                    <a:pt x="348" y="661"/>
                  </a:lnTo>
                  <a:lnTo>
                    <a:pt x="305" y="646"/>
                  </a:lnTo>
                  <a:lnTo>
                    <a:pt x="262" y="630"/>
                  </a:lnTo>
                  <a:lnTo>
                    <a:pt x="217" y="611"/>
                  </a:lnTo>
                  <a:lnTo>
                    <a:pt x="175" y="591"/>
                  </a:lnTo>
                  <a:lnTo>
                    <a:pt x="136" y="569"/>
                  </a:lnTo>
                  <a:lnTo>
                    <a:pt x="100" y="546"/>
                  </a:lnTo>
                  <a:lnTo>
                    <a:pt x="69" y="522"/>
                  </a:lnTo>
                  <a:lnTo>
                    <a:pt x="45" y="498"/>
                  </a:lnTo>
                  <a:lnTo>
                    <a:pt x="26" y="471"/>
                  </a:lnTo>
                  <a:lnTo>
                    <a:pt x="12" y="441"/>
                  </a:lnTo>
                  <a:lnTo>
                    <a:pt x="4" y="413"/>
                  </a:lnTo>
                  <a:lnTo>
                    <a:pt x="0" y="386"/>
                  </a:lnTo>
                  <a:lnTo>
                    <a:pt x="0" y="360"/>
                  </a:lnTo>
                  <a:lnTo>
                    <a:pt x="3" y="336"/>
                  </a:lnTo>
                  <a:lnTo>
                    <a:pt x="10" y="312"/>
                  </a:lnTo>
                  <a:lnTo>
                    <a:pt x="18" y="289"/>
                  </a:lnTo>
                  <a:lnTo>
                    <a:pt x="30" y="266"/>
                  </a:lnTo>
                  <a:lnTo>
                    <a:pt x="46" y="243"/>
                  </a:lnTo>
                  <a:lnTo>
                    <a:pt x="66" y="220"/>
                  </a:lnTo>
                  <a:lnTo>
                    <a:pt x="89" y="200"/>
                  </a:lnTo>
                  <a:lnTo>
                    <a:pt x="115" y="181"/>
                  </a:lnTo>
                  <a:lnTo>
                    <a:pt x="143" y="163"/>
                  </a:lnTo>
                  <a:lnTo>
                    <a:pt x="173" y="148"/>
                  </a:lnTo>
                  <a:lnTo>
                    <a:pt x="204" y="134"/>
                  </a:lnTo>
                  <a:lnTo>
                    <a:pt x="236" y="120"/>
                  </a:lnTo>
                  <a:lnTo>
                    <a:pt x="268" y="108"/>
                  </a:lnTo>
                  <a:lnTo>
                    <a:pt x="301" y="97"/>
                  </a:lnTo>
                  <a:lnTo>
                    <a:pt x="333" y="88"/>
                  </a:lnTo>
                  <a:lnTo>
                    <a:pt x="364" y="78"/>
                  </a:lnTo>
                  <a:lnTo>
                    <a:pt x="394" y="71"/>
                  </a:lnTo>
                  <a:lnTo>
                    <a:pt x="421" y="65"/>
                  </a:lnTo>
                  <a:lnTo>
                    <a:pt x="446" y="59"/>
                  </a:lnTo>
                  <a:lnTo>
                    <a:pt x="469" y="54"/>
                  </a:lnTo>
                  <a:lnTo>
                    <a:pt x="514" y="45"/>
                  </a:lnTo>
                  <a:lnTo>
                    <a:pt x="557" y="36"/>
                  </a:lnTo>
                  <a:lnTo>
                    <a:pt x="597" y="28"/>
                  </a:lnTo>
                  <a:lnTo>
                    <a:pt x="636" y="23"/>
                  </a:lnTo>
                  <a:lnTo>
                    <a:pt x="674" y="18"/>
                  </a:lnTo>
                  <a:lnTo>
                    <a:pt x="709" y="13"/>
                  </a:lnTo>
                  <a:lnTo>
                    <a:pt x="741" y="9"/>
                  </a:lnTo>
                  <a:lnTo>
                    <a:pt x="771" y="7"/>
                  </a:lnTo>
                  <a:lnTo>
                    <a:pt x="798" y="4"/>
                  </a:lnTo>
                  <a:lnTo>
                    <a:pt x="822" y="3"/>
                  </a:lnTo>
                  <a:lnTo>
                    <a:pt x="842" y="1"/>
                  </a:lnTo>
                  <a:lnTo>
                    <a:pt x="860" y="1"/>
                  </a:lnTo>
                  <a:lnTo>
                    <a:pt x="873" y="0"/>
                  </a:lnTo>
                  <a:lnTo>
                    <a:pt x="884" y="0"/>
                  </a:lnTo>
                  <a:lnTo>
                    <a:pt x="890" y="0"/>
                  </a:lnTo>
                  <a:lnTo>
                    <a:pt x="892" y="0"/>
                  </a:lnTo>
                  <a:lnTo>
                    <a:pt x="844" y="5"/>
                  </a:lnTo>
                  <a:lnTo>
                    <a:pt x="793" y="11"/>
                  </a:lnTo>
                  <a:lnTo>
                    <a:pt x="736" y="19"/>
                  </a:lnTo>
                  <a:lnTo>
                    <a:pt x="678" y="27"/>
                  </a:lnTo>
                  <a:lnTo>
                    <a:pt x="617" y="38"/>
                  </a:lnTo>
                  <a:lnTo>
                    <a:pt x="555" y="50"/>
                  </a:lnTo>
                  <a:lnTo>
                    <a:pt x="493" y="63"/>
                  </a:lnTo>
                  <a:lnTo>
                    <a:pt x="433" y="80"/>
                  </a:lnTo>
                  <a:lnTo>
                    <a:pt x="373" y="97"/>
                  </a:lnTo>
                  <a:lnTo>
                    <a:pt x="317" y="116"/>
                  </a:lnTo>
                  <a:lnTo>
                    <a:pt x="263" y="136"/>
                  </a:lnTo>
                  <a:lnTo>
                    <a:pt x="213" y="158"/>
                  </a:lnTo>
                  <a:lnTo>
                    <a:pt x="169" y="182"/>
                  </a:lnTo>
                  <a:lnTo>
                    <a:pt x="130" y="209"/>
                  </a:lnTo>
                  <a:lnTo>
                    <a:pt x="97" y="237"/>
                  </a:lnTo>
                  <a:lnTo>
                    <a:pt x="72" y="267"/>
                  </a:lnTo>
                  <a:lnTo>
                    <a:pt x="55" y="289"/>
                  </a:lnTo>
                  <a:lnTo>
                    <a:pt x="47" y="310"/>
                  </a:lnTo>
                  <a:lnTo>
                    <a:pt x="45" y="333"/>
                  </a:lnTo>
                  <a:lnTo>
                    <a:pt x="50" y="357"/>
                  </a:lnTo>
                  <a:lnTo>
                    <a:pt x="61" y="383"/>
                  </a:lnTo>
                  <a:lnTo>
                    <a:pt x="78" y="409"/>
                  </a:lnTo>
                  <a:lnTo>
                    <a:pt x="101" y="436"/>
                  </a:lnTo>
                  <a:lnTo>
                    <a:pt x="130" y="464"/>
                  </a:lnTo>
                  <a:lnTo>
                    <a:pt x="163" y="492"/>
                  </a:lnTo>
                  <a:lnTo>
                    <a:pt x="202" y="522"/>
                  </a:lnTo>
                  <a:lnTo>
                    <a:pt x="245" y="552"/>
                  </a:lnTo>
                  <a:lnTo>
                    <a:pt x="294" y="583"/>
                  </a:lnTo>
                  <a:lnTo>
                    <a:pt x="346" y="615"/>
                  </a:lnTo>
                  <a:lnTo>
                    <a:pt x="403" y="647"/>
                  </a:lnTo>
                  <a:lnTo>
                    <a:pt x="462" y="680"/>
                  </a:lnTo>
                  <a:lnTo>
                    <a:pt x="526" y="713"/>
                  </a:lnTo>
                  <a:close/>
                </a:path>
              </a:pathLst>
            </a:custGeom>
            <a:solidFill>
              <a:srgbClr val="FFF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1" name="Freeform 16">
              <a:extLst>
                <a:ext uri="{FF2B5EF4-FFF2-40B4-BE49-F238E27FC236}">
                  <a16:creationId xmlns:a16="http://schemas.microsoft.com/office/drawing/2014/main" id="{61FD43C5-AF5F-F142-AD24-223F11921B9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7" y="3374"/>
              <a:ext cx="739" cy="577"/>
            </a:xfrm>
            <a:custGeom>
              <a:avLst/>
              <a:gdLst>
                <a:gd name="T0" fmla="*/ 406 w 739"/>
                <a:gd name="T1" fmla="*/ 1 h 577"/>
                <a:gd name="T2" fmla="*/ 426 w 739"/>
                <a:gd name="T3" fmla="*/ 7 h 577"/>
                <a:gd name="T4" fmla="*/ 463 w 739"/>
                <a:gd name="T5" fmla="*/ 17 h 577"/>
                <a:gd name="T6" fmla="*/ 508 w 739"/>
                <a:gd name="T7" fmla="*/ 34 h 577"/>
                <a:gd name="T8" fmla="*/ 561 w 739"/>
                <a:gd name="T9" fmla="*/ 57 h 577"/>
                <a:gd name="T10" fmla="*/ 612 w 739"/>
                <a:gd name="T11" fmla="*/ 83 h 577"/>
                <a:gd name="T12" fmla="*/ 661 w 739"/>
                <a:gd name="T13" fmla="*/ 117 h 577"/>
                <a:gd name="T14" fmla="*/ 700 w 739"/>
                <a:gd name="T15" fmla="*/ 156 h 577"/>
                <a:gd name="T16" fmla="*/ 733 w 739"/>
                <a:gd name="T17" fmla="*/ 226 h 577"/>
                <a:gd name="T18" fmla="*/ 731 w 739"/>
                <a:gd name="T19" fmla="*/ 311 h 577"/>
                <a:gd name="T20" fmla="*/ 700 w 739"/>
                <a:gd name="T21" fmla="*/ 368 h 577"/>
                <a:gd name="T22" fmla="*/ 666 w 739"/>
                <a:gd name="T23" fmla="*/ 403 h 577"/>
                <a:gd name="T24" fmla="*/ 624 w 739"/>
                <a:gd name="T25" fmla="*/ 434 h 577"/>
                <a:gd name="T26" fmla="*/ 578 w 739"/>
                <a:gd name="T27" fmla="*/ 460 h 577"/>
                <a:gd name="T28" fmla="*/ 530 w 739"/>
                <a:gd name="T29" fmla="*/ 483 h 577"/>
                <a:gd name="T30" fmla="*/ 480 w 739"/>
                <a:gd name="T31" fmla="*/ 502 h 577"/>
                <a:gd name="T32" fmla="*/ 434 w 739"/>
                <a:gd name="T33" fmla="*/ 516 h 577"/>
                <a:gd name="T34" fmla="*/ 391 w 739"/>
                <a:gd name="T35" fmla="*/ 528 h 577"/>
                <a:gd name="T36" fmla="*/ 333 w 739"/>
                <a:gd name="T37" fmla="*/ 541 h 577"/>
                <a:gd name="T38" fmla="*/ 260 w 739"/>
                <a:gd name="T39" fmla="*/ 553 h 577"/>
                <a:gd name="T40" fmla="*/ 193 w 739"/>
                <a:gd name="T41" fmla="*/ 562 h 577"/>
                <a:gd name="T42" fmla="*/ 134 w 739"/>
                <a:gd name="T43" fmla="*/ 569 h 577"/>
                <a:gd name="T44" fmla="*/ 84 w 739"/>
                <a:gd name="T45" fmla="*/ 573 h 577"/>
                <a:gd name="T46" fmla="*/ 45 w 739"/>
                <a:gd name="T47" fmla="*/ 576 h 577"/>
                <a:gd name="T48" fmla="*/ 17 w 739"/>
                <a:gd name="T49" fmla="*/ 577 h 577"/>
                <a:gd name="T50" fmla="*/ 2 w 739"/>
                <a:gd name="T51" fmla="*/ 577 h 577"/>
                <a:gd name="T52" fmla="*/ 42 w 739"/>
                <a:gd name="T53" fmla="*/ 573 h 577"/>
                <a:gd name="T54" fmla="*/ 132 w 739"/>
                <a:gd name="T55" fmla="*/ 561 h 577"/>
                <a:gd name="T56" fmla="*/ 228 w 739"/>
                <a:gd name="T57" fmla="*/ 543 h 577"/>
                <a:gd name="T58" fmla="*/ 325 w 739"/>
                <a:gd name="T59" fmla="*/ 522 h 577"/>
                <a:gd name="T60" fmla="*/ 418 w 739"/>
                <a:gd name="T61" fmla="*/ 493 h 577"/>
                <a:gd name="T62" fmla="*/ 503 w 739"/>
                <a:gd name="T63" fmla="*/ 460 h 577"/>
                <a:gd name="T64" fmla="*/ 577 w 739"/>
                <a:gd name="T65" fmla="*/ 421 h 577"/>
                <a:gd name="T66" fmla="*/ 635 w 739"/>
                <a:gd name="T67" fmla="*/ 376 h 577"/>
                <a:gd name="T68" fmla="*/ 669 w 739"/>
                <a:gd name="T69" fmla="*/ 334 h 577"/>
                <a:gd name="T70" fmla="*/ 682 w 739"/>
                <a:gd name="T71" fmla="*/ 299 h 577"/>
                <a:gd name="T72" fmla="*/ 684 w 739"/>
                <a:gd name="T73" fmla="*/ 260 h 577"/>
                <a:gd name="T74" fmla="*/ 671 w 739"/>
                <a:gd name="T75" fmla="*/ 218 h 577"/>
                <a:gd name="T76" fmla="*/ 643 w 739"/>
                <a:gd name="T77" fmla="*/ 174 h 577"/>
                <a:gd name="T78" fmla="*/ 599 w 739"/>
                <a:gd name="T79" fmla="*/ 128 h 577"/>
                <a:gd name="T80" fmla="*/ 535 w 739"/>
                <a:gd name="T81" fmla="*/ 78 h 577"/>
                <a:gd name="T82" fmla="*/ 453 w 739"/>
                <a:gd name="T83" fmla="*/ 27 h 57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739" h="577">
                  <a:moveTo>
                    <a:pt x="403" y="0"/>
                  </a:moveTo>
                  <a:lnTo>
                    <a:pt x="406" y="1"/>
                  </a:lnTo>
                  <a:lnTo>
                    <a:pt x="414" y="3"/>
                  </a:lnTo>
                  <a:lnTo>
                    <a:pt x="426" y="7"/>
                  </a:lnTo>
                  <a:lnTo>
                    <a:pt x="442" y="11"/>
                  </a:lnTo>
                  <a:lnTo>
                    <a:pt x="463" y="17"/>
                  </a:lnTo>
                  <a:lnTo>
                    <a:pt x="484" y="25"/>
                  </a:lnTo>
                  <a:lnTo>
                    <a:pt x="508" y="34"/>
                  </a:lnTo>
                  <a:lnTo>
                    <a:pt x="534" y="44"/>
                  </a:lnTo>
                  <a:lnTo>
                    <a:pt x="561" y="57"/>
                  </a:lnTo>
                  <a:lnTo>
                    <a:pt x="587" y="70"/>
                  </a:lnTo>
                  <a:lnTo>
                    <a:pt x="612" y="83"/>
                  </a:lnTo>
                  <a:lnTo>
                    <a:pt x="638" y="100"/>
                  </a:lnTo>
                  <a:lnTo>
                    <a:pt x="661" y="117"/>
                  </a:lnTo>
                  <a:lnTo>
                    <a:pt x="681" y="136"/>
                  </a:lnTo>
                  <a:lnTo>
                    <a:pt x="700" y="156"/>
                  </a:lnTo>
                  <a:lnTo>
                    <a:pt x="713" y="178"/>
                  </a:lnTo>
                  <a:lnTo>
                    <a:pt x="733" y="226"/>
                  </a:lnTo>
                  <a:lnTo>
                    <a:pt x="739" y="270"/>
                  </a:lnTo>
                  <a:lnTo>
                    <a:pt x="731" y="311"/>
                  </a:lnTo>
                  <a:lnTo>
                    <a:pt x="713" y="349"/>
                  </a:lnTo>
                  <a:lnTo>
                    <a:pt x="700" y="368"/>
                  </a:lnTo>
                  <a:lnTo>
                    <a:pt x="684" y="386"/>
                  </a:lnTo>
                  <a:lnTo>
                    <a:pt x="666" y="403"/>
                  </a:lnTo>
                  <a:lnTo>
                    <a:pt x="646" y="419"/>
                  </a:lnTo>
                  <a:lnTo>
                    <a:pt x="624" y="434"/>
                  </a:lnTo>
                  <a:lnTo>
                    <a:pt x="603" y="448"/>
                  </a:lnTo>
                  <a:lnTo>
                    <a:pt x="578" y="460"/>
                  </a:lnTo>
                  <a:lnTo>
                    <a:pt x="554" y="472"/>
                  </a:lnTo>
                  <a:lnTo>
                    <a:pt x="530" y="483"/>
                  </a:lnTo>
                  <a:lnTo>
                    <a:pt x="506" y="493"/>
                  </a:lnTo>
                  <a:lnTo>
                    <a:pt x="480" y="502"/>
                  </a:lnTo>
                  <a:lnTo>
                    <a:pt x="457" y="510"/>
                  </a:lnTo>
                  <a:lnTo>
                    <a:pt x="434" y="516"/>
                  </a:lnTo>
                  <a:lnTo>
                    <a:pt x="411" y="523"/>
                  </a:lnTo>
                  <a:lnTo>
                    <a:pt x="391" y="528"/>
                  </a:lnTo>
                  <a:lnTo>
                    <a:pt x="372" y="533"/>
                  </a:lnTo>
                  <a:lnTo>
                    <a:pt x="333" y="541"/>
                  </a:lnTo>
                  <a:lnTo>
                    <a:pt x="297" y="547"/>
                  </a:lnTo>
                  <a:lnTo>
                    <a:pt x="260" y="553"/>
                  </a:lnTo>
                  <a:lnTo>
                    <a:pt x="225" y="558"/>
                  </a:lnTo>
                  <a:lnTo>
                    <a:pt x="193" y="562"/>
                  </a:lnTo>
                  <a:lnTo>
                    <a:pt x="163" y="566"/>
                  </a:lnTo>
                  <a:lnTo>
                    <a:pt x="134" y="569"/>
                  </a:lnTo>
                  <a:lnTo>
                    <a:pt x="108" y="572"/>
                  </a:lnTo>
                  <a:lnTo>
                    <a:pt x="84" y="573"/>
                  </a:lnTo>
                  <a:lnTo>
                    <a:pt x="62" y="574"/>
                  </a:lnTo>
                  <a:lnTo>
                    <a:pt x="45" y="576"/>
                  </a:lnTo>
                  <a:lnTo>
                    <a:pt x="29" y="576"/>
                  </a:lnTo>
                  <a:lnTo>
                    <a:pt x="17" y="577"/>
                  </a:lnTo>
                  <a:lnTo>
                    <a:pt x="8" y="577"/>
                  </a:lnTo>
                  <a:lnTo>
                    <a:pt x="2" y="577"/>
                  </a:lnTo>
                  <a:lnTo>
                    <a:pt x="0" y="577"/>
                  </a:lnTo>
                  <a:lnTo>
                    <a:pt x="42" y="573"/>
                  </a:lnTo>
                  <a:lnTo>
                    <a:pt x="87" y="568"/>
                  </a:lnTo>
                  <a:lnTo>
                    <a:pt x="132" y="561"/>
                  </a:lnTo>
                  <a:lnTo>
                    <a:pt x="180" y="553"/>
                  </a:lnTo>
                  <a:lnTo>
                    <a:pt x="228" y="543"/>
                  </a:lnTo>
                  <a:lnTo>
                    <a:pt x="277" y="534"/>
                  </a:lnTo>
                  <a:lnTo>
                    <a:pt x="325" y="522"/>
                  </a:lnTo>
                  <a:lnTo>
                    <a:pt x="372" y="508"/>
                  </a:lnTo>
                  <a:lnTo>
                    <a:pt x="418" y="493"/>
                  </a:lnTo>
                  <a:lnTo>
                    <a:pt x="463" y="477"/>
                  </a:lnTo>
                  <a:lnTo>
                    <a:pt x="503" y="460"/>
                  </a:lnTo>
                  <a:lnTo>
                    <a:pt x="542" y="441"/>
                  </a:lnTo>
                  <a:lnTo>
                    <a:pt x="577" y="421"/>
                  </a:lnTo>
                  <a:lnTo>
                    <a:pt x="608" y="399"/>
                  </a:lnTo>
                  <a:lnTo>
                    <a:pt x="635" y="376"/>
                  </a:lnTo>
                  <a:lnTo>
                    <a:pt x="657" y="352"/>
                  </a:lnTo>
                  <a:lnTo>
                    <a:pt x="669" y="334"/>
                  </a:lnTo>
                  <a:lnTo>
                    <a:pt x="677" y="317"/>
                  </a:lnTo>
                  <a:lnTo>
                    <a:pt x="682" y="299"/>
                  </a:lnTo>
                  <a:lnTo>
                    <a:pt x="685" y="279"/>
                  </a:lnTo>
                  <a:lnTo>
                    <a:pt x="684" y="260"/>
                  </a:lnTo>
                  <a:lnTo>
                    <a:pt x="680" y="240"/>
                  </a:lnTo>
                  <a:lnTo>
                    <a:pt x="671" y="218"/>
                  </a:lnTo>
                  <a:lnTo>
                    <a:pt x="659" y="197"/>
                  </a:lnTo>
                  <a:lnTo>
                    <a:pt x="643" y="174"/>
                  </a:lnTo>
                  <a:lnTo>
                    <a:pt x="623" y="151"/>
                  </a:lnTo>
                  <a:lnTo>
                    <a:pt x="599" y="128"/>
                  </a:lnTo>
                  <a:lnTo>
                    <a:pt x="569" y="104"/>
                  </a:lnTo>
                  <a:lnTo>
                    <a:pt x="535" y="78"/>
                  </a:lnTo>
                  <a:lnTo>
                    <a:pt x="496" y="52"/>
                  </a:lnTo>
                  <a:lnTo>
                    <a:pt x="453" y="27"/>
                  </a:lnTo>
                  <a:lnTo>
                    <a:pt x="403" y="0"/>
                  </a:lnTo>
                  <a:close/>
                </a:path>
              </a:pathLst>
            </a:custGeom>
            <a:solidFill>
              <a:srgbClr val="FFF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2" name="Freeform 17">
              <a:extLst>
                <a:ext uri="{FF2B5EF4-FFF2-40B4-BE49-F238E27FC236}">
                  <a16:creationId xmlns:a16="http://schemas.microsoft.com/office/drawing/2014/main" id="{8BBB5835-5601-C35A-C06A-C37F931698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8" y="3377"/>
              <a:ext cx="737" cy="621"/>
            </a:xfrm>
            <a:custGeom>
              <a:avLst/>
              <a:gdLst>
                <a:gd name="T0" fmla="*/ 334 w 737"/>
                <a:gd name="T1" fmla="*/ 620 h 621"/>
                <a:gd name="T2" fmla="*/ 314 w 737"/>
                <a:gd name="T3" fmla="*/ 614 h 621"/>
                <a:gd name="T4" fmla="*/ 278 w 737"/>
                <a:gd name="T5" fmla="*/ 602 h 621"/>
                <a:gd name="T6" fmla="*/ 232 w 737"/>
                <a:gd name="T7" fmla="*/ 585 h 621"/>
                <a:gd name="T8" fmla="*/ 179 w 737"/>
                <a:gd name="T9" fmla="*/ 561 h 621"/>
                <a:gd name="T10" fmla="*/ 128 w 737"/>
                <a:gd name="T11" fmla="*/ 530 h 621"/>
                <a:gd name="T12" fmla="*/ 79 w 737"/>
                <a:gd name="T13" fmla="*/ 493 h 621"/>
                <a:gd name="T14" fmla="*/ 40 w 737"/>
                <a:gd name="T15" fmla="*/ 451 h 621"/>
                <a:gd name="T16" fmla="*/ 7 w 737"/>
                <a:gd name="T17" fmla="*/ 377 h 621"/>
                <a:gd name="T18" fmla="*/ 7 w 737"/>
                <a:gd name="T19" fmla="*/ 285 h 621"/>
                <a:gd name="T20" fmla="*/ 38 w 737"/>
                <a:gd name="T21" fmla="*/ 226 h 621"/>
                <a:gd name="T22" fmla="*/ 71 w 737"/>
                <a:gd name="T23" fmla="*/ 188 h 621"/>
                <a:gd name="T24" fmla="*/ 113 w 737"/>
                <a:gd name="T25" fmla="*/ 155 h 621"/>
                <a:gd name="T26" fmla="*/ 159 w 737"/>
                <a:gd name="T27" fmla="*/ 125 h 621"/>
                <a:gd name="T28" fmla="*/ 207 w 737"/>
                <a:gd name="T29" fmla="*/ 101 h 621"/>
                <a:gd name="T30" fmla="*/ 257 w 737"/>
                <a:gd name="T31" fmla="*/ 79 h 621"/>
                <a:gd name="T32" fmla="*/ 304 w 737"/>
                <a:gd name="T33" fmla="*/ 63 h 621"/>
                <a:gd name="T34" fmla="*/ 348 w 737"/>
                <a:gd name="T35" fmla="*/ 51 h 621"/>
                <a:gd name="T36" fmla="*/ 406 w 737"/>
                <a:gd name="T37" fmla="*/ 39 h 621"/>
                <a:gd name="T38" fmla="*/ 478 w 737"/>
                <a:gd name="T39" fmla="*/ 25 h 621"/>
                <a:gd name="T40" fmla="*/ 546 w 737"/>
                <a:gd name="T41" fmla="*/ 14 h 621"/>
                <a:gd name="T42" fmla="*/ 605 w 737"/>
                <a:gd name="T43" fmla="*/ 8 h 621"/>
                <a:gd name="T44" fmla="*/ 655 w 737"/>
                <a:gd name="T45" fmla="*/ 4 h 621"/>
                <a:gd name="T46" fmla="*/ 694 w 737"/>
                <a:gd name="T47" fmla="*/ 1 h 621"/>
                <a:gd name="T48" fmla="*/ 721 w 737"/>
                <a:gd name="T49" fmla="*/ 0 h 621"/>
                <a:gd name="T50" fmla="*/ 736 w 737"/>
                <a:gd name="T51" fmla="*/ 0 h 621"/>
                <a:gd name="T52" fmla="*/ 695 w 737"/>
                <a:gd name="T53" fmla="*/ 4 h 621"/>
                <a:gd name="T54" fmla="*/ 605 w 737"/>
                <a:gd name="T55" fmla="*/ 17 h 621"/>
                <a:gd name="T56" fmla="*/ 511 w 737"/>
                <a:gd name="T57" fmla="*/ 35 h 621"/>
                <a:gd name="T58" fmla="*/ 414 w 737"/>
                <a:gd name="T59" fmla="*/ 59 h 621"/>
                <a:gd name="T60" fmla="*/ 321 w 737"/>
                <a:gd name="T61" fmla="*/ 90 h 621"/>
                <a:gd name="T62" fmla="*/ 234 w 737"/>
                <a:gd name="T63" fmla="*/ 125 h 621"/>
                <a:gd name="T64" fmla="*/ 160 w 737"/>
                <a:gd name="T65" fmla="*/ 167 h 621"/>
                <a:gd name="T66" fmla="*/ 102 w 737"/>
                <a:gd name="T67" fmla="*/ 214 h 621"/>
                <a:gd name="T68" fmla="*/ 70 w 737"/>
                <a:gd name="T69" fmla="*/ 258 h 621"/>
                <a:gd name="T70" fmla="*/ 57 w 737"/>
                <a:gd name="T71" fmla="*/ 299 h 621"/>
                <a:gd name="T72" fmla="*/ 55 w 737"/>
                <a:gd name="T73" fmla="*/ 341 h 621"/>
                <a:gd name="T74" fmla="*/ 67 w 737"/>
                <a:gd name="T75" fmla="*/ 385 h 621"/>
                <a:gd name="T76" fmla="*/ 96 w 737"/>
                <a:gd name="T77" fmla="*/ 434 h 621"/>
                <a:gd name="T78" fmla="*/ 141 w 737"/>
                <a:gd name="T79" fmla="*/ 484 h 621"/>
                <a:gd name="T80" fmla="*/ 205 w 737"/>
                <a:gd name="T81" fmla="*/ 536 h 621"/>
                <a:gd name="T82" fmla="*/ 287 w 737"/>
                <a:gd name="T83" fmla="*/ 593 h 621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737" h="621">
                  <a:moveTo>
                    <a:pt x="337" y="621"/>
                  </a:moveTo>
                  <a:lnTo>
                    <a:pt x="334" y="620"/>
                  </a:lnTo>
                  <a:lnTo>
                    <a:pt x="326" y="619"/>
                  </a:lnTo>
                  <a:lnTo>
                    <a:pt x="314" y="614"/>
                  </a:lnTo>
                  <a:lnTo>
                    <a:pt x="298" y="609"/>
                  </a:lnTo>
                  <a:lnTo>
                    <a:pt x="278" y="602"/>
                  </a:lnTo>
                  <a:lnTo>
                    <a:pt x="256" y="594"/>
                  </a:lnTo>
                  <a:lnTo>
                    <a:pt x="232" y="585"/>
                  </a:lnTo>
                  <a:lnTo>
                    <a:pt x="206" y="573"/>
                  </a:lnTo>
                  <a:lnTo>
                    <a:pt x="179" y="561"/>
                  </a:lnTo>
                  <a:lnTo>
                    <a:pt x="154" y="546"/>
                  </a:lnTo>
                  <a:lnTo>
                    <a:pt x="128" y="530"/>
                  </a:lnTo>
                  <a:lnTo>
                    <a:pt x="102" y="512"/>
                  </a:lnTo>
                  <a:lnTo>
                    <a:pt x="79" y="493"/>
                  </a:lnTo>
                  <a:lnTo>
                    <a:pt x="59" y="473"/>
                  </a:lnTo>
                  <a:lnTo>
                    <a:pt x="40" y="451"/>
                  </a:lnTo>
                  <a:lnTo>
                    <a:pt x="27" y="428"/>
                  </a:lnTo>
                  <a:lnTo>
                    <a:pt x="7" y="377"/>
                  </a:lnTo>
                  <a:lnTo>
                    <a:pt x="0" y="330"/>
                  </a:lnTo>
                  <a:lnTo>
                    <a:pt x="7" y="285"/>
                  </a:lnTo>
                  <a:lnTo>
                    <a:pt x="24" y="246"/>
                  </a:lnTo>
                  <a:lnTo>
                    <a:pt x="38" y="226"/>
                  </a:lnTo>
                  <a:lnTo>
                    <a:pt x="54" y="206"/>
                  </a:lnTo>
                  <a:lnTo>
                    <a:pt x="71" y="188"/>
                  </a:lnTo>
                  <a:lnTo>
                    <a:pt x="92" y="171"/>
                  </a:lnTo>
                  <a:lnTo>
                    <a:pt x="113" y="155"/>
                  </a:lnTo>
                  <a:lnTo>
                    <a:pt x="135" y="138"/>
                  </a:lnTo>
                  <a:lnTo>
                    <a:pt x="159" y="125"/>
                  </a:lnTo>
                  <a:lnTo>
                    <a:pt x="183" y="111"/>
                  </a:lnTo>
                  <a:lnTo>
                    <a:pt x="207" y="101"/>
                  </a:lnTo>
                  <a:lnTo>
                    <a:pt x="233" y="90"/>
                  </a:lnTo>
                  <a:lnTo>
                    <a:pt x="257" y="79"/>
                  </a:lnTo>
                  <a:lnTo>
                    <a:pt x="282" y="71"/>
                  </a:lnTo>
                  <a:lnTo>
                    <a:pt x="304" y="63"/>
                  </a:lnTo>
                  <a:lnTo>
                    <a:pt x="326" y="58"/>
                  </a:lnTo>
                  <a:lnTo>
                    <a:pt x="348" y="51"/>
                  </a:lnTo>
                  <a:lnTo>
                    <a:pt x="366" y="47"/>
                  </a:lnTo>
                  <a:lnTo>
                    <a:pt x="406" y="39"/>
                  </a:lnTo>
                  <a:lnTo>
                    <a:pt x="443" y="31"/>
                  </a:lnTo>
                  <a:lnTo>
                    <a:pt x="478" y="25"/>
                  </a:lnTo>
                  <a:lnTo>
                    <a:pt x="513" y="20"/>
                  </a:lnTo>
                  <a:lnTo>
                    <a:pt x="546" y="14"/>
                  </a:lnTo>
                  <a:lnTo>
                    <a:pt x="577" y="12"/>
                  </a:lnTo>
                  <a:lnTo>
                    <a:pt x="605" y="8"/>
                  </a:lnTo>
                  <a:lnTo>
                    <a:pt x="631" y="5"/>
                  </a:lnTo>
                  <a:lnTo>
                    <a:pt x="655" y="4"/>
                  </a:lnTo>
                  <a:lnTo>
                    <a:pt x="675" y="2"/>
                  </a:lnTo>
                  <a:lnTo>
                    <a:pt x="694" y="1"/>
                  </a:lnTo>
                  <a:lnTo>
                    <a:pt x="709" y="1"/>
                  </a:lnTo>
                  <a:lnTo>
                    <a:pt x="721" y="0"/>
                  </a:lnTo>
                  <a:lnTo>
                    <a:pt x="730" y="0"/>
                  </a:lnTo>
                  <a:lnTo>
                    <a:pt x="736" y="0"/>
                  </a:lnTo>
                  <a:lnTo>
                    <a:pt x="737" y="0"/>
                  </a:lnTo>
                  <a:lnTo>
                    <a:pt x="695" y="4"/>
                  </a:lnTo>
                  <a:lnTo>
                    <a:pt x="652" y="9"/>
                  </a:lnTo>
                  <a:lnTo>
                    <a:pt x="605" y="17"/>
                  </a:lnTo>
                  <a:lnTo>
                    <a:pt x="558" y="25"/>
                  </a:lnTo>
                  <a:lnTo>
                    <a:pt x="511" y="35"/>
                  </a:lnTo>
                  <a:lnTo>
                    <a:pt x="462" y="47"/>
                  </a:lnTo>
                  <a:lnTo>
                    <a:pt x="414" y="59"/>
                  </a:lnTo>
                  <a:lnTo>
                    <a:pt x="366" y="74"/>
                  </a:lnTo>
                  <a:lnTo>
                    <a:pt x="321" y="90"/>
                  </a:lnTo>
                  <a:lnTo>
                    <a:pt x="276" y="106"/>
                  </a:lnTo>
                  <a:lnTo>
                    <a:pt x="234" y="125"/>
                  </a:lnTo>
                  <a:lnTo>
                    <a:pt x="195" y="145"/>
                  </a:lnTo>
                  <a:lnTo>
                    <a:pt x="160" y="167"/>
                  </a:lnTo>
                  <a:lnTo>
                    <a:pt x="129" y="190"/>
                  </a:lnTo>
                  <a:lnTo>
                    <a:pt x="102" y="214"/>
                  </a:lnTo>
                  <a:lnTo>
                    <a:pt x="81" y="240"/>
                  </a:lnTo>
                  <a:lnTo>
                    <a:pt x="70" y="258"/>
                  </a:lnTo>
                  <a:lnTo>
                    <a:pt x="62" y="279"/>
                  </a:lnTo>
                  <a:lnTo>
                    <a:pt x="57" y="299"/>
                  </a:lnTo>
                  <a:lnTo>
                    <a:pt x="54" y="319"/>
                  </a:lnTo>
                  <a:lnTo>
                    <a:pt x="55" y="341"/>
                  </a:lnTo>
                  <a:lnTo>
                    <a:pt x="59" y="362"/>
                  </a:lnTo>
                  <a:lnTo>
                    <a:pt x="67" y="385"/>
                  </a:lnTo>
                  <a:lnTo>
                    <a:pt x="79" y="410"/>
                  </a:lnTo>
                  <a:lnTo>
                    <a:pt x="96" y="434"/>
                  </a:lnTo>
                  <a:lnTo>
                    <a:pt x="116" y="458"/>
                  </a:lnTo>
                  <a:lnTo>
                    <a:pt x="141" y="484"/>
                  </a:lnTo>
                  <a:lnTo>
                    <a:pt x="171" y="509"/>
                  </a:lnTo>
                  <a:lnTo>
                    <a:pt x="205" y="536"/>
                  </a:lnTo>
                  <a:lnTo>
                    <a:pt x="244" y="565"/>
                  </a:lnTo>
                  <a:lnTo>
                    <a:pt x="287" y="593"/>
                  </a:lnTo>
                  <a:lnTo>
                    <a:pt x="337" y="621"/>
                  </a:lnTo>
                  <a:close/>
                </a:path>
              </a:pathLst>
            </a:custGeom>
            <a:solidFill>
              <a:srgbClr val="FFF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3" name="Freeform 18">
              <a:extLst>
                <a:ext uri="{FF2B5EF4-FFF2-40B4-BE49-F238E27FC236}">
                  <a16:creationId xmlns:a16="http://schemas.microsoft.com/office/drawing/2014/main" id="{AEDD12E4-2DD0-F1DF-835E-1E14C86553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0" y="3383"/>
              <a:ext cx="646" cy="509"/>
            </a:xfrm>
            <a:custGeom>
              <a:avLst/>
              <a:gdLst>
                <a:gd name="T0" fmla="*/ 354 w 646"/>
                <a:gd name="T1" fmla="*/ 0 h 509"/>
                <a:gd name="T2" fmla="*/ 371 w 646"/>
                <a:gd name="T3" fmla="*/ 6 h 509"/>
                <a:gd name="T4" fmla="*/ 402 w 646"/>
                <a:gd name="T5" fmla="*/ 16 h 509"/>
                <a:gd name="T6" fmla="*/ 444 w 646"/>
                <a:gd name="T7" fmla="*/ 31 h 509"/>
                <a:gd name="T8" fmla="*/ 489 w 646"/>
                <a:gd name="T9" fmla="*/ 52 h 509"/>
                <a:gd name="T10" fmla="*/ 536 w 646"/>
                <a:gd name="T11" fmla="*/ 76 h 509"/>
                <a:gd name="T12" fmla="*/ 578 w 646"/>
                <a:gd name="T13" fmla="*/ 104 h 509"/>
                <a:gd name="T14" fmla="*/ 611 w 646"/>
                <a:gd name="T15" fmla="*/ 138 h 509"/>
                <a:gd name="T16" fmla="*/ 641 w 646"/>
                <a:gd name="T17" fmla="*/ 200 h 509"/>
                <a:gd name="T18" fmla="*/ 641 w 646"/>
                <a:gd name="T19" fmla="*/ 275 h 509"/>
                <a:gd name="T20" fmla="*/ 614 w 646"/>
                <a:gd name="T21" fmla="*/ 324 h 509"/>
                <a:gd name="T22" fmla="*/ 584 w 646"/>
                <a:gd name="T23" fmla="*/ 355 h 509"/>
                <a:gd name="T24" fmla="*/ 548 w 646"/>
                <a:gd name="T25" fmla="*/ 382 h 509"/>
                <a:gd name="T26" fmla="*/ 508 w 646"/>
                <a:gd name="T27" fmla="*/ 406 h 509"/>
                <a:gd name="T28" fmla="*/ 464 w 646"/>
                <a:gd name="T29" fmla="*/ 426 h 509"/>
                <a:gd name="T30" fmla="*/ 421 w 646"/>
                <a:gd name="T31" fmla="*/ 443 h 509"/>
                <a:gd name="T32" fmla="*/ 380 w 646"/>
                <a:gd name="T33" fmla="*/ 456 h 509"/>
                <a:gd name="T34" fmla="*/ 342 w 646"/>
                <a:gd name="T35" fmla="*/ 466 h 509"/>
                <a:gd name="T36" fmla="*/ 291 w 646"/>
                <a:gd name="T37" fmla="*/ 476 h 509"/>
                <a:gd name="T38" fmla="*/ 226 w 646"/>
                <a:gd name="T39" fmla="*/ 487 h 509"/>
                <a:gd name="T40" fmla="*/ 168 w 646"/>
                <a:gd name="T41" fmla="*/ 497 h 509"/>
                <a:gd name="T42" fmla="*/ 115 w 646"/>
                <a:gd name="T43" fmla="*/ 502 h 509"/>
                <a:gd name="T44" fmla="*/ 72 w 646"/>
                <a:gd name="T45" fmla="*/ 506 h 509"/>
                <a:gd name="T46" fmla="*/ 39 w 646"/>
                <a:gd name="T47" fmla="*/ 507 h 509"/>
                <a:gd name="T48" fmla="*/ 14 w 646"/>
                <a:gd name="T49" fmla="*/ 509 h 509"/>
                <a:gd name="T50" fmla="*/ 1 w 646"/>
                <a:gd name="T51" fmla="*/ 509 h 509"/>
                <a:gd name="T52" fmla="*/ 36 w 646"/>
                <a:gd name="T53" fmla="*/ 505 h 509"/>
                <a:gd name="T54" fmla="*/ 114 w 646"/>
                <a:gd name="T55" fmla="*/ 494 h 509"/>
                <a:gd name="T56" fmla="*/ 198 w 646"/>
                <a:gd name="T57" fmla="*/ 478 h 509"/>
                <a:gd name="T58" fmla="*/ 283 w 646"/>
                <a:gd name="T59" fmla="*/ 459 h 509"/>
                <a:gd name="T60" fmla="*/ 365 w 646"/>
                <a:gd name="T61" fmla="*/ 433 h 509"/>
                <a:gd name="T62" fmla="*/ 440 w 646"/>
                <a:gd name="T63" fmla="*/ 405 h 509"/>
                <a:gd name="T64" fmla="*/ 506 w 646"/>
                <a:gd name="T65" fmla="*/ 370 h 509"/>
                <a:gd name="T66" fmla="*/ 557 w 646"/>
                <a:gd name="T67" fmla="*/ 332 h 509"/>
                <a:gd name="T68" fmla="*/ 586 w 646"/>
                <a:gd name="T69" fmla="*/ 296 h 509"/>
                <a:gd name="T70" fmla="*/ 599 w 646"/>
                <a:gd name="T71" fmla="*/ 263 h 509"/>
                <a:gd name="T72" fmla="*/ 599 w 646"/>
                <a:gd name="T73" fmla="*/ 228 h 509"/>
                <a:gd name="T74" fmla="*/ 588 w 646"/>
                <a:gd name="T75" fmla="*/ 192 h 509"/>
                <a:gd name="T76" fmla="*/ 564 w 646"/>
                <a:gd name="T77" fmla="*/ 154 h 509"/>
                <a:gd name="T78" fmla="*/ 524 w 646"/>
                <a:gd name="T79" fmla="*/ 112 h 509"/>
                <a:gd name="T80" fmla="*/ 468 w 646"/>
                <a:gd name="T81" fmla="*/ 69 h 509"/>
                <a:gd name="T82" fmla="*/ 394 w 646"/>
                <a:gd name="T83" fmla="*/ 23 h 50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646" h="509">
                  <a:moveTo>
                    <a:pt x="351" y="0"/>
                  </a:moveTo>
                  <a:lnTo>
                    <a:pt x="354" y="0"/>
                  </a:lnTo>
                  <a:lnTo>
                    <a:pt x="361" y="3"/>
                  </a:lnTo>
                  <a:lnTo>
                    <a:pt x="371" y="6"/>
                  </a:lnTo>
                  <a:lnTo>
                    <a:pt x="386" y="11"/>
                  </a:lnTo>
                  <a:lnTo>
                    <a:pt x="402" y="16"/>
                  </a:lnTo>
                  <a:lnTo>
                    <a:pt x="423" y="23"/>
                  </a:lnTo>
                  <a:lnTo>
                    <a:pt x="444" y="31"/>
                  </a:lnTo>
                  <a:lnTo>
                    <a:pt x="466" y="41"/>
                  </a:lnTo>
                  <a:lnTo>
                    <a:pt x="489" y="52"/>
                  </a:lnTo>
                  <a:lnTo>
                    <a:pt x="513" y="62"/>
                  </a:lnTo>
                  <a:lnTo>
                    <a:pt x="536" y="76"/>
                  </a:lnTo>
                  <a:lnTo>
                    <a:pt x="557" y="89"/>
                  </a:lnTo>
                  <a:lnTo>
                    <a:pt x="578" y="104"/>
                  </a:lnTo>
                  <a:lnTo>
                    <a:pt x="595" y="120"/>
                  </a:lnTo>
                  <a:lnTo>
                    <a:pt x="611" y="138"/>
                  </a:lnTo>
                  <a:lnTo>
                    <a:pt x="623" y="157"/>
                  </a:lnTo>
                  <a:lnTo>
                    <a:pt x="641" y="200"/>
                  </a:lnTo>
                  <a:lnTo>
                    <a:pt x="646" y="239"/>
                  </a:lnTo>
                  <a:lnTo>
                    <a:pt x="641" y="275"/>
                  </a:lnTo>
                  <a:lnTo>
                    <a:pt x="626" y="308"/>
                  </a:lnTo>
                  <a:lnTo>
                    <a:pt x="614" y="324"/>
                  </a:lnTo>
                  <a:lnTo>
                    <a:pt x="601" y="340"/>
                  </a:lnTo>
                  <a:lnTo>
                    <a:pt x="584" y="355"/>
                  </a:lnTo>
                  <a:lnTo>
                    <a:pt x="567" y="370"/>
                  </a:lnTo>
                  <a:lnTo>
                    <a:pt x="548" y="382"/>
                  </a:lnTo>
                  <a:lnTo>
                    <a:pt x="529" y="394"/>
                  </a:lnTo>
                  <a:lnTo>
                    <a:pt x="508" y="406"/>
                  </a:lnTo>
                  <a:lnTo>
                    <a:pt x="486" y="417"/>
                  </a:lnTo>
                  <a:lnTo>
                    <a:pt x="464" y="426"/>
                  </a:lnTo>
                  <a:lnTo>
                    <a:pt x="443" y="435"/>
                  </a:lnTo>
                  <a:lnTo>
                    <a:pt x="421" y="443"/>
                  </a:lnTo>
                  <a:lnTo>
                    <a:pt x="400" y="449"/>
                  </a:lnTo>
                  <a:lnTo>
                    <a:pt x="380" y="456"/>
                  </a:lnTo>
                  <a:lnTo>
                    <a:pt x="359" y="462"/>
                  </a:lnTo>
                  <a:lnTo>
                    <a:pt x="342" y="466"/>
                  </a:lnTo>
                  <a:lnTo>
                    <a:pt x="324" y="470"/>
                  </a:lnTo>
                  <a:lnTo>
                    <a:pt x="291" y="476"/>
                  </a:lnTo>
                  <a:lnTo>
                    <a:pt x="258" y="483"/>
                  </a:lnTo>
                  <a:lnTo>
                    <a:pt x="226" y="487"/>
                  </a:lnTo>
                  <a:lnTo>
                    <a:pt x="196" y="493"/>
                  </a:lnTo>
                  <a:lnTo>
                    <a:pt x="168" y="497"/>
                  </a:lnTo>
                  <a:lnTo>
                    <a:pt x="141" y="499"/>
                  </a:lnTo>
                  <a:lnTo>
                    <a:pt x="115" y="502"/>
                  </a:lnTo>
                  <a:lnTo>
                    <a:pt x="94" y="503"/>
                  </a:lnTo>
                  <a:lnTo>
                    <a:pt x="72" y="506"/>
                  </a:lnTo>
                  <a:lnTo>
                    <a:pt x="53" y="506"/>
                  </a:lnTo>
                  <a:lnTo>
                    <a:pt x="39" y="507"/>
                  </a:lnTo>
                  <a:lnTo>
                    <a:pt x="25" y="509"/>
                  </a:lnTo>
                  <a:lnTo>
                    <a:pt x="14" y="509"/>
                  </a:lnTo>
                  <a:lnTo>
                    <a:pt x="6" y="509"/>
                  </a:lnTo>
                  <a:lnTo>
                    <a:pt x="1" y="509"/>
                  </a:lnTo>
                  <a:lnTo>
                    <a:pt x="0" y="509"/>
                  </a:lnTo>
                  <a:lnTo>
                    <a:pt x="36" y="505"/>
                  </a:lnTo>
                  <a:lnTo>
                    <a:pt x="74" y="499"/>
                  </a:lnTo>
                  <a:lnTo>
                    <a:pt x="114" y="494"/>
                  </a:lnTo>
                  <a:lnTo>
                    <a:pt x="156" y="487"/>
                  </a:lnTo>
                  <a:lnTo>
                    <a:pt x="198" y="478"/>
                  </a:lnTo>
                  <a:lnTo>
                    <a:pt x="241" y="468"/>
                  </a:lnTo>
                  <a:lnTo>
                    <a:pt x="283" y="459"/>
                  </a:lnTo>
                  <a:lnTo>
                    <a:pt x="324" y="447"/>
                  </a:lnTo>
                  <a:lnTo>
                    <a:pt x="365" y="433"/>
                  </a:lnTo>
                  <a:lnTo>
                    <a:pt x="404" y="420"/>
                  </a:lnTo>
                  <a:lnTo>
                    <a:pt x="440" y="405"/>
                  </a:lnTo>
                  <a:lnTo>
                    <a:pt x="475" y="387"/>
                  </a:lnTo>
                  <a:lnTo>
                    <a:pt x="506" y="370"/>
                  </a:lnTo>
                  <a:lnTo>
                    <a:pt x="533" y="351"/>
                  </a:lnTo>
                  <a:lnTo>
                    <a:pt x="557" y="332"/>
                  </a:lnTo>
                  <a:lnTo>
                    <a:pt x="576" y="310"/>
                  </a:lnTo>
                  <a:lnTo>
                    <a:pt x="586" y="296"/>
                  </a:lnTo>
                  <a:lnTo>
                    <a:pt x="594" y="279"/>
                  </a:lnTo>
                  <a:lnTo>
                    <a:pt x="599" y="263"/>
                  </a:lnTo>
                  <a:lnTo>
                    <a:pt x="601" y="246"/>
                  </a:lnTo>
                  <a:lnTo>
                    <a:pt x="599" y="228"/>
                  </a:lnTo>
                  <a:lnTo>
                    <a:pt x="595" y="211"/>
                  </a:lnTo>
                  <a:lnTo>
                    <a:pt x="588" y="192"/>
                  </a:lnTo>
                  <a:lnTo>
                    <a:pt x="578" y="173"/>
                  </a:lnTo>
                  <a:lnTo>
                    <a:pt x="564" y="154"/>
                  </a:lnTo>
                  <a:lnTo>
                    <a:pt x="545" y="134"/>
                  </a:lnTo>
                  <a:lnTo>
                    <a:pt x="524" y="112"/>
                  </a:lnTo>
                  <a:lnTo>
                    <a:pt x="498" y="91"/>
                  </a:lnTo>
                  <a:lnTo>
                    <a:pt x="468" y="69"/>
                  </a:lnTo>
                  <a:lnTo>
                    <a:pt x="433" y="46"/>
                  </a:lnTo>
                  <a:lnTo>
                    <a:pt x="394" y="23"/>
                  </a:lnTo>
                  <a:lnTo>
                    <a:pt x="351" y="0"/>
                  </a:lnTo>
                  <a:close/>
                </a:path>
              </a:pathLst>
            </a:custGeom>
            <a:solidFill>
              <a:srgbClr val="FFFF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4" name="Freeform 19">
              <a:extLst>
                <a:ext uri="{FF2B5EF4-FFF2-40B4-BE49-F238E27FC236}">
                  <a16:creationId xmlns:a16="http://schemas.microsoft.com/office/drawing/2014/main" id="{FA4FD654-6309-B0C7-8B52-85063DBAAE1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7" y="3439"/>
              <a:ext cx="649" cy="550"/>
            </a:xfrm>
            <a:custGeom>
              <a:avLst/>
              <a:gdLst>
                <a:gd name="T0" fmla="*/ 291 w 649"/>
                <a:gd name="T1" fmla="*/ 548 h 550"/>
                <a:gd name="T2" fmla="*/ 274 w 649"/>
                <a:gd name="T3" fmla="*/ 543 h 550"/>
                <a:gd name="T4" fmla="*/ 243 w 649"/>
                <a:gd name="T5" fmla="*/ 532 h 550"/>
                <a:gd name="T6" fmla="*/ 203 w 649"/>
                <a:gd name="T7" fmla="*/ 516 h 550"/>
                <a:gd name="T8" fmla="*/ 157 w 649"/>
                <a:gd name="T9" fmla="*/ 495 h 550"/>
                <a:gd name="T10" fmla="*/ 111 w 649"/>
                <a:gd name="T11" fmla="*/ 468 h 550"/>
                <a:gd name="T12" fmla="*/ 69 w 649"/>
                <a:gd name="T13" fmla="*/ 437 h 550"/>
                <a:gd name="T14" fmla="*/ 35 w 649"/>
                <a:gd name="T15" fmla="*/ 399 h 550"/>
                <a:gd name="T16" fmla="*/ 4 w 649"/>
                <a:gd name="T17" fmla="*/ 334 h 550"/>
                <a:gd name="T18" fmla="*/ 7 w 649"/>
                <a:gd name="T19" fmla="*/ 253 h 550"/>
                <a:gd name="T20" fmla="*/ 34 w 649"/>
                <a:gd name="T21" fmla="*/ 199 h 550"/>
                <a:gd name="T22" fmla="*/ 64 w 649"/>
                <a:gd name="T23" fmla="*/ 165 h 550"/>
                <a:gd name="T24" fmla="*/ 100 w 649"/>
                <a:gd name="T25" fmla="*/ 137 h 550"/>
                <a:gd name="T26" fmla="*/ 141 w 649"/>
                <a:gd name="T27" fmla="*/ 112 h 550"/>
                <a:gd name="T28" fmla="*/ 184 w 649"/>
                <a:gd name="T29" fmla="*/ 90 h 550"/>
                <a:gd name="T30" fmla="*/ 225 w 649"/>
                <a:gd name="T31" fmla="*/ 71 h 550"/>
                <a:gd name="T32" fmla="*/ 267 w 649"/>
                <a:gd name="T33" fmla="*/ 56 h 550"/>
                <a:gd name="T34" fmla="*/ 305 w 649"/>
                <a:gd name="T35" fmla="*/ 45 h 550"/>
                <a:gd name="T36" fmla="*/ 355 w 649"/>
                <a:gd name="T37" fmla="*/ 35 h 550"/>
                <a:gd name="T38" fmla="*/ 421 w 649"/>
                <a:gd name="T39" fmla="*/ 23 h 550"/>
                <a:gd name="T40" fmla="*/ 480 w 649"/>
                <a:gd name="T41" fmla="*/ 13 h 550"/>
                <a:gd name="T42" fmla="*/ 531 w 649"/>
                <a:gd name="T43" fmla="*/ 8 h 550"/>
                <a:gd name="T44" fmla="*/ 576 w 649"/>
                <a:gd name="T45" fmla="*/ 4 h 550"/>
                <a:gd name="T46" fmla="*/ 610 w 649"/>
                <a:gd name="T47" fmla="*/ 1 h 550"/>
                <a:gd name="T48" fmla="*/ 634 w 649"/>
                <a:gd name="T49" fmla="*/ 0 h 550"/>
                <a:gd name="T50" fmla="*/ 647 w 649"/>
                <a:gd name="T51" fmla="*/ 0 h 550"/>
                <a:gd name="T52" fmla="*/ 612 w 649"/>
                <a:gd name="T53" fmla="*/ 4 h 550"/>
                <a:gd name="T54" fmla="*/ 533 w 649"/>
                <a:gd name="T55" fmla="*/ 16 h 550"/>
                <a:gd name="T56" fmla="*/ 449 w 649"/>
                <a:gd name="T57" fmla="*/ 32 h 550"/>
                <a:gd name="T58" fmla="*/ 364 w 649"/>
                <a:gd name="T59" fmla="*/ 54 h 550"/>
                <a:gd name="T60" fmla="*/ 282 w 649"/>
                <a:gd name="T61" fmla="*/ 81 h 550"/>
                <a:gd name="T62" fmla="*/ 207 w 649"/>
                <a:gd name="T63" fmla="*/ 112 h 550"/>
                <a:gd name="T64" fmla="*/ 142 w 649"/>
                <a:gd name="T65" fmla="*/ 148 h 550"/>
                <a:gd name="T66" fmla="*/ 91 w 649"/>
                <a:gd name="T67" fmla="*/ 190 h 550"/>
                <a:gd name="T68" fmla="*/ 62 w 649"/>
                <a:gd name="T69" fmla="*/ 229 h 550"/>
                <a:gd name="T70" fmla="*/ 49 w 649"/>
                <a:gd name="T71" fmla="*/ 264 h 550"/>
                <a:gd name="T72" fmla="*/ 49 w 649"/>
                <a:gd name="T73" fmla="*/ 302 h 550"/>
                <a:gd name="T74" fmla="*/ 60 w 649"/>
                <a:gd name="T75" fmla="*/ 341 h 550"/>
                <a:gd name="T76" fmla="*/ 84 w 649"/>
                <a:gd name="T77" fmla="*/ 383 h 550"/>
                <a:gd name="T78" fmla="*/ 123 w 649"/>
                <a:gd name="T79" fmla="*/ 427 h 550"/>
                <a:gd name="T80" fmla="*/ 178 w 649"/>
                <a:gd name="T81" fmla="*/ 474 h 550"/>
                <a:gd name="T82" fmla="*/ 251 w 649"/>
                <a:gd name="T83" fmla="*/ 524 h 55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649" h="550">
                  <a:moveTo>
                    <a:pt x="294" y="550"/>
                  </a:moveTo>
                  <a:lnTo>
                    <a:pt x="291" y="548"/>
                  </a:lnTo>
                  <a:lnTo>
                    <a:pt x="285" y="547"/>
                  </a:lnTo>
                  <a:lnTo>
                    <a:pt x="274" y="543"/>
                  </a:lnTo>
                  <a:lnTo>
                    <a:pt x="261" y="539"/>
                  </a:lnTo>
                  <a:lnTo>
                    <a:pt x="243" y="532"/>
                  </a:lnTo>
                  <a:lnTo>
                    <a:pt x="224" y="526"/>
                  </a:lnTo>
                  <a:lnTo>
                    <a:pt x="203" y="516"/>
                  </a:lnTo>
                  <a:lnTo>
                    <a:pt x="181" y="507"/>
                  </a:lnTo>
                  <a:lnTo>
                    <a:pt x="157" y="495"/>
                  </a:lnTo>
                  <a:lnTo>
                    <a:pt x="134" y="482"/>
                  </a:lnTo>
                  <a:lnTo>
                    <a:pt x="111" y="468"/>
                  </a:lnTo>
                  <a:lnTo>
                    <a:pt x="89" y="453"/>
                  </a:lnTo>
                  <a:lnTo>
                    <a:pt x="69" y="437"/>
                  </a:lnTo>
                  <a:lnTo>
                    <a:pt x="50" y="418"/>
                  </a:lnTo>
                  <a:lnTo>
                    <a:pt x="35" y="399"/>
                  </a:lnTo>
                  <a:lnTo>
                    <a:pt x="22" y="379"/>
                  </a:lnTo>
                  <a:lnTo>
                    <a:pt x="4" y="334"/>
                  </a:lnTo>
                  <a:lnTo>
                    <a:pt x="0" y="291"/>
                  </a:lnTo>
                  <a:lnTo>
                    <a:pt x="7" y="253"/>
                  </a:lnTo>
                  <a:lnTo>
                    <a:pt x="22" y="217"/>
                  </a:lnTo>
                  <a:lnTo>
                    <a:pt x="34" y="199"/>
                  </a:lnTo>
                  <a:lnTo>
                    <a:pt x="48" y="182"/>
                  </a:lnTo>
                  <a:lnTo>
                    <a:pt x="64" y="165"/>
                  </a:lnTo>
                  <a:lnTo>
                    <a:pt x="81" y="151"/>
                  </a:lnTo>
                  <a:lnTo>
                    <a:pt x="100" y="137"/>
                  </a:lnTo>
                  <a:lnTo>
                    <a:pt x="119" y="124"/>
                  </a:lnTo>
                  <a:lnTo>
                    <a:pt x="141" y="112"/>
                  </a:lnTo>
                  <a:lnTo>
                    <a:pt x="162" y="99"/>
                  </a:lnTo>
                  <a:lnTo>
                    <a:pt x="184" y="90"/>
                  </a:lnTo>
                  <a:lnTo>
                    <a:pt x="205" y="79"/>
                  </a:lnTo>
                  <a:lnTo>
                    <a:pt x="225" y="71"/>
                  </a:lnTo>
                  <a:lnTo>
                    <a:pt x="247" y="63"/>
                  </a:lnTo>
                  <a:lnTo>
                    <a:pt x="267" y="56"/>
                  </a:lnTo>
                  <a:lnTo>
                    <a:pt x="286" y="51"/>
                  </a:lnTo>
                  <a:lnTo>
                    <a:pt x="305" y="45"/>
                  </a:lnTo>
                  <a:lnTo>
                    <a:pt x="321" y="41"/>
                  </a:lnTo>
                  <a:lnTo>
                    <a:pt x="355" y="35"/>
                  </a:lnTo>
                  <a:lnTo>
                    <a:pt x="389" y="28"/>
                  </a:lnTo>
                  <a:lnTo>
                    <a:pt x="421" y="23"/>
                  </a:lnTo>
                  <a:lnTo>
                    <a:pt x="450" y="17"/>
                  </a:lnTo>
                  <a:lnTo>
                    <a:pt x="480" y="13"/>
                  </a:lnTo>
                  <a:lnTo>
                    <a:pt x="507" y="10"/>
                  </a:lnTo>
                  <a:lnTo>
                    <a:pt x="531" y="8"/>
                  </a:lnTo>
                  <a:lnTo>
                    <a:pt x="554" y="5"/>
                  </a:lnTo>
                  <a:lnTo>
                    <a:pt x="576" y="4"/>
                  </a:lnTo>
                  <a:lnTo>
                    <a:pt x="595" y="2"/>
                  </a:lnTo>
                  <a:lnTo>
                    <a:pt x="610" y="1"/>
                  </a:lnTo>
                  <a:lnTo>
                    <a:pt x="623" y="0"/>
                  </a:lnTo>
                  <a:lnTo>
                    <a:pt x="634" y="0"/>
                  </a:lnTo>
                  <a:lnTo>
                    <a:pt x="642" y="0"/>
                  </a:lnTo>
                  <a:lnTo>
                    <a:pt x="647" y="0"/>
                  </a:lnTo>
                  <a:lnTo>
                    <a:pt x="649" y="0"/>
                  </a:lnTo>
                  <a:lnTo>
                    <a:pt x="612" y="4"/>
                  </a:lnTo>
                  <a:lnTo>
                    <a:pt x="573" y="9"/>
                  </a:lnTo>
                  <a:lnTo>
                    <a:pt x="533" y="16"/>
                  </a:lnTo>
                  <a:lnTo>
                    <a:pt x="491" y="23"/>
                  </a:lnTo>
                  <a:lnTo>
                    <a:pt x="449" y="32"/>
                  </a:lnTo>
                  <a:lnTo>
                    <a:pt x="406" y="41"/>
                  </a:lnTo>
                  <a:lnTo>
                    <a:pt x="364" y="54"/>
                  </a:lnTo>
                  <a:lnTo>
                    <a:pt x="322" y="66"/>
                  </a:lnTo>
                  <a:lnTo>
                    <a:pt x="282" y="81"/>
                  </a:lnTo>
                  <a:lnTo>
                    <a:pt x="244" y="95"/>
                  </a:lnTo>
                  <a:lnTo>
                    <a:pt x="207" y="112"/>
                  </a:lnTo>
                  <a:lnTo>
                    <a:pt x="173" y="129"/>
                  </a:lnTo>
                  <a:lnTo>
                    <a:pt x="142" y="148"/>
                  </a:lnTo>
                  <a:lnTo>
                    <a:pt x="115" y="168"/>
                  </a:lnTo>
                  <a:lnTo>
                    <a:pt x="91" y="190"/>
                  </a:lnTo>
                  <a:lnTo>
                    <a:pt x="72" y="213"/>
                  </a:lnTo>
                  <a:lnTo>
                    <a:pt x="62" y="229"/>
                  </a:lnTo>
                  <a:lnTo>
                    <a:pt x="54" y="246"/>
                  </a:lnTo>
                  <a:lnTo>
                    <a:pt x="49" y="264"/>
                  </a:lnTo>
                  <a:lnTo>
                    <a:pt x="48" y="283"/>
                  </a:lnTo>
                  <a:lnTo>
                    <a:pt x="49" y="302"/>
                  </a:lnTo>
                  <a:lnTo>
                    <a:pt x="52" y="321"/>
                  </a:lnTo>
                  <a:lnTo>
                    <a:pt x="60" y="341"/>
                  </a:lnTo>
                  <a:lnTo>
                    <a:pt x="71" y="361"/>
                  </a:lnTo>
                  <a:lnTo>
                    <a:pt x="84" y="383"/>
                  </a:lnTo>
                  <a:lnTo>
                    <a:pt x="102" y="406"/>
                  </a:lnTo>
                  <a:lnTo>
                    <a:pt x="123" y="427"/>
                  </a:lnTo>
                  <a:lnTo>
                    <a:pt x="149" y="450"/>
                  </a:lnTo>
                  <a:lnTo>
                    <a:pt x="178" y="474"/>
                  </a:lnTo>
                  <a:lnTo>
                    <a:pt x="212" y="499"/>
                  </a:lnTo>
                  <a:lnTo>
                    <a:pt x="251" y="524"/>
                  </a:lnTo>
                  <a:lnTo>
                    <a:pt x="294" y="550"/>
                  </a:lnTo>
                  <a:close/>
                </a:path>
              </a:pathLst>
            </a:custGeom>
            <a:solidFill>
              <a:srgbClr val="FFFF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5" name="Freeform 20">
              <a:extLst>
                <a:ext uri="{FF2B5EF4-FFF2-40B4-BE49-F238E27FC236}">
                  <a16:creationId xmlns:a16="http://schemas.microsoft.com/office/drawing/2014/main" id="{756B6726-98D2-74E7-AEB9-EC13FFFDD6C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1" y="3007"/>
              <a:ext cx="78" cy="208"/>
            </a:xfrm>
            <a:custGeom>
              <a:avLst/>
              <a:gdLst>
                <a:gd name="T0" fmla="*/ 0 w 78"/>
                <a:gd name="T1" fmla="*/ 208 h 208"/>
                <a:gd name="T2" fmla="*/ 1 w 78"/>
                <a:gd name="T3" fmla="*/ 206 h 208"/>
                <a:gd name="T4" fmla="*/ 6 w 78"/>
                <a:gd name="T5" fmla="*/ 204 h 208"/>
                <a:gd name="T6" fmla="*/ 12 w 78"/>
                <a:gd name="T7" fmla="*/ 198 h 208"/>
                <a:gd name="T8" fmla="*/ 20 w 78"/>
                <a:gd name="T9" fmla="*/ 192 h 208"/>
                <a:gd name="T10" fmla="*/ 28 w 78"/>
                <a:gd name="T11" fmla="*/ 185 h 208"/>
                <a:gd name="T12" fmla="*/ 36 w 78"/>
                <a:gd name="T13" fmla="*/ 178 h 208"/>
                <a:gd name="T14" fmla="*/ 42 w 78"/>
                <a:gd name="T15" fmla="*/ 170 h 208"/>
                <a:gd name="T16" fmla="*/ 46 w 78"/>
                <a:gd name="T17" fmla="*/ 163 h 208"/>
                <a:gd name="T18" fmla="*/ 54 w 78"/>
                <a:gd name="T19" fmla="*/ 138 h 208"/>
                <a:gd name="T20" fmla="*/ 64 w 78"/>
                <a:gd name="T21" fmla="*/ 94 h 208"/>
                <a:gd name="T22" fmla="*/ 74 w 78"/>
                <a:gd name="T23" fmla="*/ 54 h 208"/>
                <a:gd name="T24" fmla="*/ 78 w 78"/>
                <a:gd name="T25" fmla="*/ 36 h 208"/>
                <a:gd name="T26" fmla="*/ 19 w 78"/>
                <a:gd name="T27" fmla="*/ 0 h 208"/>
                <a:gd name="T28" fmla="*/ 0 w 78"/>
                <a:gd name="T29" fmla="*/ 208 h 20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78" h="208">
                  <a:moveTo>
                    <a:pt x="0" y="208"/>
                  </a:moveTo>
                  <a:lnTo>
                    <a:pt x="1" y="206"/>
                  </a:lnTo>
                  <a:lnTo>
                    <a:pt x="6" y="204"/>
                  </a:lnTo>
                  <a:lnTo>
                    <a:pt x="12" y="198"/>
                  </a:lnTo>
                  <a:lnTo>
                    <a:pt x="20" y="192"/>
                  </a:lnTo>
                  <a:lnTo>
                    <a:pt x="28" y="185"/>
                  </a:lnTo>
                  <a:lnTo>
                    <a:pt x="36" y="178"/>
                  </a:lnTo>
                  <a:lnTo>
                    <a:pt x="42" y="170"/>
                  </a:lnTo>
                  <a:lnTo>
                    <a:pt x="46" y="163"/>
                  </a:lnTo>
                  <a:lnTo>
                    <a:pt x="54" y="138"/>
                  </a:lnTo>
                  <a:lnTo>
                    <a:pt x="64" y="94"/>
                  </a:lnTo>
                  <a:lnTo>
                    <a:pt x="74" y="54"/>
                  </a:lnTo>
                  <a:lnTo>
                    <a:pt x="78" y="36"/>
                  </a:lnTo>
                  <a:lnTo>
                    <a:pt x="19" y="0"/>
                  </a:lnTo>
                  <a:lnTo>
                    <a:pt x="0" y="208"/>
                  </a:lnTo>
                  <a:close/>
                </a:path>
              </a:pathLst>
            </a:custGeom>
            <a:solidFill>
              <a:srgbClr val="FFDD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6" name="Freeform 21">
              <a:extLst>
                <a:ext uri="{FF2B5EF4-FFF2-40B4-BE49-F238E27FC236}">
                  <a16:creationId xmlns:a16="http://schemas.microsoft.com/office/drawing/2014/main" id="{E9B06956-45EC-B47C-5283-E2BD82EE50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1" y="3007"/>
              <a:ext cx="78" cy="208"/>
            </a:xfrm>
            <a:custGeom>
              <a:avLst/>
              <a:gdLst>
                <a:gd name="T0" fmla="*/ 0 w 78"/>
                <a:gd name="T1" fmla="*/ 208 h 208"/>
                <a:gd name="T2" fmla="*/ 0 w 78"/>
                <a:gd name="T3" fmla="*/ 208 h 208"/>
                <a:gd name="T4" fmla="*/ 1 w 78"/>
                <a:gd name="T5" fmla="*/ 206 h 208"/>
                <a:gd name="T6" fmla="*/ 6 w 78"/>
                <a:gd name="T7" fmla="*/ 204 h 208"/>
                <a:gd name="T8" fmla="*/ 12 w 78"/>
                <a:gd name="T9" fmla="*/ 198 h 208"/>
                <a:gd name="T10" fmla="*/ 20 w 78"/>
                <a:gd name="T11" fmla="*/ 192 h 208"/>
                <a:gd name="T12" fmla="*/ 28 w 78"/>
                <a:gd name="T13" fmla="*/ 185 h 208"/>
                <a:gd name="T14" fmla="*/ 36 w 78"/>
                <a:gd name="T15" fmla="*/ 178 h 208"/>
                <a:gd name="T16" fmla="*/ 42 w 78"/>
                <a:gd name="T17" fmla="*/ 170 h 208"/>
                <a:gd name="T18" fmla="*/ 46 w 78"/>
                <a:gd name="T19" fmla="*/ 163 h 208"/>
                <a:gd name="T20" fmla="*/ 46 w 78"/>
                <a:gd name="T21" fmla="*/ 163 h 208"/>
                <a:gd name="T22" fmla="*/ 54 w 78"/>
                <a:gd name="T23" fmla="*/ 138 h 208"/>
                <a:gd name="T24" fmla="*/ 64 w 78"/>
                <a:gd name="T25" fmla="*/ 94 h 208"/>
                <a:gd name="T26" fmla="*/ 74 w 78"/>
                <a:gd name="T27" fmla="*/ 54 h 208"/>
                <a:gd name="T28" fmla="*/ 78 w 78"/>
                <a:gd name="T29" fmla="*/ 36 h 208"/>
                <a:gd name="T30" fmla="*/ 19 w 78"/>
                <a:gd name="T31" fmla="*/ 0 h 208"/>
                <a:gd name="T32" fmla="*/ 0 w 78"/>
                <a:gd name="T33" fmla="*/ 208 h 20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78" h="208">
                  <a:moveTo>
                    <a:pt x="0" y="208"/>
                  </a:moveTo>
                  <a:lnTo>
                    <a:pt x="0" y="208"/>
                  </a:lnTo>
                  <a:lnTo>
                    <a:pt x="1" y="206"/>
                  </a:lnTo>
                  <a:lnTo>
                    <a:pt x="6" y="204"/>
                  </a:lnTo>
                  <a:lnTo>
                    <a:pt x="12" y="198"/>
                  </a:lnTo>
                  <a:lnTo>
                    <a:pt x="20" y="192"/>
                  </a:lnTo>
                  <a:lnTo>
                    <a:pt x="28" y="185"/>
                  </a:lnTo>
                  <a:lnTo>
                    <a:pt x="36" y="178"/>
                  </a:lnTo>
                  <a:lnTo>
                    <a:pt x="42" y="170"/>
                  </a:lnTo>
                  <a:lnTo>
                    <a:pt x="46" y="163"/>
                  </a:lnTo>
                  <a:lnTo>
                    <a:pt x="54" y="138"/>
                  </a:lnTo>
                  <a:lnTo>
                    <a:pt x="64" y="94"/>
                  </a:lnTo>
                  <a:lnTo>
                    <a:pt x="74" y="54"/>
                  </a:lnTo>
                  <a:lnTo>
                    <a:pt x="78" y="36"/>
                  </a:lnTo>
                  <a:lnTo>
                    <a:pt x="19" y="0"/>
                  </a:lnTo>
                  <a:lnTo>
                    <a:pt x="0" y="20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7" name="Freeform 22">
              <a:extLst>
                <a:ext uri="{FF2B5EF4-FFF2-40B4-BE49-F238E27FC236}">
                  <a16:creationId xmlns:a16="http://schemas.microsoft.com/office/drawing/2014/main" id="{0BBC8AAC-AF2C-BA65-5EB9-6879D0C445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7" y="3031"/>
              <a:ext cx="50" cy="151"/>
            </a:xfrm>
            <a:custGeom>
              <a:avLst/>
              <a:gdLst>
                <a:gd name="T0" fmla="*/ 23 w 50"/>
                <a:gd name="T1" fmla="*/ 0 h 151"/>
                <a:gd name="T2" fmla="*/ 0 w 50"/>
                <a:gd name="T3" fmla="*/ 151 h 151"/>
                <a:gd name="T4" fmla="*/ 1 w 50"/>
                <a:gd name="T5" fmla="*/ 146 h 151"/>
                <a:gd name="T6" fmla="*/ 7 w 50"/>
                <a:gd name="T7" fmla="*/ 130 h 151"/>
                <a:gd name="T8" fmla="*/ 13 w 50"/>
                <a:gd name="T9" fmla="*/ 108 h 151"/>
                <a:gd name="T10" fmla="*/ 23 w 50"/>
                <a:gd name="T11" fmla="*/ 83 h 151"/>
                <a:gd name="T12" fmla="*/ 31 w 50"/>
                <a:gd name="T13" fmla="*/ 58 h 151"/>
                <a:gd name="T14" fmla="*/ 39 w 50"/>
                <a:gd name="T15" fmla="*/ 37 h 151"/>
                <a:gd name="T16" fmla="*/ 46 w 50"/>
                <a:gd name="T17" fmla="*/ 21 h 151"/>
                <a:gd name="T18" fmla="*/ 50 w 50"/>
                <a:gd name="T19" fmla="*/ 15 h 151"/>
                <a:gd name="T20" fmla="*/ 48 w 50"/>
                <a:gd name="T21" fmla="*/ 12 h 151"/>
                <a:gd name="T22" fmla="*/ 39 w 50"/>
                <a:gd name="T23" fmla="*/ 7 h 151"/>
                <a:gd name="T24" fmla="*/ 28 w 50"/>
                <a:gd name="T25" fmla="*/ 3 h 151"/>
                <a:gd name="T26" fmla="*/ 23 w 50"/>
                <a:gd name="T27" fmla="*/ 0 h 15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0" h="151">
                  <a:moveTo>
                    <a:pt x="23" y="0"/>
                  </a:moveTo>
                  <a:lnTo>
                    <a:pt x="0" y="151"/>
                  </a:lnTo>
                  <a:lnTo>
                    <a:pt x="1" y="146"/>
                  </a:lnTo>
                  <a:lnTo>
                    <a:pt x="7" y="130"/>
                  </a:lnTo>
                  <a:lnTo>
                    <a:pt x="13" y="108"/>
                  </a:lnTo>
                  <a:lnTo>
                    <a:pt x="23" y="83"/>
                  </a:lnTo>
                  <a:lnTo>
                    <a:pt x="31" y="58"/>
                  </a:lnTo>
                  <a:lnTo>
                    <a:pt x="39" y="37"/>
                  </a:lnTo>
                  <a:lnTo>
                    <a:pt x="46" y="21"/>
                  </a:lnTo>
                  <a:lnTo>
                    <a:pt x="50" y="15"/>
                  </a:lnTo>
                  <a:lnTo>
                    <a:pt x="48" y="12"/>
                  </a:lnTo>
                  <a:lnTo>
                    <a:pt x="39" y="7"/>
                  </a:lnTo>
                  <a:lnTo>
                    <a:pt x="28" y="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E5C4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8" name="Freeform 23">
              <a:extLst>
                <a:ext uri="{FF2B5EF4-FFF2-40B4-BE49-F238E27FC236}">
                  <a16:creationId xmlns:a16="http://schemas.microsoft.com/office/drawing/2014/main" id="{BA9DB5F4-AFD3-301C-3A73-B7EF0C1875A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1" y="3398"/>
              <a:ext cx="303" cy="55"/>
            </a:xfrm>
            <a:custGeom>
              <a:avLst/>
              <a:gdLst>
                <a:gd name="T0" fmla="*/ 151 w 303"/>
                <a:gd name="T1" fmla="*/ 55 h 55"/>
                <a:gd name="T2" fmla="*/ 121 w 303"/>
                <a:gd name="T3" fmla="*/ 55 h 55"/>
                <a:gd name="T4" fmla="*/ 93 w 303"/>
                <a:gd name="T5" fmla="*/ 53 h 55"/>
                <a:gd name="T6" fmla="*/ 67 w 303"/>
                <a:gd name="T7" fmla="*/ 50 h 55"/>
                <a:gd name="T8" fmla="*/ 46 w 303"/>
                <a:gd name="T9" fmla="*/ 47 h 55"/>
                <a:gd name="T10" fmla="*/ 27 w 303"/>
                <a:gd name="T11" fmla="*/ 42 h 55"/>
                <a:gd name="T12" fmla="*/ 12 w 303"/>
                <a:gd name="T13" fmla="*/ 38 h 55"/>
                <a:gd name="T14" fmla="*/ 3 w 303"/>
                <a:gd name="T15" fmla="*/ 33 h 55"/>
                <a:gd name="T16" fmla="*/ 0 w 303"/>
                <a:gd name="T17" fmla="*/ 27 h 55"/>
                <a:gd name="T18" fmla="*/ 3 w 303"/>
                <a:gd name="T19" fmla="*/ 22 h 55"/>
                <a:gd name="T20" fmla="*/ 12 w 303"/>
                <a:gd name="T21" fmla="*/ 16 h 55"/>
                <a:gd name="T22" fmla="*/ 27 w 303"/>
                <a:gd name="T23" fmla="*/ 12 h 55"/>
                <a:gd name="T24" fmla="*/ 46 w 303"/>
                <a:gd name="T25" fmla="*/ 8 h 55"/>
                <a:gd name="T26" fmla="*/ 67 w 303"/>
                <a:gd name="T27" fmla="*/ 4 h 55"/>
                <a:gd name="T28" fmla="*/ 93 w 303"/>
                <a:gd name="T29" fmla="*/ 3 h 55"/>
                <a:gd name="T30" fmla="*/ 121 w 303"/>
                <a:gd name="T31" fmla="*/ 0 h 55"/>
                <a:gd name="T32" fmla="*/ 151 w 303"/>
                <a:gd name="T33" fmla="*/ 0 h 55"/>
                <a:gd name="T34" fmla="*/ 182 w 303"/>
                <a:gd name="T35" fmla="*/ 0 h 55"/>
                <a:gd name="T36" fmla="*/ 210 w 303"/>
                <a:gd name="T37" fmla="*/ 3 h 55"/>
                <a:gd name="T38" fmla="*/ 236 w 303"/>
                <a:gd name="T39" fmla="*/ 4 h 55"/>
                <a:gd name="T40" fmla="*/ 259 w 303"/>
                <a:gd name="T41" fmla="*/ 8 h 55"/>
                <a:gd name="T42" fmla="*/ 277 w 303"/>
                <a:gd name="T43" fmla="*/ 12 h 55"/>
                <a:gd name="T44" fmla="*/ 291 w 303"/>
                <a:gd name="T45" fmla="*/ 16 h 55"/>
                <a:gd name="T46" fmla="*/ 300 w 303"/>
                <a:gd name="T47" fmla="*/ 22 h 55"/>
                <a:gd name="T48" fmla="*/ 303 w 303"/>
                <a:gd name="T49" fmla="*/ 27 h 55"/>
                <a:gd name="T50" fmla="*/ 300 w 303"/>
                <a:gd name="T51" fmla="*/ 33 h 55"/>
                <a:gd name="T52" fmla="*/ 291 w 303"/>
                <a:gd name="T53" fmla="*/ 38 h 55"/>
                <a:gd name="T54" fmla="*/ 277 w 303"/>
                <a:gd name="T55" fmla="*/ 42 h 55"/>
                <a:gd name="T56" fmla="*/ 259 w 303"/>
                <a:gd name="T57" fmla="*/ 47 h 55"/>
                <a:gd name="T58" fmla="*/ 236 w 303"/>
                <a:gd name="T59" fmla="*/ 50 h 55"/>
                <a:gd name="T60" fmla="*/ 210 w 303"/>
                <a:gd name="T61" fmla="*/ 53 h 55"/>
                <a:gd name="T62" fmla="*/ 182 w 303"/>
                <a:gd name="T63" fmla="*/ 55 h 55"/>
                <a:gd name="T64" fmla="*/ 151 w 303"/>
                <a:gd name="T65" fmla="*/ 55 h 5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03" h="55">
                  <a:moveTo>
                    <a:pt x="151" y="55"/>
                  </a:moveTo>
                  <a:lnTo>
                    <a:pt x="121" y="55"/>
                  </a:lnTo>
                  <a:lnTo>
                    <a:pt x="93" y="53"/>
                  </a:lnTo>
                  <a:lnTo>
                    <a:pt x="67" y="50"/>
                  </a:lnTo>
                  <a:lnTo>
                    <a:pt x="46" y="47"/>
                  </a:lnTo>
                  <a:lnTo>
                    <a:pt x="27" y="42"/>
                  </a:lnTo>
                  <a:lnTo>
                    <a:pt x="12" y="38"/>
                  </a:lnTo>
                  <a:lnTo>
                    <a:pt x="3" y="33"/>
                  </a:lnTo>
                  <a:lnTo>
                    <a:pt x="0" y="27"/>
                  </a:lnTo>
                  <a:lnTo>
                    <a:pt x="3" y="22"/>
                  </a:lnTo>
                  <a:lnTo>
                    <a:pt x="12" y="16"/>
                  </a:lnTo>
                  <a:lnTo>
                    <a:pt x="27" y="12"/>
                  </a:lnTo>
                  <a:lnTo>
                    <a:pt x="46" y="8"/>
                  </a:lnTo>
                  <a:lnTo>
                    <a:pt x="67" y="4"/>
                  </a:lnTo>
                  <a:lnTo>
                    <a:pt x="93" y="3"/>
                  </a:lnTo>
                  <a:lnTo>
                    <a:pt x="121" y="0"/>
                  </a:lnTo>
                  <a:lnTo>
                    <a:pt x="151" y="0"/>
                  </a:lnTo>
                  <a:lnTo>
                    <a:pt x="182" y="0"/>
                  </a:lnTo>
                  <a:lnTo>
                    <a:pt x="210" y="3"/>
                  </a:lnTo>
                  <a:lnTo>
                    <a:pt x="236" y="4"/>
                  </a:lnTo>
                  <a:lnTo>
                    <a:pt x="259" y="8"/>
                  </a:lnTo>
                  <a:lnTo>
                    <a:pt x="277" y="12"/>
                  </a:lnTo>
                  <a:lnTo>
                    <a:pt x="291" y="16"/>
                  </a:lnTo>
                  <a:lnTo>
                    <a:pt x="300" y="22"/>
                  </a:lnTo>
                  <a:lnTo>
                    <a:pt x="303" y="27"/>
                  </a:lnTo>
                  <a:lnTo>
                    <a:pt x="300" y="33"/>
                  </a:lnTo>
                  <a:lnTo>
                    <a:pt x="291" y="38"/>
                  </a:lnTo>
                  <a:lnTo>
                    <a:pt x="277" y="42"/>
                  </a:lnTo>
                  <a:lnTo>
                    <a:pt x="259" y="47"/>
                  </a:lnTo>
                  <a:lnTo>
                    <a:pt x="236" y="50"/>
                  </a:lnTo>
                  <a:lnTo>
                    <a:pt x="210" y="53"/>
                  </a:lnTo>
                  <a:lnTo>
                    <a:pt x="182" y="55"/>
                  </a:lnTo>
                  <a:lnTo>
                    <a:pt x="151" y="55"/>
                  </a:lnTo>
                  <a:close/>
                </a:path>
              </a:pathLst>
            </a:custGeom>
            <a:solidFill>
              <a:srgbClr val="FFDD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9" name="Freeform 24">
              <a:extLst>
                <a:ext uri="{FF2B5EF4-FFF2-40B4-BE49-F238E27FC236}">
                  <a16:creationId xmlns:a16="http://schemas.microsoft.com/office/drawing/2014/main" id="{18E486DB-7BB6-60EC-9858-3AD732A02B3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1" y="3398"/>
              <a:ext cx="303" cy="55"/>
            </a:xfrm>
            <a:custGeom>
              <a:avLst/>
              <a:gdLst>
                <a:gd name="T0" fmla="*/ 151 w 303"/>
                <a:gd name="T1" fmla="*/ 55 h 55"/>
                <a:gd name="T2" fmla="*/ 151 w 303"/>
                <a:gd name="T3" fmla="*/ 55 h 55"/>
                <a:gd name="T4" fmla="*/ 121 w 303"/>
                <a:gd name="T5" fmla="*/ 55 h 55"/>
                <a:gd name="T6" fmla="*/ 93 w 303"/>
                <a:gd name="T7" fmla="*/ 53 h 55"/>
                <a:gd name="T8" fmla="*/ 67 w 303"/>
                <a:gd name="T9" fmla="*/ 50 h 55"/>
                <a:gd name="T10" fmla="*/ 46 w 303"/>
                <a:gd name="T11" fmla="*/ 47 h 55"/>
                <a:gd name="T12" fmla="*/ 27 w 303"/>
                <a:gd name="T13" fmla="*/ 42 h 55"/>
                <a:gd name="T14" fmla="*/ 12 w 303"/>
                <a:gd name="T15" fmla="*/ 38 h 55"/>
                <a:gd name="T16" fmla="*/ 3 w 303"/>
                <a:gd name="T17" fmla="*/ 33 h 55"/>
                <a:gd name="T18" fmla="*/ 0 w 303"/>
                <a:gd name="T19" fmla="*/ 27 h 55"/>
                <a:gd name="T20" fmla="*/ 0 w 303"/>
                <a:gd name="T21" fmla="*/ 27 h 55"/>
                <a:gd name="T22" fmla="*/ 3 w 303"/>
                <a:gd name="T23" fmla="*/ 22 h 55"/>
                <a:gd name="T24" fmla="*/ 12 w 303"/>
                <a:gd name="T25" fmla="*/ 16 h 55"/>
                <a:gd name="T26" fmla="*/ 27 w 303"/>
                <a:gd name="T27" fmla="*/ 12 h 55"/>
                <a:gd name="T28" fmla="*/ 46 w 303"/>
                <a:gd name="T29" fmla="*/ 8 h 55"/>
                <a:gd name="T30" fmla="*/ 67 w 303"/>
                <a:gd name="T31" fmla="*/ 4 h 55"/>
                <a:gd name="T32" fmla="*/ 93 w 303"/>
                <a:gd name="T33" fmla="*/ 3 h 55"/>
                <a:gd name="T34" fmla="*/ 121 w 303"/>
                <a:gd name="T35" fmla="*/ 0 h 55"/>
                <a:gd name="T36" fmla="*/ 151 w 303"/>
                <a:gd name="T37" fmla="*/ 0 h 55"/>
                <a:gd name="T38" fmla="*/ 151 w 303"/>
                <a:gd name="T39" fmla="*/ 0 h 55"/>
                <a:gd name="T40" fmla="*/ 182 w 303"/>
                <a:gd name="T41" fmla="*/ 0 h 55"/>
                <a:gd name="T42" fmla="*/ 210 w 303"/>
                <a:gd name="T43" fmla="*/ 3 h 55"/>
                <a:gd name="T44" fmla="*/ 236 w 303"/>
                <a:gd name="T45" fmla="*/ 4 h 55"/>
                <a:gd name="T46" fmla="*/ 259 w 303"/>
                <a:gd name="T47" fmla="*/ 8 h 55"/>
                <a:gd name="T48" fmla="*/ 277 w 303"/>
                <a:gd name="T49" fmla="*/ 12 h 55"/>
                <a:gd name="T50" fmla="*/ 291 w 303"/>
                <a:gd name="T51" fmla="*/ 16 h 55"/>
                <a:gd name="T52" fmla="*/ 300 w 303"/>
                <a:gd name="T53" fmla="*/ 22 h 55"/>
                <a:gd name="T54" fmla="*/ 303 w 303"/>
                <a:gd name="T55" fmla="*/ 27 h 55"/>
                <a:gd name="T56" fmla="*/ 303 w 303"/>
                <a:gd name="T57" fmla="*/ 27 h 55"/>
                <a:gd name="T58" fmla="*/ 300 w 303"/>
                <a:gd name="T59" fmla="*/ 33 h 55"/>
                <a:gd name="T60" fmla="*/ 291 w 303"/>
                <a:gd name="T61" fmla="*/ 38 h 55"/>
                <a:gd name="T62" fmla="*/ 277 w 303"/>
                <a:gd name="T63" fmla="*/ 42 h 55"/>
                <a:gd name="T64" fmla="*/ 259 w 303"/>
                <a:gd name="T65" fmla="*/ 47 h 55"/>
                <a:gd name="T66" fmla="*/ 236 w 303"/>
                <a:gd name="T67" fmla="*/ 50 h 55"/>
                <a:gd name="T68" fmla="*/ 210 w 303"/>
                <a:gd name="T69" fmla="*/ 53 h 55"/>
                <a:gd name="T70" fmla="*/ 182 w 303"/>
                <a:gd name="T71" fmla="*/ 55 h 55"/>
                <a:gd name="T72" fmla="*/ 151 w 303"/>
                <a:gd name="T73" fmla="*/ 55 h 5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03" h="55">
                  <a:moveTo>
                    <a:pt x="151" y="55"/>
                  </a:moveTo>
                  <a:lnTo>
                    <a:pt x="151" y="55"/>
                  </a:lnTo>
                  <a:lnTo>
                    <a:pt x="121" y="55"/>
                  </a:lnTo>
                  <a:lnTo>
                    <a:pt x="93" y="53"/>
                  </a:lnTo>
                  <a:lnTo>
                    <a:pt x="67" y="50"/>
                  </a:lnTo>
                  <a:lnTo>
                    <a:pt x="46" y="47"/>
                  </a:lnTo>
                  <a:lnTo>
                    <a:pt x="27" y="42"/>
                  </a:lnTo>
                  <a:lnTo>
                    <a:pt x="12" y="38"/>
                  </a:lnTo>
                  <a:lnTo>
                    <a:pt x="3" y="33"/>
                  </a:lnTo>
                  <a:lnTo>
                    <a:pt x="0" y="27"/>
                  </a:lnTo>
                  <a:lnTo>
                    <a:pt x="3" y="22"/>
                  </a:lnTo>
                  <a:lnTo>
                    <a:pt x="12" y="16"/>
                  </a:lnTo>
                  <a:lnTo>
                    <a:pt x="27" y="12"/>
                  </a:lnTo>
                  <a:lnTo>
                    <a:pt x="46" y="8"/>
                  </a:lnTo>
                  <a:lnTo>
                    <a:pt x="67" y="4"/>
                  </a:lnTo>
                  <a:lnTo>
                    <a:pt x="93" y="3"/>
                  </a:lnTo>
                  <a:lnTo>
                    <a:pt x="121" y="0"/>
                  </a:lnTo>
                  <a:lnTo>
                    <a:pt x="151" y="0"/>
                  </a:lnTo>
                  <a:lnTo>
                    <a:pt x="182" y="0"/>
                  </a:lnTo>
                  <a:lnTo>
                    <a:pt x="210" y="3"/>
                  </a:lnTo>
                  <a:lnTo>
                    <a:pt x="236" y="4"/>
                  </a:lnTo>
                  <a:lnTo>
                    <a:pt x="259" y="8"/>
                  </a:lnTo>
                  <a:lnTo>
                    <a:pt x="277" y="12"/>
                  </a:lnTo>
                  <a:lnTo>
                    <a:pt x="291" y="16"/>
                  </a:lnTo>
                  <a:lnTo>
                    <a:pt x="300" y="22"/>
                  </a:lnTo>
                  <a:lnTo>
                    <a:pt x="303" y="27"/>
                  </a:lnTo>
                  <a:lnTo>
                    <a:pt x="300" y="33"/>
                  </a:lnTo>
                  <a:lnTo>
                    <a:pt x="291" y="38"/>
                  </a:lnTo>
                  <a:lnTo>
                    <a:pt x="277" y="42"/>
                  </a:lnTo>
                  <a:lnTo>
                    <a:pt x="259" y="47"/>
                  </a:lnTo>
                  <a:lnTo>
                    <a:pt x="236" y="50"/>
                  </a:lnTo>
                  <a:lnTo>
                    <a:pt x="210" y="53"/>
                  </a:lnTo>
                  <a:lnTo>
                    <a:pt x="182" y="55"/>
                  </a:lnTo>
                  <a:lnTo>
                    <a:pt x="151" y="5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70" name="Freeform 25">
              <a:extLst>
                <a:ext uri="{FF2B5EF4-FFF2-40B4-BE49-F238E27FC236}">
                  <a16:creationId xmlns:a16="http://schemas.microsoft.com/office/drawing/2014/main" id="{C9A6FF42-F630-A3B6-7B18-73493DC9BDB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9" y="3355"/>
              <a:ext cx="178" cy="77"/>
            </a:xfrm>
            <a:custGeom>
              <a:avLst/>
              <a:gdLst>
                <a:gd name="T0" fmla="*/ 0 w 178"/>
                <a:gd name="T1" fmla="*/ 63 h 77"/>
                <a:gd name="T2" fmla="*/ 0 w 178"/>
                <a:gd name="T3" fmla="*/ 67 h 77"/>
                <a:gd name="T4" fmla="*/ 11 w 178"/>
                <a:gd name="T5" fmla="*/ 70 h 77"/>
                <a:gd name="T6" fmla="*/ 32 w 178"/>
                <a:gd name="T7" fmla="*/ 73 h 77"/>
                <a:gd name="T8" fmla="*/ 58 w 178"/>
                <a:gd name="T9" fmla="*/ 76 h 77"/>
                <a:gd name="T10" fmla="*/ 87 w 178"/>
                <a:gd name="T11" fmla="*/ 77 h 77"/>
                <a:gd name="T12" fmla="*/ 117 w 178"/>
                <a:gd name="T13" fmla="*/ 76 h 77"/>
                <a:gd name="T14" fmla="*/ 143 w 178"/>
                <a:gd name="T15" fmla="*/ 74 h 77"/>
                <a:gd name="T16" fmla="*/ 163 w 178"/>
                <a:gd name="T17" fmla="*/ 70 h 77"/>
                <a:gd name="T18" fmla="*/ 176 w 178"/>
                <a:gd name="T19" fmla="*/ 62 h 77"/>
                <a:gd name="T20" fmla="*/ 178 w 178"/>
                <a:gd name="T21" fmla="*/ 50 h 77"/>
                <a:gd name="T22" fmla="*/ 174 w 178"/>
                <a:gd name="T23" fmla="*/ 35 h 77"/>
                <a:gd name="T24" fmla="*/ 171 w 178"/>
                <a:gd name="T25" fmla="*/ 19 h 77"/>
                <a:gd name="T26" fmla="*/ 164 w 178"/>
                <a:gd name="T27" fmla="*/ 11 h 77"/>
                <a:gd name="T28" fmla="*/ 147 w 178"/>
                <a:gd name="T29" fmla="*/ 5 h 77"/>
                <a:gd name="T30" fmla="*/ 121 w 178"/>
                <a:gd name="T31" fmla="*/ 3 h 77"/>
                <a:gd name="T32" fmla="*/ 93 w 178"/>
                <a:gd name="T33" fmla="*/ 1 h 77"/>
                <a:gd name="T34" fmla="*/ 65 w 178"/>
                <a:gd name="T35" fmla="*/ 0 h 77"/>
                <a:gd name="T36" fmla="*/ 39 w 178"/>
                <a:gd name="T37" fmla="*/ 0 h 77"/>
                <a:gd name="T38" fmla="*/ 21 w 178"/>
                <a:gd name="T39" fmla="*/ 1 h 77"/>
                <a:gd name="T40" fmla="*/ 15 w 178"/>
                <a:gd name="T41" fmla="*/ 1 h 77"/>
                <a:gd name="T42" fmla="*/ 0 w 178"/>
                <a:gd name="T43" fmla="*/ 63 h 7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78" h="77">
                  <a:moveTo>
                    <a:pt x="0" y="63"/>
                  </a:moveTo>
                  <a:lnTo>
                    <a:pt x="0" y="67"/>
                  </a:lnTo>
                  <a:lnTo>
                    <a:pt x="11" y="70"/>
                  </a:lnTo>
                  <a:lnTo>
                    <a:pt x="32" y="73"/>
                  </a:lnTo>
                  <a:lnTo>
                    <a:pt x="58" y="76"/>
                  </a:lnTo>
                  <a:lnTo>
                    <a:pt x="87" y="77"/>
                  </a:lnTo>
                  <a:lnTo>
                    <a:pt x="117" y="76"/>
                  </a:lnTo>
                  <a:lnTo>
                    <a:pt x="143" y="74"/>
                  </a:lnTo>
                  <a:lnTo>
                    <a:pt x="163" y="70"/>
                  </a:lnTo>
                  <a:lnTo>
                    <a:pt x="176" y="62"/>
                  </a:lnTo>
                  <a:lnTo>
                    <a:pt x="178" y="50"/>
                  </a:lnTo>
                  <a:lnTo>
                    <a:pt x="174" y="35"/>
                  </a:lnTo>
                  <a:lnTo>
                    <a:pt x="171" y="19"/>
                  </a:lnTo>
                  <a:lnTo>
                    <a:pt x="164" y="11"/>
                  </a:lnTo>
                  <a:lnTo>
                    <a:pt x="147" y="5"/>
                  </a:lnTo>
                  <a:lnTo>
                    <a:pt x="121" y="3"/>
                  </a:lnTo>
                  <a:lnTo>
                    <a:pt x="93" y="1"/>
                  </a:lnTo>
                  <a:lnTo>
                    <a:pt x="65" y="0"/>
                  </a:lnTo>
                  <a:lnTo>
                    <a:pt x="39" y="0"/>
                  </a:lnTo>
                  <a:lnTo>
                    <a:pt x="21" y="1"/>
                  </a:lnTo>
                  <a:lnTo>
                    <a:pt x="15" y="1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rgbClr val="E2C1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71" name="Freeform 26">
              <a:extLst>
                <a:ext uri="{FF2B5EF4-FFF2-40B4-BE49-F238E27FC236}">
                  <a16:creationId xmlns:a16="http://schemas.microsoft.com/office/drawing/2014/main" id="{CCFE0A79-1963-E213-1B01-DEE362D669F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9" y="3355"/>
              <a:ext cx="178" cy="77"/>
            </a:xfrm>
            <a:custGeom>
              <a:avLst/>
              <a:gdLst>
                <a:gd name="T0" fmla="*/ 0 w 178"/>
                <a:gd name="T1" fmla="*/ 63 h 77"/>
                <a:gd name="T2" fmla="*/ 0 w 178"/>
                <a:gd name="T3" fmla="*/ 63 h 77"/>
                <a:gd name="T4" fmla="*/ 0 w 178"/>
                <a:gd name="T5" fmla="*/ 67 h 77"/>
                <a:gd name="T6" fmla="*/ 11 w 178"/>
                <a:gd name="T7" fmla="*/ 70 h 77"/>
                <a:gd name="T8" fmla="*/ 32 w 178"/>
                <a:gd name="T9" fmla="*/ 73 h 77"/>
                <a:gd name="T10" fmla="*/ 58 w 178"/>
                <a:gd name="T11" fmla="*/ 76 h 77"/>
                <a:gd name="T12" fmla="*/ 87 w 178"/>
                <a:gd name="T13" fmla="*/ 77 h 77"/>
                <a:gd name="T14" fmla="*/ 117 w 178"/>
                <a:gd name="T15" fmla="*/ 76 h 77"/>
                <a:gd name="T16" fmla="*/ 143 w 178"/>
                <a:gd name="T17" fmla="*/ 74 h 77"/>
                <a:gd name="T18" fmla="*/ 163 w 178"/>
                <a:gd name="T19" fmla="*/ 70 h 77"/>
                <a:gd name="T20" fmla="*/ 163 w 178"/>
                <a:gd name="T21" fmla="*/ 70 h 77"/>
                <a:gd name="T22" fmla="*/ 176 w 178"/>
                <a:gd name="T23" fmla="*/ 62 h 77"/>
                <a:gd name="T24" fmla="*/ 178 w 178"/>
                <a:gd name="T25" fmla="*/ 50 h 77"/>
                <a:gd name="T26" fmla="*/ 174 w 178"/>
                <a:gd name="T27" fmla="*/ 35 h 77"/>
                <a:gd name="T28" fmla="*/ 171 w 178"/>
                <a:gd name="T29" fmla="*/ 19 h 77"/>
                <a:gd name="T30" fmla="*/ 171 w 178"/>
                <a:gd name="T31" fmla="*/ 19 h 77"/>
                <a:gd name="T32" fmla="*/ 164 w 178"/>
                <a:gd name="T33" fmla="*/ 11 h 77"/>
                <a:gd name="T34" fmla="*/ 147 w 178"/>
                <a:gd name="T35" fmla="*/ 5 h 77"/>
                <a:gd name="T36" fmla="*/ 121 w 178"/>
                <a:gd name="T37" fmla="*/ 3 h 77"/>
                <a:gd name="T38" fmla="*/ 93 w 178"/>
                <a:gd name="T39" fmla="*/ 1 h 77"/>
                <a:gd name="T40" fmla="*/ 65 w 178"/>
                <a:gd name="T41" fmla="*/ 0 h 77"/>
                <a:gd name="T42" fmla="*/ 39 w 178"/>
                <a:gd name="T43" fmla="*/ 0 h 77"/>
                <a:gd name="T44" fmla="*/ 21 w 178"/>
                <a:gd name="T45" fmla="*/ 1 h 77"/>
                <a:gd name="T46" fmla="*/ 15 w 178"/>
                <a:gd name="T47" fmla="*/ 1 h 77"/>
                <a:gd name="T48" fmla="*/ 0 w 178"/>
                <a:gd name="T49" fmla="*/ 63 h 7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78" h="77">
                  <a:moveTo>
                    <a:pt x="0" y="63"/>
                  </a:moveTo>
                  <a:lnTo>
                    <a:pt x="0" y="63"/>
                  </a:lnTo>
                  <a:lnTo>
                    <a:pt x="0" y="67"/>
                  </a:lnTo>
                  <a:lnTo>
                    <a:pt x="11" y="70"/>
                  </a:lnTo>
                  <a:lnTo>
                    <a:pt x="32" y="73"/>
                  </a:lnTo>
                  <a:lnTo>
                    <a:pt x="58" y="76"/>
                  </a:lnTo>
                  <a:lnTo>
                    <a:pt x="87" y="77"/>
                  </a:lnTo>
                  <a:lnTo>
                    <a:pt x="117" y="76"/>
                  </a:lnTo>
                  <a:lnTo>
                    <a:pt x="143" y="74"/>
                  </a:lnTo>
                  <a:lnTo>
                    <a:pt x="163" y="70"/>
                  </a:lnTo>
                  <a:lnTo>
                    <a:pt x="176" y="62"/>
                  </a:lnTo>
                  <a:lnTo>
                    <a:pt x="178" y="50"/>
                  </a:lnTo>
                  <a:lnTo>
                    <a:pt x="174" y="35"/>
                  </a:lnTo>
                  <a:lnTo>
                    <a:pt x="171" y="19"/>
                  </a:lnTo>
                  <a:lnTo>
                    <a:pt x="164" y="11"/>
                  </a:lnTo>
                  <a:lnTo>
                    <a:pt x="147" y="5"/>
                  </a:lnTo>
                  <a:lnTo>
                    <a:pt x="121" y="3"/>
                  </a:lnTo>
                  <a:lnTo>
                    <a:pt x="93" y="1"/>
                  </a:lnTo>
                  <a:lnTo>
                    <a:pt x="65" y="0"/>
                  </a:lnTo>
                  <a:lnTo>
                    <a:pt x="39" y="0"/>
                  </a:lnTo>
                  <a:lnTo>
                    <a:pt x="21" y="1"/>
                  </a:lnTo>
                  <a:lnTo>
                    <a:pt x="15" y="1"/>
                  </a:lnTo>
                  <a:lnTo>
                    <a:pt x="0" y="6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72" name="Freeform 27">
              <a:extLst>
                <a:ext uri="{FF2B5EF4-FFF2-40B4-BE49-F238E27FC236}">
                  <a16:creationId xmlns:a16="http://schemas.microsoft.com/office/drawing/2014/main" id="{002CD95A-4341-E0D6-F559-9F9F7A769F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8" y="2892"/>
              <a:ext cx="112" cy="467"/>
            </a:xfrm>
            <a:custGeom>
              <a:avLst/>
              <a:gdLst>
                <a:gd name="T0" fmla="*/ 0 w 112"/>
                <a:gd name="T1" fmla="*/ 467 h 467"/>
                <a:gd name="T2" fmla="*/ 3 w 112"/>
                <a:gd name="T3" fmla="*/ 464 h 467"/>
                <a:gd name="T4" fmla="*/ 9 w 112"/>
                <a:gd name="T5" fmla="*/ 459 h 467"/>
                <a:gd name="T6" fmla="*/ 20 w 112"/>
                <a:gd name="T7" fmla="*/ 451 h 467"/>
                <a:gd name="T8" fmla="*/ 32 w 112"/>
                <a:gd name="T9" fmla="*/ 440 h 467"/>
                <a:gd name="T10" fmla="*/ 43 w 112"/>
                <a:gd name="T11" fmla="*/ 429 h 467"/>
                <a:gd name="T12" fmla="*/ 55 w 112"/>
                <a:gd name="T13" fmla="*/ 418 h 467"/>
                <a:gd name="T14" fmla="*/ 63 w 112"/>
                <a:gd name="T15" fmla="*/ 409 h 467"/>
                <a:gd name="T16" fmla="*/ 67 w 112"/>
                <a:gd name="T17" fmla="*/ 402 h 467"/>
                <a:gd name="T18" fmla="*/ 71 w 112"/>
                <a:gd name="T19" fmla="*/ 374 h 467"/>
                <a:gd name="T20" fmla="*/ 75 w 112"/>
                <a:gd name="T21" fmla="*/ 320 h 467"/>
                <a:gd name="T22" fmla="*/ 82 w 112"/>
                <a:gd name="T23" fmla="*/ 250 h 467"/>
                <a:gd name="T24" fmla="*/ 92 w 112"/>
                <a:gd name="T25" fmla="*/ 177 h 467"/>
                <a:gd name="T26" fmla="*/ 101 w 112"/>
                <a:gd name="T27" fmla="*/ 118 h 467"/>
                <a:gd name="T28" fmla="*/ 108 w 112"/>
                <a:gd name="T29" fmla="*/ 83 h 467"/>
                <a:gd name="T30" fmla="*/ 110 w 112"/>
                <a:gd name="T31" fmla="*/ 62 h 467"/>
                <a:gd name="T32" fmla="*/ 112 w 112"/>
                <a:gd name="T33" fmla="*/ 53 h 467"/>
                <a:gd name="T34" fmla="*/ 110 w 112"/>
                <a:gd name="T35" fmla="*/ 48 h 467"/>
                <a:gd name="T36" fmla="*/ 106 w 112"/>
                <a:gd name="T37" fmla="*/ 41 h 467"/>
                <a:gd name="T38" fmla="*/ 101 w 112"/>
                <a:gd name="T39" fmla="*/ 33 h 467"/>
                <a:gd name="T40" fmla="*/ 93 w 112"/>
                <a:gd name="T41" fmla="*/ 23 h 467"/>
                <a:gd name="T42" fmla="*/ 86 w 112"/>
                <a:gd name="T43" fmla="*/ 15 h 467"/>
                <a:gd name="T44" fmla="*/ 79 w 112"/>
                <a:gd name="T45" fmla="*/ 9 h 467"/>
                <a:gd name="T46" fmla="*/ 74 w 112"/>
                <a:gd name="T47" fmla="*/ 3 h 467"/>
                <a:gd name="T48" fmla="*/ 70 w 112"/>
                <a:gd name="T49" fmla="*/ 0 h 467"/>
                <a:gd name="T50" fmla="*/ 65 w 112"/>
                <a:gd name="T51" fmla="*/ 19 h 467"/>
                <a:gd name="T52" fmla="*/ 55 w 112"/>
                <a:gd name="T53" fmla="*/ 72 h 467"/>
                <a:gd name="T54" fmla="*/ 44 w 112"/>
                <a:gd name="T55" fmla="*/ 147 h 467"/>
                <a:gd name="T56" fmla="*/ 32 w 112"/>
                <a:gd name="T57" fmla="*/ 232 h 467"/>
                <a:gd name="T58" fmla="*/ 20 w 112"/>
                <a:gd name="T59" fmla="*/ 319 h 467"/>
                <a:gd name="T60" fmla="*/ 9 w 112"/>
                <a:gd name="T61" fmla="*/ 394 h 467"/>
                <a:gd name="T62" fmla="*/ 3 w 112"/>
                <a:gd name="T63" fmla="*/ 447 h 467"/>
                <a:gd name="T64" fmla="*/ 0 w 112"/>
                <a:gd name="T65" fmla="*/ 467 h 46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12" h="467">
                  <a:moveTo>
                    <a:pt x="0" y="467"/>
                  </a:moveTo>
                  <a:lnTo>
                    <a:pt x="3" y="464"/>
                  </a:lnTo>
                  <a:lnTo>
                    <a:pt x="9" y="459"/>
                  </a:lnTo>
                  <a:lnTo>
                    <a:pt x="20" y="451"/>
                  </a:lnTo>
                  <a:lnTo>
                    <a:pt x="32" y="440"/>
                  </a:lnTo>
                  <a:lnTo>
                    <a:pt x="43" y="429"/>
                  </a:lnTo>
                  <a:lnTo>
                    <a:pt x="55" y="418"/>
                  </a:lnTo>
                  <a:lnTo>
                    <a:pt x="63" y="409"/>
                  </a:lnTo>
                  <a:lnTo>
                    <a:pt x="67" y="402"/>
                  </a:lnTo>
                  <a:lnTo>
                    <a:pt x="71" y="374"/>
                  </a:lnTo>
                  <a:lnTo>
                    <a:pt x="75" y="320"/>
                  </a:lnTo>
                  <a:lnTo>
                    <a:pt x="82" y="250"/>
                  </a:lnTo>
                  <a:lnTo>
                    <a:pt x="92" y="177"/>
                  </a:lnTo>
                  <a:lnTo>
                    <a:pt x="101" y="118"/>
                  </a:lnTo>
                  <a:lnTo>
                    <a:pt x="108" y="83"/>
                  </a:lnTo>
                  <a:lnTo>
                    <a:pt x="110" y="62"/>
                  </a:lnTo>
                  <a:lnTo>
                    <a:pt x="112" y="53"/>
                  </a:lnTo>
                  <a:lnTo>
                    <a:pt x="110" y="48"/>
                  </a:lnTo>
                  <a:lnTo>
                    <a:pt x="106" y="41"/>
                  </a:lnTo>
                  <a:lnTo>
                    <a:pt x="101" y="33"/>
                  </a:lnTo>
                  <a:lnTo>
                    <a:pt x="93" y="23"/>
                  </a:lnTo>
                  <a:lnTo>
                    <a:pt x="86" y="15"/>
                  </a:lnTo>
                  <a:lnTo>
                    <a:pt x="79" y="9"/>
                  </a:lnTo>
                  <a:lnTo>
                    <a:pt x="74" y="3"/>
                  </a:lnTo>
                  <a:lnTo>
                    <a:pt x="70" y="0"/>
                  </a:lnTo>
                  <a:lnTo>
                    <a:pt x="65" y="19"/>
                  </a:lnTo>
                  <a:lnTo>
                    <a:pt x="55" y="72"/>
                  </a:lnTo>
                  <a:lnTo>
                    <a:pt x="44" y="147"/>
                  </a:lnTo>
                  <a:lnTo>
                    <a:pt x="32" y="232"/>
                  </a:lnTo>
                  <a:lnTo>
                    <a:pt x="20" y="319"/>
                  </a:lnTo>
                  <a:lnTo>
                    <a:pt x="9" y="394"/>
                  </a:lnTo>
                  <a:lnTo>
                    <a:pt x="3" y="447"/>
                  </a:lnTo>
                  <a:lnTo>
                    <a:pt x="0" y="467"/>
                  </a:lnTo>
                  <a:close/>
                </a:path>
              </a:pathLst>
            </a:custGeom>
            <a:solidFill>
              <a:srgbClr val="E0BF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73" name="Freeform 28">
              <a:extLst>
                <a:ext uri="{FF2B5EF4-FFF2-40B4-BE49-F238E27FC236}">
                  <a16:creationId xmlns:a16="http://schemas.microsoft.com/office/drawing/2014/main" id="{FCB1707E-2E89-106C-B5EE-2C16803FAF5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8" y="2892"/>
              <a:ext cx="112" cy="467"/>
            </a:xfrm>
            <a:custGeom>
              <a:avLst/>
              <a:gdLst>
                <a:gd name="T0" fmla="*/ 0 w 112"/>
                <a:gd name="T1" fmla="*/ 467 h 467"/>
                <a:gd name="T2" fmla="*/ 0 w 112"/>
                <a:gd name="T3" fmla="*/ 467 h 467"/>
                <a:gd name="T4" fmla="*/ 3 w 112"/>
                <a:gd name="T5" fmla="*/ 464 h 467"/>
                <a:gd name="T6" fmla="*/ 9 w 112"/>
                <a:gd name="T7" fmla="*/ 459 h 467"/>
                <a:gd name="T8" fmla="*/ 20 w 112"/>
                <a:gd name="T9" fmla="*/ 451 h 467"/>
                <a:gd name="T10" fmla="*/ 32 w 112"/>
                <a:gd name="T11" fmla="*/ 440 h 467"/>
                <a:gd name="T12" fmla="*/ 43 w 112"/>
                <a:gd name="T13" fmla="*/ 429 h 467"/>
                <a:gd name="T14" fmla="*/ 55 w 112"/>
                <a:gd name="T15" fmla="*/ 418 h 467"/>
                <a:gd name="T16" fmla="*/ 63 w 112"/>
                <a:gd name="T17" fmla="*/ 409 h 467"/>
                <a:gd name="T18" fmla="*/ 67 w 112"/>
                <a:gd name="T19" fmla="*/ 402 h 467"/>
                <a:gd name="T20" fmla="*/ 67 w 112"/>
                <a:gd name="T21" fmla="*/ 402 h 467"/>
                <a:gd name="T22" fmla="*/ 71 w 112"/>
                <a:gd name="T23" fmla="*/ 374 h 467"/>
                <a:gd name="T24" fmla="*/ 75 w 112"/>
                <a:gd name="T25" fmla="*/ 320 h 467"/>
                <a:gd name="T26" fmla="*/ 82 w 112"/>
                <a:gd name="T27" fmla="*/ 250 h 467"/>
                <a:gd name="T28" fmla="*/ 92 w 112"/>
                <a:gd name="T29" fmla="*/ 177 h 467"/>
                <a:gd name="T30" fmla="*/ 92 w 112"/>
                <a:gd name="T31" fmla="*/ 177 h 467"/>
                <a:gd name="T32" fmla="*/ 101 w 112"/>
                <a:gd name="T33" fmla="*/ 118 h 467"/>
                <a:gd name="T34" fmla="*/ 108 w 112"/>
                <a:gd name="T35" fmla="*/ 83 h 467"/>
                <a:gd name="T36" fmla="*/ 110 w 112"/>
                <a:gd name="T37" fmla="*/ 62 h 467"/>
                <a:gd name="T38" fmla="*/ 112 w 112"/>
                <a:gd name="T39" fmla="*/ 53 h 467"/>
                <a:gd name="T40" fmla="*/ 112 w 112"/>
                <a:gd name="T41" fmla="*/ 53 h 467"/>
                <a:gd name="T42" fmla="*/ 110 w 112"/>
                <a:gd name="T43" fmla="*/ 48 h 467"/>
                <a:gd name="T44" fmla="*/ 106 w 112"/>
                <a:gd name="T45" fmla="*/ 41 h 467"/>
                <a:gd name="T46" fmla="*/ 101 w 112"/>
                <a:gd name="T47" fmla="*/ 33 h 467"/>
                <a:gd name="T48" fmla="*/ 93 w 112"/>
                <a:gd name="T49" fmla="*/ 23 h 467"/>
                <a:gd name="T50" fmla="*/ 86 w 112"/>
                <a:gd name="T51" fmla="*/ 15 h 467"/>
                <a:gd name="T52" fmla="*/ 79 w 112"/>
                <a:gd name="T53" fmla="*/ 9 h 467"/>
                <a:gd name="T54" fmla="*/ 74 w 112"/>
                <a:gd name="T55" fmla="*/ 3 h 467"/>
                <a:gd name="T56" fmla="*/ 70 w 112"/>
                <a:gd name="T57" fmla="*/ 0 h 467"/>
                <a:gd name="T58" fmla="*/ 70 w 112"/>
                <a:gd name="T59" fmla="*/ 0 h 467"/>
                <a:gd name="T60" fmla="*/ 65 w 112"/>
                <a:gd name="T61" fmla="*/ 19 h 467"/>
                <a:gd name="T62" fmla="*/ 55 w 112"/>
                <a:gd name="T63" fmla="*/ 72 h 467"/>
                <a:gd name="T64" fmla="*/ 44 w 112"/>
                <a:gd name="T65" fmla="*/ 147 h 467"/>
                <a:gd name="T66" fmla="*/ 32 w 112"/>
                <a:gd name="T67" fmla="*/ 232 h 467"/>
                <a:gd name="T68" fmla="*/ 20 w 112"/>
                <a:gd name="T69" fmla="*/ 319 h 467"/>
                <a:gd name="T70" fmla="*/ 9 w 112"/>
                <a:gd name="T71" fmla="*/ 394 h 467"/>
                <a:gd name="T72" fmla="*/ 3 w 112"/>
                <a:gd name="T73" fmla="*/ 447 h 467"/>
                <a:gd name="T74" fmla="*/ 0 w 112"/>
                <a:gd name="T75" fmla="*/ 467 h 46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12" h="467">
                  <a:moveTo>
                    <a:pt x="0" y="467"/>
                  </a:moveTo>
                  <a:lnTo>
                    <a:pt x="0" y="467"/>
                  </a:lnTo>
                  <a:lnTo>
                    <a:pt x="3" y="464"/>
                  </a:lnTo>
                  <a:lnTo>
                    <a:pt x="9" y="459"/>
                  </a:lnTo>
                  <a:lnTo>
                    <a:pt x="20" y="451"/>
                  </a:lnTo>
                  <a:lnTo>
                    <a:pt x="32" y="440"/>
                  </a:lnTo>
                  <a:lnTo>
                    <a:pt x="43" y="429"/>
                  </a:lnTo>
                  <a:lnTo>
                    <a:pt x="55" y="418"/>
                  </a:lnTo>
                  <a:lnTo>
                    <a:pt x="63" y="409"/>
                  </a:lnTo>
                  <a:lnTo>
                    <a:pt x="67" y="402"/>
                  </a:lnTo>
                  <a:lnTo>
                    <a:pt x="71" y="374"/>
                  </a:lnTo>
                  <a:lnTo>
                    <a:pt x="75" y="320"/>
                  </a:lnTo>
                  <a:lnTo>
                    <a:pt x="82" y="250"/>
                  </a:lnTo>
                  <a:lnTo>
                    <a:pt x="92" y="177"/>
                  </a:lnTo>
                  <a:lnTo>
                    <a:pt x="101" y="118"/>
                  </a:lnTo>
                  <a:lnTo>
                    <a:pt x="108" y="83"/>
                  </a:lnTo>
                  <a:lnTo>
                    <a:pt x="110" y="62"/>
                  </a:lnTo>
                  <a:lnTo>
                    <a:pt x="112" y="53"/>
                  </a:lnTo>
                  <a:lnTo>
                    <a:pt x="110" y="48"/>
                  </a:lnTo>
                  <a:lnTo>
                    <a:pt x="106" y="41"/>
                  </a:lnTo>
                  <a:lnTo>
                    <a:pt x="101" y="33"/>
                  </a:lnTo>
                  <a:lnTo>
                    <a:pt x="93" y="23"/>
                  </a:lnTo>
                  <a:lnTo>
                    <a:pt x="86" y="15"/>
                  </a:lnTo>
                  <a:lnTo>
                    <a:pt x="79" y="9"/>
                  </a:lnTo>
                  <a:lnTo>
                    <a:pt x="74" y="3"/>
                  </a:lnTo>
                  <a:lnTo>
                    <a:pt x="70" y="0"/>
                  </a:lnTo>
                  <a:lnTo>
                    <a:pt x="65" y="19"/>
                  </a:lnTo>
                  <a:lnTo>
                    <a:pt x="55" y="72"/>
                  </a:lnTo>
                  <a:lnTo>
                    <a:pt x="44" y="147"/>
                  </a:lnTo>
                  <a:lnTo>
                    <a:pt x="32" y="232"/>
                  </a:lnTo>
                  <a:lnTo>
                    <a:pt x="20" y="319"/>
                  </a:lnTo>
                  <a:lnTo>
                    <a:pt x="9" y="394"/>
                  </a:lnTo>
                  <a:lnTo>
                    <a:pt x="3" y="447"/>
                  </a:lnTo>
                  <a:lnTo>
                    <a:pt x="0" y="46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74" name="Freeform 29">
              <a:extLst>
                <a:ext uri="{FF2B5EF4-FFF2-40B4-BE49-F238E27FC236}">
                  <a16:creationId xmlns:a16="http://schemas.microsoft.com/office/drawing/2014/main" id="{1F7C6BF9-F267-C29B-DA91-90BACCE0715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3" y="2913"/>
              <a:ext cx="65" cy="384"/>
            </a:xfrm>
            <a:custGeom>
              <a:avLst/>
              <a:gdLst>
                <a:gd name="T0" fmla="*/ 42 w 65"/>
                <a:gd name="T1" fmla="*/ 0 h 384"/>
                <a:gd name="T2" fmla="*/ 38 w 65"/>
                <a:gd name="T3" fmla="*/ 44 h 384"/>
                <a:gd name="T4" fmla="*/ 31 w 65"/>
                <a:gd name="T5" fmla="*/ 93 h 384"/>
                <a:gd name="T6" fmla="*/ 24 w 65"/>
                <a:gd name="T7" fmla="*/ 143 h 384"/>
                <a:gd name="T8" fmla="*/ 18 w 65"/>
                <a:gd name="T9" fmla="*/ 193 h 384"/>
                <a:gd name="T10" fmla="*/ 11 w 65"/>
                <a:gd name="T11" fmla="*/ 242 h 384"/>
                <a:gd name="T12" fmla="*/ 5 w 65"/>
                <a:gd name="T13" fmla="*/ 292 h 384"/>
                <a:gd name="T14" fmla="*/ 1 w 65"/>
                <a:gd name="T15" fmla="*/ 339 h 384"/>
                <a:gd name="T16" fmla="*/ 0 w 65"/>
                <a:gd name="T17" fmla="*/ 384 h 384"/>
                <a:gd name="T18" fmla="*/ 8 w 65"/>
                <a:gd name="T19" fmla="*/ 344 h 384"/>
                <a:gd name="T20" fmla="*/ 16 w 65"/>
                <a:gd name="T21" fmla="*/ 300 h 384"/>
                <a:gd name="T22" fmla="*/ 24 w 65"/>
                <a:gd name="T23" fmla="*/ 256 h 384"/>
                <a:gd name="T24" fmla="*/ 32 w 65"/>
                <a:gd name="T25" fmla="*/ 211 h 384"/>
                <a:gd name="T26" fmla="*/ 40 w 65"/>
                <a:gd name="T27" fmla="*/ 167 h 384"/>
                <a:gd name="T28" fmla="*/ 49 w 65"/>
                <a:gd name="T29" fmla="*/ 122 h 384"/>
                <a:gd name="T30" fmla="*/ 57 w 65"/>
                <a:gd name="T31" fmla="*/ 79 h 384"/>
                <a:gd name="T32" fmla="*/ 65 w 65"/>
                <a:gd name="T33" fmla="*/ 37 h 384"/>
                <a:gd name="T34" fmla="*/ 59 w 65"/>
                <a:gd name="T35" fmla="*/ 29 h 384"/>
                <a:gd name="T36" fmla="*/ 54 w 65"/>
                <a:gd name="T37" fmla="*/ 19 h 384"/>
                <a:gd name="T38" fmla="*/ 47 w 65"/>
                <a:gd name="T39" fmla="*/ 9 h 384"/>
                <a:gd name="T40" fmla="*/ 42 w 65"/>
                <a:gd name="T41" fmla="*/ 0 h 38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5" h="384">
                  <a:moveTo>
                    <a:pt x="42" y="0"/>
                  </a:moveTo>
                  <a:lnTo>
                    <a:pt x="38" y="44"/>
                  </a:lnTo>
                  <a:lnTo>
                    <a:pt x="31" y="93"/>
                  </a:lnTo>
                  <a:lnTo>
                    <a:pt x="24" y="143"/>
                  </a:lnTo>
                  <a:lnTo>
                    <a:pt x="18" y="193"/>
                  </a:lnTo>
                  <a:lnTo>
                    <a:pt x="11" y="242"/>
                  </a:lnTo>
                  <a:lnTo>
                    <a:pt x="5" y="292"/>
                  </a:lnTo>
                  <a:lnTo>
                    <a:pt x="1" y="339"/>
                  </a:lnTo>
                  <a:lnTo>
                    <a:pt x="0" y="384"/>
                  </a:lnTo>
                  <a:lnTo>
                    <a:pt x="8" y="344"/>
                  </a:lnTo>
                  <a:lnTo>
                    <a:pt x="16" y="300"/>
                  </a:lnTo>
                  <a:lnTo>
                    <a:pt x="24" y="256"/>
                  </a:lnTo>
                  <a:lnTo>
                    <a:pt x="32" y="211"/>
                  </a:lnTo>
                  <a:lnTo>
                    <a:pt x="40" y="167"/>
                  </a:lnTo>
                  <a:lnTo>
                    <a:pt x="49" y="122"/>
                  </a:lnTo>
                  <a:lnTo>
                    <a:pt x="57" y="79"/>
                  </a:lnTo>
                  <a:lnTo>
                    <a:pt x="65" y="37"/>
                  </a:lnTo>
                  <a:lnTo>
                    <a:pt x="59" y="29"/>
                  </a:lnTo>
                  <a:lnTo>
                    <a:pt x="54" y="19"/>
                  </a:lnTo>
                  <a:lnTo>
                    <a:pt x="47" y="9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BF9E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75" name="Freeform 30">
              <a:extLst>
                <a:ext uri="{FF2B5EF4-FFF2-40B4-BE49-F238E27FC236}">
                  <a16:creationId xmlns:a16="http://schemas.microsoft.com/office/drawing/2014/main" id="{6EB283D3-830B-5DA6-0513-246A911BBCA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3" y="2879"/>
              <a:ext cx="542" cy="508"/>
            </a:xfrm>
            <a:custGeom>
              <a:avLst/>
              <a:gdLst>
                <a:gd name="T0" fmla="*/ 47 w 542"/>
                <a:gd name="T1" fmla="*/ 16 h 508"/>
                <a:gd name="T2" fmla="*/ 35 w 542"/>
                <a:gd name="T3" fmla="*/ 16 h 508"/>
                <a:gd name="T4" fmla="*/ 20 w 542"/>
                <a:gd name="T5" fmla="*/ 24 h 508"/>
                <a:gd name="T6" fmla="*/ 8 w 542"/>
                <a:gd name="T7" fmla="*/ 54 h 508"/>
                <a:gd name="T8" fmla="*/ 3 w 542"/>
                <a:gd name="T9" fmla="*/ 158 h 508"/>
                <a:gd name="T10" fmla="*/ 1 w 542"/>
                <a:gd name="T11" fmla="*/ 364 h 508"/>
                <a:gd name="T12" fmla="*/ 18 w 542"/>
                <a:gd name="T13" fmla="*/ 452 h 508"/>
                <a:gd name="T14" fmla="*/ 22 w 542"/>
                <a:gd name="T15" fmla="*/ 476 h 508"/>
                <a:gd name="T16" fmla="*/ 30 w 542"/>
                <a:gd name="T17" fmla="*/ 488 h 508"/>
                <a:gd name="T18" fmla="*/ 61 w 542"/>
                <a:gd name="T19" fmla="*/ 495 h 508"/>
                <a:gd name="T20" fmla="*/ 109 w 542"/>
                <a:gd name="T21" fmla="*/ 503 h 508"/>
                <a:gd name="T22" fmla="*/ 151 w 542"/>
                <a:gd name="T23" fmla="*/ 506 h 508"/>
                <a:gd name="T24" fmla="*/ 197 w 542"/>
                <a:gd name="T25" fmla="*/ 507 h 508"/>
                <a:gd name="T26" fmla="*/ 245 w 542"/>
                <a:gd name="T27" fmla="*/ 507 h 508"/>
                <a:gd name="T28" fmla="*/ 291 w 542"/>
                <a:gd name="T29" fmla="*/ 506 h 508"/>
                <a:gd name="T30" fmla="*/ 333 w 542"/>
                <a:gd name="T31" fmla="*/ 504 h 508"/>
                <a:gd name="T32" fmla="*/ 367 w 542"/>
                <a:gd name="T33" fmla="*/ 502 h 508"/>
                <a:gd name="T34" fmla="*/ 390 w 542"/>
                <a:gd name="T35" fmla="*/ 499 h 508"/>
                <a:gd name="T36" fmla="*/ 407 w 542"/>
                <a:gd name="T37" fmla="*/ 495 h 508"/>
                <a:gd name="T38" fmla="*/ 434 w 542"/>
                <a:gd name="T39" fmla="*/ 492 h 508"/>
                <a:gd name="T40" fmla="*/ 462 w 542"/>
                <a:gd name="T41" fmla="*/ 481 h 508"/>
                <a:gd name="T42" fmla="*/ 484 w 542"/>
                <a:gd name="T43" fmla="*/ 452 h 508"/>
                <a:gd name="T44" fmla="*/ 495 w 542"/>
                <a:gd name="T45" fmla="*/ 390 h 508"/>
                <a:gd name="T46" fmla="*/ 508 w 542"/>
                <a:gd name="T47" fmla="*/ 294 h 508"/>
                <a:gd name="T48" fmla="*/ 523 w 542"/>
                <a:gd name="T49" fmla="*/ 189 h 508"/>
                <a:gd name="T50" fmla="*/ 535 w 542"/>
                <a:gd name="T51" fmla="*/ 100 h 508"/>
                <a:gd name="T52" fmla="*/ 542 w 542"/>
                <a:gd name="T53" fmla="*/ 35 h 508"/>
                <a:gd name="T54" fmla="*/ 530 w 542"/>
                <a:gd name="T55" fmla="*/ 5 h 508"/>
                <a:gd name="T56" fmla="*/ 509 w 542"/>
                <a:gd name="T57" fmla="*/ 0 h 508"/>
                <a:gd name="T58" fmla="*/ 468 w 542"/>
                <a:gd name="T59" fmla="*/ 0 h 508"/>
                <a:gd name="T60" fmla="*/ 402 w 542"/>
                <a:gd name="T61" fmla="*/ 1 h 508"/>
                <a:gd name="T62" fmla="*/ 319 w 542"/>
                <a:gd name="T63" fmla="*/ 4 h 508"/>
                <a:gd name="T64" fmla="*/ 233 w 542"/>
                <a:gd name="T65" fmla="*/ 8 h 508"/>
                <a:gd name="T66" fmla="*/ 154 w 542"/>
                <a:gd name="T67" fmla="*/ 11 h 508"/>
                <a:gd name="T68" fmla="*/ 90 w 542"/>
                <a:gd name="T69" fmla="*/ 15 h 508"/>
                <a:gd name="T70" fmla="*/ 54 w 542"/>
                <a:gd name="T71" fmla="*/ 16 h 50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42" h="508">
                  <a:moveTo>
                    <a:pt x="49" y="16"/>
                  </a:moveTo>
                  <a:lnTo>
                    <a:pt x="47" y="16"/>
                  </a:lnTo>
                  <a:lnTo>
                    <a:pt x="42" y="15"/>
                  </a:lnTo>
                  <a:lnTo>
                    <a:pt x="35" y="16"/>
                  </a:lnTo>
                  <a:lnTo>
                    <a:pt x="28" y="19"/>
                  </a:lnTo>
                  <a:lnTo>
                    <a:pt x="20" y="24"/>
                  </a:lnTo>
                  <a:lnTo>
                    <a:pt x="14" y="36"/>
                  </a:lnTo>
                  <a:lnTo>
                    <a:pt x="8" y="54"/>
                  </a:lnTo>
                  <a:lnTo>
                    <a:pt x="7" y="78"/>
                  </a:lnTo>
                  <a:lnTo>
                    <a:pt x="3" y="158"/>
                  </a:lnTo>
                  <a:lnTo>
                    <a:pt x="0" y="263"/>
                  </a:lnTo>
                  <a:lnTo>
                    <a:pt x="1" y="364"/>
                  </a:lnTo>
                  <a:lnTo>
                    <a:pt x="12" y="433"/>
                  </a:lnTo>
                  <a:lnTo>
                    <a:pt x="18" y="452"/>
                  </a:lnTo>
                  <a:lnTo>
                    <a:pt x="20" y="467"/>
                  </a:lnTo>
                  <a:lnTo>
                    <a:pt x="22" y="476"/>
                  </a:lnTo>
                  <a:lnTo>
                    <a:pt x="23" y="483"/>
                  </a:lnTo>
                  <a:lnTo>
                    <a:pt x="30" y="488"/>
                  </a:lnTo>
                  <a:lnTo>
                    <a:pt x="41" y="492"/>
                  </a:lnTo>
                  <a:lnTo>
                    <a:pt x="61" y="495"/>
                  </a:lnTo>
                  <a:lnTo>
                    <a:pt x="90" y="500"/>
                  </a:lnTo>
                  <a:lnTo>
                    <a:pt x="109" y="503"/>
                  </a:lnTo>
                  <a:lnTo>
                    <a:pt x="129" y="504"/>
                  </a:lnTo>
                  <a:lnTo>
                    <a:pt x="151" y="506"/>
                  </a:lnTo>
                  <a:lnTo>
                    <a:pt x="174" y="507"/>
                  </a:lnTo>
                  <a:lnTo>
                    <a:pt x="197" y="507"/>
                  </a:lnTo>
                  <a:lnTo>
                    <a:pt x="221" y="508"/>
                  </a:lnTo>
                  <a:lnTo>
                    <a:pt x="245" y="507"/>
                  </a:lnTo>
                  <a:lnTo>
                    <a:pt x="268" y="507"/>
                  </a:lnTo>
                  <a:lnTo>
                    <a:pt x="291" y="506"/>
                  </a:lnTo>
                  <a:lnTo>
                    <a:pt x="313" y="506"/>
                  </a:lnTo>
                  <a:lnTo>
                    <a:pt x="333" y="504"/>
                  </a:lnTo>
                  <a:lnTo>
                    <a:pt x="350" y="503"/>
                  </a:lnTo>
                  <a:lnTo>
                    <a:pt x="367" y="502"/>
                  </a:lnTo>
                  <a:lnTo>
                    <a:pt x="380" y="500"/>
                  </a:lnTo>
                  <a:lnTo>
                    <a:pt x="390" y="499"/>
                  </a:lnTo>
                  <a:lnTo>
                    <a:pt x="396" y="498"/>
                  </a:lnTo>
                  <a:lnTo>
                    <a:pt x="407" y="495"/>
                  </a:lnTo>
                  <a:lnTo>
                    <a:pt x="419" y="495"/>
                  </a:lnTo>
                  <a:lnTo>
                    <a:pt x="434" y="492"/>
                  </a:lnTo>
                  <a:lnTo>
                    <a:pt x="449" y="489"/>
                  </a:lnTo>
                  <a:lnTo>
                    <a:pt x="462" y="481"/>
                  </a:lnTo>
                  <a:lnTo>
                    <a:pt x="474" y="469"/>
                  </a:lnTo>
                  <a:lnTo>
                    <a:pt x="484" y="452"/>
                  </a:lnTo>
                  <a:lnTo>
                    <a:pt x="491" y="425"/>
                  </a:lnTo>
                  <a:lnTo>
                    <a:pt x="495" y="390"/>
                  </a:lnTo>
                  <a:lnTo>
                    <a:pt x="501" y="345"/>
                  </a:lnTo>
                  <a:lnTo>
                    <a:pt x="508" y="294"/>
                  </a:lnTo>
                  <a:lnTo>
                    <a:pt x="516" y="241"/>
                  </a:lnTo>
                  <a:lnTo>
                    <a:pt x="523" y="189"/>
                  </a:lnTo>
                  <a:lnTo>
                    <a:pt x="530" y="140"/>
                  </a:lnTo>
                  <a:lnTo>
                    <a:pt x="535" y="100"/>
                  </a:lnTo>
                  <a:lnTo>
                    <a:pt x="539" y="70"/>
                  </a:lnTo>
                  <a:lnTo>
                    <a:pt x="542" y="35"/>
                  </a:lnTo>
                  <a:lnTo>
                    <a:pt x="539" y="15"/>
                  </a:lnTo>
                  <a:lnTo>
                    <a:pt x="530" y="5"/>
                  </a:lnTo>
                  <a:lnTo>
                    <a:pt x="518" y="1"/>
                  </a:lnTo>
                  <a:lnTo>
                    <a:pt x="509" y="0"/>
                  </a:lnTo>
                  <a:lnTo>
                    <a:pt x="492" y="0"/>
                  </a:lnTo>
                  <a:lnTo>
                    <a:pt x="468" y="0"/>
                  </a:lnTo>
                  <a:lnTo>
                    <a:pt x="437" y="1"/>
                  </a:lnTo>
                  <a:lnTo>
                    <a:pt x="402" y="1"/>
                  </a:lnTo>
                  <a:lnTo>
                    <a:pt x="361" y="3"/>
                  </a:lnTo>
                  <a:lnTo>
                    <a:pt x="319" y="4"/>
                  </a:lnTo>
                  <a:lnTo>
                    <a:pt x="276" y="7"/>
                  </a:lnTo>
                  <a:lnTo>
                    <a:pt x="233" y="8"/>
                  </a:lnTo>
                  <a:lnTo>
                    <a:pt x="193" y="9"/>
                  </a:lnTo>
                  <a:lnTo>
                    <a:pt x="154" y="11"/>
                  </a:lnTo>
                  <a:lnTo>
                    <a:pt x="120" y="13"/>
                  </a:lnTo>
                  <a:lnTo>
                    <a:pt x="90" y="15"/>
                  </a:lnTo>
                  <a:lnTo>
                    <a:pt x="67" y="15"/>
                  </a:lnTo>
                  <a:lnTo>
                    <a:pt x="54" y="16"/>
                  </a:lnTo>
                  <a:lnTo>
                    <a:pt x="49" y="16"/>
                  </a:lnTo>
                  <a:close/>
                </a:path>
              </a:pathLst>
            </a:custGeom>
            <a:solidFill>
              <a:srgbClr val="FFDD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76" name="Freeform 31">
              <a:extLst>
                <a:ext uri="{FF2B5EF4-FFF2-40B4-BE49-F238E27FC236}">
                  <a16:creationId xmlns:a16="http://schemas.microsoft.com/office/drawing/2014/main" id="{E7984F34-A286-B534-CBF8-B734EFB8063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3" y="2879"/>
              <a:ext cx="542" cy="508"/>
            </a:xfrm>
            <a:custGeom>
              <a:avLst/>
              <a:gdLst>
                <a:gd name="T0" fmla="*/ 49 w 542"/>
                <a:gd name="T1" fmla="*/ 16 h 508"/>
                <a:gd name="T2" fmla="*/ 42 w 542"/>
                <a:gd name="T3" fmla="*/ 15 h 508"/>
                <a:gd name="T4" fmla="*/ 28 w 542"/>
                <a:gd name="T5" fmla="*/ 19 h 508"/>
                <a:gd name="T6" fmla="*/ 14 w 542"/>
                <a:gd name="T7" fmla="*/ 36 h 508"/>
                <a:gd name="T8" fmla="*/ 7 w 542"/>
                <a:gd name="T9" fmla="*/ 78 h 508"/>
                <a:gd name="T10" fmla="*/ 3 w 542"/>
                <a:gd name="T11" fmla="*/ 158 h 508"/>
                <a:gd name="T12" fmla="*/ 1 w 542"/>
                <a:gd name="T13" fmla="*/ 364 h 508"/>
                <a:gd name="T14" fmla="*/ 12 w 542"/>
                <a:gd name="T15" fmla="*/ 433 h 508"/>
                <a:gd name="T16" fmla="*/ 20 w 542"/>
                <a:gd name="T17" fmla="*/ 467 h 508"/>
                <a:gd name="T18" fmla="*/ 23 w 542"/>
                <a:gd name="T19" fmla="*/ 483 h 508"/>
                <a:gd name="T20" fmla="*/ 41 w 542"/>
                <a:gd name="T21" fmla="*/ 492 h 508"/>
                <a:gd name="T22" fmla="*/ 90 w 542"/>
                <a:gd name="T23" fmla="*/ 500 h 508"/>
                <a:gd name="T24" fmla="*/ 109 w 542"/>
                <a:gd name="T25" fmla="*/ 503 h 508"/>
                <a:gd name="T26" fmla="*/ 151 w 542"/>
                <a:gd name="T27" fmla="*/ 506 h 508"/>
                <a:gd name="T28" fmla="*/ 197 w 542"/>
                <a:gd name="T29" fmla="*/ 507 h 508"/>
                <a:gd name="T30" fmla="*/ 245 w 542"/>
                <a:gd name="T31" fmla="*/ 507 h 508"/>
                <a:gd name="T32" fmla="*/ 291 w 542"/>
                <a:gd name="T33" fmla="*/ 506 h 508"/>
                <a:gd name="T34" fmla="*/ 333 w 542"/>
                <a:gd name="T35" fmla="*/ 504 h 508"/>
                <a:gd name="T36" fmla="*/ 367 w 542"/>
                <a:gd name="T37" fmla="*/ 502 h 508"/>
                <a:gd name="T38" fmla="*/ 390 w 542"/>
                <a:gd name="T39" fmla="*/ 499 h 508"/>
                <a:gd name="T40" fmla="*/ 396 w 542"/>
                <a:gd name="T41" fmla="*/ 498 h 508"/>
                <a:gd name="T42" fmla="*/ 419 w 542"/>
                <a:gd name="T43" fmla="*/ 495 h 508"/>
                <a:gd name="T44" fmla="*/ 449 w 542"/>
                <a:gd name="T45" fmla="*/ 489 h 508"/>
                <a:gd name="T46" fmla="*/ 474 w 542"/>
                <a:gd name="T47" fmla="*/ 469 h 508"/>
                <a:gd name="T48" fmla="*/ 491 w 542"/>
                <a:gd name="T49" fmla="*/ 425 h 508"/>
                <a:gd name="T50" fmla="*/ 495 w 542"/>
                <a:gd name="T51" fmla="*/ 390 h 508"/>
                <a:gd name="T52" fmla="*/ 508 w 542"/>
                <a:gd name="T53" fmla="*/ 294 h 508"/>
                <a:gd name="T54" fmla="*/ 523 w 542"/>
                <a:gd name="T55" fmla="*/ 189 h 508"/>
                <a:gd name="T56" fmla="*/ 535 w 542"/>
                <a:gd name="T57" fmla="*/ 100 h 508"/>
                <a:gd name="T58" fmla="*/ 539 w 542"/>
                <a:gd name="T59" fmla="*/ 70 h 508"/>
                <a:gd name="T60" fmla="*/ 539 w 542"/>
                <a:gd name="T61" fmla="*/ 15 h 508"/>
                <a:gd name="T62" fmla="*/ 518 w 542"/>
                <a:gd name="T63" fmla="*/ 1 h 508"/>
                <a:gd name="T64" fmla="*/ 509 w 542"/>
                <a:gd name="T65" fmla="*/ 0 h 508"/>
                <a:gd name="T66" fmla="*/ 468 w 542"/>
                <a:gd name="T67" fmla="*/ 0 h 508"/>
                <a:gd name="T68" fmla="*/ 402 w 542"/>
                <a:gd name="T69" fmla="*/ 1 h 508"/>
                <a:gd name="T70" fmla="*/ 319 w 542"/>
                <a:gd name="T71" fmla="*/ 4 h 508"/>
                <a:gd name="T72" fmla="*/ 233 w 542"/>
                <a:gd name="T73" fmla="*/ 8 h 508"/>
                <a:gd name="T74" fmla="*/ 154 w 542"/>
                <a:gd name="T75" fmla="*/ 11 h 508"/>
                <a:gd name="T76" fmla="*/ 90 w 542"/>
                <a:gd name="T77" fmla="*/ 15 h 508"/>
                <a:gd name="T78" fmla="*/ 54 w 542"/>
                <a:gd name="T79" fmla="*/ 16 h 50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42" h="508">
                  <a:moveTo>
                    <a:pt x="49" y="16"/>
                  </a:moveTo>
                  <a:lnTo>
                    <a:pt x="49" y="16"/>
                  </a:lnTo>
                  <a:lnTo>
                    <a:pt x="47" y="16"/>
                  </a:lnTo>
                  <a:lnTo>
                    <a:pt x="42" y="15"/>
                  </a:lnTo>
                  <a:lnTo>
                    <a:pt x="35" y="16"/>
                  </a:lnTo>
                  <a:lnTo>
                    <a:pt x="28" y="19"/>
                  </a:lnTo>
                  <a:lnTo>
                    <a:pt x="20" y="24"/>
                  </a:lnTo>
                  <a:lnTo>
                    <a:pt x="14" y="36"/>
                  </a:lnTo>
                  <a:lnTo>
                    <a:pt x="8" y="54"/>
                  </a:lnTo>
                  <a:lnTo>
                    <a:pt x="7" y="78"/>
                  </a:lnTo>
                  <a:lnTo>
                    <a:pt x="3" y="158"/>
                  </a:lnTo>
                  <a:lnTo>
                    <a:pt x="0" y="263"/>
                  </a:lnTo>
                  <a:lnTo>
                    <a:pt x="1" y="364"/>
                  </a:lnTo>
                  <a:lnTo>
                    <a:pt x="12" y="433"/>
                  </a:lnTo>
                  <a:lnTo>
                    <a:pt x="18" y="452"/>
                  </a:lnTo>
                  <a:lnTo>
                    <a:pt x="20" y="467"/>
                  </a:lnTo>
                  <a:lnTo>
                    <a:pt x="22" y="476"/>
                  </a:lnTo>
                  <a:lnTo>
                    <a:pt x="23" y="483"/>
                  </a:lnTo>
                  <a:lnTo>
                    <a:pt x="30" y="488"/>
                  </a:lnTo>
                  <a:lnTo>
                    <a:pt x="41" y="492"/>
                  </a:lnTo>
                  <a:lnTo>
                    <a:pt x="61" y="495"/>
                  </a:lnTo>
                  <a:lnTo>
                    <a:pt x="90" y="500"/>
                  </a:lnTo>
                  <a:lnTo>
                    <a:pt x="109" y="503"/>
                  </a:lnTo>
                  <a:lnTo>
                    <a:pt x="129" y="504"/>
                  </a:lnTo>
                  <a:lnTo>
                    <a:pt x="151" y="506"/>
                  </a:lnTo>
                  <a:lnTo>
                    <a:pt x="174" y="507"/>
                  </a:lnTo>
                  <a:lnTo>
                    <a:pt x="197" y="507"/>
                  </a:lnTo>
                  <a:lnTo>
                    <a:pt x="221" y="508"/>
                  </a:lnTo>
                  <a:lnTo>
                    <a:pt x="245" y="507"/>
                  </a:lnTo>
                  <a:lnTo>
                    <a:pt x="268" y="507"/>
                  </a:lnTo>
                  <a:lnTo>
                    <a:pt x="291" y="506"/>
                  </a:lnTo>
                  <a:lnTo>
                    <a:pt x="313" y="506"/>
                  </a:lnTo>
                  <a:lnTo>
                    <a:pt x="333" y="504"/>
                  </a:lnTo>
                  <a:lnTo>
                    <a:pt x="350" y="503"/>
                  </a:lnTo>
                  <a:lnTo>
                    <a:pt x="367" y="502"/>
                  </a:lnTo>
                  <a:lnTo>
                    <a:pt x="380" y="500"/>
                  </a:lnTo>
                  <a:lnTo>
                    <a:pt x="390" y="499"/>
                  </a:lnTo>
                  <a:lnTo>
                    <a:pt x="396" y="498"/>
                  </a:lnTo>
                  <a:lnTo>
                    <a:pt x="407" y="495"/>
                  </a:lnTo>
                  <a:lnTo>
                    <a:pt x="419" y="495"/>
                  </a:lnTo>
                  <a:lnTo>
                    <a:pt x="434" y="492"/>
                  </a:lnTo>
                  <a:lnTo>
                    <a:pt x="449" y="489"/>
                  </a:lnTo>
                  <a:lnTo>
                    <a:pt x="462" y="481"/>
                  </a:lnTo>
                  <a:lnTo>
                    <a:pt x="474" y="469"/>
                  </a:lnTo>
                  <a:lnTo>
                    <a:pt x="484" y="452"/>
                  </a:lnTo>
                  <a:lnTo>
                    <a:pt x="491" y="425"/>
                  </a:lnTo>
                  <a:lnTo>
                    <a:pt x="495" y="390"/>
                  </a:lnTo>
                  <a:lnTo>
                    <a:pt x="501" y="345"/>
                  </a:lnTo>
                  <a:lnTo>
                    <a:pt x="508" y="294"/>
                  </a:lnTo>
                  <a:lnTo>
                    <a:pt x="516" y="241"/>
                  </a:lnTo>
                  <a:lnTo>
                    <a:pt x="523" y="189"/>
                  </a:lnTo>
                  <a:lnTo>
                    <a:pt x="530" y="140"/>
                  </a:lnTo>
                  <a:lnTo>
                    <a:pt x="535" y="100"/>
                  </a:lnTo>
                  <a:lnTo>
                    <a:pt x="539" y="70"/>
                  </a:lnTo>
                  <a:lnTo>
                    <a:pt x="542" y="35"/>
                  </a:lnTo>
                  <a:lnTo>
                    <a:pt x="539" y="15"/>
                  </a:lnTo>
                  <a:lnTo>
                    <a:pt x="530" y="5"/>
                  </a:lnTo>
                  <a:lnTo>
                    <a:pt x="518" y="1"/>
                  </a:lnTo>
                  <a:lnTo>
                    <a:pt x="509" y="0"/>
                  </a:lnTo>
                  <a:lnTo>
                    <a:pt x="492" y="0"/>
                  </a:lnTo>
                  <a:lnTo>
                    <a:pt x="468" y="0"/>
                  </a:lnTo>
                  <a:lnTo>
                    <a:pt x="437" y="1"/>
                  </a:lnTo>
                  <a:lnTo>
                    <a:pt x="402" y="1"/>
                  </a:lnTo>
                  <a:lnTo>
                    <a:pt x="361" y="3"/>
                  </a:lnTo>
                  <a:lnTo>
                    <a:pt x="319" y="4"/>
                  </a:lnTo>
                  <a:lnTo>
                    <a:pt x="276" y="7"/>
                  </a:lnTo>
                  <a:lnTo>
                    <a:pt x="233" y="8"/>
                  </a:lnTo>
                  <a:lnTo>
                    <a:pt x="193" y="9"/>
                  </a:lnTo>
                  <a:lnTo>
                    <a:pt x="154" y="11"/>
                  </a:lnTo>
                  <a:lnTo>
                    <a:pt x="120" y="13"/>
                  </a:lnTo>
                  <a:lnTo>
                    <a:pt x="90" y="15"/>
                  </a:lnTo>
                  <a:lnTo>
                    <a:pt x="67" y="15"/>
                  </a:lnTo>
                  <a:lnTo>
                    <a:pt x="54" y="16"/>
                  </a:lnTo>
                  <a:lnTo>
                    <a:pt x="49" y="1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77" name="Freeform 32">
              <a:extLst>
                <a:ext uri="{FF2B5EF4-FFF2-40B4-BE49-F238E27FC236}">
                  <a16:creationId xmlns:a16="http://schemas.microsoft.com/office/drawing/2014/main" id="{FC31B920-5DAE-C500-E0C1-E5A13B9975F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1" y="3327"/>
              <a:ext cx="303" cy="50"/>
            </a:xfrm>
            <a:custGeom>
              <a:avLst/>
              <a:gdLst>
                <a:gd name="T0" fmla="*/ 303 w 303"/>
                <a:gd name="T1" fmla="*/ 29 h 50"/>
                <a:gd name="T2" fmla="*/ 288 w 303"/>
                <a:gd name="T3" fmla="*/ 32 h 50"/>
                <a:gd name="T4" fmla="*/ 270 w 303"/>
                <a:gd name="T5" fmla="*/ 35 h 50"/>
                <a:gd name="T6" fmla="*/ 252 w 303"/>
                <a:gd name="T7" fmla="*/ 37 h 50"/>
                <a:gd name="T8" fmla="*/ 231 w 303"/>
                <a:gd name="T9" fmla="*/ 40 h 50"/>
                <a:gd name="T10" fmla="*/ 208 w 303"/>
                <a:gd name="T11" fmla="*/ 44 h 50"/>
                <a:gd name="T12" fmla="*/ 186 w 303"/>
                <a:gd name="T13" fmla="*/ 46 h 50"/>
                <a:gd name="T14" fmla="*/ 163 w 303"/>
                <a:gd name="T15" fmla="*/ 48 h 50"/>
                <a:gd name="T16" fmla="*/ 140 w 303"/>
                <a:gd name="T17" fmla="*/ 50 h 50"/>
                <a:gd name="T18" fmla="*/ 117 w 303"/>
                <a:gd name="T19" fmla="*/ 50 h 50"/>
                <a:gd name="T20" fmla="*/ 94 w 303"/>
                <a:gd name="T21" fmla="*/ 48 h 50"/>
                <a:gd name="T22" fmla="*/ 74 w 303"/>
                <a:gd name="T23" fmla="*/ 46 h 50"/>
                <a:gd name="T24" fmla="*/ 53 w 303"/>
                <a:gd name="T25" fmla="*/ 43 h 50"/>
                <a:gd name="T26" fmla="*/ 36 w 303"/>
                <a:gd name="T27" fmla="*/ 37 h 50"/>
                <a:gd name="T28" fmla="*/ 21 w 303"/>
                <a:gd name="T29" fmla="*/ 29 h 50"/>
                <a:gd name="T30" fmla="*/ 9 w 303"/>
                <a:gd name="T31" fmla="*/ 21 h 50"/>
                <a:gd name="T32" fmla="*/ 0 w 303"/>
                <a:gd name="T33" fmla="*/ 9 h 50"/>
                <a:gd name="T34" fmla="*/ 16 w 303"/>
                <a:gd name="T35" fmla="*/ 8 h 50"/>
                <a:gd name="T36" fmla="*/ 32 w 303"/>
                <a:gd name="T37" fmla="*/ 8 h 50"/>
                <a:gd name="T38" fmla="*/ 49 w 303"/>
                <a:gd name="T39" fmla="*/ 6 h 50"/>
                <a:gd name="T40" fmla="*/ 66 w 303"/>
                <a:gd name="T41" fmla="*/ 6 h 50"/>
                <a:gd name="T42" fmla="*/ 82 w 303"/>
                <a:gd name="T43" fmla="*/ 5 h 50"/>
                <a:gd name="T44" fmla="*/ 98 w 303"/>
                <a:gd name="T45" fmla="*/ 5 h 50"/>
                <a:gd name="T46" fmla="*/ 115 w 303"/>
                <a:gd name="T47" fmla="*/ 5 h 50"/>
                <a:gd name="T48" fmla="*/ 132 w 303"/>
                <a:gd name="T49" fmla="*/ 4 h 50"/>
                <a:gd name="T50" fmla="*/ 148 w 303"/>
                <a:gd name="T51" fmla="*/ 4 h 50"/>
                <a:gd name="T52" fmla="*/ 165 w 303"/>
                <a:gd name="T53" fmla="*/ 2 h 50"/>
                <a:gd name="T54" fmla="*/ 181 w 303"/>
                <a:gd name="T55" fmla="*/ 2 h 50"/>
                <a:gd name="T56" fmla="*/ 199 w 303"/>
                <a:gd name="T57" fmla="*/ 2 h 50"/>
                <a:gd name="T58" fmla="*/ 215 w 303"/>
                <a:gd name="T59" fmla="*/ 1 h 50"/>
                <a:gd name="T60" fmla="*/ 231 w 303"/>
                <a:gd name="T61" fmla="*/ 1 h 50"/>
                <a:gd name="T62" fmla="*/ 249 w 303"/>
                <a:gd name="T63" fmla="*/ 0 h 50"/>
                <a:gd name="T64" fmla="*/ 265 w 303"/>
                <a:gd name="T65" fmla="*/ 0 h 50"/>
                <a:gd name="T66" fmla="*/ 273 w 303"/>
                <a:gd name="T67" fmla="*/ 6 h 50"/>
                <a:gd name="T68" fmla="*/ 283 w 303"/>
                <a:gd name="T69" fmla="*/ 15 h 50"/>
                <a:gd name="T70" fmla="*/ 293 w 303"/>
                <a:gd name="T71" fmla="*/ 23 h 50"/>
                <a:gd name="T72" fmla="*/ 303 w 303"/>
                <a:gd name="T73" fmla="*/ 29 h 5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03" h="50">
                  <a:moveTo>
                    <a:pt x="303" y="29"/>
                  </a:moveTo>
                  <a:lnTo>
                    <a:pt x="288" y="32"/>
                  </a:lnTo>
                  <a:lnTo>
                    <a:pt x="270" y="35"/>
                  </a:lnTo>
                  <a:lnTo>
                    <a:pt x="252" y="37"/>
                  </a:lnTo>
                  <a:lnTo>
                    <a:pt x="231" y="40"/>
                  </a:lnTo>
                  <a:lnTo>
                    <a:pt x="208" y="44"/>
                  </a:lnTo>
                  <a:lnTo>
                    <a:pt x="186" y="46"/>
                  </a:lnTo>
                  <a:lnTo>
                    <a:pt x="163" y="48"/>
                  </a:lnTo>
                  <a:lnTo>
                    <a:pt x="140" y="50"/>
                  </a:lnTo>
                  <a:lnTo>
                    <a:pt x="117" y="50"/>
                  </a:lnTo>
                  <a:lnTo>
                    <a:pt x="94" y="48"/>
                  </a:lnTo>
                  <a:lnTo>
                    <a:pt x="74" y="46"/>
                  </a:lnTo>
                  <a:lnTo>
                    <a:pt x="53" y="43"/>
                  </a:lnTo>
                  <a:lnTo>
                    <a:pt x="36" y="37"/>
                  </a:lnTo>
                  <a:lnTo>
                    <a:pt x="21" y="29"/>
                  </a:lnTo>
                  <a:lnTo>
                    <a:pt x="9" y="21"/>
                  </a:lnTo>
                  <a:lnTo>
                    <a:pt x="0" y="9"/>
                  </a:lnTo>
                  <a:lnTo>
                    <a:pt x="16" y="8"/>
                  </a:lnTo>
                  <a:lnTo>
                    <a:pt x="32" y="8"/>
                  </a:lnTo>
                  <a:lnTo>
                    <a:pt x="49" y="6"/>
                  </a:lnTo>
                  <a:lnTo>
                    <a:pt x="66" y="6"/>
                  </a:lnTo>
                  <a:lnTo>
                    <a:pt x="82" y="5"/>
                  </a:lnTo>
                  <a:lnTo>
                    <a:pt x="98" y="5"/>
                  </a:lnTo>
                  <a:lnTo>
                    <a:pt x="115" y="5"/>
                  </a:lnTo>
                  <a:lnTo>
                    <a:pt x="132" y="4"/>
                  </a:lnTo>
                  <a:lnTo>
                    <a:pt x="148" y="4"/>
                  </a:lnTo>
                  <a:lnTo>
                    <a:pt x="165" y="2"/>
                  </a:lnTo>
                  <a:lnTo>
                    <a:pt x="181" y="2"/>
                  </a:lnTo>
                  <a:lnTo>
                    <a:pt x="199" y="2"/>
                  </a:lnTo>
                  <a:lnTo>
                    <a:pt x="215" y="1"/>
                  </a:lnTo>
                  <a:lnTo>
                    <a:pt x="231" y="1"/>
                  </a:lnTo>
                  <a:lnTo>
                    <a:pt x="249" y="0"/>
                  </a:lnTo>
                  <a:lnTo>
                    <a:pt x="265" y="0"/>
                  </a:lnTo>
                  <a:lnTo>
                    <a:pt x="273" y="6"/>
                  </a:lnTo>
                  <a:lnTo>
                    <a:pt x="283" y="15"/>
                  </a:lnTo>
                  <a:lnTo>
                    <a:pt x="293" y="23"/>
                  </a:lnTo>
                  <a:lnTo>
                    <a:pt x="303" y="29"/>
                  </a:lnTo>
                  <a:close/>
                </a:path>
              </a:pathLst>
            </a:custGeom>
            <a:solidFill>
              <a:srgbClr val="FF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78" name="Freeform 33">
              <a:extLst>
                <a:ext uri="{FF2B5EF4-FFF2-40B4-BE49-F238E27FC236}">
                  <a16:creationId xmlns:a16="http://schemas.microsoft.com/office/drawing/2014/main" id="{672ED991-AC49-5C5B-5BF4-0B41D6CA051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4" y="2915"/>
              <a:ext cx="50" cy="412"/>
            </a:xfrm>
            <a:custGeom>
              <a:avLst/>
              <a:gdLst>
                <a:gd name="T0" fmla="*/ 20 w 50"/>
                <a:gd name="T1" fmla="*/ 0 h 412"/>
                <a:gd name="T2" fmla="*/ 50 w 50"/>
                <a:gd name="T3" fmla="*/ 42 h 412"/>
                <a:gd name="T4" fmla="*/ 40 w 50"/>
                <a:gd name="T5" fmla="*/ 412 h 412"/>
                <a:gd name="T6" fmla="*/ 8 w 50"/>
                <a:gd name="T7" fmla="*/ 412 h 412"/>
                <a:gd name="T8" fmla="*/ 4 w 50"/>
                <a:gd name="T9" fmla="*/ 354 h 412"/>
                <a:gd name="T10" fmla="*/ 0 w 50"/>
                <a:gd name="T11" fmla="*/ 224 h 412"/>
                <a:gd name="T12" fmla="*/ 1 w 50"/>
                <a:gd name="T13" fmla="*/ 84 h 412"/>
                <a:gd name="T14" fmla="*/ 20 w 50"/>
                <a:gd name="T15" fmla="*/ 0 h 4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0" h="412">
                  <a:moveTo>
                    <a:pt x="20" y="0"/>
                  </a:moveTo>
                  <a:lnTo>
                    <a:pt x="50" y="42"/>
                  </a:lnTo>
                  <a:lnTo>
                    <a:pt x="40" y="412"/>
                  </a:lnTo>
                  <a:lnTo>
                    <a:pt x="8" y="412"/>
                  </a:lnTo>
                  <a:lnTo>
                    <a:pt x="4" y="354"/>
                  </a:lnTo>
                  <a:lnTo>
                    <a:pt x="0" y="224"/>
                  </a:lnTo>
                  <a:lnTo>
                    <a:pt x="1" y="84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F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79" name="Freeform 34">
              <a:extLst>
                <a:ext uri="{FF2B5EF4-FFF2-40B4-BE49-F238E27FC236}">
                  <a16:creationId xmlns:a16="http://schemas.microsoft.com/office/drawing/2014/main" id="{3491507C-67E7-9CCA-88F5-AEC5B3BCC11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8" y="2901"/>
              <a:ext cx="97" cy="453"/>
            </a:xfrm>
            <a:custGeom>
              <a:avLst/>
              <a:gdLst>
                <a:gd name="T0" fmla="*/ 97 w 97"/>
                <a:gd name="T1" fmla="*/ 0 h 453"/>
                <a:gd name="T2" fmla="*/ 95 w 97"/>
                <a:gd name="T3" fmla="*/ 24 h 453"/>
                <a:gd name="T4" fmla="*/ 87 w 97"/>
                <a:gd name="T5" fmla="*/ 79 h 453"/>
                <a:gd name="T6" fmla="*/ 77 w 97"/>
                <a:gd name="T7" fmla="*/ 145 h 453"/>
                <a:gd name="T8" fmla="*/ 70 w 97"/>
                <a:gd name="T9" fmla="*/ 195 h 453"/>
                <a:gd name="T10" fmla="*/ 66 w 97"/>
                <a:gd name="T11" fmla="*/ 219 h 453"/>
                <a:gd name="T12" fmla="*/ 61 w 97"/>
                <a:gd name="T13" fmla="*/ 256 h 453"/>
                <a:gd name="T14" fmla="*/ 54 w 97"/>
                <a:gd name="T15" fmla="*/ 298 h 453"/>
                <a:gd name="T16" fmla="*/ 48 w 97"/>
                <a:gd name="T17" fmla="*/ 342 h 453"/>
                <a:gd name="T18" fmla="*/ 41 w 97"/>
                <a:gd name="T19" fmla="*/ 384 h 453"/>
                <a:gd name="T20" fmla="*/ 35 w 97"/>
                <a:gd name="T21" fmla="*/ 419 h 453"/>
                <a:gd name="T22" fmla="*/ 31 w 97"/>
                <a:gd name="T23" fmla="*/ 443 h 453"/>
                <a:gd name="T24" fmla="*/ 30 w 97"/>
                <a:gd name="T25" fmla="*/ 453 h 453"/>
                <a:gd name="T26" fmla="*/ 0 w 97"/>
                <a:gd name="T27" fmla="*/ 414 h 453"/>
                <a:gd name="T28" fmla="*/ 4 w 97"/>
                <a:gd name="T29" fmla="*/ 397 h 453"/>
                <a:gd name="T30" fmla="*/ 15 w 97"/>
                <a:gd name="T31" fmla="*/ 354 h 453"/>
                <a:gd name="T32" fmla="*/ 30 w 97"/>
                <a:gd name="T33" fmla="*/ 294 h 453"/>
                <a:gd name="T34" fmla="*/ 48 w 97"/>
                <a:gd name="T35" fmla="*/ 221 h 453"/>
                <a:gd name="T36" fmla="*/ 65 w 97"/>
                <a:gd name="T37" fmla="*/ 148 h 453"/>
                <a:gd name="T38" fmla="*/ 81 w 97"/>
                <a:gd name="T39" fmla="*/ 80 h 453"/>
                <a:gd name="T40" fmla="*/ 92 w 97"/>
                <a:gd name="T41" fmla="*/ 29 h 453"/>
                <a:gd name="T42" fmla="*/ 97 w 97"/>
                <a:gd name="T43" fmla="*/ 0 h 45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97" h="453">
                  <a:moveTo>
                    <a:pt x="97" y="0"/>
                  </a:moveTo>
                  <a:lnTo>
                    <a:pt x="95" y="24"/>
                  </a:lnTo>
                  <a:lnTo>
                    <a:pt x="87" y="79"/>
                  </a:lnTo>
                  <a:lnTo>
                    <a:pt x="77" y="145"/>
                  </a:lnTo>
                  <a:lnTo>
                    <a:pt x="70" y="195"/>
                  </a:lnTo>
                  <a:lnTo>
                    <a:pt x="66" y="219"/>
                  </a:lnTo>
                  <a:lnTo>
                    <a:pt x="61" y="256"/>
                  </a:lnTo>
                  <a:lnTo>
                    <a:pt x="54" y="298"/>
                  </a:lnTo>
                  <a:lnTo>
                    <a:pt x="48" y="342"/>
                  </a:lnTo>
                  <a:lnTo>
                    <a:pt x="41" y="384"/>
                  </a:lnTo>
                  <a:lnTo>
                    <a:pt x="35" y="419"/>
                  </a:lnTo>
                  <a:lnTo>
                    <a:pt x="31" y="443"/>
                  </a:lnTo>
                  <a:lnTo>
                    <a:pt x="30" y="453"/>
                  </a:lnTo>
                  <a:lnTo>
                    <a:pt x="0" y="414"/>
                  </a:lnTo>
                  <a:lnTo>
                    <a:pt x="4" y="397"/>
                  </a:lnTo>
                  <a:lnTo>
                    <a:pt x="15" y="354"/>
                  </a:lnTo>
                  <a:lnTo>
                    <a:pt x="30" y="294"/>
                  </a:lnTo>
                  <a:lnTo>
                    <a:pt x="48" y="221"/>
                  </a:lnTo>
                  <a:lnTo>
                    <a:pt x="65" y="148"/>
                  </a:lnTo>
                  <a:lnTo>
                    <a:pt x="81" y="80"/>
                  </a:lnTo>
                  <a:lnTo>
                    <a:pt x="92" y="29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E5C4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80" name="Freeform 35">
              <a:extLst>
                <a:ext uri="{FF2B5EF4-FFF2-40B4-BE49-F238E27FC236}">
                  <a16:creationId xmlns:a16="http://schemas.microsoft.com/office/drawing/2014/main" id="{772EA5F3-6E5E-8FF1-B092-778D502A8B23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2" y="2932"/>
              <a:ext cx="446" cy="418"/>
            </a:xfrm>
            <a:custGeom>
              <a:avLst/>
              <a:gdLst>
                <a:gd name="T0" fmla="*/ 34 w 446"/>
                <a:gd name="T1" fmla="*/ 12 h 418"/>
                <a:gd name="T2" fmla="*/ 11 w 446"/>
                <a:gd name="T3" fmla="*/ 29 h 418"/>
                <a:gd name="T4" fmla="*/ 3 w 446"/>
                <a:gd name="T5" fmla="*/ 130 h 418"/>
                <a:gd name="T6" fmla="*/ 0 w 446"/>
                <a:gd name="T7" fmla="*/ 300 h 418"/>
                <a:gd name="T8" fmla="*/ 14 w 446"/>
                <a:gd name="T9" fmla="*/ 373 h 418"/>
                <a:gd name="T10" fmla="*/ 18 w 446"/>
                <a:gd name="T11" fmla="*/ 393 h 418"/>
                <a:gd name="T12" fmla="*/ 24 w 446"/>
                <a:gd name="T13" fmla="*/ 403 h 418"/>
                <a:gd name="T14" fmla="*/ 50 w 446"/>
                <a:gd name="T15" fmla="*/ 408 h 418"/>
                <a:gd name="T16" fmla="*/ 89 w 446"/>
                <a:gd name="T17" fmla="*/ 415 h 418"/>
                <a:gd name="T18" fmla="*/ 124 w 446"/>
                <a:gd name="T19" fmla="*/ 418 h 418"/>
                <a:gd name="T20" fmla="*/ 162 w 446"/>
                <a:gd name="T21" fmla="*/ 418 h 418"/>
                <a:gd name="T22" fmla="*/ 201 w 446"/>
                <a:gd name="T23" fmla="*/ 418 h 418"/>
                <a:gd name="T24" fmla="*/ 240 w 446"/>
                <a:gd name="T25" fmla="*/ 416 h 418"/>
                <a:gd name="T26" fmla="*/ 274 w 446"/>
                <a:gd name="T27" fmla="*/ 415 h 418"/>
                <a:gd name="T28" fmla="*/ 301 w 446"/>
                <a:gd name="T29" fmla="*/ 412 h 418"/>
                <a:gd name="T30" fmla="*/ 320 w 446"/>
                <a:gd name="T31" fmla="*/ 411 h 418"/>
                <a:gd name="T32" fmla="*/ 334 w 446"/>
                <a:gd name="T33" fmla="*/ 407 h 418"/>
                <a:gd name="T34" fmla="*/ 357 w 446"/>
                <a:gd name="T35" fmla="*/ 405 h 418"/>
                <a:gd name="T36" fmla="*/ 382 w 446"/>
                <a:gd name="T37" fmla="*/ 396 h 418"/>
                <a:gd name="T38" fmla="*/ 399 w 446"/>
                <a:gd name="T39" fmla="*/ 372 h 418"/>
                <a:gd name="T40" fmla="*/ 407 w 446"/>
                <a:gd name="T41" fmla="*/ 320 h 418"/>
                <a:gd name="T42" fmla="*/ 418 w 446"/>
                <a:gd name="T43" fmla="*/ 242 h 418"/>
                <a:gd name="T44" fmla="*/ 430 w 446"/>
                <a:gd name="T45" fmla="*/ 156 h 418"/>
                <a:gd name="T46" fmla="*/ 441 w 446"/>
                <a:gd name="T47" fmla="*/ 82 h 418"/>
                <a:gd name="T48" fmla="*/ 446 w 446"/>
                <a:gd name="T49" fmla="*/ 29 h 418"/>
                <a:gd name="T50" fmla="*/ 437 w 446"/>
                <a:gd name="T51" fmla="*/ 5 h 418"/>
                <a:gd name="T52" fmla="*/ 419 w 446"/>
                <a:gd name="T53" fmla="*/ 0 h 418"/>
                <a:gd name="T54" fmla="*/ 384 w 446"/>
                <a:gd name="T55" fmla="*/ 0 h 418"/>
                <a:gd name="T56" fmla="*/ 330 w 446"/>
                <a:gd name="T57" fmla="*/ 1 h 418"/>
                <a:gd name="T58" fmla="*/ 263 w 446"/>
                <a:gd name="T59" fmla="*/ 4 h 418"/>
                <a:gd name="T60" fmla="*/ 192 w 446"/>
                <a:gd name="T61" fmla="*/ 6 h 418"/>
                <a:gd name="T62" fmla="*/ 126 w 446"/>
                <a:gd name="T63" fmla="*/ 9 h 418"/>
                <a:gd name="T64" fmla="*/ 74 w 446"/>
                <a:gd name="T65" fmla="*/ 12 h 418"/>
                <a:gd name="T66" fmla="*/ 43 w 446"/>
                <a:gd name="T67" fmla="*/ 13 h 41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46" h="418">
                  <a:moveTo>
                    <a:pt x="39" y="13"/>
                  </a:moveTo>
                  <a:lnTo>
                    <a:pt x="34" y="12"/>
                  </a:lnTo>
                  <a:lnTo>
                    <a:pt x="23" y="14"/>
                  </a:lnTo>
                  <a:lnTo>
                    <a:pt x="11" y="29"/>
                  </a:lnTo>
                  <a:lnTo>
                    <a:pt x="6" y="64"/>
                  </a:lnTo>
                  <a:lnTo>
                    <a:pt x="3" y="130"/>
                  </a:lnTo>
                  <a:lnTo>
                    <a:pt x="0" y="217"/>
                  </a:lnTo>
                  <a:lnTo>
                    <a:pt x="0" y="300"/>
                  </a:lnTo>
                  <a:lnTo>
                    <a:pt x="8" y="357"/>
                  </a:lnTo>
                  <a:lnTo>
                    <a:pt x="14" y="373"/>
                  </a:lnTo>
                  <a:lnTo>
                    <a:pt x="16" y="385"/>
                  </a:lnTo>
                  <a:lnTo>
                    <a:pt x="18" y="393"/>
                  </a:lnTo>
                  <a:lnTo>
                    <a:pt x="19" y="399"/>
                  </a:lnTo>
                  <a:lnTo>
                    <a:pt x="24" y="403"/>
                  </a:lnTo>
                  <a:lnTo>
                    <a:pt x="34" y="405"/>
                  </a:lnTo>
                  <a:lnTo>
                    <a:pt x="50" y="408"/>
                  </a:lnTo>
                  <a:lnTo>
                    <a:pt x="74" y="412"/>
                  </a:lnTo>
                  <a:lnTo>
                    <a:pt x="89" y="415"/>
                  </a:lnTo>
                  <a:lnTo>
                    <a:pt x="107" y="416"/>
                  </a:lnTo>
                  <a:lnTo>
                    <a:pt x="124" y="418"/>
                  </a:lnTo>
                  <a:lnTo>
                    <a:pt x="143" y="418"/>
                  </a:lnTo>
                  <a:lnTo>
                    <a:pt x="162" y="418"/>
                  </a:lnTo>
                  <a:lnTo>
                    <a:pt x="182" y="418"/>
                  </a:lnTo>
                  <a:lnTo>
                    <a:pt x="201" y="418"/>
                  </a:lnTo>
                  <a:lnTo>
                    <a:pt x="221" y="418"/>
                  </a:lnTo>
                  <a:lnTo>
                    <a:pt x="240" y="416"/>
                  </a:lnTo>
                  <a:lnTo>
                    <a:pt x="258" y="416"/>
                  </a:lnTo>
                  <a:lnTo>
                    <a:pt x="274" y="415"/>
                  </a:lnTo>
                  <a:lnTo>
                    <a:pt x="289" y="414"/>
                  </a:lnTo>
                  <a:lnTo>
                    <a:pt x="301" y="412"/>
                  </a:lnTo>
                  <a:lnTo>
                    <a:pt x="311" y="412"/>
                  </a:lnTo>
                  <a:lnTo>
                    <a:pt x="320" y="411"/>
                  </a:lnTo>
                  <a:lnTo>
                    <a:pt x="325" y="410"/>
                  </a:lnTo>
                  <a:lnTo>
                    <a:pt x="334" y="407"/>
                  </a:lnTo>
                  <a:lnTo>
                    <a:pt x="345" y="407"/>
                  </a:lnTo>
                  <a:lnTo>
                    <a:pt x="357" y="405"/>
                  </a:lnTo>
                  <a:lnTo>
                    <a:pt x="369" y="401"/>
                  </a:lnTo>
                  <a:lnTo>
                    <a:pt x="382" y="396"/>
                  </a:lnTo>
                  <a:lnTo>
                    <a:pt x="391" y="387"/>
                  </a:lnTo>
                  <a:lnTo>
                    <a:pt x="399" y="372"/>
                  </a:lnTo>
                  <a:lnTo>
                    <a:pt x="403" y="350"/>
                  </a:lnTo>
                  <a:lnTo>
                    <a:pt x="407" y="320"/>
                  </a:lnTo>
                  <a:lnTo>
                    <a:pt x="413" y="284"/>
                  </a:lnTo>
                  <a:lnTo>
                    <a:pt x="418" y="242"/>
                  </a:lnTo>
                  <a:lnTo>
                    <a:pt x="425" y="199"/>
                  </a:lnTo>
                  <a:lnTo>
                    <a:pt x="430" y="156"/>
                  </a:lnTo>
                  <a:lnTo>
                    <a:pt x="435" y="116"/>
                  </a:lnTo>
                  <a:lnTo>
                    <a:pt x="441" y="82"/>
                  </a:lnTo>
                  <a:lnTo>
                    <a:pt x="444" y="58"/>
                  </a:lnTo>
                  <a:lnTo>
                    <a:pt x="446" y="29"/>
                  </a:lnTo>
                  <a:lnTo>
                    <a:pt x="444" y="13"/>
                  </a:lnTo>
                  <a:lnTo>
                    <a:pt x="437" y="5"/>
                  </a:lnTo>
                  <a:lnTo>
                    <a:pt x="426" y="1"/>
                  </a:lnTo>
                  <a:lnTo>
                    <a:pt x="419" y="0"/>
                  </a:lnTo>
                  <a:lnTo>
                    <a:pt x="406" y="0"/>
                  </a:lnTo>
                  <a:lnTo>
                    <a:pt x="384" y="0"/>
                  </a:lnTo>
                  <a:lnTo>
                    <a:pt x="360" y="1"/>
                  </a:lnTo>
                  <a:lnTo>
                    <a:pt x="330" y="1"/>
                  </a:lnTo>
                  <a:lnTo>
                    <a:pt x="297" y="2"/>
                  </a:lnTo>
                  <a:lnTo>
                    <a:pt x="263" y="4"/>
                  </a:lnTo>
                  <a:lnTo>
                    <a:pt x="227" y="5"/>
                  </a:lnTo>
                  <a:lnTo>
                    <a:pt x="192" y="6"/>
                  </a:lnTo>
                  <a:lnTo>
                    <a:pt x="158" y="8"/>
                  </a:lnTo>
                  <a:lnTo>
                    <a:pt x="126" y="9"/>
                  </a:lnTo>
                  <a:lnTo>
                    <a:pt x="97" y="10"/>
                  </a:lnTo>
                  <a:lnTo>
                    <a:pt x="74" y="12"/>
                  </a:lnTo>
                  <a:lnTo>
                    <a:pt x="55" y="12"/>
                  </a:lnTo>
                  <a:lnTo>
                    <a:pt x="43" y="13"/>
                  </a:lnTo>
                  <a:lnTo>
                    <a:pt x="39" y="13"/>
                  </a:lnTo>
                  <a:close/>
                </a:path>
              </a:pathLst>
            </a:custGeom>
            <a:solidFill>
              <a:srgbClr val="BFB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81" name="Freeform 36">
              <a:extLst>
                <a:ext uri="{FF2B5EF4-FFF2-40B4-BE49-F238E27FC236}">
                  <a16:creationId xmlns:a16="http://schemas.microsoft.com/office/drawing/2014/main" id="{E286687B-A207-4CB0-676F-993B5BE36D1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2" y="2932"/>
              <a:ext cx="446" cy="418"/>
            </a:xfrm>
            <a:custGeom>
              <a:avLst/>
              <a:gdLst>
                <a:gd name="T0" fmla="*/ 39 w 446"/>
                <a:gd name="T1" fmla="*/ 13 h 418"/>
                <a:gd name="T2" fmla="*/ 23 w 446"/>
                <a:gd name="T3" fmla="*/ 14 h 418"/>
                <a:gd name="T4" fmla="*/ 6 w 446"/>
                <a:gd name="T5" fmla="*/ 64 h 418"/>
                <a:gd name="T6" fmla="*/ 3 w 446"/>
                <a:gd name="T7" fmla="*/ 130 h 418"/>
                <a:gd name="T8" fmla="*/ 0 w 446"/>
                <a:gd name="T9" fmla="*/ 300 h 418"/>
                <a:gd name="T10" fmla="*/ 8 w 446"/>
                <a:gd name="T11" fmla="*/ 357 h 418"/>
                <a:gd name="T12" fmla="*/ 16 w 446"/>
                <a:gd name="T13" fmla="*/ 385 h 418"/>
                <a:gd name="T14" fmla="*/ 19 w 446"/>
                <a:gd name="T15" fmla="*/ 399 h 418"/>
                <a:gd name="T16" fmla="*/ 34 w 446"/>
                <a:gd name="T17" fmla="*/ 405 h 418"/>
                <a:gd name="T18" fmla="*/ 74 w 446"/>
                <a:gd name="T19" fmla="*/ 412 h 418"/>
                <a:gd name="T20" fmla="*/ 89 w 446"/>
                <a:gd name="T21" fmla="*/ 415 h 418"/>
                <a:gd name="T22" fmla="*/ 124 w 446"/>
                <a:gd name="T23" fmla="*/ 418 h 418"/>
                <a:gd name="T24" fmla="*/ 162 w 446"/>
                <a:gd name="T25" fmla="*/ 418 h 418"/>
                <a:gd name="T26" fmla="*/ 201 w 446"/>
                <a:gd name="T27" fmla="*/ 418 h 418"/>
                <a:gd name="T28" fmla="*/ 240 w 446"/>
                <a:gd name="T29" fmla="*/ 416 h 418"/>
                <a:gd name="T30" fmla="*/ 274 w 446"/>
                <a:gd name="T31" fmla="*/ 415 h 418"/>
                <a:gd name="T32" fmla="*/ 301 w 446"/>
                <a:gd name="T33" fmla="*/ 412 h 418"/>
                <a:gd name="T34" fmla="*/ 320 w 446"/>
                <a:gd name="T35" fmla="*/ 411 h 418"/>
                <a:gd name="T36" fmla="*/ 325 w 446"/>
                <a:gd name="T37" fmla="*/ 410 h 418"/>
                <a:gd name="T38" fmla="*/ 345 w 446"/>
                <a:gd name="T39" fmla="*/ 407 h 418"/>
                <a:gd name="T40" fmla="*/ 369 w 446"/>
                <a:gd name="T41" fmla="*/ 401 h 418"/>
                <a:gd name="T42" fmla="*/ 391 w 446"/>
                <a:gd name="T43" fmla="*/ 387 h 418"/>
                <a:gd name="T44" fmla="*/ 403 w 446"/>
                <a:gd name="T45" fmla="*/ 350 h 418"/>
                <a:gd name="T46" fmla="*/ 407 w 446"/>
                <a:gd name="T47" fmla="*/ 320 h 418"/>
                <a:gd name="T48" fmla="*/ 418 w 446"/>
                <a:gd name="T49" fmla="*/ 242 h 418"/>
                <a:gd name="T50" fmla="*/ 430 w 446"/>
                <a:gd name="T51" fmla="*/ 156 h 418"/>
                <a:gd name="T52" fmla="*/ 441 w 446"/>
                <a:gd name="T53" fmla="*/ 82 h 418"/>
                <a:gd name="T54" fmla="*/ 444 w 446"/>
                <a:gd name="T55" fmla="*/ 58 h 418"/>
                <a:gd name="T56" fmla="*/ 444 w 446"/>
                <a:gd name="T57" fmla="*/ 13 h 418"/>
                <a:gd name="T58" fmla="*/ 426 w 446"/>
                <a:gd name="T59" fmla="*/ 1 h 418"/>
                <a:gd name="T60" fmla="*/ 419 w 446"/>
                <a:gd name="T61" fmla="*/ 0 h 418"/>
                <a:gd name="T62" fmla="*/ 384 w 446"/>
                <a:gd name="T63" fmla="*/ 0 h 418"/>
                <a:gd name="T64" fmla="*/ 330 w 446"/>
                <a:gd name="T65" fmla="*/ 1 h 418"/>
                <a:gd name="T66" fmla="*/ 263 w 446"/>
                <a:gd name="T67" fmla="*/ 4 h 418"/>
                <a:gd name="T68" fmla="*/ 192 w 446"/>
                <a:gd name="T69" fmla="*/ 6 h 418"/>
                <a:gd name="T70" fmla="*/ 126 w 446"/>
                <a:gd name="T71" fmla="*/ 9 h 418"/>
                <a:gd name="T72" fmla="*/ 74 w 446"/>
                <a:gd name="T73" fmla="*/ 12 h 418"/>
                <a:gd name="T74" fmla="*/ 43 w 446"/>
                <a:gd name="T75" fmla="*/ 13 h 41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446" h="418">
                  <a:moveTo>
                    <a:pt x="39" y="13"/>
                  </a:moveTo>
                  <a:lnTo>
                    <a:pt x="39" y="13"/>
                  </a:lnTo>
                  <a:lnTo>
                    <a:pt x="34" y="12"/>
                  </a:lnTo>
                  <a:lnTo>
                    <a:pt x="23" y="14"/>
                  </a:lnTo>
                  <a:lnTo>
                    <a:pt x="11" y="29"/>
                  </a:lnTo>
                  <a:lnTo>
                    <a:pt x="6" y="64"/>
                  </a:lnTo>
                  <a:lnTo>
                    <a:pt x="3" y="130"/>
                  </a:lnTo>
                  <a:lnTo>
                    <a:pt x="0" y="217"/>
                  </a:lnTo>
                  <a:lnTo>
                    <a:pt x="0" y="300"/>
                  </a:lnTo>
                  <a:lnTo>
                    <a:pt x="8" y="357"/>
                  </a:lnTo>
                  <a:lnTo>
                    <a:pt x="14" y="373"/>
                  </a:lnTo>
                  <a:lnTo>
                    <a:pt x="16" y="385"/>
                  </a:lnTo>
                  <a:lnTo>
                    <a:pt x="18" y="393"/>
                  </a:lnTo>
                  <a:lnTo>
                    <a:pt x="19" y="399"/>
                  </a:lnTo>
                  <a:lnTo>
                    <a:pt x="24" y="403"/>
                  </a:lnTo>
                  <a:lnTo>
                    <a:pt x="34" y="405"/>
                  </a:lnTo>
                  <a:lnTo>
                    <a:pt x="50" y="408"/>
                  </a:lnTo>
                  <a:lnTo>
                    <a:pt x="74" y="412"/>
                  </a:lnTo>
                  <a:lnTo>
                    <a:pt x="89" y="415"/>
                  </a:lnTo>
                  <a:lnTo>
                    <a:pt x="107" y="416"/>
                  </a:lnTo>
                  <a:lnTo>
                    <a:pt x="124" y="418"/>
                  </a:lnTo>
                  <a:lnTo>
                    <a:pt x="143" y="418"/>
                  </a:lnTo>
                  <a:lnTo>
                    <a:pt x="162" y="418"/>
                  </a:lnTo>
                  <a:lnTo>
                    <a:pt x="182" y="418"/>
                  </a:lnTo>
                  <a:lnTo>
                    <a:pt x="201" y="418"/>
                  </a:lnTo>
                  <a:lnTo>
                    <a:pt x="221" y="418"/>
                  </a:lnTo>
                  <a:lnTo>
                    <a:pt x="240" y="416"/>
                  </a:lnTo>
                  <a:lnTo>
                    <a:pt x="258" y="416"/>
                  </a:lnTo>
                  <a:lnTo>
                    <a:pt x="274" y="415"/>
                  </a:lnTo>
                  <a:lnTo>
                    <a:pt x="289" y="414"/>
                  </a:lnTo>
                  <a:lnTo>
                    <a:pt x="301" y="412"/>
                  </a:lnTo>
                  <a:lnTo>
                    <a:pt x="311" y="412"/>
                  </a:lnTo>
                  <a:lnTo>
                    <a:pt x="320" y="411"/>
                  </a:lnTo>
                  <a:lnTo>
                    <a:pt x="325" y="410"/>
                  </a:lnTo>
                  <a:lnTo>
                    <a:pt x="334" y="407"/>
                  </a:lnTo>
                  <a:lnTo>
                    <a:pt x="345" y="407"/>
                  </a:lnTo>
                  <a:lnTo>
                    <a:pt x="357" y="405"/>
                  </a:lnTo>
                  <a:lnTo>
                    <a:pt x="369" y="401"/>
                  </a:lnTo>
                  <a:lnTo>
                    <a:pt x="382" y="396"/>
                  </a:lnTo>
                  <a:lnTo>
                    <a:pt x="391" y="387"/>
                  </a:lnTo>
                  <a:lnTo>
                    <a:pt x="399" y="372"/>
                  </a:lnTo>
                  <a:lnTo>
                    <a:pt x="403" y="350"/>
                  </a:lnTo>
                  <a:lnTo>
                    <a:pt x="407" y="320"/>
                  </a:lnTo>
                  <a:lnTo>
                    <a:pt x="413" y="284"/>
                  </a:lnTo>
                  <a:lnTo>
                    <a:pt x="418" y="242"/>
                  </a:lnTo>
                  <a:lnTo>
                    <a:pt x="425" y="199"/>
                  </a:lnTo>
                  <a:lnTo>
                    <a:pt x="430" y="156"/>
                  </a:lnTo>
                  <a:lnTo>
                    <a:pt x="435" y="116"/>
                  </a:lnTo>
                  <a:lnTo>
                    <a:pt x="441" y="82"/>
                  </a:lnTo>
                  <a:lnTo>
                    <a:pt x="444" y="58"/>
                  </a:lnTo>
                  <a:lnTo>
                    <a:pt x="446" y="29"/>
                  </a:lnTo>
                  <a:lnTo>
                    <a:pt x="444" y="13"/>
                  </a:lnTo>
                  <a:lnTo>
                    <a:pt x="437" y="5"/>
                  </a:lnTo>
                  <a:lnTo>
                    <a:pt x="426" y="1"/>
                  </a:lnTo>
                  <a:lnTo>
                    <a:pt x="419" y="0"/>
                  </a:lnTo>
                  <a:lnTo>
                    <a:pt x="406" y="0"/>
                  </a:lnTo>
                  <a:lnTo>
                    <a:pt x="384" y="0"/>
                  </a:lnTo>
                  <a:lnTo>
                    <a:pt x="360" y="1"/>
                  </a:lnTo>
                  <a:lnTo>
                    <a:pt x="330" y="1"/>
                  </a:lnTo>
                  <a:lnTo>
                    <a:pt x="297" y="2"/>
                  </a:lnTo>
                  <a:lnTo>
                    <a:pt x="263" y="4"/>
                  </a:lnTo>
                  <a:lnTo>
                    <a:pt x="227" y="5"/>
                  </a:lnTo>
                  <a:lnTo>
                    <a:pt x="192" y="6"/>
                  </a:lnTo>
                  <a:lnTo>
                    <a:pt x="158" y="8"/>
                  </a:lnTo>
                  <a:lnTo>
                    <a:pt x="126" y="9"/>
                  </a:lnTo>
                  <a:lnTo>
                    <a:pt x="97" y="10"/>
                  </a:lnTo>
                  <a:lnTo>
                    <a:pt x="74" y="12"/>
                  </a:lnTo>
                  <a:lnTo>
                    <a:pt x="55" y="12"/>
                  </a:lnTo>
                  <a:lnTo>
                    <a:pt x="43" y="13"/>
                  </a:lnTo>
                  <a:lnTo>
                    <a:pt x="39" y="1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82" name="Freeform 37">
              <a:extLst>
                <a:ext uri="{FF2B5EF4-FFF2-40B4-BE49-F238E27FC236}">
                  <a16:creationId xmlns:a16="http://schemas.microsoft.com/office/drawing/2014/main" id="{1208950F-FFA2-23B0-4464-8757BF90D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0" y="3155"/>
              <a:ext cx="225" cy="164"/>
            </a:xfrm>
            <a:custGeom>
              <a:avLst/>
              <a:gdLst>
                <a:gd name="T0" fmla="*/ 145 w 225"/>
                <a:gd name="T1" fmla="*/ 92 h 164"/>
                <a:gd name="T2" fmla="*/ 0 w 225"/>
                <a:gd name="T3" fmla="*/ 0 h 164"/>
                <a:gd name="T4" fmla="*/ 1 w 225"/>
                <a:gd name="T5" fmla="*/ 4 h 164"/>
                <a:gd name="T6" fmla="*/ 5 w 225"/>
                <a:gd name="T7" fmla="*/ 17 h 164"/>
                <a:gd name="T8" fmla="*/ 12 w 225"/>
                <a:gd name="T9" fmla="*/ 34 h 164"/>
                <a:gd name="T10" fmla="*/ 22 w 225"/>
                <a:gd name="T11" fmla="*/ 54 h 164"/>
                <a:gd name="T12" fmla="*/ 35 w 225"/>
                <a:gd name="T13" fmla="*/ 76 h 164"/>
                <a:gd name="T14" fmla="*/ 51 w 225"/>
                <a:gd name="T15" fmla="*/ 97 h 164"/>
                <a:gd name="T16" fmla="*/ 70 w 225"/>
                <a:gd name="T17" fmla="*/ 116 h 164"/>
                <a:gd name="T18" fmla="*/ 91 w 225"/>
                <a:gd name="T19" fmla="*/ 131 h 164"/>
                <a:gd name="T20" fmla="*/ 114 w 225"/>
                <a:gd name="T21" fmla="*/ 142 h 164"/>
                <a:gd name="T22" fmla="*/ 137 w 225"/>
                <a:gd name="T23" fmla="*/ 150 h 164"/>
                <a:gd name="T24" fmla="*/ 160 w 225"/>
                <a:gd name="T25" fmla="*/ 155 h 164"/>
                <a:gd name="T26" fmla="*/ 180 w 225"/>
                <a:gd name="T27" fmla="*/ 160 h 164"/>
                <a:gd name="T28" fmla="*/ 199 w 225"/>
                <a:gd name="T29" fmla="*/ 162 h 164"/>
                <a:gd name="T30" fmla="*/ 212 w 225"/>
                <a:gd name="T31" fmla="*/ 164 h 164"/>
                <a:gd name="T32" fmla="*/ 222 w 225"/>
                <a:gd name="T33" fmla="*/ 164 h 164"/>
                <a:gd name="T34" fmla="*/ 225 w 225"/>
                <a:gd name="T35" fmla="*/ 164 h 164"/>
                <a:gd name="T36" fmla="*/ 221 w 225"/>
                <a:gd name="T37" fmla="*/ 162 h 164"/>
                <a:gd name="T38" fmla="*/ 212 w 225"/>
                <a:gd name="T39" fmla="*/ 160 h 164"/>
                <a:gd name="T40" fmla="*/ 199 w 225"/>
                <a:gd name="T41" fmla="*/ 154 h 164"/>
                <a:gd name="T42" fmla="*/ 186 w 225"/>
                <a:gd name="T43" fmla="*/ 146 h 164"/>
                <a:gd name="T44" fmla="*/ 171 w 225"/>
                <a:gd name="T45" fmla="*/ 137 h 164"/>
                <a:gd name="T46" fmla="*/ 157 w 225"/>
                <a:gd name="T47" fmla="*/ 124 h 164"/>
                <a:gd name="T48" fmla="*/ 149 w 225"/>
                <a:gd name="T49" fmla="*/ 110 h 164"/>
                <a:gd name="T50" fmla="*/ 145 w 225"/>
                <a:gd name="T51" fmla="*/ 92 h 16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25" h="164">
                  <a:moveTo>
                    <a:pt x="145" y="92"/>
                  </a:moveTo>
                  <a:lnTo>
                    <a:pt x="0" y="0"/>
                  </a:lnTo>
                  <a:lnTo>
                    <a:pt x="1" y="4"/>
                  </a:lnTo>
                  <a:lnTo>
                    <a:pt x="5" y="17"/>
                  </a:lnTo>
                  <a:lnTo>
                    <a:pt x="12" y="34"/>
                  </a:lnTo>
                  <a:lnTo>
                    <a:pt x="22" y="54"/>
                  </a:lnTo>
                  <a:lnTo>
                    <a:pt x="35" y="76"/>
                  </a:lnTo>
                  <a:lnTo>
                    <a:pt x="51" y="97"/>
                  </a:lnTo>
                  <a:lnTo>
                    <a:pt x="70" y="116"/>
                  </a:lnTo>
                  <a:lnTo>
                    <a:pt x="91" y="131"/>
                  </a:lnTo>
                  <a:lnTo>
                    <a:pt x="114" y="142"/>
                  </a:lnTo>
                  <a:lnTo>
                    <a:pt x="137" y="150"/>
                  </a:lnTo>
                  <a:lnTo>
                    <a:pt x="160" y="155"/>
                  </a:lnTo>
                  <a:lnTo>
                    <a:pt x="180" y="160"/>
                  </a:lnTo>
                  <a:lnTo>
                    <a:pt x="199" y="162"/>
                  </a:lnTo>
                  <a:lnTo>
                    <a:pt x="212" y="164"/>
                  </a:lnTo>
                  <a:lnTo>
                    <a:pt x="222" y="164"/>
                  </a:lnTo>
                  <a:lnTo>
                    <a:pt x="225" y="164"/>
                  </a:lnTo>
                  <a:lnTo>
                    <a:pt x="221" y="162"/>
                  </a:lnTo>
                  <a:lnTo>
                    <a:pt x="212" y="160"/>
                  </a:lnTo>
                  <a:lnTo>
                    <a:pt x="199" y="154"/>
                  </a:lnTo>
                  <a:lnTo>
                    <a:pt x="186" y="146"/>
                  </a:lnTo>
                  <a:lnTo>
                    <a:pt x="171" y="137"/>
                  </a:lnTo>
                  <a:lnTo>
                    <a:pt x="157" y="124"/>
                  </a:lnTo>
                  <a:lnTo>
                    <a:pt x="149" y="110"/>
                  </a:lnTo>
                  <a:lnTo>
                    <a:pt x="145" y="92"/>
                  </a:lnTo>
                  <a:close/>
                </a:path>
              </a:pathLst>
            </a:custGeom>
            <a:solidFill>
              <a:srgbClr val="AAA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83" name="Freeform 38">
              <a:extLst>
                <a:ext uri="{FF2B5EF4-FFF2-40B4-BE49-F238E27FC236}">
                  <a16:creationId xmlns:a16="http://schemas.microsoft.com/office/drawing/2014/main" id="{228BF96E-09B8-A5DE-49B6-F87D9F1F42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4" y="3087"/>
              <a:ext cx="144" cy="249"/>
            </a:xfrm>
            <a:custGeom>
              <a:avLst/>
              <a:gdLst>
                <a:gd name="T0" fmla="*/ 0 w 144"/>
                <a:gd name="T1" fmla="*/ 0 h 249"/>
                <a:gd name="T2" fmla="*/ 0 w 144"/>
                <a:gd name="T3" fmla="*/ 36 h 249"/>
                <a:gd name="T4" fmla="*/ 0 w 144"/>
                <a:gd name="T5" fmla="*/ 118 h 249"/>
                <a:gd name="T6" fmla="*/ 4 w 144"/>
                <a:gd name="T7" fmla="*/ 202 h 249"/>
                <a:gd name="T8" fmla="*/ 17 w 144"/>
                <a:gd name="T9" fmla="*/ 245 h 249"/>
                <a:gd name="T10" fmla="*/ 31 w 144"/>
                <a:gd name="T11" fmla="*/ 248 h 249"/>
                <a:gd name="T12" fmla="*/ 50 w 144"/>
                <a:gd name="T13" fmla="*/ 249 h 249"/>
                <a:gd name="T14" fmla="*/ 70 w 144"/>
                <a:gd name="T15" fmla="*/ 249 h 249"/>
                <a:gd name="T16" fmla="*/ 91 w 144"/>
                <a:gd name="T17" fmla="*/ 249 h 249"/>
                <a:gd name="T18" fmla="*/ 112 w 144"/>
                <a:gd name="T19" fmla="*/ 248 h 249"/>
                <a:gd name="T20" fmla="*/ 128 w 144"/>
                <a:gd name="T21" fmla="*/ 246 h 249"/>
                <a:gd name="T22" fmla="*/ 140 w 144"/>
                <a:gd name="T23" fmla="*/ 245 h 249"/>
                <a:gd name="T24" fmla="*/ 144 w 144"/>
                <a:gd name="T25" fmla="*/ 245 h 249"/>
                <a:gd name="T26" fmla="*/ 139 w 144"/>
                <a:gd name="T27" fmla="*/ 241 h 249"/>
                <a:gd name="T28" fmla="*/ 125 w 144"/>
                <a:gd name="T29" fmla="*/ 230 h 249"/>
                <a:gd name="T30" fmla="*/ 106 w 144"/>
                <a:gd name="T31" fmla="*/ 213 h 249"/>
                <a:gd name="T32" fmla="*/ 82 w 144"/>
                <a:gd name="T33" fmla="*/ 186 h 249"/>
                <a:gd name="T34" fmla="*/ 58 w 144"/>
                <a:gd name="T35" fmla="*/ 152 h 249"/>
                <a:gd name="T36" fmla="*/ 35 w 144"/>
                <a:gd name="T37" fmla="*/ 110 h 249"/>
                <a:gd name="T38" fmla="*/ 15 w 144"/>
                <a:gd name="T39" fmla="*/ 59 h 249"/>
                <a:gd name="T40" fmla="*/ 0 w 144"/>
                <a:gd name="T41" fmla="*/ 0 h 24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4" h="249">
                  <a:moveTo>
                    <a:pt x="0" y="0"/>
                  </a:moveTo>
                  <a:lnTo>
                    <a:pt x="0" y="36"/>
                  </a:lnTo>
                  <a:lnTo>
                    <a:pt x="0" y="118"/>
                  </a:lnTo>
                  <a:lnTo>
                    <a:pt x="4" y="202"/>
                  </a:lnTo>
                  <a:lnTo>
                    <a:pt x="17" y="245"/>
                  </a:lnTo>
                  <a:lnTo>
                    <a:pt x="31" y="248"/>
                  </a:lnTo>
                  <a:lnTo>
                    <a:pt x="50" y="249"/>
                  </a:lnTo>
                  <a:lnTo>
                    <a:pt x="70" y="249"/>
                  </a:lnTo>
                  <a:lnTo>
                    <a:pt x="91" y="249"/>
                  </a:lnTo>
                  <a:lnTo>
                    <a:pt x="112" y="248"/>
                  </a:lnTo>
                  <a:lnTo>
                    <a:pt x="128" y="246"/>
                  </a:lnTo>
                  <a:lnTo>
                    <a:pt x="140" y="245"/>
                  </a:lnTo>
                  <a:lnTo>
                    <a:pt x="144" y="245"/>
                  </a:lnTo>
                  <a:lnTo>
                    <a:pt x="139" y="241"/>
                  </a:lnTo>
                  <a:lnTo>
                    <a:pt x="125" y="230"/>
                  </a:lnTo>
                  <a:lnTo>
                    <a:pt x="106" y="213"/>
                  </a:lnTo>
                  <a:lnTo>
                    <a:pt x="82" y="186"/>
                  </a:lnTo>
                  <a:lnTo>
                    <a:pt x="58" y="152"/>
                  </a:lnTo>
                  <a:lnTo>
                    <a:pt x="35" y="110"/>
                  </a:lnTo>
                  <a:lnTo>
                    <a:pt x="15" y="5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AA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84" name="Freeform 39">
              <a:extLst>
                <a:ext uri="{FF2B5EF4-FFF2-40B4-BE49-F238E27FC236}">
                  <a16:creationId xmlns:a16="http://schemas.microsoft.com/office/drawing/2014/main" id="{C6A00DF4-15FF-9427-319F-40762AB4CFA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9" y="3019"/>
              <a:ext cx="162" cy="101"/>
            </a:xfrm>
            <a:custGeom>
              <a:avLst/>
              <a:gdLst>
                <a:gd name="T0" fmla="*/ 0 w 162"/>
                <a:gd name="T1" fmla="*/ 84 h 101"/>
                <a:gd name="T2" fmla="*/ 17 w 162"/>
                <a:gd name="T3" fmla="*/ 89 h 101"/>
                <a:gd name="T4" fmla="*/ 34 w 162"/>
                <a:gd name="T5" fmla="*/ 93 h 101"/>
                <a:gd name="T6" fmla="*/ 50 w 162"/>
                <a:gd name="T7" fmla="*/ 97 h 101"/>
                <a:gd name="T8" fmla="*/ 68 w 162"/>
                <a:gd name="T9" fmla="*/ 100 h 101"/>
                <a:gd name="T10" fmla="*/ 84 w 162"/>
                <a:gd name="T11" fmla="*/ 101 h 101"/>
                <a:gd name="T12" fmla="*/ 101 w 162"/>
                <a:gd name="T13" fmla="*/ 100 h 101"/>
                <a:gd name="T14" fmla="*/ 119 w 162"/>
                <a:gd name="T15" fmla="*/ 97 h 101"/>
                <a:gd name="T16" fmla="*/ 136 w 162"/>
                <a:gd name="T17" fmla="*/ 92 h 101"/>
                <a:gd name="T18" fmla="*/ 138 w 162"/>
                <a:gd name="T19" fmla="*/ 89 h 101"/>
                <a:gd name="T20" fmla="*/ 143 w 162"/>
                <a:gd name="T21" fmla="*/ 81 h 101"/>
                <a:gd name="T22" fmla="*/ 150 w 162"/>
                <a:gd name="T23" fmla="*/ 69 h 101"/>
                <a:gd name="T24" fmla="*/ 157 w 162"/>
                <a:gd name="T25" fmla="*/ 54 h 101"/>
                <a:gd name="T26" fmla="*/ 161 w 162"/>
                <a:gd name="T27" fmla="*/ 41 h 101"/>
                <a:gd name="T28" fmla="*/ 162 w 162"/>
                <a:gd name="T29" fmla="*/ 26 h 101"/>
                <a:gd name="T30" fmla="*/ 159 w 162"/>
                <a:gd name="T31" fmla="*/ 14 h 101"/>
                <a:gd name="T32" fmla="*/ 151 w 162"/>
                <a:gd name="T33" fmla="*/ 6 h 101"/>
                <a:gd name="T34" fmla="*/ 136 w 162"/>
                <a:gd name="T35" fmla="*/ 0 h 101"/>
                <a:gd name="T36" fmla="*/ 119 w 162"/>
                <a:gd name="T37" fmla="*/ 0 h 101"/>
                <a:gd name="T38" fmla="*/ 100 w 162"/>
                <a:gd name="T39" fmla="*/ 3 h 101"/>
                <a:gd name="T40" fmla="*/ 80 w 162"/>
                <a:gd name="T41" fmla="*/ 10 h 101"/>
                <a:gd name="T42" fmla="*/ 58 w 162"/>
                <a:gd name="T43" fmla="*/ 22 h 101"/>
                <a:gd name="T44" fmla="*/ 38 w 162"/>
                <a:gd name="T45" fmla="*/ 37 h 101"/>
                <a:gd name="T46" fmla="*/ 18 w 162"/>
                <a:gd name="T47" fmla="*/ 58 h 101"/>
                <a:gd name="T48" fmla="*/ 0 w 162"/>
                <a:gd name="T49" fmla="*/ 84 h 1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62" h="101">
                  <a:moveTo>
                    <a:pt x="0" y="84"/>
                  </a:moveTo>
                  <a:lnTo>
                    <a:pt x="17" y="89"/>
                  </a:lnTo>
                  <a:lnTo>
                    <a:pt x="34" y="93"/>
                  </a:lnTo>
                  <a:lnTo>
                    <a:pt x="50" y="97"/>
                  </a:lnTo>
                  <a:lnTo>
                    <a:pt x="68" y="100"/>
                  </a:lnTo>
                  <a:lnTo>
                    <a:pt x="84" y="101"/>
                  </a:lnTo>
                  <a:lnTo>
                    <a:pt x="101" y="100"/>
                  </a:lnTo>
                  <a:lnTo>
                    <a:pt x="119" y="97"/>
                  </a:lnTo>
                  <a:lnTo>
                    <a:pt x="136" y="92"/>
                  </a:lnTo>
                  <a:lnTo>
                    <a:pt x="138" y="89"/>
                  </a:lnTo>
                  <a:lnTo>
                    <a:pt x="143" y="81"/>
                  </a:lnTo>
                  <a:lnTo>
                    <a:pt x="150" y="69"/>
                  </a:lnTo>
                  <a:lnTo>
                    <a:pt x="157" y="54"/>
                  </a:lnTo>
                  <a:lnTo>
                    <a:pt x="161" y="41"/>
                  </a:lnTo>
                  <a:lnTo>
                    <a:pt x="162" y="26"/>
                  </a:lnTo>
                  <a:lnTo>
                    <a:pt x="159" y="14"/>
                  </a:lnTo>
                  <a:lnTo>
                    <a:pt x="151" y="6"/>
                  </a:lnTo>
                  <a:lnTo>
                    <a:pt x="136" y="0"/>
                  </a:lnTo>
                  <a:lnTo>
                    <a:pt x="119" y="0"/>
                  </a:lnTo>
                  <a:lnTo>
                    <a:pt x="100" y="3"/>
                  </a:lnTo>
                  <a:lnTo>
                    <a:pt x="80" y="10"/>
                  </a:lnTo>
                  <a:lnTo>
                    <a:pt x="58" y="22"/>
                  </a:lnTo>
                  <a:lnTo>
                    <a:pt x="38" y="37"/>
                  </a:lnTo>
                  <a:lnTo>
                    <a:pt x="18" y="58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DD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85" name="Freeform 40">
              <a:extLst>
                <a:ext uri="{FF2B5EF4-FFF2-40B4-BE49-F238E27FC236}">
                  <a16:creationId xmlns:a16="http://schemas.microsoft.com/office/drawing/2014/main" id="{E4FE2442-2A49-9468-4B41-3626BBE3BB6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7" y="3014"/>
              <a:ext cx="126" cy="87"/>
            </a:xfrm>
            <a:custGeom>
              <a:avLst/>
              <a:gdLst>
                <a:gd name="T0" fmla="*/ 0 w 126"/>
                <a:gd name="T1" fmla="*/ 70 h 87"/>
                <a:gd name="T2" fmla="*/ 11 w 126"/>
                <a:gd name="T3" fmla="*/ 73 h 87"/>
                <a:gd name="T4" fmla="*/ 21 w 126"/>
                <a:gd name="T5" fmla="*/ 75 h 87"/>
                <a:gd name="T6" fmla="*/ 32 w 126"/>
                <a:gd name="T7" fmla="*/ 81 h 87"/>
                <a:gd name="T8" fmla="*/ 44 w 126"/>
                <a:gd name="T9" fmla="*/ 83 h 87"/>
                <a:gd name="T10" fmla="*/ 56 w 126"/>
                <a:gd name="T11" fmla="*/ 87 h 87"/>
                <a:gd name="T12" fmla="*/ 71 w 126"/>
                <a:gd name="T13" fmla="*/ 87 h 87"/>
                <a:gd name="T14" fmla="*/ 87 w 126"/>
                <a:gd name="T15" fmla="*/ 86 h 87"/>
                <a:gd name="T16" fmla="*/ 106 w 126"/>
                <a:gd name="T17" fmla="*/ 82 h 87"/>
                <a:gd name="T18" fmla="*/ 112 w 126"/>
                <a:gd name="T19" fmla="*/ 71 h 87"/>
                <a:gd name="T20" fmla="*/ 122 w 126"/>
                <a:gd name="T21" fmla="*/ 46 h 87"/>
                <a:gd name="T22" fmla="*/ 126 w 126"/>
                <a:gd name="T23" fmla="*/ 20 h 87"/>
                <a:gd name="T24" fmla="*/ 114 w 126"/>
                <a:gd name="T25" fmla="*/ 3 h 87"/>
                <a:gd name="T26" fmla="*/ 102 w 126"/>
                <a:gd name="T27" fmla="*/ 0 h 87"/>
                <a:gd name="T28" fmla="*/ 87 w 126"/>
                <a:gd name="T29" fmla="*/ 1 h 87"/>
                <a:gd name="T30" fmla="*/ 70 w 126"/>
                <a:gd name="T31" fmla="*/ 4 h 87"/>
                <a:gd name="T32" fmla="*/ 54 w 126"/>
                <a:gd name="T33" fmla="*/ 11 h 87"/>
                <a:gd name="T34" fmla="*/ 37 w 126"/>
                <a:gd name="T35" fmla="*/ 20 h 87"/>
                <a:gd name="T36" fmla="*/ 23 w 126"/>
                <a:gd name="T37" fmla="*/ 34 h 87"/>
                <a:gd name="T38" fmla="*/ 9 w 126"/>
                <a:gd name="T39" fmla="*/ 50 h 87"/>
                <a:gd name="T40" fmla="*/ 0 w 126"/>
                <a:gd name="T41" fmla="*/ 70 h 8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26" h="87">
                  <a:moveTo>
                    <a:pt x="0" y="70"/>
                  </a:moveTo>
                  <a:lnTo>
                    <a:pt x="11" y="73"/>
                  </a:lnTo>
                  <a:lnTo>
                    <a:pt x="21" y="75"/>
                  </a:lnTo>
                  <a:lnTo>
                    <a:pt x="32" y="81"/>
                  </a:lnTo>
                  <a:lnTo>
                    <a:pt x="44" y="83"/>
                  </a:lnTo>
                  <a:lnTo>
                    <a:pt x="56" y="87"/>
                  </a:lnTo>
                  <a:lnTo>
                    <a:pt x="71" y="87"/>
                  </a:lnTo>
                  <a:lnTo>
                    <a:pt x="87" y="86"/>
                  </a:lnTo>
                  <a:lnTo>
                    <a:pt x="106" y="82"/>
                  </a:lnTo>
                  <a:lnTo>
                    <a:pt x="112" y="71"/>
                  </a:lnTo>
                  <a:lnTo>
                    <a:pt x="122" y="46"/>
                  </a:lnTo>
                  <a:lnTo>
                    <a:pt x="126" y="20"/>
                  </a:lnTo>
                  <a:lnTo>
                    <a:pt x="114" y="3"/>
                  </a:lnTo>
                  <a:lnTo>
                    <a:pt x="102" y="0"/>
                  </a:lnTo>
                  <a:lnTo>
                    <a:pt x="87" y="1"/>
                  </a:lnTo>
                  <a:lnTo>
                    <a:pt x="70" y="4"/>
                  </a:lnTo>
                  <a:lnTo>
                    <a:pt x="54" y="11"/>
                  </a:lnTo>
                  <a:lnTo>
                    <a:pt x="37" y="20"/>
                  </a:lnTo>
                  <a:lnTo>
                    <a:pt x="23" y="34"/>
                  </a:lnTo>
                  <a:lnTo>
                    <a:pt x="9" y="5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DD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86" name="Freeform 41">
              <a:extLst>
                <a:ext uri="{FF2B5EF4-FFF2-40B4-BE49-F238E27FC236}">
                  <a16:creationId xmlns:a16="http://schemas.microsoft.com/office/drawing/2014/main" id="{FFA8D534-9EB7-C11F-441F-349F4BA419B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9" y="3015"/>
              <a:ext cx="155" cy="91"/>
            </a:xfrm>
            <a:custGeom>
              <a:avLst/>
              <a:gdLst>
                <a:gd name="T0" fmla="*/ 0 w 155"/>
                <a:gd name="T1" fmla="*/ 91 h 91"/>
                <a:gd name="T2" fmla="*/ 2 w 155"/>
                <a:gd name="T3" fmla="*/ 88 h 91"/>
                <a:gd name="T4" fmla="*/ 4 w 155"/>
                <a:gd name="T5" fmla="*/ 81 h 91"/>
                <a:gd name="T6" fmla="*/ 10 w 155"/>
                <a:gd name="T7" fmla="*/ 70 h 91"/>
                <a:gd name="T8" fmla="*/ 18 w 155"/>
                <a:gd name="T9" fmla="*/ 58 h 91"/>
                <a:gd name="T10" fmla="*/ 27 w 155"/>
                <a:gd name="T11" fmla="*/ 46 h 91"/>
                <a:gd name="T12" fmla="*/ 38 w 155"/>
                <a:gd name="T13" fmla="*/ 33 h 91"/>
                <a:gd name="T14" fmla="*/ 50 w 155"/>
                <a:gd name="T15" fmla="*/ 22 h 91"/>
                <a:gd name="T16" fmla="*/ 65 w 155"/>
                <a:gd name="T17" fmla="*/ 12 h 91"/>
                <a:gd name="T18" fmla="*/ 80 w 155"/>
                <a:gd name="T19" fmla="*/ 6 h 91"/>
                <a:gd name="T20" fmla="*/ 95 w 155"/>
                <a:gd name="T21" fmla="*/ 3 h 91"/>
                <a:gd name="T22" fmla="*/ 108 w 155"/>
                <a:gd name="T23" fmla="*/ 0 h 91"/>
                <a:gd name="T24" fmla="*/ 119 w 155"/>
                <a:gd name="T25" fmla="*/ 0 h 91"/>
                <a:gd name="T26" fmla="*/ 130 w 155"/>
                <a:gd name="T27" fmla="*/ 2 h 91"/>
                <a:gd name="T28" fmla="*/ 139 w 155"/>
                <a:gd name="T29" fmla="*/ 4 h 91"/>
                <a:gd name="T30" fmla="*/ 146 w 155"/>
                <a:gd name="T31" fmla="*/ 7 h 91"/>
                <a:gd name="T32" fmla="*/ 151 w 155"/>
                <a:gd name="T33" fmla="*/ 10 h 91"/>
                <a:gd name="T34" fmla="*/ 154 w 155"/>
                <a:gd name="T35" fmla="*/ 12 h 91"/>
                <a:gd name="T36" fmla="*/ 155 w 155"/>
                <a:gd name="T37" fmla="*/ 14 h 91"/>
                <a:gd name="T38" fmla="*/ 154 w 155"/>
                <a:gd name="T39" fmla="*/ 14 h 91"/>
                <a:gd name="T40" fmla="*/ 150 w 155"/>
                <a:gd name="T41" fmla="*/ 14 h 91"/>
                <a:gd name="T42" fmla="*/ 145 w 155"/>
                <a:gd name="T43" fmla="*/ 14 h 91"/>
                <a:gd name="T44" fmla="*/ 136 w 155"/>
                <a:gd name="T45" fmla="*/ 12 h 91"/>
                <a:gd name="T46" fmla="*/ 127 w 155"/>
                <a:gd name="T47" fmla="*/ 11 h 91"/>
                <a:gd name="T48" fmla="*/ 116 w 155"/>
                <a:gd name="T49" fmla="*/ 11 h 91"/>
                <a:gd name="T50" fmla="*/ 104 w 155"/>
                <a:gd name="T51" fmla="*/ 11 h 91"/>
                <a:gd name="T52" fmla="*/ 91 w 155"/>
                <a:gd name="T53" fmla="*/ 12 h 91"/>
                <a:gd name="T54" fmla="*/ 77 w 155"/>
                <a:gd name="T55" fmla="*/ 16 h 91"/>
                <a:gd name="T56" fmla="*/ 64 w 155"/>
                <a:gd name="T57" fmla="*/ 22 h 91"/>
                <a:gd name="T58" fmla="*/ 49 w 155"/>
                <a:gd name="T59" fmla="*/ 31 h 91"/>
                <a:gd name="T60" fmla="*/ 34 w 155"/>
                <a:gd name="T61" fmla="*/ 46 h 91"/>
                <a:gd name="T62" fmla="*/ 18 w 155"/>
                <a:gd name="T63" fmla="*/ 65 h 91"/>
                <a:gd name="T64" fmla="*/ 0 w 155"/>
                <a:gd name="T65" fmla="*/ 91 h 9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55" h="91">
                  <a:moveTo>
                    <a:pt x="0" y="91"/>
                  </a:moveTo>
                  <a:lnTo>
                    <a:pt x="2" y="88"/>
                  </a:lnTo>
                  <a:lnTo>
                    <a:pt x="4" y="81"/>
                  </a:lnTo>
                  <a:lnTo>
                    <a:pt x="10" y="70"/>
                  </a:lnTo>
                  <a:lnTo>
                    <a:pt x="18" y="58"/>
                  </a:lnTo>
                  <a:lnTo>
                    <a:pt x="27" y="46"/>
                  </a:lnTo>
                  <a:lnTo>
                    <a:pt x="38" y="33"/>
                  </a:lnTo>
                  <a:lnTo>
                    <a:pt x="50" y="22"/>
                  </a:lnTo>
                  <a:lnTo>
                    <a:pt x="65" y="12"/>
                  </a:lnTo>
                  <a:lnTo>
                    <a:pt x="80" y="6"/>
                  </a:lnTo>
                  <a:lnTo>
                    <a:pt x="95" y="3"/>
                  </a:lnTo>
                  <a:lnTo>
                    <a:pt x="108" y="0"/>
                  </a:lnTo>
                  <a:lnTo>
                    <a:pt x="119" y="0"/>
                  </a:lnTo>
                  <a:lnTo>
                    <a:pt x="130" y="2"/>
                  </a:lnTo>
                  <a:lnTo>
                    <a:pt x="139" y="4"/>
                  </a:lnTo>
                  <a:lnTo>
                    <a:pt x="146" y="7"/>
                  </a:lnTo>
                  <a:lnTo>
                    <a:pt x="151" y="10"/>
                  </a:lnTo>
                  <a:lnTo>
                    <a:pt x="154" y="12"/>
                  </a:lnTo>
                  <a:lnTo>
                    <a:pt x="155" y="14"/>
                  </a:lnTo>
                  <a:lnTo>
                    <a:pt x="154" y="14"/>
                  </a:lnTo>
                  <a:lnTo>
                    <a:pt x="150" y="14"/>
                  </a:lnTo>
                  <a:lnTo>
                    <a:pt x="145" y="14"/>
                  </a:lnTo>
                  <a:lnTo>
                    <a:pt x="136" y="12"/>
                  </a:lnTo>
                  <a:lnTo>
                    <a:pt x="127" y="11"/>
                  </a:lnTo>
                  <a:lnTo>
                    <a:pt x="116" y="11"/>
                  </a:lnTo>
                  <a:lnTo>
                    <a:pt x="104" y="11"/>
                  </a:lnTo>
                  <a:lnTo>
                    <a:pt x="91" y="12"/>
                  </a:lnTo>
                  <a:lnTo>
                    <a:pt x="77" y="16"/>
                  </a:lnTo>
                  <a:lnTo>
                    <a:pt x="64" y="22"/>
                  </a:lnTo>
                  <a:lnTo>
                    <a:pt x="49" y="31"/>
                  </a:lnTo>
                  <a:lnTo>
                    <a:pt x="34" y="46"/>
                  </a:lnTo>
                  <a:lnTo>
                    <a:pt x="18" y="65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rgbClr val="5E5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87" name="Freeform 42">
              <a:extLst>
                <a:ext uri="{FF2B5EF4-FFF2-40B4-BE49-F238E27FC236}">
                  <a16:creationId xmlns:a16="http://schemas.microsoft.com/office/drawing/2014/main" id="{6B601DD0-2769-003A-08BE-0FA4BE40C36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9" y="3015"/>
              <a:ext cx="155" cy="91"/>
            </a:xfrm>
            <a:custGeom>
              <a:avLst/>
              <a:gdLst>
                <a:gd name="T0" fmla="*/ 0 w 155"/>
                <a:gd name="T1" fmla="*/ 91 h 91"/>
                <a:gd name="T2" fmla="*/ 0 w 155"/>
                <a:gd name="T3" fmla="*/ 91 h 91"/>
                <a:gd name="T4" fmla="*/ 2 w 155"/>
                <a:gd name="T5" fmla="*/ 88 h 91"/>
                <a:gd name="T6" fmla="*/ 4 w 155"/>
                <a:gd name="T7" fmla="*/ 81 h 91"/>
                <a:gd name="T8" fmla="*/ 10 w 155"/>
                <a:gd name="T9" fmla="*/ 70 h 91"/>
                <a:gd name="T10" fmla="*/ 18 w 155"/>
                <a:gd name="T11" fmla="*/ 58 h 91"/>
                <a:gd name="T12" fmla="*/ 27 w 155"/>
                <a:gd name="T13" fmla="*/ 46 h 91"/>
                <a:gd name="T14" fmla="*/ 38 w 155"/>
                <a:gd name="T15" fmla="*/ 33 h 91"/>
                <a:gd name="T16" fmla="*/ 50 w 155"/>
                <a:gd name="T17" fmla="*/ 22 h 91"/>
                <a:gd name="T18" fmla="*/ 65 w 155"/>
                <a:gd name="T19" fmla="*/ 12 h 91"/>
                <a:gd name="T20" fmla="*/ 65 w 155"/>
                <a:gd name="T21" fmla="*/ 12 h 91"/>
                <a:gd name="T22" fmla="*/ 80 w 155"/>
                <a:gd name="T23" fmla="*/ 6 h 91"/>
                <a:gd name="T24" fmla="*/ 95 w 155"/>
                <a:gd name="T25" fmla="*/ 3 h 91"/>
                <a:gd name="T26" fmla="*/ 108 w 155"/>
                <a:gd name="T27" fmla="*/ 0 h 91"/>
                <a:gd name="T28" fmla="*/ 119 w 155"/>
                <a:gd name="T29" fmla="*/ 0 h 91"/>
                <a:gd name="T30" fmla="*/ 130 w 155"/>
                <a:gd name="T31" fmla="*/ 2 h 91"/>
                <a:gd name="T32" fmla="*/ 139 w 155"/>
                <a:gd name="T33" fmla="*/ 4 h 91"/>
                <a:gd name="T34" fmla="*/ 146 w 155"/>
                <a:gd name="T35" fmla="*/ 7 h 91"/>
                <a:gd name="T36" fmla="*/ 151 w 155"/>
                <a:gd name="T37" fmla="*/ 10 h 91"/>
                <a:gd name="T38" fmla="*/ 151 w 155"/>
                <a:gd name="T39" fmla="*/ 10 h 91"/>
                <a:gd name="T40" fmla="*/ 154 w 155"/>
                <a:gd name="T41" fmla="*/ 12 h 91"/>
                <a:gd name="T42" fmla="*/ 155 w 155"/>
                <a:gd name="T43" fmla="*/ 14 h 91"/>
                <a:gd name="T44" fmla="*/ 154 w 155"/>
                <a:gd name="T45" fmla="*/ 14 h 91"/>
                <a:gd name="T46" fmla="*/ 150 w 155"/>
                <a:gd name="T47" fmla="*/ 14 h 91"/>
                <a:gd name="T48" fmla="*/ 145 w 155"/>
                <a:gd name="T49" fmla="*/ 14 h 91"/>
                <a:gd name="T50" fmla="*/ 136 w 155"/>
                <a:gd name="T51" fmla="*/ 12 h 91"/>
                <a:gd name="T52" fmla="*/ 127 w 155"/>
                <a:gd name="T53" fmla="*/ 11 h 91"/>
                <a:gd name="T54" fmla="*/ 116 w 155"/>
                <a:gd name="T55" fmla="*/ 11 h 91"/>
                <a:gd name="T56" fmla="*/ 116 w 155"/>
                <a:gd name="T57" fmla="*/ 11 h 91"/>
                <a:gd name="T58" fmla="*/ 104 w 155"/>
                <a:gd name="T59" fmla="*/ 11 h 91"/>
                <a:gd name="T60" fmla="*/ 91 w 155"/>
                <a:gd name="T61" fmla="*/ 12 h 91"/>
                <a:gd name="T62" fmla="*/ 77 w 155"/>
                <a:gd name="T63" fmla="*/ 16 h 91"/>
                <a:gd name="T64" fmla="*/ 64 w 155"/>
                <a:gd name="T65" fmla="*/ 22 h 91"/>
                <a:gd name="T66" fmla="*/ 49 w 155"/>
                <a:gd name="T67" fmla="*/ 31 h 91"/>
                <a:gd name="T68" fmla="*/ 34 w 155"/>
                <a:gd name="T69" fmla="*/ 46 h 91"/>
                <a:gd name="T70" fmla="*/ 18 w 155"/>
                <a:gd name="T71" fmla="*/ 65 h 91"/>
                <a:gd name="T72" fmla="*/ 0 w 155"/>
                <a:gd name="T73" fmla="*/ 91 h 9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55" h="91">
                  <a:moveTo>
                    <a:pt x="0" y="91"/>
                  </a:moveTo>
                  <a:lnTo>
                    <a:pt x="0" y="91"/>
                  </a:lnTo>
                  <a:lnTo>
                    <a:pt x="2" y="88"/>
                  </a:lnTo>
                  <a:lnTo>
                    <a:pt x="4" y="81"/>
                  </a:lnTo>
                  <a:lnTo>
                    <a:pt x="10" y="70"/>
                  </a:lnTo>
                  <a:lnTo>
                    <a:pt x="18" y="58"/>
                  </a:lnTo>
                  <a:lnTo>
                    <a:pt x="27" y="46"/>
                  </a:lnTo>
                  <a:lnTo>
                    <a:pt x="38" y="33"/>
                  </a:lnTo>
                  <a:lnTo>
                    <a:pt x="50" y="22"/>
                  </a:lnTo>
                  <a:lnTo>
                    <a:pt x="65" y="12"/>
                  </a:lnTo>
                  <a:lnTo>
                    <a:pt x="80" y="6"/>
                  </a:lnTo>
                  <a:lnTo>
                    <a:pt x="95" y="3"/>
                  </a:lnTo>
                  <a:lnTo>
                    <a:pt x="108" y="0"/>
                  </a:lnTo>
                  <a:lnTo>
                    <a:pt x="119" y="0"/>
                  </a:lnTo>
                  <a:lnTo>
                    <a:pt x="130" y="2"/>
                  </a:lnTo>
                  <a:lnTo>
                    <a:pt x="139" y="4"/>
                  </a:lnTo>
                  <a:lnTo>
                    <a:pt x="146" y="7"/>
                  </a:lnTo>
                  <a:lnTo>
                    <a:pt x="151" y="10"/>
                  </a:lnTo>
                  <a:lnTo>
                    <a:pt x="154" y="12"/>
                  </a:lnTo>
                  <a:lnTo>
                    <a:pt x="155" y="14"/>
                  </a:lnTo>
                  <a:lnTo>
                    <a:pt x="154" y="14"/>
                  </a:lnTo>
                  <a:lnTo>
                    <a:pt x="150" y="14"/>
                  </a:lnTo>
                  <a:lnTo>
                    <a:pt x="145" y="14"/>
                  </a:lnTo>
                  <a:lnTo>
                    <a:pt x="136" y="12"/>
                  </a:lnTo>
                  <a:lnTo>
                    <a:pt x="127" y="11"/>
                  </a:lnTo>
                  <a:lnTo>
                    <a:pt x="116" y="11"/>
                  </a:lnTo>
                  <a:lnTo>
                    <a:pt x="104" y="11"/>
                  </a:lnTo>
                  <a:lnTo>
                    <a:pt x="91" y="12"/>
                  </a:lnTo>
                  <a:lnTo>
                    <a:pt x="77" y="16"/>
                  </a:lnTo>
                  <a:lnTo>
                    <a:pt x="64" y="22"/>
                  </a:lnTo>
                  <a:lnTo>
                    <a:pt x="49" y="31"/>
                  </a:lnTo>
                  <a:lnTo>
                    <a:pt x="34" y="46"/>
                  </a:lnTo>
                  <a:lnTo>
                    <a:pt x="18" y="65"/>
                  </a:lnTo>
                  <a:lnTo>
                    <a:pt x="0" y="9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88" name="Freeform 43">
              <a:extLst>
                <a:ext uri="{FF2B5EF4-FFF2-40B4-BE49-F238E27FC236}">
                  <a16:creationId xmlns:a16="http://schemas.microsoft.com/office/drawing/2014/main" id="{BE8C07CE-B85C-8434-B1AE-B01317CC15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4" y="3008"/>
              <a:ext cx="128" cy="77"/>
            </a:xfrm>
            <a:custGeom>
              <a:avLst/>
              <a:gdLst>
                <a:gd name="T0" fmla="*/ 0 w 128"/>
                <a:gd name="T1" fmla="*/ 77 h 77"/>
                <a:gd name="T2" fmla="*/ 1 w 128"/>
                <a:gd name="T3" fmla="*/ 75 h 77"/>
                <a:gd name="T4" fmla="*/ 4 w 128"/>
                <a:gd name="T5" fmla="*/ 69 h 77"/>
                <a:gd name="T6" fmla="*/ 8 w 128"/>
                <a:gd name="T7" fmla="*/ 60 h 77"/>
                <a:gd name="T8" fmla="*/ 15 w 128"/>
                <a:gd name="T9" fmla="*/ 50 h 77"/>
                <a:gd name="T10" fmla="*/ 23 w 128"/>
                <a:gd name="T11" fmla="*/ 38 h 77"/>
                <a:gd name="T12" fmla="*/ 32 w 128"/>
                <a:gd name="T13" fmla="*/ 27 h 77"/>
                <a:gd name="T14" fmla="*/ 43 w 128"/>
                <a:gd name="T15" fmla="*/ 18 h 77"/>
                <a:gd name="T16" fmla="*/ 55 w 128"/>
                <a:gd name="T17" fmla="*/ 11 h 77"/>
                <a:gd name="T18" fmla="*/ 67 w 128"/>
                <a:gd name="T19" fmla="*/ 6 h 77"/>
                <a:gd name="T20" fmla="*/ 78 w 128"/>
                <a:gd name="T21" fmla="*/ 2 h 77"/>
                <a:gd name="T22" fmla="*/ 89 w 128"/>
                <a:gd name="T23" fmla="*/ 0 h 77"/>
                <a:gd name="T24" fmla="*/ 98 w 128"/>
                <a:gd name="T25" fmla="*/ 0 h 77"/>
                <a:gd name="T26" fmla="*/ 106 w 128"/>
                <a:gd name="T27" fmla="*/ 2 h 77"/>
                <a:gd name="T28" fmla="*/ 113 w 128"/>
                <a:gd name="T29" fmla="*/ 3 h 77"/>
                <a:gd name="T30" fmla="*/ 120 w 128"/>
                <a:gd name="T31" fmla="*/ 6 h 77"/>
                <a:gd name="T32" fmla="*/ 124 w 128"/>
                <a:gd name="T33" fmla="*/ 9 h 77"/>
                <a:gd name="T34" fmla="*/ 128 w 128"/>
                <a:gd name="T35" fmla="*/ 13 h 77"/>
                <a:gd name="T36" fmla="*/ 125 w 128"/>
                <a:gd name="T37" fmla="*/ 11 h 77"/>
                <a:gd name="T38" fmla="*/ 115 w 128"/>
                <a:gd name="T39" fmla="*/ 10 h 77"/>
                <a:gd name="T40" fmla="*/ 97 w 128"/>
                <a:gd name="T41" fmla="*/ 9 h 77"/>
                <a:gd name="T42" fmla="*/ 88 w 128"/>
                <a:gd name="T43" fmla="*/ 9 h 77"/>
                <a:gd name="T44" fmla="*/ 77 w 128"/>
                <a:gd name="T45" fmla="*/ 10 h 77"/>
                <a:gd name="T46" fmla="*/ 66 w 128"/>
                <a:gd name="T47" fmla="*/ 14 h 77"/>
                <a:gd name="T48" fmla="*/ 54 w 128"/>
                <a:gd name="T49" fmla="*/ 19 h 77"/>
                <a:gd name="T50" fmla="*/ 42 w 128"/>
                <a:gd name="T51" fmla="*/ 27 h 77"/>
                <a:gd name="T52" fmla="*/ 28 w 128"/>
                <a:gd name="T53" fmla="*/ 40 h 77"/>
                <a:gd name="T54" fmla="*/ 15 w 128"/>
                <a:gd name="T55" fmla="*/ 56 h 77"/>
                <a:gd name="T56" fmla="*/ 0 w 128"/>
                <a:gd name="T57" fmla="*/ 77 h 7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28" h="77">
                  <a:moveTo>
                    <a:pt x="0" y="77"/>
                  </a:moveTo>
                  <a:lnTo>
                    <a:pt x="1" y="75"/>
                  </a:lnTo>
                  <a:lnTo>
                    <a:pt x="4" y="69"/>
                  </a:lnTo>
                  <a:lnTo>
                    <a:pt x="8" y="60"/>
                  </a:lnTo>
                  <a:lnTo>
                    <a:pt x="15" y="50"/>
                  </a:lnTo>
                  <a:lnTo>
                    <a:pt x="23" y="38"/>
                  </a:lnTo>
                  <a:lnTo>
                    <a:pt x="32" y="27"/>
                  </a:lnTo>
                  <a:lnTo>
                    <a:pt x="43" y="18"/>
                  </a:lnTo>
                  <a:lnTo>
                    <a:pt x="55" y="11"/>
                  </a:lnTo>
                  <a:lnTo>
                    <a:pt x="67" y="6"/>
                  </a:lnTo>
                  <a:lnTo>
                    <a:pt x="78" y="2"/>
                  </a:lnTo>
                  <a:lnTo>
                    <a:pt x="89" y="0"/>
                  </a:lnTo>
                  <a:lnTo>
                    <a:pt x="98" y="0"/>
                  </a:lnTo>
                  <a:lnTo>
                    <a:pt x="106" y="2"/>
                  </a:lnTo>
                  <a:lnTo>
                    <a:pt x="113" y="3"/>
                  </a:lnTo>
                  <a:lnTo>
                    <a:pt x="120" y="6"/>
                  </a:lnTo>
                  <a:lnTo>
                    <a:pt x="124" y="9"/>
                  </a:lnTo>
                  <a:lnTo>
                    <a:pt x="128" y="13"/>
                  </a:lnTo>
                  <a:lnTo>
                    <a:pt x="125" y="11"/>
                  </a:lnTo>
                  <a:lnTo>
                    <a:pt x="115" y="10"/>
                  </a:lnTo>
                  <a:lnTo>
                    <a:pt x="97" y="9"/>
                  </a:lnTo>
                  <a:lnTo>
                    <a:pt x="88" y="9"/>
                  </a:lnTo>
                  <a:lnTo>
                    <a:pt x="77" y="10"/>
                  </a:lnTo>
                  <a:lnTo>
                    <a:pt x="66" y="14"/>
                  </a:lnTo>
                  <a:lnTo>
                    <a:pt x="54" y="19"/>
                  </a:lnTo>
                  <a:lnTo>
                    <a:pt x="42" y="27"/>
                  </a:lnTo>
                  <a:lnTo>
                    <a:pt x="28" y="40"/>
                  </a:lnTo>
                  <a:lnTo>
                    <a:pt x="15" y="56"/>
                  </a:lnTo>
                  <a:lnTo>
                    <a:pt x="0" y="77"/>
                  </a:lnTo>
                  <a:close/>
                </a:path>
              </a:pathLst>
            </a:custGeom>
            <a:solidFill>
              <a:srgbClr val="5E5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89" name="Freeform 44">
              <a:extLst>
                <a:ext uri="{FF2B5EF4-FFF2-40B4-BE49-F238E27FC236}">
                  <a16:creationId xmlns:a16="http://schemas.microsoft.com/office/drawing/2014/main" id="{F1AEF72E-73F6-B238-85B8-775E7FDF36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4" y="3008"/>
              <a:ext cx="128" cy="77"/>
            </a:xfrm>
            <a:custGeom>
              <a:avLst/>
              <a:gdLst>
                <a:gd name="T0" fmla="*/ 0 w 128"/>
                <a:gd name="T1" fmla="*/ 77 h 77"/>
                <a:gd name="T2" fmla="*/ 0 w 128"/>
                <a:gd name="T3" fmla="*/ 77 h 77"/>
                <a:gd name="T4" fmla="*/ 1 w 128"/>
                <a:gd name="T5" fmla="*/ 75 h 77"/>
                <a:gd name="T6" fmla="*/ 4 w 128"/>
                <a:gd name="T7" fmla="*/ 69 h 77"/>
                <a:gd name="T8" fmla="*/ 8 w 128"/>
                <a:gd name="T9" fmla="*/ 60 h 77"/>
                <a:gd name="T10" fmla="*/ 15 w 128"/>
                <a:gd name="T11" fmla="*/ 50 h 77"/>
                <a:gd name="T12" fmla="*/ 23 w 128"/>
                <a:gd name="T13" fmla="*/ 38 h 77"/>
                <a:gd name="T14" fmla="*/ 32 w 128"/>
                <a:gd name="T15" fmla="*/ 27 h 77"/>
                <a:gd name="T16" fmla="*/ 43 w 128"/>
                <a:gd name="T17" fmla="*/ 18 h 77"/>
                <a:gd name="T18" fmla="*/ 55 w 128"/>
                <a:gd name="T19" fmla="*/ 11 h 77"/>
                <a:gd name="T20" fmla="*/ 55 w 128"/>
                <a:gd name="T21" fmla="*/ 11 h 77"/>
                <a:gd name="T22" fmla="*/ 67 w 128"/>
                <a:gd name="T23" fmla="*/ 6 h 77"/>
                <a:gd name="T24" fmla="*/ 78 w 128"/>
                <a:gd name="T25" fmla="*/ 2 h 77"/>
                <a:gd name="T26" fmla="*/ 89 w 128"/>
                <a:gd name="T27" fmla="*/ 0 h 77"/>
                <a:gd name="T28" fmla="*/ 98 w 128"/>
                <a:gd name="T29" fmla="*/ 0 h 77"/>
                <a:gd name="T30" fmla="*/ 106 w 128"/>
                <a:gd name="T31" fmla="*/ 2 h 77"/>
                <a:gd name="T32" fmla="*/ 113 w 128"/>
                <a:gd name="T33" fmla="*/ 3 h 77"/>
                <a:gd name="T34" fmla="*/ 120 w 128"/>
                <a:gd name="T35" fmla="*/ 6 h 77"/>
                <a:gd name="T36" fmla="*/ 124 w 128"/>
                <a:gd name="T37" fmla="*/ 9 h 77"/>
                <a:gd name="T38" fmla="*/ 124 w 128"/>
                <a:gd name="T39" fmla="*/ 9 h 77"/>
                <a:gd name="T40" fmla="*/ 128 w 128"/>
                <a:gd name="T41" fmla="*/ 13 h 77"/>
                <a:gd name="T42" fmla="*/ 125 w 128"/>
                <a:gd name="T43" fmla="*/ 11 h 77"/>
                <a:gd name="T44" fmla="*/ 115 w 128"/>
                <a:gd name="T45" fmla="*/ 10 h 77"/>
                <a:gd name="T46" fmla="*/ 97 w 128"/>
                <a:gd name="T47" fmla="*/ 9 h 77"/>
                <a:gd name="T48" fmla="*/ 97 w 128"/>
                <a:gd name="T49" fmla="*/ 9 h 77"/>
                <a:gd name="T50" fmla="*/ 88 w 128"/>
                <a:gd name="T51" fmla="*/ 9 h 77"/>
                <a:gd name="T52" fmla="*/ 77 w 128"/>
                <a:gd name="T53" fmla="*/ 10 h 77"/>
                <a:gd name="T54" fmla="*/ 66 w 128"/>
                <a:gd name="T55" fmla="*/ 14 h 77"/>
                <a:gd name="T56" fmla="*/ 54 w 128"/>
                <a:gd name="T57" fmla="*/ 19 h 77"/>
                <a:gd name="T58" fmla="*/ 42 w 128"/>
                <a:gd name="T59" fmla="*/ 27 h 77"/>
                <a:gd name="T60" fmla="*/ 28 w 128"/>
                <a:gd name="T61" fmla="*/ 40 h 77"/>
                <a:gd name="T62" fmla="*/ 15 w 128"/>
                <a:gd name="T63" fmla="*/ 56 h 77"/>
                <a:gd name="T64" fmla="*/ 0 w 128"/>
                <a:gd name="T65" fmla="*/ 77 h 7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28" h="77">
                  <a:moveTo>
                    <a:pt x="0" y="77"/>
                  </a:moveTo>
                  <a:lnTo>
                    <a:pt x="0" y="77"/>
                  </a:lnTo>
                  <a:lnTo>
                    <a:pt x="1" y="75"/>
                  </a:lnTo>
                  <a:lnTo>
                    <a:pt x="4" y="69"/>
                  </a:lnTo>
                  <a:lnTo>
                    <a:pt x="8" y="60"/>
                  </a:lnTo>
                  <a:lnTo>
                    <a:pt x="15" y="50"/>
                  </a:lnTo>
                  <a:lnTo>
                    <a:pt x="23" y="38"/>
                  </a:lnTo>
                  <a:lnTo>
                    <a:pt x="32" y="27"/>
                  </a:lnTo>
                  <a:lnTo>
                    <a:pt x="43" y="18"/>
                  </a:lnTo>
                  <a:lnTo>
                    <a:pt x="55" y="11"/>
                  </a:lnTo>
                  <a:lnTo>
                    <a:pt x="67" y="6"/>
                  </a:lnTo>
                  <a:lnTo>
                    <a:pt x="78" y="2"/>
                  </a:lnTo>
                  <a:lnTo>
                    <a:pt x="89" y="0"/>
                  </a:lnTo>
                  <a:lnTo>
                    <a:pt x="98" y="0"/>
                  </a:lnTo>
                  <a:lnTo>
                    <a:pt x="106" y="2"/>
                  </a:lnTo>
                  <a:lnTo>
                    <a:pt x="113" y="3"/>
                  </a:lnTo>
                  <a:lnTo>
                    <a:pt x="120" y="6"/>
                  </a:lnTo>
                  <a:lnTo>
                    <a:pt x="124" y="9"/>
                  </a:lnTo>
                  <a:lnTo>
                    <a:pt x="128" y="13"/>
                  </a:lnTo>
                  <a:lnTo>
                    <a:pt x="125" y="11"/>
                  </a:lnTo>
                  <a:lnTo>
                    <a:pt x="115" y="10"/>
                  </a:lnTo>
                  <a:lnTo>
                    <a:pt x="97" y="9"/>
                  </a:lnTo>
                  <a:lnTo>
                    <a:pt x="88" y="9"/>
                  </a:lnTo>
                  <a:lnTo>
                    <a:pt x="77" y="10"/>
                  </a:lnTo>
                  <a:lnTo>
                    <a:pt x="66" y="14"/>
                  </a:lnTo>
                  <a:lnTo>
                    <a:pt x="54" y="19"/>
                  </a:lnTo>
                  <a:lnTo>
                    <a:pt x="42" y="27"/>
                  </a:lnTo>
                  <a:lnTo>
                    <a:pt x="28" y="40"/>
                  </a:lnTo>
                  <a:lnTo>
                    <a:pt x="15" y="56"/>
                  </a:lnTo>
                  <a:lnTo>
                    <a:pt x="0" y="7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90" name="Freeform 45">
              <a:extLst>
                <a:ext uri="{FF2B5EF4-FFF2-40B4-BE49-F238E27FC236}">
                  <a16:creationId xmlns:a16="http://schemas.microsoft.com/office/drawing/2014/main" id="{1474B6C1-6EB1-6CEA-68B9-FF29B59ADC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" y="3093"/>
              <a:ext cx="33" cy="30"/>
            </a:xfrm>
            <a:custGeom>
              <a:avLst/>
              <a:gdLst>
                <a:gd name="T0" fmla="*/ 18 w 33"/>
                <a:gd name="T1" fmla="*/ 0 h 30"/>
                <a:gd name="T2" fmla="*/ 23 w 33"/>
                <a:gd name="T3" fmla="*/ 2 h 30"/>
                <a:gd name="T4" fmla="*/ 29 w 33"/>
                <a:gd name="T5" fmla="*/ 6 h 30"/>
                <a:gd name="T6" fmla="*/ 31 w 33"/>
                <a:gd name="T7" fmla="*/ 10 h 30"/>
                <a:gd name="T8" fmla="*/ 33 w 33"/>
                <a:gd name="T9" fmla="*/ 15 h 30"/>
                <a:gd name="T10" fmla="*/ 31 w 33"/>
                <a:gd name="T11" fmla="*/ 21 h 30"/>
                <a:gd name="T12" fmla="*/ 29 w 33"/>
                <a:gd name="T13" fmla="*/ 26 h 30"/>
                <a:gd name="T14" fmla="*/ 23 w 33"/>
                <a:gd name="T15" fmla="*/ 29 h 30"/>
                <a:gd name="T16" fmla="*/ 18 w 33"/>
                <a:gd name="T17" fmla="*/ 30 h 30"/>
                <a:gd name="T18" fmla="*/ 11 w 33"/>
                <a:gd name="T19" fmla="*/ 29 h 30"/>
                <a:gd name="T20" fmla="*/ 6 w 33"/>
                <a:gd name="T21" fmla="*/ 26 h 30"/>
                <a:gd name="T22" fmla="*/ 2 w 33"/>
                <a:gd name="T23" fmla="*/ 21 h 30"/>
                <a:gd name="T24" fmla="*/ 0 w 33"/>
                <a:gd name="T25" fmla="*/ 15 h 30"/>
                <a:gd name="T26" fmla="*/ 2 w 33"/>
                <a:gd name="T27" fmla="*/ 10 h 30"/>
                <a:gd name="T28" fmla="*/ 6 w 33"/>
                <a:gd name="T29" fmla="*/ 6 h 30"/>
                <a:gd name="T30" fmla="*/ 11 w 33"/>
                <a:gd name="T31" fmla="*/ 2 h 30"/>
                <a:gd name="T32" fmla="*/ 18 w 33"/>
                <a:gd name="T33" fmla="*/ 0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3" h="30">
                  <a:moveTo>
                    <a:pt x="18" y="0"/>
                  </a:moveTo>
                  <a:lnTo>
                    <a:pt x="23" y="2"/>
                  </a:lnTo>
                  <a:lnTo>
                    <a:pt x="29" y="6"/>
                  </a:lnTo>
                  <a:lnTo>
                    <a:pt x="31" y="10"/>
                  </a:lnTo>
                  <a:lnTo>
                    <a:pt x="33" y="15"/>
                  </a:lnTo>
                  <a:lnTo>
                    <a:pt x="31" y="21"/>
                  </a:lnTo>
                  <a:lnTo>
                    <a:pt x="29" y="26"/>
                  </a:lnTo>
                  <a:lnTo>
                    <a:pt x="23" y="29"/>
                  </a:lnTo>
                  <a:lnTo>
                    <a:pt x="18" y="30"/>
                  </a:lnTo>
                  <a:lnTo>
                    <a:pt x="11" y="29"/>
                  </a:lnTo>
                  <a:lnTo>
                    <a:pt x="6" y="26"/>
                  </a:lnTo>
                  <a:lnTo>
                    <a:pt x="2" y="21"/>
                  </a:lnTo>
                  <a:lnTo>
                    <a:pt x="0" y="15"/>
                  </a:lnTo>
                  <a:lnTo>
                    <a:pt x="2" y="10"/>
                  </a:lnTo>
                  <a:lnTo>
                    <a:pt x="6" y="6"/>
                  </a:lnTo>
                  <a:lnTo>
                    <a:pt x="11" y="2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91" name="Freeform 46">
              <a:extLst>
                <a:ext uri="{FF2B5EF4-FFF2-40B4-BE49-F238E27FC236}">
                  <a16:creationId xmlns:a16="http://schemas.microsoft.com/office/drawing/2014/main" id="{B9E389F7-A7BA-F000-C048-D84A662850A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" y="3093"/>
              <a:ext cx="33" cy="30"/>
            </a:xfrm>
            <a:custGeom>
              <a:avLst/>
              <a:gdLst>
                <a:gd name="T0" fmla="*/ 18 w 33"/>
                <a:gd name="T1" fmla="*/ 0 h 30"/>
                <a:gd name="T2" fmla="*/ 18 w 33"/>
                <a:gd name="T3" fmla="*/ 0 h 30"/>
                <a:gd name="T4" fmla="*/ 23 w 33"/>
                <a:gd name="T5" fmla="*/ 2 h 30"/>
                <a:gd name="T6" fmla="*/ 29 w 33"/>
                <a:gd name="T7" fmla="*/ 6 h 30"/>
                <a:gd name="T8" fmla="*/ 31 w 33"/>
                <a:gd name="T9" fmla="*/ 10 h 30"/>
                <a:gd name="T10" fmla="*/ 33 w 33"/>
                <a:gd name="T11" fmla="*/ 15 h 30"/>
                <a:gd name="T12" fmla="*/ 33 w 33"/>
                <a:gd name="T13" fmla="*/ 15 h 30"/>
                <a:gd name="T14" fmla="*/ 31 w 33"/>
                <a:gd name="T15" fmla="*/ 21 h 30"/>
                <a:gd name="T16" fmla="*/ 29 w 33"/>
                <a:gd name="T17" fmla="*/ 26 h 30"/>
                <a:gd name="T18" fmla="*/ 23 w 33"/>
                <a:gd name="T19" fmla="*/ 29 h 30"/>
                <a:gd name="T20" fmla="*/ 18 w 33"/>
                <a:gd name="T21" fmla="*/ 30 h 30"/>
                <a:gd name="T22" fmla="*/ 18 w 33"/>
                <a:gd name="T23" fmla="*/ 30 h 30"/>
                <a:gd name="T24" fmla="*/ 11 w 33"/>
                <a:gd name="T25" fmla="*/ 29 h 30"/>
                <a:gd name="T26" fmla="*/ 6 w 33"/>
                <a:gd name="T27" fmla="*/ 26 h 30"/>
                <a:gd name="T28" fmla="*/ 2 w 33"/>
                <a:gd name="T29" fmla="*/ 21 h 30"/>
                <a:gd name="T30" fmla="*/ 0 w 33"/>
                <a:gd name="T31" fmla="*/ 15 h 30"/>
                <a:gd name="T32" fmla="*/ 0 w 33"/>
                <a:gd name="T33" fmla="*/ 15 h 30"/>
                <a:gd name="T34" fmla="*/ 2 w 33"/>
                <a:gd name="T35" fmla="*/ 10 h 30"/>
                <a:gd name="T36" fmla="*/ 6 w 33"/>
                <a:gd name="T37" fmla="*/ 6 h 30"/>
                <a:gd name="T38" fmla="*/ 11 w 33"/>
                <a:gd name="T39" fmla="*/ 2 h 30"/>
                <a:gd name="T40" fmla="*/ 18 w 33"/>
                <a:gd name="T41" fmla="*/ 0 h 3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3" h="30">
                  <a:moveTo>
                    <a:pt x="18" y="0"/>
                  </a:moveTo>
                  <a:lnTo>
                    <a:pt x="18" y="0"/>
                  </a:lnTo>
                  <a:lnTo>
                    <a:pt x="23" y="2"/>
                  </a:lnTo>
                  <a:lnTo>
                    <a:pt x="29" y="6"/>
                  </a:lnTo>
                  <a:lnTo>
                    <a:pt x="31" y="10"/>
                  </a:lnTo>
                  <a:lnTo>
                    <a:pt x="33" y="15"/>
                  </a:lnTo>
                  <a:lnTo>
                    <a:pt x="31" y="21"/>
                  </a:lnTo>
                  <a:lnTo>
                    <a:pt x="29" y="26"/>
                  </a:lnTo>
                  <a:lnTo>
                    <a:pt x="23" y="29"/>
                  </a:lnTo>
                  <a:lnTo>
                    <a:pt x="18" y="30"/>
                  </a:lnTo>
                  <a:lnTo>
                    <a:pt x="11" y="29"/>
                  </a:lnTo>
                  <a:lnTo>
                    <a:pt x="6" y="26"/>
                  </a:lnTo>
                  <a:lnTo>
                    <a:pt x="2" y="21"/>
                  </a:lnTo>
                  <a:lnTo>
                    <a:pt x="0" y="15"/>
                  </a:lnTo>
                  <a:lnTo>
                    <a:pt x="2" y="10"/>
                  </a:lnTo>
                  <a:lnTo>
                    <a:pt x="6" y="6"/>
                  </a:lnTo>
                  <a:lnTo>
                    <a:pt x="11" y="2"/>
                  </a:lnTo>
                  <a:lnTo>
                    <a:pt x="18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92" name="Freeform 47">
              <a:extLst>
                <a:ext uri="{FF2B5EF4-FFF2-40B4-BE49-F238E27FC236}">
                  <a16:creationId xmlns:a16="http://schemas.microsoft.com/office/drawing/2014/main" id="{95EBCAFD-8BCC-E77F-C01F-0793586DF33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9" y="3073"/>
              <a:ext cx="27" cy="23"/>
            </a:xfrm>
            <a:custGeom>
              <a:avLst/>
              <a:gdLst>
                <a:gd name="T0" fmla="*/ 12 w 27"/>
                <a:gd name="T1" fmla="*/ 0 h 23"/>
                <a:gd name="T2" fmla="*/ 19 w 27"/>
                <a:gd name="T3" fmla="*/ 1 h 23"/>
                <a:gd name="T4" fmla="*/ 23 w 27"/>
                <a:gd name="T5" fmla="*/ 4 h 23"/>
                <a:gd name="T6" fmla="*/ 26 w 27"/>
                <a:gd name="T7" fmla="*/ 8 h 23"/>
                <a:gd name="T8" fmla="*/ 27 w 27"/>
                <a:gd name="T9" fmla="*/ 14 h 23"/>
                <a:gd name="T10" fmla="*/ 26 w 27"/>
                <a:gd name="T11" fmla="*/ 16 h 23"/>
                <a:gd name="T12" fmla="*/ 23 w 27"/>
                <a:gd name="T13" fmla="*/ 20 h 23"/>
                <a:gd name="T14" fmla="*/ 19 w 27"/>
                <a:gd name="T15" fmla="*/ 22 h 23"/>
                <a:gd name="T16" fmla="*/ 12 w 27"/>
                <a:gd name="T17" fmla="*/ 23 h 23"/>
                <a:gd name="T18" fmla="*/ 8 w 27"/>
                <a:gd name="T19" fmla="*/ 22 h 23"/>
                <a:gd name="T20" fmla="*/ 4 w 27"/>
                <a:gd name="T21" fmla="*/ 20 h 23"/>
                <a:gd name="T22" fmla="*/ 1 w 27"/>
                <a:gd name="T23" fmla="*/ 16 h 23"/>
                <a:gd name="T24" fmla="*/ 0 w 27"/>
                <a:gd name="T25" fmla="*/ 14 h 23"/>
                <a:gd name="T26" fmla="*/ 1 w 27"/>
                <a:gd name="T27" fmla="*/ 8 h 23"/>
                <a:gd name="T28" fmla="*/ 4 w 27"/>
                <a:gd name="T29" fmla="*/ 4 h 23"/>
                <a:gd name="T30" fmla="*/ 8 w 27"/>
                <a:gd name="T31" fmla="*/ 1 h 23"/>
                <a:gd name="T32" fmla="*/ 12 w 27"/>
                <a:gd name="T33" fmla="*/ 0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7" h="23">
                  <a:moveTo>
                    <a:pt x="12" y="0"/>
                  </a:moveTo>
                  <a:lnTo>
                    <a:pt x="19" y="1"/>
                  </a:lnTo>
                  <a:lnTo>
                    <a:pt x="23" y="4"/>
                  </a:lnTo>
                  <a:lnTo>
                    <a:pt x="26" y="8"/>
                  </a:lnTo>
                  <a:lnTo>
                    <a:pt x="27" y="14"/>
                  </a:lnTo>
                  <a:lnTo>
                    <a:pt x="26" y="16"/>
                  </a:lnTo>
                  <a:lnTo>
                    <a:pt x="23" y="20"/>
                  </a:lnTo>
                  <a:lnTo>
                    <a:pt x="19" y="22"/>
                  </a:lnTo>
                  <a:lnTo>
                    <a:pt x="12" y="23"/>
                  </a:lnTo>
                  <a:lnTo>
                    <a:pt x="8" y="22"/>
                  </a:lnTo>
                  <a:lnTo>
                    <a:pt x="4" y="20"/>
                  </a:lnTo>
                  <a:lnTo>
                    <a:pt x="1" y="16"/>
                  </a:lnTo>
                  <a:lnTo>
                    <a:pt x="0" y="14"/>
                  </a:lnTo>
                  <a:lnTo>
                    <a:pt x="1" y="8"/>
                  </a:lnTo>
                  <a:lnTo>
                    <a:pt x="4" y="4"/>
                  </a:lnTo>
                  <a:lnTo>
                    <a:pt x="8" y="1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93" name="Freeform 48">
              <a:extLst>
                <a:ext uri="{FF2B5EF4-FFF2-40B4-BE49-F238E27FC236}">
                  <a16:creationId xmlns:a16="http://schemas.microsoft.com/office/drawing/2014/main" id="{060E9E44-4B66-4D1E-7A11-E0597C72AE1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9" y="3073"/>
              <a:ext cx="27" cy="23"/>
            </a:xfrm>
            <a:custGeom>
              <a:avLst/>
              <a:gdLst>
                <a:gd name="T0" fmla="*/ 12 w 27"/>
                <a:gd name="T1" fmla="*/ 0 h 23"/>
                <a:gd name="T2" fmla="*/ 12 w 27"/>
                <a:gd name="T3" fmla="*/ 0 h 23"/>
                <a:gd name="T4" fmla="*/ 19 w 27"/>
                <a:gd name="T5" fmla="*/ 1 h 23"/>
                <a:gd name="T6" fmla="*/ 23 w 27"/>
                <a:gd name="T7" fmla="*/ 4 h 23"/>
                <a:gd name="T8" fmla="*/ 26 w 27"/>
                <a:gd name="T9" fmla="*/ 8 h 23"/>
                <a:gd name="T10" fmla="*/ 27 w 27"/>
                <a:gd name="T11" fmla="*/ 14 h 23"/>
                <a:gd name="T12" fmla="*/ 27 w 27"/>
                <a:gd name="T13" fmla="*/ 14 h 23"/>
                <a:gd name="T14" fmla="*/ 26 w 27"/>
                <a:gd name="T15" fmla="*/ 16 h 23"/>
                <a:gd name="T16" fmla="*/ 23 w 27"/>
                <a:gd name="T17" fmla="*/ 20 h 23"/>
                <a:gd name="T18" fmla="*/ 19 w 27"/>
                <a:gd name="T19" fmla="*/ 22 h 23"/>
                <a:gd name="T20" fmla="*/ 12 w 27"/>
                <a:gd name="T21" fmla="*/ 23 h 23"/>
                <a:gd name="T22" fmla="*/ 12 w 27"/>
                <a:gd name="T23" fmla="*/ 23 h 23"/>
                <a:gd name="T24" fmla="*/ 8 w 27"/>
                <a:gd name="T25" fmla="*/ 22 h 23"/>
                <a:gd name="T26" fmla="*/ 4 w 27"/>
                <a:gd name="T27" fmla="*/ 20 h 23"/>
                <a:gd name="T28" fmla="*/ 1 w 27"/>
                <a:gd name="T29" fmla="*/ 16 h 23"/>
                <a:gd name="T30" fmla="*/ 0 w 27"/>
                <a:gd name="T31" fmla="*/ 14 h 23"/>
                <a:gd name="T32" fmla="*/ 0 w 27"/>
                <a:gd name="T33" fmla="*/ 14 h 23"/>
                <a:gd name="T34" fmla="*/ 1 w 27"/>
                <a:gd name="T35" fmla="*/ 8 h 23"/>
                <a:gd name="T36" fmla="*/ 4 w 27"/>
                <a:gd name="T37" fmla="*/ 4 h 23"/>
                <a:gd name="T38" fmla="*/ 8 w 27"/>
                <a:gd name="T39" fmla="*/ 1 h 23"/>
                <a:gd name="T40" fmla="*/ 12 w 27"/>
                <a:gd name="T41" fmla="*/ 0 h 2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7" h="23">
                  <a:moveTo>
                    <a:pt x="12" y="0"/>
                  </a:moveTo>
                  <a:lnTo>
                    <a:pt x="12" y="0"/>
                  </a:lnTo>
                  <a:lnTo>
                    <a:pt x="19" y="1"/>
                  </a:lnTo>
                  <a:lnTo>
                    <a:pt x="23" y="4"/>
                  </a:lnTo>
                  <a:lnTo>
                    <a:pt x="26" y="8"/>
                  </a:lnTo>
                  <a:lnTo>
                    <a:pt x="27" y="14"/>
                  </a:lnTo>
                  <a:lnTo>
                    <a:pt x="26" y="16"/>
                  </a:lnTo>
                  <a:lnTo>
                    <a:pt x="23" y="20"/>
                  </a:lnTo>
                  <a:lnTo>
                    <a:pt x="19" y="22"/>
                  </a:lnTo>
                  <a:lnTo>
                    <a:pt x="12" y="23"/>
                  </a:lnTo>
                  <a:lnTo>
                    <a:pt x="8" y="22"/>
                  </a:lnTo>
                  <a:lnTo>
                    <a:pt x="4" y="20"/>
                  </a:lnTo>
                  <a:lnTo>
                    <a:pt x="1" y="16"/>
                  </a:lnTo>
                  <a:lnTo>
                    <a:pt x="0" y="14"/>
                  </a:lnTo>
                  <a:lnTo>
                    <a:pt x="1" y="8"/>
                  </a:lnTo>
                  <a:lnTo>
                    <a:pt x="4" y="4"/>
                  </a:lnTo>
                  <a:lnTo>
                    <a:pt x="8" y="1"/>
                  </a:lnTo>
                  <a:lnTo>
                    <a:pt x="12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94" name="Freeform 49">
              <a:extLst>
                <a:ext uri="{FF2B5EF4-FFF2-40B4-BE49-F238E27FC236}">
                  <a16:creationId xmlns:a16="http://schemas.microsoft.com/office/drawing/2014/main" id="{303976D8-DB94-3307-8465-C735D71A13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3" y="3221"/>
              <a:ext cx="134" cy="84"/>
            </a:xfrm>
            <a:custGeom>
              <a:avLst/>
              <a:gdLst>
                <a:gd name="T0" fmla="*/ 22 w 134"/>
                <a:gd name="T1" fmla="*/ 17 h 84"/>
                <a:gd name="T2" fmla="*/ 21 w 134"/>
                <a:gd name="T3" fmla="*/ 18 h 84"/>
                <a:gd name="T4" fmla="*/ 15 w 134"/>
                <a:gd name="T5" fmla="*/ 21 h 84"/>
                <a:gd name="T6" fmla="*/ 10 w 134"/>
                <a:gd name="T7" fmla="*/ 26 h 84"/>
                <a:gd name="T8" fmla="*/ 4 w 134"/>
                <a:gd name="T9" fmla="*/ 33 h 84"/>
                <a:gd name="T10" fmla="*/ 0 w 134"/>
                <a:gd name="T11" fmla="*/ 41 h 84"/>
                <a:gd name="T12" fmla="*/ 0 w 134"/>
                <a:gd name="T13" fmla="*/ 49 h 84"/>
                <a:gd name="T14" fmla="*/ 4 w 134"/>
                <a:gd name="T15" fmla="*/ 57 h 84"/>
                <a:gd name="T16" fmla="*/ 14 w 134"/>
                <a:gd name="T17" fmla="*/ 65 h 84"/>
                <a:gd name="T18" fmla="*/ 25 w 134"/>
                <a:gd name="T19" fmla="*/ 73 h 84"/>
                <a:gd name="T20" fmla="*/ 34 w 134"/>
                <a:gd name="T21" fmla="*/ 79 h 84"/>
                <a:gd name="T22" fmla="*/ 42 w 134"/>
                <a:gd name="T23" fmla="*/ 81 h 84"/>
                <a:gd name="T24" fmla="*/ 50 w 134"/>
                <a:gd name="T25" fmla="*/ 84 h 84"/>
                <a:gd name="T26" fmla="*/ 58 w 134"/>
                <a:gd name="T27" fmla="*/ 84 h 84"/>
                <a:gd name="T28" fmla="*/ 68 w 134"/>
                <a:gd name="T29" fmla="*/ 83 h 84"/>
                <a:gd name="T30" fmla="*/ 77 w 134"/>
                <a:gd name="T31" fmla="*/ 80 h 84"/>
                <a:gd name="T32" fmla="*/ 89 w 134"/>
                <a:gd name="T33" fmla="*/ 76 h 84"/>
                <a:gd name="T34" fmla="*/ 101 w 134"/>
                <a:gd name="T35" fmla="*/ 71 h 84"/>
                <a:gd name="T36" fmla="*/ 112 w 134"/>
                <a:gd name="T37" fmla="*/ 63 h 84"/>
                <a:gd name="T38" fmla="*/ 120 w 134"/>
                <a:gd name="T39" fmla="*/ 53 h 84"/>
                <a:gd name="T40" fmla="*/ 127 w 134"/>
                <a:gd name="T41" fmla="*/ 42 h 84"/>
                <a:gd name="T42" fmla="*/ 131 w 134"/>
                <a:gd name="T43" fmla="*/ 33 h 84"/>
                <a:gd name="T44" fmla="*/ 132 w 134"/>
                <a:gd name="T45" fmla="*/ 23 h 84"/>
                <a:gd name="T46" fmla="*/ 134 w 134"/>
                <a:gd name="T47" fmla="*/ 15 h 84"/>
                <a:gd name="T48" fmla="*/ 132 w 134"/>
                <a:gd name="T49" fmla="*/ 11 h 84"/>
                <a:gd name="T50" fmla="*/ 130 w 134"/>
                <a:gd name="T51" fmla="*/ 7 h 84"/>
                <a:gd name="T52" fmla="*/ 123 w 134"/>
                <a:gd name="T53" fmla="*/ 5 h 84"/>
                <a:gd name="T54" fmla="*/ 114 w 134"/>
                <a:gd name="T55" fmla="*/ 2 h 84"/>
                <a:gd name="T56" fmla="*/ 101 w 134"/>
                <a:gd name="T57" fmla="*/ 0 h 84"/>
                <a:gd name="T58" fmla="*/ 85 w 134"/>
                <a:gd name="T59" fmla="*/ 2 h 84"/>
                <a:gd name="T60" fmla="*/ 66 w 134"/>
                <a:gd name="T61" fmla="*/ 3 h 84"/>
                <a:gd name="T62" fmla="*/ 46 w 134"/>
                <a:gd name="T63" fmla="*/ 9 h 84"/>
                <a:gd name="T64" fmla="*/ 22 w 134"/>
                <a:gd name="T65" fmla="*/ 17 h 8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34" h="84">
                  <a:moveTo>
                    <a:pt x="22" y="17"/>
                  </a:moveTo>
                  <a:lnTo>
                    <a:pt x="21" y="18"/>
                  </a:lnTo>
                  <a:lnTo>
                    <a:pt x="15" y="21"/>
                  </a:lnTo>
                  <a:lnTo>
                    <a:pt x="10" y="26"/>
                  </a:lnTo>
                  <a:lnTo>
                    <a:pt x="4" y="33"/>
                  </a:lnTo>
                  <a:lnTo>
                    <a:pt x="0" y="41"/>
                  </a:lnTo>
                  <a:lnTo>
                    <a:pt x="0" y="49"/>
                  </a:lnTo>
                  <a:lnTo>
                    <a:pt x="4" y="57"/>
                  </a:lnTo>
                  <a:lnTo>
                    <a:pt x="14" y="65"/>
                  </a:lnTo>
                  <a:lnTo>
                    <a:pt x="25" y="73"/>
                  </a:lnTo>
                  <a:lnTo>
                    <a:pt x="34" y="79"/>
                  </a:lnTo>
                  <a:lnTo>
                    <a:pt x="42" y="81"/>
                  </a:lnTo>
                  <a:lnTo>
                    <a:pt x="50" y="84"/>
                  </a:lnTo>
                  <a:lnTo>
                    <a:pt x="58" y="84"/>
                  </a:lnTo>
                  <a:lnTo>
                    <a:pt x="68" y="83"/>
                  </a:lnTo>
                  <a:lnTo>
                    <a:pt x="77" y="80"/>
                  </a:lnTo>
                  <a:lnTo>
                    <a:pt x="89" y="76"/>
                  </a:lnTo>
                  <a:lnTo>
                    <a:pt x="101" y="71"/>
                  </a:lnTo>
                  <a:lnTo>
                    <a:pt x="112" y="63"/>
                  </a:lnTo>
                  <a:lnTo>
                    <a:pt x="120" y="53"/>
                  </a:lnTo>
                  <a:lnTo>
                    <a:pt x="127" y="42"/>
                  </a:lnTo>
                  <a:lnTo>
                    <a:pt x="131" y="33"/>
                  </a:lnTo>
                  <a:lnTo>
                    <a:pt x="132" y="23"/>
                  </a:lnTo>
                  <a:lnTo>
                    <a:pt x="134" y="15"/>
                  </a:lnTo>
                  <a:lnTo>
                    <a:pt x="132" y="11"/>
                  </a:lnTo>
                  <a:lnTo>
                    <a:pt x="130" y="7"/>
                  </a:lnTo>
                  <a:lnTo>
                    <a:pt x="123" y="5"/>
                  </a:lnTo>
                  <a:lnTo>
                    <a:pt x="114" y="2"/>
                  </a:lnTo>
                  <a:lnTo>
                    <a:pt x="101" y="0"/>
                  </a:lnTo>
                  <a:lnTo>
                    <a:pt x="85" y="2"/>
                  </a:lnTo>
                  <a:lnTo>
                    <a:pt x="66" y="3"/>
                  </a:lnTo>
                  <a:lnTo>
                    <a:pt x="46" y="9"/>
                  </a:lnTo>
                  <a:lnTo>
                    <a:pt x="22" y="17"/>
                  </a:lnTo>
                  <a:close/>
                </a:path>
              </a:pathLst>
            </a:custGeom>
            <a:solidFill>
              <a:srgbClr val="FF3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95" name="Freeform 50">
              <a:extLst>
                <a:ext uri="{FF2B5EF4-FFF2-40B4-BE49-F238E27FC236}">
                  <a16:creationId xmlns:a16="http://schemas.microsoft.com/office/drawing/2014/main" id="{D9CAE481-C140-B52A-C45B-523F515059B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6" y="3231"/>
              <a:ext cx="105" cy="65"/>
            </a:xfrm>
            <a:custGeom>
              <a:avLst/>
              <a:gdLst>
                <a:gd name="T0" fmla="*/ 16 w 105"/>
                <a:gd name="T1" fmla="*/ 11 h 65"/>
                <a:gd name="T2" fmla="*/ 12 w 105"/>
                <a:gd name="T3" fmla="*/ 15 h 65"/>
                <a:gd name="T4" fmla="*/ 2 w 105"/>
                <a:gd name="T5" fmla="*/ 24 h 65"/>
                <a:gd name="T6" fmla="*/ 0 w 105"/>
                <a:gd name="T7" fmla="*/ 38 h 65"/>
                <a:gd name="T8" fmla="*/ 9 w 105"/>
                <a:gd name="T9" fmla="*/ 51 h 65"/>
                <a:gd name="T10" fmla="*/ 18 w 105"/>
                <a:gd name="T11" fmla="*/ 57 h 65"/>
                <a:gd name="T12" fmla="*/ 26 w 105"/>
                <a:gd name="T13" fmla="*/ 61 h 65"/>
                <a:gd name="T14" fmla="*/ 33 w 105"/>
                <a:gd name="T15" fmla="*/ 63 h 65"/>
                <a:gd name="T16" fmla="*/ 39 w 105"/>
                <a:gd name="T17" fmla="*/ 65 h 65"/>
                <a:gd name="T18" fmla="*/ 45 w 105"/>
                <a:gd name="T19" fmla="*/ 65 h 65"/>
                <a:gd name="T20" fmla="*/ 52 w 105"/>
                <a:gd name="T21" fmla="*/ 63 h 65"/>
                <a:gd name="T22" fmla="*/ 62 w 105"/>
                <a:gd name="T23" fmla="*/ 62 h 65"/>
                <a:gd name="T24" fmla="*/ 71 w 105"/>
                <a:gd name="T25" fmla="*/ 58 h 65"/>
                <a:gd name="T26" fmla="*/ 88 w 105"/>
                <a:gd name="T27" fmla="*/ 48 h 65"/>
                <a:gd name="T28" fmla="*/ 99 w 105"/>
                <a:gd name="T29" fmla="*/ 32 h 65"/>
                <a:gd name="T30" fmla="*/ 105 w 105"/>
                <a:gd name="T31" fmla="*/ 16 h 65"/>
                <a:gd name="T32" fmla="*/ 103 w 105"/>
                <a:gd name="T33" fmla="*/ 7 h 65"/>
                <a:gd name="T34" fmla="*/ 101 w 105"/>
                <a:gd name="T35" fmla="*/ 4 h 65"/>
                <a:gd name="T36" fmla="*/ 97 w 105"/>
                <a:gd name="T37" fmla="*/ 3 h 65"/>
                <a:gd name="T38" fmla="*/ 88 w 105"/>
                <a:gd name="T39" fmla="*/ 0 h 65"/>
                <a:gd name="T40" fmla="*/ 79 w 105"/>
                <a:gd name="T41" fmla="*/ 0 h 65"/>
                <a:gd name="T42" fmla="*/ 67 w 105"/>
                <a:gd name="T43" fmla="*/ 0 h 65"/>
                <a:gd name="T44" fmla="*/ 52 w 105"/>
                <a:gd name="T45" fmla="*/ 1 h 65"/>
                <a:gd name="T46" fmla="*/ 35 w 105"/>
                <a:gd name="T47" fmla="*/ 5 h 65"/>
                <a:gd name="T48" fmla="*/ 16 w 105"/>
                <a:gd name="T49" fmla="*/ 11 h 6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5" h="65">
                  <a:moveTo>
                    <a:pt x="16" y="11"/>
                  </a:moveTo>
                  <a:lnTo>
                    <a:pt x="12" y="15"/>
                  </a:lnTo>
                  <a:lnTo>
                    <a:pt x="2" y="24"/>
                  </a:lnTo>
                  <a:lnTo>
                    <a:pt x="0" y="38"/>
                  </a:lnTo>
                  <a:lnTo>
                    <a:pt x="9" y="51"/>
                  </a:lnTo>
                  <a:lnTo>
                    <a:pt x="18" y="57"/>
                  </a:lnTo>
                  <a:lnTo>
                    <a:pt x="26" y="61"/>
                  </a:lnTo>
                  <a:lnTo>
                    <a:pt x="33" y="63"/>
                  </a:lnTo>
                  <a:lnTo>
                    <a:pt x="39" y="65"/>
                  </a:lnTo>
                  <a:lnTo>
                    <a:pt x="45" y="65"/>
                  </a:lnTo>
                  <a:lnTo>
                    <a:pt x="52" y="63"/>
                  </a:lnTo>
                  <a:lnTo>
                    <a:pt x="62" y="62"/>
                  </a:lnTo>
                  <a:lnTo>
                    <a:pt x="71" y="58"/>
                  </a:lnTo>
                  <a:lnTo>
                    <a:pt x="88" y="48"/>
                  </a:lnTo>
                  <a:lnTo>
                    <a:pt x="99" y="32"/>
                  </a:lnTo>
                  <a:lnTo>
                    <a:pt x="105" y="16"/>
                  </a:lnTo>
                  <a:lnTo>
                    <a:pt x="103" y="7"/>
                  </a:lnTo>
                  <a:lnTo>
                    <a:pt x="101" y="4"/>
                  </a:lnTo>
                  <a:lnTo>
                    <a:pt x="97" y="3"/>
                  </a:lnTo>
                  <a:lnTo>
                    <a:pt x="88" y="0"/>
                  </a:lnTo>
                  <a:lnTo>
                    <a:pt x="79" y="0"/>
                  </a:lnTo>
                  <a:lnTo>
                    <a:pt x="67" y="0"/>
                  </a:lnTo>
                  <a:lnTo>
                    <a:pt x="52" y="1"/>
                  </a:lnTo>
                  <a:lnTo>
                    <a:pt x="35" y="5"/>
                  </a:lnTo>
                  <a:lnTo>
                    <a:pt x="16" y="11"/>
                  </a:lnTo>
                  <a:close/>
                </a:path>
              </a:pathLst>
            </a:custGeom>
            <a:solidFill>
              <a:srgbClr val="91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96" name="Freeform 51">
              <a:extLst>
                <a:ext uri="{FF2B5EF4-FFF2-40B4-BE49-F238E27FC236}">
                  <a16:creationId xmlns:a16="http://schemas.microsoft.com/office/drawing/2014/main" id="{87804B27-4B67-FB97-98F7-6086587FFC4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3" y="3041"/>
              <a:ext cx="18" cy="20"/>
            </a:xfrm>
            <a:custGeom>
              <a:avLst/>
              <a:gdLst>
                <a:gd name="T0" fmla="*/ 11 w 18"/>
                <a:gd name="T1" fmla="*/ 0 h 20"/>
                <a:gd name="T2" fmla="*/ 14 w 18"/>
                <a:gd name="T3" fmla="*/ 1 h 20"/>
                <a:gd name="T4" fmla="*/ 15 w 18"/>
                <a:gd name="T5" fmla="*/ 2 h 20"/>
                <a:gd name="T6" fmla="*/ 18 w 18"/>
                <a:gd name="T7" fmla="*/ 7 h 20"/>
                <a:gd name="T8" fmla="*/ 18 w 18"/>
                <a:gd name="T9" fmla="*/ 11 h 20"/>
                <a:gd name="T10" fmla="*/ 18 w 18"/>
                <a:gd name="T11" fmla="*/ 15 h 20"/>
                <a:gd name="T12" fmla="*/ 15 w 18"/>
                <a:gd name="T13" fmla="*/ 17 h 20"/>
                <a:gd name="T14" fmla="*/ 14 w 18"/>
                <a:gd name="T15" fmla="*/ 20 h 20"/>
                <a:gd name="T16" fmla="*/ 11 w 18"/>
                <a:gd name="T17" fmla="*/ 20 h 20"/>
                <a:gd name="T18" fmla="*/ 7 w 18"/>
                <a:gd name="T19" fmla="*/ 20 h 20"/>
                <a:gd name="T20" fmla="*/ 4 w 18"/>
                <a:gd name="T21" fmla="*/ 17 h 20"/>
                <a:gd name="T22" fmla="*/ 2 w 18"/>
                <a:gd name="T23" fmla="*/ 15 h 20"/>
                <a:gd name="T24" fmla="*/ 0 w 18"/>
                <a:gd name="T25" fmla="*/ 11 h 20"/>
                <a:gd name="T26" fmla="*/ 2 w 18"/>
                <a:gd name="T27" fmla="*/ 7 h 20"/>
                <a:gd name="T28" fmla="*/ 4 w 18"/>
                <a:gd name="T29" fmla="*/ 2 h 20"/>
                <a:gd name="T30" fmla="*/ 7 w 18"/>
                <a:gd name="T31" fmla="*/ 1 h 20"/>
                <a:gd name="T32" fmla="*/ 11 w 18"/>
                <a:gd name="T33" fmla="*/ 0 h 2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20">
                  <a:moveTo>
                    <a:pt x="11" y="0"/>
                  </a:moveTo>
                  <a:lnTo>
                    <a:pt x="14" y="1"/>
                  </a:lnTo>
                  <a:lnTo>
                    <a:pt x="15" y="2"/>
                  </a:lnTo>
                  <a:lnTo>
                    <a:pt x="18" y="7"/>
                  </a:lnTo>
                  <a:lnTo>
                    <a:pt x="18" y="11"/>
                  </a:lnTo>
                  <a:lnTo>
                    <a:pt x="18" y="15"/>
                  </a:lnTo>
                  <a:lnTo>
                    <a:pt x="15" y="17"/>
                  </a:lnTo>
                  <a:lnTo>
                    <a:pt x="14" y="20"/>
                  </a:lnTo>
                  <a:lnTo>
                    <a:pt x="11" y="20"/>
                  </a:lnTo>
                  <a:lnTo>
                    <a:pt x="7" y="20"/>
                  </a:lnTo>
                  <a:lnTo>
                    <a:pt x="4" y="17"/>
                  </a:lnTo>
                  <a:lnTo>
                    <a:pt x="2" y="15"/>
                  </a:lnTo>
                  <a:lnTo>
                    <a:pt x="0" y="11"/>
                  </a:lnTo>
                  <a:lnTo>
                    <a:pt x="2" y="7"/>
                  </a:lnTo>
                  <a:lnTo>
                    <a:pt x="4" y="2"/>
                  </a:lnTo>
                  <a:lnTo>
                    <a:pt x="7" y="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97" name="Freeform 52">
              <a:extLst>
                <a:ext uri="{FF2B5EF4-FFF2-40B4-BE49-F238E27FC236}">
                  <a16:creationId xmlns:a16="http://schemas.microsoft.com/office/drawing/2014/main" id="{80023313-D9C0-23A1-5B4E-CF162438E67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4" y="3058"/>
              <a:ext cx="19" cy="21"/>
            </a:xfrm>
            <a:custGeom>
              <a:avLst/>
              <a:gdLst>
                <a:gd name="T0" fmla="*/ 9 w 19"/>
                <a:gd name="T1" fmla="*/ 0 h 21"/>
                <a:gd name="T2" fmla="*/ 12 w 19"/>
                <a:gd name="T3" fmla="*/ 0 h 21"/>
                <a:gd name="T4" fmla="*/ 15 w 19"/>
                <a:gd name="T5" fmla="*/ 3 h 21"/>
                <a:gd name="T6" fmla="*/ 18 w 19"/>
                <a:gd name="T7" fmla="*/ 6 h 21"/>
                <a:gd name="T8" fmla="*/ 19 w 19"/>
                <a:gd name="T9" fmla="*/ 11 h 21"/>
                <a:gd name="T10" fmla="*/ 18 w 19"/>
                <a:gd name="T11" fmla="*/ 14 h 21"/>
                <a:gd name="T12" fmla="*/ 15 w 19"/>
                <a:gd name="T13" fmla="*/ 18 h 21"/>
                <a:gd name="T14" fmla="*/ 12 w 19"/>
                <a:gd name="T15" fmla="*/ 19 h 21"/>
                <a:gd name="T16" fmla="*/ 9 w 19"/>
                <a:gd name="T17" fmla="*/ 21 h 21"/>
                <a:gd name="T18" fmla="*/ 5 w 19"/>
                <a:gd name="T19" fmla="*/ 19 h 21"/>
                <a:gd name="T20" fmla="*/ 3 w 19"/>
                <a:gd name="T21" fmla="*/ 18 h 21"/>
                <a:gd name="T22" fmla="*/ 0 w 19"/>
                <a:gd name="T23" fmla="*/ 14 h 21"/>
                <a:gd name="T24" fmla="*/ 0 w 19"/>
                <a:gd name="T25" fmla="*/ 11 h 21"/>
                <a:gd name="T26" fmla="*/ 0 w 19"/>
                <a:gd name="T27" fmla="*/ 6 h 21"/>
                <a:gd name="T28" fmla="*/ 3 w 19"/>
                <a:gd name="T29" fmla="*/ 3 h 21"/>
                <a:gd name="T30" fmla="*/ 5 w 19"/>
                <a:gd name="T31" fmla="*/ 0 h 21"/>
                <a:gd name="T32" fmla="*/ 9 w 19"/>
                <a:gd name="T33" fmla="*/ 0 h 2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9" h="21">
                  <a:moveTo>
                    <a:pt x="9" y="0"/>
                  </a:moveTo>
                  <a:lnTo>
                    <a:pt x="12" y="0"/>
                  </a:lnTo>
                  <a:lnTo>
                    <a:pt x="15" y="3"/>
                  </a:lnTo>
                  <a:lnTo>
                    <a:pt x="18" y="6"/>
                  </a:lnTo>
                  <a:lnTo>
                    <a:pt x="19" y="11"/>
                  </a:lnTo>
                  <a:lnTo>
                    <a:pt x="18" y="14"/>
                  </a:lnTo>
                  <a:lnTo>
                    <a:pt x="15" y="18"/>
                  </a:lnTo>
                  <a:lnTo>
                    <a:pt x="12" y="19"/>
                  </a:lnTo>
                  <a:lnTo>
                    <a:pt x="9" y="21"/>
                  </a:lnTo>
                  <a:lnTo>
                    <a:pt x="5" y="19"/>
                  </a:lnTo>
                  <a:lnTo>
                    <a:pt x="3" y="18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0" y="6"/>
                  </a:lnTo>
                  <a:lnTo>
                    <a:pt x="3" y="3"/>
                  </a:lnTo>
                  <a:lnTo>
                    <a:pt x="5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98" name="Freeform 53">
              <a:extLst>
                <a:ext uri="{FF2B5EF4-FFF2-40B4-BE49-F238E27FC236}">
                  <a16:creationId xmlns:a16="http://schemas.microsoft.com/office/drawing/2014/main" id="{CBE80300-5B12-40BC-5351-7FBFFF375B5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7" y="2942"/>
              <a:ext cx="400" cy="62"/>
            </a:xfrm>
            <a:custGeom>
              <a:avLst/>
              <a:gdLst>
                <a:gd name="T0" fmla="*/ 386 w 400"/>
                <a:gd name="T1" fmla="*/ 0 h 62"/>
                <a:gd name="T2" fmla="*/ 0 w 400"/>
                <a:gd name="T3" fmla="*/ 22 h 62"/>
                <a:gd name="T4" fmla="*/ 4 w 400"/>
                <a:gd name="T5" fmla="*/ 22 h 62"/>
                <a:gd name="T6" fmla="*/ 15 w 400"/>
                <a:gd name="T7" fmla="*/ 22 h 62"/>
                <a:gd name="T8" fmla="*/ 31 w 400"/>
                <a:gd name="T9" fmla="*/ 23 h 62"/>
                <a:gd name="T10" fmla="*/ 53 w 400"/>
                <a:gd name="T11" fmla="*/ 23 h 62"/>
                <a:gd name="T12" fmla="*/ 78 w 400"/>
                <a:gd name="T13" fmla="*/ 25 h 62"/>
                <a:gd name="T14" fmla="*/ 107 w 400"/>
                <a:gd name="T15" fmla="*/ 25 h 62"/>
                <a:gd name="T16" fmla="*/ 138 w 400"/>
                <a:gd name="T17" fmla="*/ 26 h 62"/>
                <a:gd name="T18" fmla="*/ 170 w 400"/>
                <a:gd name="T19" fmla="*/ 27 h 62"/>
                <a:gd name="T20" fmla="*/ 202 w 400"/>
                <a:gd name="T21" fmla="*/ 29 h 62"/>
                <a:gd name="T22" fmla="*/ 233 w 400"/>
                <a:gd name="T23" fmla="*/ 30 h 62"/>
                <a:gd name="T24" fmla="*/ 264 w 400"/>
                <a:gd name="T25" fmla="*/ 31 h 62"/>
                <a:gd name="T26" fmla="*/ 291 w 400"/>
                <a:gd name="T27" fmla="*/ 33 h 62"/>
                <a:gd name="T28" fmla="*/ 316 w 400"/>
                <a:gd name="T29" fmla="*/ 34 h 62"/>
                <a:gd name="T30" fmla="*/ 334 w 400"/>
                <a:gd name="T31" fmla="*/ 35 h 62"/>
                <a:gd name="T32" fmla="*/ 348 w 400"/>
                <a:gd name="T33" fmla="*/ 38 h 62"/>
                <a:gd name="T34" fmla="*/ 356 w 400"/>
                <a:gd name="T35" fmla="*/ 39 h 62"/>
                <a:gd name="T36" fmla="*/ 364 w 400"/>
                <a:gd name="T37" fmla="*/ 42 h 62"/>
                <a:gd name="T38" fmla="*/ 372 w 400"/>
                <a:gd name="T39" fmla="*/ 46 h 62"/>
                <a:gd name="T40" fmla="*/ 380 w 400"/>
                <a:gd name="T41" fmla="*/ 50 h 62"/>
                <a:gd name="T42" fmla="*/ 386 w 400"/>
                <a:gd name="T43" fmla="*/ 54 h 62"/>
                <a:gd name="T44" fmla="*/ 391 w 400"/>
                <a:gd name="T45" fmla="*/ 57 h 62"/>
                <a:gd name="T46" fmla="*/ 395 w 400"/>
                <a:gd name="T47" fmla="*/ 60 h 62"/>
                <a:gd name="T48" fmla="*/ 398 w 400"/>
                <a:gd name="T49" fmla="*/ 62 h 62"/>
                <a:gd name="T50" fmla="*/ 399 w 400"/>
                <a:gd name="T51" fmla="*/ 62 h 62"/>
                <a:gd name="T52" fmla="*/ 400 w 400"/>
                <a:gd name="T53" fmla="*/ 54 h 62"/>
                <a:gd name="T54" fmla="*/ 400 w 400"/>
                <a:gd name="T55" fmla="*/ 34 h 62"/>
                <a:gd name="T56" fmla="*/ 398 w 400"/>
                <a:gd name="T57" fmla="*/ 12 h 62"/>
                <a:gd name="T58" fmla="*/ 386 w 400"/>
                <a:gd name="T59" fmla="*/ 0 h 6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400" h="62">
                  <a:moveTo>
                    <a:pt x="386" y="0"/>
                  </a:moveTo>
                  <a:lnTo>
                    <a:pt x="0" y="22"/>
                  </a:lnTo>
                  <a:lnTo>
                    <a:pt x="4" y="22"/>
                  </a:lnTo>
                  <a:lnTo>
                    <a:pt x="15" y="22"/>
                  </a:lnTo>
                  <a:lnTo>
                    <a:pt x="31" y="23"/>
                  </a:lnTo>
                  <a:lnTo>
                    <a:pt x="53" y="23"/>
                  </a:lnTo>
                  <a:lnTo>
                    <a:pt x="78" y="25"/>
                  </a:lnTo>
                  <a:lnTo>
                    <a:pt x="107" y="25"/>
                  </a:lnTo>
                  <a:lnTo>
                    <a:pt x="138" y="26"/>
                  </a:lnTo>
                  <a:lnTo>
                    <a:pt x="170" y="27"/>
                  </a:lnTo>
                  <a:lnTo>
                    <a:pt x="202" y="29"/>
                  </a:lnTo>
                  <a:lnTo>
                    <a:pt x="233" y="30"/>
                  </a:lnTo>
                  <a:lnTo>
                    <a:pt x="264" y="31"/>
                  </a:lnTo>
                  <a:lnTo>
                    <a:pt x="291" y="33"/>
                  </a:lnTo>
                  <a:lnTo>
                    <a:pt x="316" y="34"/>
                  </a:lnTo>
                  <a:lnTo>
                    <a:pt x="334" y="35"/>
                  </a:lnTo>
                  <a:lnTo>
                    <a:pt x="348" y="38"/>
                  </a:lnTo>
                  <a:lnTo>
                    <a:pt x="356" y="39"/>
                  </a:lnTo>
                  <a:lnTo>
                    <a:pt x="364" y="42"/>
                  </a:lnTo>
                  <a:lnTo>
                    <a:pt x="372" y="46"/>
                  </a:lnTo>
                  <a:lnTo>
                    <a:pt x="380" y="50"/>
                  </a:lnTo>
                  <a:lnTo>
                    <a:pt x="386" y="54"/>
                  </a:lnTo>
                  <a:lnTo>
                    <a:pt x="391" y="57"/>
                  </a:lnTo>
                  <a:lnTo>
                    <a:pt x="395" y="60"/>
                  </a:lnTo>
                  <a:lnTo>
                    <a:pt x="398" y="62"/>
                  </a:lnTo>
                  <a:lnTo>
                    <a:pt x="399" y="62"/>
                  </a:lnTo>
                  <a:lnTo>
                    <a:pt x="400" y="54"/>
                  </a:lnTo>
                  <a:lnTo>
                    <a:pt x="400" y="34"/>
                  </a:lnTo>
                  <a:lnTo>
                    <a:pt x="398" y="12"/>
                  </a:lnTo>
                  <a:lnTo>
                    <a:pt x="386" y="0"/>
                  </a:lnTo>
                  <a:close/>
                </a:path>
              </a:pathLst>
            </a:custGeom>
            <a:solidFill>
              <a:srgbClr val="EFE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99" name="Freeform 54">
              <a:extLst>
                <a:ext uri="{FF2B5EF4-FFF2-40B4-BE49-F238E27FC236}">
                  <a16:creationId xmlns:a16="http://schemas.microsoft.com/office/drawing/2014/main" id="{486E20B7-0016-9AB1-9370-81FAC44967E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0" y="2984"/>
              <a:ext cx="287" cy="30"/>
            </a:xfrm>
            <a:custGeom>
              <a:avLst/>
              <a:gdLst>
                <a:gd name="T0" fmla="*/ 287 w 287"/>
                <a:gd name="T1" fmla="*/ 11 h 30"/>
                <a:gd name="T2" fmla="*/ 0 w 287"/>
                <a:gd name="T3" fmla="*/ 0 h 30"/>
                <a:gd name="T4" fmla="*/ 249 w 287"/>
                <a:gd name="T5" fmla="*/ 30 h 30"/>
                <a:gd name="T6" fmla="*/ 287 w 287"/>
                <a:gd name="T7" fmla="*/ 11 h 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7" h="30">
                  <a:moveTo>
                    <a:pt x="287" y="11"/>
                  </a:moveTo>
                  <a:lnTo>
                    <a:pt x="0" y="0"/>
                  </a:lnTo>
                  <a:lnTo>
                    <a:pt x="249" y="30"/>
                  </a:lnTo>
                  <a:lnTo>
                    <a:pt x="287" y="11"/>
                  </a:lnTo>
                  <a:close/>
                </a:path>
              </a:pathLst>
            </a:custGeom>
            <a:solidFill>
              <a:srgbClr val="DD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00" name="Freeform 55">
              <a:extLst>
                <a:ext uri="{FF2B5EF4-FFF2-40B4-BE49-F238E27FC236}">
                  <a16:creationId xmlns:a16="http://schemas.microsoft.com/office/drawing/2014/main" id="{EB6BE09B-FE1A-F2DF-599A-9695443BD9F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4" y="3132"/>
              <a:ext cx="161" cy="31"/>
            </a:xfrm>
            <a:custGeom>
              <a:avLst/>
              <a:gdLst>
                <a:gd name="T0" fmla="*/ 0 w 161"/>
                <a:gd name="T1" fmla="*/ 9 h 31"/>
                <a:gd name="T2" fmla="*/ 161 w 161"/>
                <a:gd name="T3" fmla="*/ 0 h 31"/>
                <a:gd name="T4" fmla="*/ 156 w 161"/>
                <a:gd name="T5" fmla="*/ 0 h 31"/>
                <a:gd name="T6" fmla="*/ 146 w 161"/>
                <a:gd name="T7" fmla="*/ 3 h 31"/>
                <a:gd name="T8" fmla="*/ 130 w 161"/>
                <a:gd name="T9" fmla="*/ 6 h 31"/>
                <a:gd name="T10" fmla="*/ 112 w 161"/>
                <a:gd name="T11" fmla="*/ 9 h 31"/>
                <a:gd name="T12" fmla="*/ 93 w 161"/>
                <a:gd name="T13" fmla="*/ 14 h 31"/>
                <a:gd name="T14" fmla="*/ 74 w 161"/>
                <a:gd name="T15" fmla="*/ 18 h 31"/>
                <a:gd name="T16" fmla="*/ 59 w 161"/>
                <a:gd name="T17" fmla="*/ 23 h 31"/>
                <a:gd name="T18" fmla="*/ 50 w 161"/>
                <a:gd name="T19" fmla="*/ 29 h 31"/>
                <a:gd name="T20" fmla="*/ 45 w 161"/>
                <a:gd name="T21" fmla="*/ 31 h 31"/>
                <a:gd name="T22" fmla="*/ 37 w 161"/>
                <a:gd name="T23" fmla="*/ 30 h 31"/>
                <a:gd name="T24" fmla="*/ 28 w 161"/>
                <a:gd name="T25" fmla="*/ 27 h 31"/>
                <a:gd name="T26" fmla="*/ 20 w 161"/>
                <a:gd name="T27" fmla="*/ 23 h 31"/>
                <a:gd name="T28" fmla="*/ 12 w 161"/>
                <a:gd name="T29" fmla="*/ 18 h 31"/>
                <a:gd name="T30" fmla="*/ 6 w 161"/>
                <a:gd name="T31" fmla="*/ 14 h 31"/>
                <a:gd name="T32" fmla="*/ 2 w 161"/>
                <a:gd name="T33" fmla="*/ 10 h 31"/>
                <a:gd name="T34" fmla="*/ 0 w 161"/>
                <a:gd name="T35" fmla="*/ 9 h 3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31">
                  <a:moveTo>
                    <a:pt x="0" y="9"/>
                  </a:moveTo>
                  <a:lnTo>
                    <a:pt x="161" y="0"/>
                  </a:lnTo>
                  <a:lnTo>
                    <a:pt x="156" y="0"/>
                  </a:lnTo>
                  <a:lnTo>
                    <a:pt x="146" y="3"/>
                  </a:lnTo>
                  <a:lnTo>
                    <a:pt x="130" y="6"/>
                  </a:lnTo>
                  <a:lnTo>
                    <a:pt x="112" y="9"/>
                  </a:lnTo>
                  <a:lnTo>
                    <a:pt x="93" y="14"/>
                  </a:lnTo>
                  <a:lnTo>
                    <a:pt x="74" y="18"/>
                  </a:lnTo>
                  <a:lnTo>
                    <a:pt x="59" y="23"/>
                  </a:lnTo>
                  <a:lnTo>
                    <a:pt x="50" y="29"/>
                  </a:lnTo>
                  <a:lnTo>
                    <a:pt x="45" y="31"/>
                  </a:lnTo>
                  <a:lnTo>
                    <a:pt x="37" y="30"/>
                  </a:lnTo>
                  <a:lnTo>
                    <a:pt x="28" y="27"/>
                  </a:lnTo>
                  <a:lnTo>
                    <a:pt x="20" y="23"/>
                  </a:lnTo>
                  <a:lnTo>
                    <a:pt x="12" y="18"/>
                  </a:lnTo>
                  <a:lnTo>
                    <a:pt x="6" y="14"/>
                  </a:lnTo>
                  <a:lnTo>
                    <a:pt x="2" y="1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DD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01" name="Freeform 56">
              <a:extLst>
                <a:ext uri="{FF2B5EF4-FFF2-40B4-BE49-F238E27FC236}">
                  <a16:creationId xmlns:a16="http://schemas.microsoft.com/office/drawing/2014/main" id="{904A0970-4E96-E3A0-A261-61558CB3315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9" y="2887"/>
              <a:ext cx="481" cy="46"/>
            </a:xfrm>
            <a:custGeom>
              <a:avLst/>
              <a:gdLst>
                <a:gd name="T0" fmla="*/ 481 w 481"/>
                <a:gd name="T1" fmla="*/ 8 h 46"/>
                <a:gd name="T2" fmla="*/ 431 w 481"/>
                <a:gd name="T3" fmla="*/ 46 h 46"/>
                <a:gd name="T4" fmla="*/ 424 w 481"/>
                <a:gd name="T5" fmla="*/ 45 h 46"/>
                <a:gd name="T6" fmla="*/ 408 w 481"/>
                <a:gd name="T7" fmla="*/ 42 h 46"/>
                <a:gd name="T8" fmla="*/ 383 w 481"/>
                <a:gd name="T9" fmla="*/ 38 h 46"/>
                <a:gd name="T10" fmla="*/ 353 w 481"/>
                <a:gd name="T11" fmla="*/ 32 h 46"/>
                <a:gd name="T12" fmla="*/ 322 w 481"/>
                <a:gd name="T13" fmla="*/ 28 h 46"/>
                <a:gd name="T14" fmla="*/ 291 w 481"/>
                <a:gd name="T15" fmla="*/ 24 h 46"/>
                <a:gd name="T16" fmla="*/ 265 w 481"/>
                <a:gd name="T17" fmla="*/ 22 h 46"/>
                <a:gd name="T18" fmla="*/ 245 w 481"/>
                <a:gd name="T19" fmla="*/ 20 h 46"/>
                <a:gd name="T20" fmla="*/ 236 w 481"/>
                <a:gd name="T21" fmla="*/ 20 h 46"/>
                <a:gd name="T22" fmla="*/ 224 w 481"/>
                <a:gd name="T23" fmla="*/ 20 h 46"/>
                <a:gd name="T24" fmla="*/ 207 w 481"/>
                <a:gd name="T25" fmla="*/ 20 h 46"/>
                <a:gd name="T26" fmla="*/ 190 w 481"/>
                <a:gd name="T27" fmla="*/ 20 h 46"/>
                <a:gd name="T28" fmla="*/ 171 w 481"/>
                <a:gd name="T29" fmla="*/ 20 h 46"/>
                <a:gd name="T30" fmla="*/ 151 w 481"/>
                <a:gd name="T31" fmla="*/ 20 h 46"/>
                <a:gd name="T32" fmla="*/ 129 w 481"/>
                <a:gd name="T33" fmla="*/ 20 h 46"/>
                <a:gd name="T34" fmla="*/ 108 w 481"/>
                <a:gd name="T35" fmla="*/ 20 h 46"/>
                <a:gd name="T36" fmla="*/ 88 w 481"/>
                <a:gd name="T37" fmla="*/ 20 h 46"/>
                <a:gd name="T38" fmla="*/ 67 w 481"/>
                <a:gd name="T39" fmla="*/ 20 h 46"/>
                <a:gd name="T40" fmla="*/ 48 w 481"/>
                <a:gd name="T41" fmla="*/ 20 h 46"/>
                <a:gd name="T42" fmla="*/ 32 w 481"/>
                <a:gd name="T43" fmla="*/ 20 h 46"/>
                <a:gd name="T44" fmla="*/ 19 w 481"/>
                <a:gd name="T45" fmla="*/ 20 h 46"/>
                <a:gd name="T46" fmla="*/ 9 w 481"/>
                <a:gd name="T47" fmla="*/ 20 h 46"/>
                <a:gd name="T48" fmla="*/ 3 w 481"/>
                <a:gd name="T49" fmla="*/ 20 h 46"/>
                <a:gd name="T50" fmla="*/ 0 w 481"/>
                <a:gd name="T51" fmla="*/ 20 h 46"/>
                <a:gd name="T52" fmla="*/ 5 w 481"/>
                <a:gd name="T53" fmla="*/ 20 h 46"/>
                <a:gd name="T54" fmla="*/ 19 w 481"/>
                <a:gd name="T55" fmla="*/ 19 h 46"/>
                <a:gd name="T56" fmla="*/ 40 w 481"/>
                <a:gd name="T57" fmla="*/ 18 h 46"/>
                <a:gd name="T58" fmla="*/ 69 w 481"/>
                <a:gd name="T59" fmla="*/ 15 h 46"/>
                <a:gd name="T60" fmla="*/ 104 w 481"/>
                <a:gd name="T61" fmla="*/ 12 h 46"/>
                <a:gd name="T62" fmla="*/ 141 w 481"/>
                <a:gd name="T63" fmla="*/ 11 h 46"/>
                <a:gd name="T64" fmla="*/ 182 w 481"/>
                <a:gd name="T65" fmla="*/ 8 h 46"/>
                <a:gd name="T66" fmla="*/ 225 w 481"/>
                <a:gd name="T67" fmla="*/ 5 h 46"/>
                <a:gd name="T68" fmla="*/ 268 w 481"/>
                <a:gd name="T69" fmla="*/ 4 h 46"/>
                <a:gd name="T70" fmla="*/ 310 w 481"/>
                <a:gd name="T71" fmla="*/ 1 h 46"/>
                <a:gd name="T72" fmla="*/ 350 w 481"/>
                <a:gd name="T73" fmla="*/ 1 h 46"/>
                <a:gd name="T74" fmla="*/ 388 w 481"/>
                <a:gd name="T75" fmla="*/ 0 h 46"/>
                <a:gd name="T76" fmla="*/ 422 w 481"/>
                <a:gd name="T77" fmla="*/ 1 h 46"/>
                <a:gd name="T78" fmla="*/ 449 w 481"/>
                <a:gd name="T79" fmla="*/ 3 h 46"/>
                <a:gd name="T80" fmla="*/ 469 w 481"/>
                <a:gd name="T81" fmla="*/ 4 h 46"/>
                <a:gd name="T82" fmla="*/ 481 w 481"/>
                <a:gd name="T83" fmla="*/ 8 h 4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481" h="46">
                  <a:moveTo>
                    <a:pt x="481" y="8"/>
                  </a:moveTo>
                  <a:lnTo>
                    <a:pt x="431" y="46"/>
                  </a:lnTo>
                  <a:lnTo>
                    <a:pt x="424" y="45"/>
                  </a:lnTo>
                  <a:lnTo>
                    <a:pt x="408" y="42"/>
                  </a:lnTo>
                  <a:lnTo>
                    <a:pt x="383" y="38"/>
                  </a:lnTo>
                  <a:lnTo>
                    <a:pt x="353" y="32"/>
                  </a:lnTo>
                  <a:lnTo>
                    <a:pt x="322" y="28"/>
                  </a:lnTo>
                  <a:lnTo>
                    <a:pt x="291" y="24"/>
                  </a:lnTo>
                  <a:lnTo>
                    <a:pt x="265" y="22"/>
                  </a:lnTo>
                  <a:lnTo>
                    <a:pt x="245" y="20"/>
                  </a:lnTo>
                  <a:lnTo>
                    <a:pt x="236" y="20"/>
                  </a:lnTo>
                  <a:lnTo>
                    <a:pt x="224" y="20"/>
                  </a:lnTo>
                  <a:lnTo>
                    <a:pt x="207" y="20"/>
                  </a:lnTo>
                  <a:lnTo>
                    <a:pt x="190" y="20"/>
                  </a:lnTo>
                  <a:lnTo>
                    <a:pt x="171" y="20"/>
                  </a:lnTo>
                  <a:lnTo>
                    <a:pt x="151" y="20"/>
                  </a:lnTo>
                  <a:lnTo>
                    <a:pt x="129" y="20"/>
                  </a:lnTo>
                  <a:lnTo>
                    <a:pt x="108" y="20"/>
                  </a:lnTo>
                  <a:lnTo>
                    <a:pt x="88" y="20"/>
                  </a:lnTo>
                  <a:lnTo>
                    <a:pt x="67" y="20"/>
                  </a:lnTo>
                  <a:lnTo>
                    <a:pt x="48" y="20"/>
                  </a:lnTo>
                  <a:lnTo>
                    <a:pt x="32" y="20"/>
                  </a:lnTo>
                  <a:lnTo>
                    <a:pt x="19" y="20"/>
                  </a:lnTo>
                  <a:lnTo>
                    <a:pt x="9" y="20"/>
                  </a:lnTo>
                  <a:lnTo>
                    <a:pt x="3" y="20"/>
                  </a:lnTo>
                  <a:lnTo>
                    <a:pt x="0" y="20"/>
                  </a:lnTo>
                  <a:lnTo>
                    <a:pt x="5" y="20"/>
                  </a:lnTo>
                  <a:lnTo>
                    <a:pt x="19" y="19"/>
                  </a:lnTo>
                  <a:lnTo>
                    <a:pt x="40" y="18"/>
                  </a:lnTo>
                  <a:lnTo>
                    <a:pt x="69" y="15"/>
                  </a:lnTo>
                  <a:lnTo>
                    <a:pt x="104" y="12"/>
                  </a:lnTo>
                  <a:lnTo>
                    <a:pt x="141" y="11"/>
                  </a:lnTo>
                  <a:lnTo>
                    <a:pt x="182" y="8"/>
                  </a:lnTo>
                  <a:lnTo>
                    <a:pt x="225" y="5"/>
                  </a:lnTo>
                  <a:lnTo>
                    <a:pt x="268" y="4"/>
                  </a:lnTo>
                  <a:lnTo>
                    <a:pt x="310" y="1"/>
                  </a:lnTo>
                  <a:lnTo>
                    <a:pt x="350" y="1"/>
                  </a:lnTo>
                  <a:lnTo>
                    <a:pt x="388" y="0"/>
                  </a:lnTo>
                  <a:lnTo>
                    <a:pt x="422" y="1"/>
                  </a:lnTo>
                  <a:lnTo>
                    <a:pt x="449" y="3"/>
                  </a:lnTo>
                  <a:lnTo>
                    <a:pt x="469" y="4"/>
                  </a:lnTo>
                  <a:lnTo>
                    <a:pt x="481" y="8"/>
                  </a:lnTo>
                  <a:close/>
                </a:path>
              </a:pathLst>
            </a:custGeom>
            <a:solidFill>
              <a:srgbClr val="E5C4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02" name="Freeform 57">
              <a:extLst>
                <a:ext uri="{FF2B5EF4-FFF2-40B4-BE49-F238E27FC236}">
                  <a16:creationId xmlns:a16="http://schemas.microsoft.com/office/drawing/2014/main" id="{E441B4D9-05D2-107B-FBC4-FF4E3BD4891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7" y="3424"/>
              <a:ext cx="174" cy="21"/>
            </a:xfrm>
            <a:custGeom>
              <a:avLst/>
              <a:gdLst>
                <a:gd name="T0" fmla="*/ 145 w 174"/>
                <a:gd name="T1" fmla="*/ 0 h 21"/>
                <a:gd name="T2" fmla="*/ 174 w 174"/>
                <a:gd name="T3" fmla="*/ 4 h 21"/>
                <a:gd name="T4" fmla="*/ 173 w 174"/>
                <a:gd name="T5" fmla="*/ 4 h 21"/>
                <a:gd name="T6" fmla="*/ 170 w 174"/>
                <a:gd name="T7" fmla="*/ 7 h 21"/>
                <a:gd name="T8" fmla="*/ 166 w 174"/>
                <a:gd name="T9" fmla="*/ 9 h 21"/>
                <a:gd name="T10" fmla="*/ 161 w 174"/>
                <a:gd name="T11" fmla="*/ 12 h 21"/>
                <a:gd name="T12" fmla="*/ 153 w 174"/>
                <a:gd name="T13" fmla="*/ 15 h 21"/>
                <a:gd name="T14" fmla="*/ 142 w 174"/>
                <a:gd name="T15" fmla="*/ 17 h 21"/>
                <a:gd name="T16" fmla="*/ 130 w 174"/>
                <a:gd name="T17" fmla="*/ 20 h 21"/>
                <a:gd name="T18" fmla="*/ 115 w 174"/>
                <a:gd name="T19" fmla="*/ 21 h 21"/>
                <a:gd name="T20" fmla="*/ 97 w 174"/>
                <a:gd name="T21" fmla="*/ 21 h 21"/>
                <a:gd name="T22" fmla="*/ 79 w 174"/>
                <a:gd name="T23" fmla="*/ 21 h 21"/>
                <a:gd name="T24" fmla="*/ 60 w 174"/>
                <a:gd name="T25" fmla="*/ 20 h 21"/>
                <a:gd name="T26" fmla="*/ 41 w 174"/>
                <a:gd name="T27" fmla="*/ 20 h 21"/>
                <a:gd name="T28" fmla="*/ 25 w 174"/>
                <a:gd name="T29" fmla="*/ 20 h 21"/>
                <a:gd name="T30" fmla="*/ 12 w 174"/>
                <a:gd name="T31" fmla="*/ 19 h 21"/>
                <a:gd name="T32" fmla="*/ 3 w 174"/>
                <a:gd name="T33" fmla="*/ 19 h 21"/>
                <a:gd name="T34" fmla="*/ 0 w 174"/>
                <a:gd name="T35" fmla="*/ 19 h 21"/>
                <a:gd name="T36" fmla="*/ 7 w 174"/>
                <a:gd name="T37" fmla="*/ 19 h 21"/>
                <a:gd name="T38" fmla="*/ 23 w 174"/>
                <a:gd name="T39" fmla="*/ 19 h 21"/>
                <a:gd name="T40" fmla="*/ 46 w 174"/>
                <a:gd name="T41" fmla="*/ 17 h 21"/>
                <a:gd name="T42" fmla="*/ 73 w 174"/>
                <a:gd name="T43" fmla="*/ 16 h 21"/>
                <a:gd name="T44" fmla="*/ 99 w 174"/>
                <a:gd name="T45" fmla="*/ 15 h 21"/>
                <a:gd name="T46" fmla="*/ 122 w 174"/>
                <a:gd name="T47" fmla="*/ 11 h 21"/>
                <a:gd name="T48" fmla="*/ 138 w 174"/>
                <a:gd name="T49" fmla="*/ 7 h 21"/>
                <a:gd name="T50" fmla="*/ 145 w 174"/>
                <a:gd name="T51" fmla="*/ 0 h 2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74" h="21">
                  <a:moveTo>
                    <a:pt x="145" y="0"/>
                  </a:moveTo>
                  <a:lnTo>
                    <a:pt x="174" y="4"/>
                  </a:lnTo>
                  <a:lnTo>
                    <a:pt x="173" y="4"/>
                  </a:lnTo>
                  <a:lnTo>
                    <a:pt x="170" y="7"/>
                  </a:lnTo>
                  <a:lnTo>
                    <a:pt x="166" y="9"/>
                  </a:lnTo>
                  <a:lnTo>
                    <a:pt x="161" y="12"/>
                  </a:lnTo>
                  <a:lnTo>
                    <a:pt x="153" y="15"/>
                  </a:lnTo>
                  <a:lnTo>
                    <a:pt x="142" y="17"/>
                  </a:lnTo>
                  <a:lnTo>
                    <a:pt x="130" y="20"/>
                  </a:lnTo>
                  <a:lnTo>
                    <a:pt x="115" y="21"/>
                  </a:lnTo>
                  <a:lnTo>
                    <a:pt x="97" y="21"/>
                  </a:lnTo>
                  <a:lnTo>
                    <a:pt x="79" y="21"/>
                  </a:lnTo>
                  <a:lnTo>
                    <a:pt x="60" y="20"/>
                  </a:lnTo>
                  <a:lnTo>
                    <a:pt x="41" y="20"/>
                  </a:lnTo>
                  <a:lnTo>
                    <a:pt x="25" y="20"/>
                  </a:lnTo>
                  <a:lnTo>
                    <a:pt x="12" y="19"/>
                  </a:lnTo>
                  <a:lnTo>
                    <a:pt x="3" y="19"/>
                  </a:lnTo>
                  <a:lnTo>
                    <a:pt x="0" y="19"/>
                  </a:lnTo>
                  <a:lnTo>
                    <a:pt x="7" y="19"/>
                  </a:lnTo>
                  <a:lnTo>
                    <a:pt x="23" y="19"/>
                  </a:lnTo>
                  <a:lnTo>
                    <a:pt x="46" y="17"/>
                  </a:lnTo>
                  <a:lnTo>
                    <a:pt x="73" y="16"/>
                  </a:lnTo>
                  <a:lnTo>
                    <a:pt x="99" y="15"/>
                  </a:lnTo>
                  <a:lnTo>
                    <a:pt x="122" y="11"/>
                  </a:lnTo>
                  <a:lnTo>
                    <a:pt x="138" y="7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FF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03" name="Freeform 58">
              <a:extLst>
                <a:ext uri="{FF2B5EF4-FFF2-40B4-BE49-F238E27FC236}">
                  <a16:creationId xmlns:a16="http://schemas.microsoft.com/office/drawing/2014/main" id="{D75E6A47-557C-F70D-3ED6-0E681BD380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1" y="3394"/>
              <a:ext cx="148" cy="30"/>
            </a:xfrm>
            <a:custGeom>
              <a:avLst/>
              <a:gdLst>
                <a:gd name="T0" fmla="*/ 3 w 148"/>
                <a:gd name="T1" fmla="*/ 0 h 30"/>
                <a:gd name="T2" fmla="*/ 0 w 148"/>
                <a:gd name="T3" fmla="*/ 22 h 30"/>
                <a:gd name="T4" fmla="*/ 3 w 148"/>
                <a:gd name="T5" fmla="*/ 22 h 30"/>
                <a:gd name="T6" fmla="*/ 8 w 148"/>
                <a:gd name="T7" fmla="*/ 23 h 30"/>
                <a:gd name="T8" fmla="*/ 16 w 148"/>
                <a:gd name="T9" fmla="*/ 24 h 30"/>
                <a:gd name="T10" fmla="*/ 27 w 148"/>
                <a:gd name="T11" fmla="*/ 26 h 30"/>
                <a:gd name="T12" fmla="*/ 39 w 148"/>
                <a:gd name="T13" fmla="*/ 27 h 30"/>
                <a:gd name="T14" fmla="*/ 53 w 148"/>
                <a:gd name="T15" fmla="*/ 28 h 30"/>
                <a:gd name="T16" fmla="*/ 65 w 148"/>
                <a:gd name="T17" fmla="*/ 30 h 30"/>
                <a:gd name="T18" fmla="*/ 77 w 148"/>
                <a:gd name="T19" fmla="*/ 30 h 30"/>
                <a:gd name="T20" fmla="*/ 89 w 148"/>
                <a:gd name="T21" fmla="*/ 30 h 30"/>
                <a:gd name="T22" fmla="*/ 101 w 148"/>
                <a:gd name="T23" fmla="*/ 28 h 30"/>
                <a:gd name="T24" fmla="*/ 112 w 148"/>
                <a:gd name="T25" fmla="*/ 26 h 30"/>
                <a:gd name="T26" fmla="*/ 124 w 148"/>
                <a:gd name="T27" fmla="*/ 24 h 30"/>
                <a:gd name="T28" fmla="*/ 133 w 148"/>
                <a:gd name="T29" fmla="*/ 23 h 30"/>
                <a:gd name="T30" fmla="*/ 141 w 148"/>
                <a:gd name="T31" fmla="*/ 20 h 30"/>
                <a:gd name="T32" fmla="*/ 147 w 148"/>
                <a:gd name="T33" fmla="*/ 19 h 30"/>
                <a:gd name="T34" fmla="*/ 148 w 148"/>
                <a:gd name="T35" fmla="*/ 19 h 30"/>
                <a:gd name="T36" fmla="*/ 143 w 148"/>
                <a:gd name="T37" fmla="*/ 19 h 30"/>
                <a:gd name="T38" fmla="*/ 128 w 148"/>
                <a:gd name="T39" fmla="*/ 18 h 30"/>
                <a:gd name="T40" fmla="*/ 108 w 148"/>
                <a:gd name="T41" fmla="*/ 16 h 30"/>
                <a:gd name="T42" fmla="*/ 82 w 148"/>
                <a:gd name="T43" fmla="*/ 15 h 30"/>
                <a:gd name="T44" fmla="*/ 57 w 148"/>
                <a:gd name="T45" fmla="*/ 12 h 30"/>
                <a:gd name="T46" fmla="*/ 34 w 148"/>
                <a:gd name="T47" fmla="*/ 10 h 30"/>
                <a:gd name="T48" fmla="*/ 15 w 148"/>
                <a:gd name="T49" fmla="*/ 5 h 30"/>
                <a:gd name="T50" fmla="*/ 3 w 148"/>
                <a:gd name="T51" fmla="*/ 0 h 3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48" h="30">
                  <a:moveTo>
                    <a:pt x="3" y="0"/>
                  </a:moveTo>
                  <a:lnTo>
                    <a:pt x="0" y="22"/>
                  </a:lnTo>
                  <a:lnTo>
                    <a:pt x="3" y="22"/>
                  </a:lnTo>
                  <a:lnTo>
                    <a:pt x="8" y="23"/>
                  </a:lnTo>
                  <a:lnTo>
                    <a:pt x="16" y="24"/>
                  </a:lnTo>
                  <a:lnTo>
                    <a:pt x="27" y="26"/>
                  </a:lnTo>
                  <a:lnTo>
                    <a:pt x="39" y="27"/>
                  </a:lnTo>
                  <a:lnTo>
                    <a:pt x="53" y="28"/>
                  </a:lnTo>
                  <a:lnTo>
                    <a:pt x="65" y="30"/>
                  </a:lnTo>
                  <a:lnTo>
                    <a:pt x="77" y="30"/>
                  </a:lnTo>
                  <a:lnTo>
                    <a:pt x="89" y="30"/>
                  </a:lnTo>
                  <a:lnTo>
                    <a:pt x="101" y="28"/>
                  </a:lnTo>
                  <a:lnTo>
                    <a:pt x="112" y="26"/>
                  </a:lnTo>
                  <a:lnTo>
                    <a:pt x="124" y="24"/>
                  </a:lnTo>
                  <a:lnTo>
                    <a:pt x="133" y="23"/>
                  </a:lnTo>
                  <a:lnTo>
                    <a:pt x="141" y="20"/>
                  </a:lnTo>
                  <a:lnTo>
                    <a:pt x="147" y="19"/>
                  </a:lnTo>
                  <a:lnTo>
                    <a:pt x="148" y="19"/>
                  </a:lnTo>
                  <a:lnTo>
                    <a:pt x="143" y="19"/>
                  </a:lnTo>
                  <a:lnTo>
                    <a:pt x="128" y="18"/>
                  </a:lnTo>
                  <a:lnTo>
                    <a:pt x="108" y="16"/>
                  </a:lnTo>
                  <a:lnTo>
                    <a:pt x="82" y="15"/>
                  </a:lnTo>
                  <a:lnTo>
                    <a:pt x="57" y="12"/>
                  </a:lnTo>
                  <a:lnTo>
                    <a:pt x="34" y="10"/>
                  </a:lnTo>
                  <a:lnTo>
                    <a:pt x="15" y="5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F9E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04" name="Freeform 59">
              <a:extLst>
                <a:ext uri="{FF2B5EF4-FFF2-40B4-BE49-F238E27FC236}">
                  <a16:creationId xmlns:a16="http://schemas.microsoft.com/office/drawing/2014/main" id="{839628CA-D8DE-6FEC-24E4-12D78BC074E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7" y="3368"/>
              <a:ext cx="608" cy="477"/>
            </a:xfrm>
            <a:custGeom>
              <a:avLst/>
              <a:gdLst>
                <a:gd name="T0" fmla="*/ 336 w 608"/>
                <a:gd name="T1" fmla="*/ 0 h 477"/>
                <a:gd name="T2" fmla="*/ 352 w 608"/>
                <a:gd name="T3" fmla="*/ 6 h 477"/>
                <a:gd name="T4" fmla="*/ 381 w 608"/>
                <a:gd name="T5" fmla="*/ 15 h 477"/>
                <a:gd name="T6" fmla="*/ 419 w 608"/>
                <a:gd name="T7" fmla="*/ 29 h 477"/>
                <a:gd name="T8" fmla="*/ 462 w 608"/>
                <a:gd name="T9" fmla="*/ 48 h 477"/>
                <a:gd name="T10" fmla="*/ 504 w 608"/>
                <a:gd name="T11" fmla="*/ 71 h 477"/>
                <a:gd name="T12" fmla="*/ 544 w 608"/>
                <a:gd name="T13" fmla="*/ 98 h 477"/>
                <a:gd name="T14" fmla="*/ 575 w 608"/>
                <a:gd name="T15" fmla="*/ 130 h 477"/>
                <a:gd name="T16" fmla="*/ 604 w 608"/>
                <a:gd name="T17" fmla="*/ 187 h 477"/>
                <a:gd name="T18" fmla="*/ 602 w 608"/>
                <a:gd name="T19" fmla="*/ 257 h 477"/>
                <a:gd name="T20" fmla="*/ 577 w 608"/>
                <a:gd name="T21" fmla="*/ 304 h 477"/>
                <a:gd name="T22" fmla="*/ 548 w 608"/>
                <a:gd name="T23" fmla="*/ 332 h 477"/>
                <a:gd name="T24" fmla="*/ 515 w 608"/>
                <a:gd name="T25" fmla="*/ 358 h 477"/>
                <a:gd name="T26" fmla="*/ 477 w 608"/>
                <a:gd name="T27" fmla="*/ 379 h 477"/>
                <a:gd name="T28" fmla="*/ 437 w 608"/>
                <a:gd name="T29" fmla="*/ 398 h 477"/>
                <a:gd name="T30" fmla="*/ 396 w 608"/>
                <a:gd name="T31" fmla="*/ 414 h 477"/>
                <a:gd name="T32" fmla="*/ 357 w 608"/>
                <a:gd name="T33" fmla="*/ 428 h 477"/>
                <a:gd name="T34" fmla="*/ 322 w 608"/>
                <a:gd name="T35" fmla="*/ 436 h 477"/>
                <a:gd name="T36" fmla="*/ 275 w 608"/>
                <a:gd name="T37" fmla="*/ 447 h 477"/>
                <a:gd name="T38" fmla="*/ 214 w 608"/>
                <a:gd name="T39" fmla="*/ 458 h 477"/>
                <a:gd name="T40" fmla="*/ 159 w 608"/>
                <a:gd name="T41" fmla="*/ 464 h 477"/>
                <a:gd name="T42" fmla="*/ 110 w 608"/>
                <a:gd name="T43" fmla="*/ 470 h 477"/>
                <a:gd name="T44" fmla="*/ 69 w 608"/>
                <a:gd name="T45" fmla="*/ 474 h 477"/>
                <a:gd name="T46" fmla="*/ 36 w 608"/>
                <a:gd name="T47" fmla="*/ 475 h 477"/>
                <a:gd name="T48" fmla="*/ 13 w 608"/>
                <a:gd name="T49" fmla="*/ 477 h 477"/>
                <a:gd name="T50" fmla="*/ 1 w 608"/>
                <a:gd name="T51" fmla="*/ 477 h 477"/>
                <a:gd name="T52" fmla="*/ 34 w 608"/>
                <a:gd name="T53" fmla="*/ 474 h 477"/>
                <a:gd name="T54" fmla="*/ 109 w 608"/>
                <a:gd name="T55" fmla="*/ 463 h 477"/>
                <a:gd name="T56" fmla="*/ 187 w 608"/>
                <a:gd name="T57" fmla="*/ 448 h 477"/>
                <a:gd name="T58" fmla="*/ 267 w 608"/>
                <a:gd name="T59" fmla="*/ 429 h 477"/>
                <a:gd name="T60" fmla="*/ 344 w 608"/>
                <a:gd name="T61" fmla="*/ 406 h 477"/>
                <a:gd name="T62" fmla="*/ 415 w 608"/>
                <a:gd name="T63" fmla="*/ 379 h 477"/>
                <a:gd name="T64" fmla="*/ 476 w 608"/>
                <a:gd name="T65" fmla="*/ 347 h 477"/>
                <a:gd name="T66" fmla="*/ 523 w 608"/>
                <a:gd name="T67" fmla="*/ 311 h 477"/>
                <a:gd name="T68" fmla="*/ 550 w 608"/>
                <a:gd name="T69" fmla="*/ 276 h 477"/>
                <a:gd name="T70" fmla="*/ 562 w 608"/>
                <a:gd name="T71" fmla="*/ 246 h 477"/>
                <a:gd name="T72" fmla="*/ 563 w 608"/>
                <a:gd name="T73" fmla="*/ 214 h 477"/>
                <a:gd name="T74" fmla="*/ 552 w 608"/>
                <a:gd name="T75" fmla="*/ 180 h 477"/>
                <a:gd name="T76" fmla="*/ 530 w 608"/>
                <a:gd name="T77" fmla="*/ 143 h 477"/>
                <a:gd name="T78" fmla="*/ 493 w 608"/>
                <a:gd name="T79" fmla="*/ 106 h 477"/>
                <a:gd name="T80" fmla="*/ 442 w 608"/>
                <a:gd name="T81" fmla="*/ 65 h 477"/>
                <a:gd name="T82" fmla="*/ 373 w 608"/>
                <a:gd name="T83" fmla="*/ 22 h 47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608" h="477">
                  <a:moveTo>
                    <a:pt x="333" y="0"/>
                  </a:moveTo>
                  <a:lnTo>
                    <a:pt x="336" y="0"/>
                  </a:lnTo>
                  <a:lnTo>
                    <a:pt x="341" y="3"/>
                  </a:lnTo>
                  <a:lnTo>
                    <a:pt x="352" y="6"/>
                  </a:lnTo>
                  <a:lnTo>
                    <a:pt x="365" y="10"/>
                  </a:lnTo>
                  <a:lnTo>
                    <a:pt x="381" y="15"/>
                  </a:lnTo>
                  <a:lnTo>
                    <a:pt x="399" y="22"/>
                  </a:lnTo>
                  <a:lnTo>
                    <a:pt x="419" y="29"/>
                  </a:lnTo>
                  <a:lnTo>
                    <a:pt x="441" y="37"/>
                  </a:lnTo>
                  <a:lnTo>
                    <a:pt x="462" y="48"/>
                  </a:lnTo>
                  <a:lnTo>
                    <a:pt x="484" y="58"/>
                  </a:lnTo>
                  <a:lnTo>
                    <a:pt x="504" y="71"/>
                  </a:lnTo>
                  <a:lnTo>
                    <a:pt x="525" y="84"/>
                  </a:lnTo>
                  <a:lnTo>
                    <a:pt x="544" y="98"/>
                  </a:lnTo>
                  <a:lnTo>
                    <a:pt x="561" y="114"/>
                  </a:lnTo>
                  <a:lnTo>
                    <a:pt x="575" y="130"/>
                  </a:lnTo>
                  <a:lnTo>
                    <a:pt x="587" y="147"/>
                  </a:lnTo>
                  <a:lnTo>
                    <a:pt x="604" y="187"/>
                  </a:lnTo>
                  <a:lnTo>
                    <a:pt x="608" y="223"/>
                  </a:lnTo>
                  <a:lnTo>
                    <a:pt x="602" y="257"/>
                  </a:lnTo>
                  <a:lnTo>
                    <a:pt x="587" y="288"/>
                  </a:lnTo>
                  <a:lnTo>
                    <a:pt x="577" y="304"/>
                  </a:lnTo>
                  <a:lnTo>
                    <a:pt x="563" y="317"/>
                  </a:lnTo>
                  <a:lnTo>
                    <a:pt x="548" y="332"/>
                  </a:lnTo>
                  <a:lnTo>
                    <a:pt x="532" y="346"/>
                  </a:lnTo>
                  <a:lnTo>
                    <a:pt x="515" y="358"/>
                  </a:lnTo>
                  <a:lnTo>
                    <a:pt x="496" y="369"/>
                  </a:lnTo>
                  <a:lnTo>
                    <a:pt x="477" y="379"/>
                  </a:lnTo>
                  <a:lnTo>
                    <a:pt x="457" y="390"/>
                  </a:lnTo>
                  <a:lnTo>
                    <a:pt x="437" y="398"/>
                  </a:lnTo>
                  <a:lnTo>
                    <a:pt x="416" y="408"/>
                  </a:lnTo>
                  <a:lnTo>
                    <a:pt x="396" y="414"/>
                  </a:lnTo>
                  <a:lnTo>
                    <a:pt x="376" y="421"/>
                  </a:lnTo>
                  <a:lnTo>
                    <a:pt x="357" y="428"/>
                  </a:lnTo>
                  <a:lnTo>
                    <a:pt x="340" y="432"/>
                  </a:lnTo>
                  <a:lnTo>
                    <a:pt x="322" y="436"/>
                  </a:lnTo>
                  <a:lnTo>
                    <a:pt x="306" y="440"/>
                  </a:lnTo>
                  <a:lnTo>
                    <a:pt x="275" y="447"/>
                  </a:lnTo>
                  <a:lnTo>
                    <a:pt x="244" y="452"/>
                  </a:lnTo>
                  <a:lnTo>
                    <a:pt x="214" y="458"/>
                  </a:lnTo>
                  <a:lnTo>
                    <a:pt x="186" y="462"/>
                  </a:lnTo>
                  <a:lnTo>
                    <a:pt x="159" y="464"/>
                  </a:lnTo>
                  <a:lnTo>
                    <a:pt x="133" y="467"/>
                  </a:lnTo>
                  <a:lnTo>
                    <a:pt x="110" y="470"/>
                  </a:lnTo>
                  <a:lnTo>
                    <a:pt x="89" y="472"/>
                  </a:lnTo>
                  <a:lnTo>
                    <a:pt x="69" y="474"/>
                  </a:lnTo>
                  <a:lnTo>
                    <a:pt x="51" y="475"/>
                  </a:lnTo>
                  <a:lnTo>
                    <a:pt x="36" y="475"/>
                  </a:lnTo>
                  <a:lnTo>
                    <a:pt x="24" y="477"/>
                  </a:lnTo>
                  <a:lnTo>
                    <a:pt x="13" y="477"/>
                  </a:lnTo>
                  <a:lnTo>
                    <a:pt x="7" y="477"/>
                  </a:lnTo>
                  <a:lnTo>
                    <a:pt x="1" y="477"/>
                  </a:lnTo>
                  <a:lnTo>
                    <a:pt x="0" y="477"/>
                  </a:lnTo>
                  <a:lnTo>
                    <a:pt x="34" y="474"/>
                  </a:lnTo>
                  <a:lnTo>
                    <a:pt x="70" y="468"/>
                  </a:lnTo>
                  <a:lnTo>
                    <a:pt x="109" y="463"/>
                  </a:lnTo>
                  <a:lnTo>
                    <a:pt x="147" y="456"/>
                  </a:lnTo>
                  <a:lnTo>
                    <a:pt x="187" y="448"/>
                  </a:lnTo>
                  <a:lnTo>
                    <a:pt x="228" y="440"/>
                  </a:lnTo>
                  <a:lnTo>
                    <a:pt x="267" y="429"/>
                  </a:lnTo>
                  <a:lnTo>
                    <a:pt x="306" y="419"/>
                  </a:lnTo>
                  <a:lnTo>
                    <a:pt x="344" y="406"/>
                  </a:lnTo>
                  <a:lnTo>
                    <a:pt x="380" y="393"/>
                  </a:lnTo>
                  <a:lnTo>
                    <a:pt x="415" y="379"/>
                  </a:lnTo>
                  <a:lnTo>
                    <a:pt x="446" y="363"/>
                  </a:lnTo>
                  <a:lnTo>
                    <a:pt x="476" y="347"/>
                  </a:lnTo>
                  <a:lnTo>
                    <a:pt x="501" y="330"/>
                  </a:lnTo>
                  <a:lnTo>
                    <a:pt x="523" y="311"/>
                  </a:lnTo>
                  <a:lnTo>
                    <a:pt x="540" y="290"/>
                  </a:lnTo>
                  <a:lnTo>
                    <a:pt x="550" y="276"/>
                  </a:lnTo>
                  <a:lnTo>
                    <a:pt x="556" y="262"/>
                  </a:lnTo>
                  <a:lnTo>
                    <a:pt x="562" y="246"/>
                  </a:lnTo>
                  <a:lnTo>
                    <a:pt x="563" y="231"/>
                  </a:lnTo>
                  <a:lnTo>
                    <a:pt x="563" y="214"/>
                  </a:lnTo>
                  <a:lnTo>
                    <a:pt x="559" y="197"/>
                  </a:lnTo>
                  <a:lnTo>
                    <a:pt x="552" y="180"/>
                  </a:lnTo>
                  <a:lnTo>
                    <a:pt x="543" y="162"/>
                  </a:lnTo>
                  <a:lnTo>
                    <a:pt x="530" y="143"/>
                  </a:lnTo>
                  <a:lnTo>
                    <a:pt x="513" y="125"/>
                  </a:lnTo>
                  <a:lnTo>
                    <a:pt x="493" y="106"/>
                  </a:lnTo>
                  <a:lnTo>
                    <a:pt x="469" y="85"/>
                  </a:lnTo>
                  <a:lnTo>
                    <a:pt x="442" y="65"/>
                  </a:lnTo>
                  <a:lnTo>
                    <a:pt x="410" y="44"/>
                  </a:lnTo>
                  <a:lnTo>
                    <a:pt x="373" y="22"/>
                  </a:lnTo>
                  <a:lnTo>
                    <a:pt x="333" y="0"/>
                  </a:lnTo>
                  <a:close/>
                </a:path>
              </a:pathLst>
            </a:custGeom>
            <a:solidFill>
              <a:srgbClr val="FFFF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05" name="Freeform 60">
              <a:extLst>
                <a:ext uri="{FF2B5EF4-FFF2-40B4-BE49-F238E27FC236}">
                  <a16:creationId xmlns:a16="http://schemas.microsoft.com/office/drawing/2014/main" id="{5B164E97-61FB-A8C2-5AE1-E73B21640F8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8" y="3490"/>
              <a:ext cx="610" cy="514"/>
            </a:xfrm>
            <a:custGeom>
              <a:avLst/>
              <a:gdLst>
                <a:gd name="T0" fmla="*/ 275 w 610"/>
                <a:gd name="T1" fmla="*/ 514 h 514"/>
                <a:gd name="T2" fmla="*/ 258 w 610"/>
                <a:gd name="T3" fmla="*/ 508 h 514"/>
                <a:gd name="T4" fmla="*/ 229 w 610"/>
                <a:gd name="T5" fmla="*/ 499 h 514"/>
                <a:gd name="T6" fmla="*/ 191 w 610"/>
                <a:gd name="T7" fmla="*/ 484 h 514"/>
                <a:gd name="T8" fmla="*/ 148 w 610"/>
                <a:gd name="T9" fmla="*/ 464 h 514"/>
                <a:gd name="T10" fmla="*/ 105 w 610"/>
                <a:gd name="T11" fmla="*/ 438 h 514"/>
                <a:gd name="T12" fmla="*/ 66 w 610"/>
                <a:gd name="T13" fmla="*/ 408 h 514"/>
                <a:gd name="T14" fmla="*/ 35 w 610"/>
                <a:gd name="T15" fmla="*/ 373 h 514"/>
                <a:gd name="T16" fmla="*/ 5 w 610"/>
                <a:gd name="T17" fmla="*/ 311 h 514"/>
                <a:gd name="T18" fmla="*/ 5 w 610"/>
                <a:gd name="T19" fmla="*/ 236 h 514"/>
                <a:gd name="T20" fmla="*/ 31 w 610"/>
                <a:gd name="T21" fmla="*/ 187 h 514"/>
                <a:gd name="T22" fmla="*/ 59 w 610"/>
                <a:gd name="T23" fmla="*/ 156 h 514"/>
                <a:gd name="T24" fmla="*/ 94 w 610"/>
                <a:gd name="T25" fmla="*/ 128 h 514"/>
                <a:gd name="T26" fmla="*/ 132 w 610"/>
                <a:gd name="T27" fmla="*/ 105 h 514"/>
                <a:gd name="T28" fmla="*/ 172 w 610"/>
                <a:gd name="T29" fmla="*/ 83 h 514"/>
                <a:gd name="T30" fmla="*/ 213 w 610"/>
                <a:gd name="T31" fmla="*/ 66 h 514"/>
                <a:gd name="T32" fmla="*/ 252 w 610"/>
                <a:gd name="T33" fmla="*/ 52 h 514"/>
                <a:gd name="T34" fmla="*/ 287 w 610"/>
                <a:gd name="T35" fmla="*/ 42 h 514"/>
                <a:gd name="T36" fmla="*/ 335 w 610"/>
                <a:gd name="T37" fmla="*/ 31 h 514"/>
                <a:gd name="T38" fmla="*/ 396 w 610"/>
                <a:gd name="T39" fmla="*/ 20 h 514"/>
                <a:gd name="T40" fmla="*/ 451 w 610"/>
                <a:gd name="T41" fmla="*/ 12 h 514"/>
                <a:gd name="T42" fmla="*/ 500 w 610"/>
                <a:gd name="T43" fmla="*/ 7 h 514"/>
                <a:gd name="T44" fmla="*/ 541 w 610"/>
                <a:gd name="T45" fmla="*/ 3 h 514"/>
                <a:gd name="T46" fmla="*/ 574 w 610"/>
                <a:gd name="T47" fmla="*/ 1 h 514"/>
                <a:gd name="T48" fmla="*/ 597 w 610"/>
                <a:gd name="T49" fmla="*/ 0 h 514"/>
                <a:gd name="T50" fmla="*/ 609 w 610"/>
                <a:gd name="T51" fmla="*/ 0 h 514"/>
                <a:gd name="T52" fmla="*/ 576 w 610"/>
                <a:gd name="T53" fmla="*/ 4 h 514"/>
                <a:gd name="T54" fmla="*/ 501 w 610"/>
                <a:gd name="T55" fmla="*/ 13 h 514"/>
                <a:gd name="T56" fmla="*/ 423 w 610"/>
                <a:gd name="T57" fmla="*/ 30 h 514"/>
                <a:gd name="T58" fmla="*/ 343 w 610"/>
                <a:gd name="T59" fmla="*/ 50 h 514"/>
                <a:gd name="T60" fmla="*/ 265 w 610"/>
                <a:gd name="T61" fmla="*/ 74 h 514"/>
                <a:gd name="T62" fmla="*/ 195 w 610"/>
                <a:gd name="T63" fmla="*/ 105 h 514"/>
                <a:gd name="T64" fmla="*/ 133 w 610"/>
                <a:gd name="T65" fmla="*/ 140 h 514"/>
                <a:gd name="T66" fmla="*/ 85 w 610"/>
                <a:gd name="T67" fmla="*/ 179 h 514"/>
                <a:gd name="T68" fmla="*/ 58 w 610"/>
                <a:gd name="T69" fmla="*/ 216 h 514"/>
                <a:gd name="T70" fmla="*/ 47 w 610"/>
                <a:gd name="T71" fmla="*/ 248 h 514"/>
                <a:gd name="T72" fmla="*/ 46 w 610"/>
                <a:gd name="T73" fmla="*/ 283 h 514"/>
                <a:gd name="T74" fmla="*/ 56 w 610"/>
                <a:gd name="T75" fmla="*/ 319 h 514"/>
                <a:gd name="T76" fmla="*/ 79 w 610"/>
                <a:gd name="T77" fmla="*/ 359 h 514"/>
                <a:gd name="T78" fmla="*/ 117 w 610"/>
                <a:gd name="T79" fmla="*/ 400 h 514"/>
                <a:gd name="T80" fmla="*/ 168 w 610"/>
                <a:gd name="T81" fmla="*/ 444 h 514"/>
                <a:gd name="T82" fmla="*/ 237 w 610"/>
                <a:gd name="T83" fmla="*/ 489 h 51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610" h="514">
                  <a:moveTo>
                    <a:pt x="277" y="514"/>
                  </a:moveTo>
                  <a:lnTo>
                    <a:pt x="275" y="514"/>
                  </a:lnTo>
                  <a:lnTo>
                    <a:pt x="268" y="511"/>
                  </a:lnTo>
                  <a:lnTo>
                    <a:pt x="258" y="508"/>
                  </a:lnTo>
                  <a:lnTo>
                    <a:pt x="245" y="504"/>
                  </a:lnTo>
                  <a:lnTo>
                    <a:pt x="229" y="499"/>
                  </a:lnTo>
                  <a:lnTo>
                    <a:pt x="210" y="491"/>
                  </a:lnTo>
                  <a:lnTo>
                    <a:pt x="191" y="484"/>
                  </a:lnTo>
                  <a:lnTo>
                    <a:pt x="170" y="475"/>
                  </a:lnTo>
                  <a:lnTo>
                    <a:pt x="148" y="464"/>
                  </a:lnTo>
                  <a:lnTo>
                    <a:pt x="126" y="452"/>
                  </a:lnTo>
                  <a:lnTo>
                    <a:pt x="105" y="438"/>
                  </a:lnTo>
                  <a:lnTo>
                    <a:pt x="85" y="425"/>
                  </a:lnTo>
                  <a:lnTo>
                    <a:pt x="66" y="408"/>
                  </a:lnTo>
                  <a:lnTo>
                    <a:pt x="48" y="392"/>
                  </a:lnTo>
                  <a:lnTo>
                    <a:pt x="35" y="373"/>
                  </a:lnTo>
                  <a:lnTo>
                    <a:pt x="23" y="355"/>
                  </a:lnTo>
                  <a:lnTo>
                    <a:pt x="5" y="311"/>
                  </a:lnTo>
                  <a:lnTo>
                    <a:pt x="0" y="272"/>
                  </a:lnTo>
                  <a:lnTo>
                    <a:pt x="5" y="236"/>
                  </a:lnTo>
                  <a:lnTo>
                    <a:pt x="20" y="203"/>
                  </a:lnTo>
                  <a:lnTo>
                    <a:pt x="31" y="187"/>
                  </a:lnTo>
                  <a:lnTo>
                    <a:pt x="44" y="171"/>
                  </a:lnTo>
                  <a:lnTo>
                    <a:pt x="59" y="156"/>
                  </a:lnTo>
                  <a:lnTo>
                    <a:pt x="75" y="141"/>
                  </a:lnTo>
                  <a:lnTo>
                    <a:pt x="94" y="128"/>
                  </a:lnTo>
                  <a:lnTo>
                    <a:pt x="112" y="116"/>
                  </a:lnTo>
                  <a:lnTo>
                    <a:pt x="132" y="105"/>
                  </a:lnTo>
                  <a:lnTo>
                    <a:pt x="152" y="94"/>
                  </a:lnTo>
                  <a:lnTo>
                    <a:pt x="172" y="83"/>
                  </a:lnTo>
                  <a:lnTo>
                    <a:pt x="192" y="75"/>
                  </a:lnTo>
                  <a:lnTo>
                    <a:pt x="213" y="66"/>
                  </a:lnTo>
                  <a:lnTo>
                    <a:pt x="233" y="59"/>
                  </a:lnTo>
                  <a:lnTo>
                    <a:pt x="252" y="52"/>
                  </a:lnTo>
                  <a:lnTo>
                    <a:pt x="271" y="47"/>
                  </a:lnTo>
                  <a:lnTo>
                    <a:pt x="287" y="42"/>
                  </a:lnTo>
                  <a:lnTo>
                    <a:pt x="303" y="38"/>
                  </a:lnTo>
                  <a:lnTo>
                    <a:pt x="335" y="31"/>
                  </a:lnTo>
                  <a:lnTo>
                    <a:pt x="366" y="25"/>
                  </a:lnTo>
                  <a:lnTo>
                    <a:pt x="396" y="20"/>
                  </a:lnTo>
                  <a:lnTo>
                    <a:pt x="424" y="16"/>
                  </a:lnTo>
                  <a:lnTo>
                    <a:pt x="451" y="12"/>
                  </a:lnTo>
                  <a:lnTo>
                    <a:pt x="475" y="9"/>
                  </a:lnTo>
                  <a:lnTo>
                    <a:pt x="500" y="7"/>
                  </a:lnTo>
                  <a:lnTo>
                    <a:pt x="521" y="4"/>
                  </a:lnTo>
                  <a:lnTo>
                    <a:pt x="541" y="3"/>
                  </a:lnTo>
                  <a:lnTo>
                    <a:pt x="559" y="1"/>
                  </a:lnTo>
                  <a:lnTo>
                    <a:pt x="574" y="1"/>
                  </a:lnTo>
                  <a:lnTo>
                    <a:pt x="586" y="0"/>
                  </a:lnTo>
                  <a:lnTo>
                    <a:pt x="597" y="0"/>
                  </a:lnTo>
                  <a:lnTo>
                    <a:pt x="603" y="0"/>
                  </a:lnTo>
                  <a:lnTo>
                    <a:pt x="609" y="0"/>
                  </a:lnTo>
                  <a:lnTo>
                    <a:pt x="610" y="0"/>
                  </a:lnTo>
                  <a:lnTo>
                    <a:pt x="576" y="4"/>
                  </a:lnTo>
                  <a:lnTo>
                    <a:pt x="540" y="8"/>
                  </a:lnTo>
                  <a:lnTo>
                    <a:pt x="501" y="13"/>
                  </a:lnTo>
                  <a:lnTo>
                    <a:pt x="462" y="21"/>
                  </a:lnTo>
                  <a:lnTo>
                    <a:pt x="423" y="30"/>
                  </a:lnTo>
                  <a:lnTo>
                    <a:pt x="382" y="39"/>
                  </a:lnTo>
                  <a:lnTo>
                    <a:pt x="343" y="50"/>
                  </a:lnTo>
                  <a:lnTo>
                    <a:pt x="304" y="62"/>
                  </a:lnTo>
                  <a:lnTo>
                    <a:pt x="265" y="74"/>
                  </a:lnTo>
                  <a:lnTo>
                    <a:pt x="229" y="89"/>
                  </a:lnTo>
                  <a:lnTo>
                    <a:pt x="195" y="105"/>
                  </a:lnTo>
                  <a:lnTo>
                    <a:pt x="163" y="121"/>
                  </a:lnTo>
                  <a:lnTo>
                    <a:pt x="133" y="140"/>
                  </a:lnTo>
                  <a:lnTo>
                    <a:pt x="108" y="159"/>
                  </a:lnTo>
                  <a:lnTo>
                    <a:pt x="85" y="179"/>
                  </a:lnTo>
                  <a:lnTo>
                    <a:pt x="67" y="201"/>
                  </a:lnTo>
                  <a:lnTo>
                    <a:pt x="58" y="216"/>
                  </a:lnTo>
                  <a:lnTo>
                    <a:pt x="51" y="232"/>
                  </a:lnTo>
                  <a:lnTo>
                    <a:pt x="47" y="248"/>
                  </a:lnTo>
                  <a:lnTo>
                    <a:pt x="44" y="266"/>
                  </a:lnTo>
                  <a:lnTo>
                    <a:pt x="46" y="283"/>
                  </a:lnTo>
                  <a:lnTo>
                    <a:pt x="50" y="301"/>
                  </a:lnTo>
                  <a:lnTo>
                    <a:pt x="56" y="319"/>
                  </a:lnTo>
                  <a:lnTo>
                    <a:pt x="66" y="338"/>
                  </a:lnTo>
                  <a:lnTo>
                    <a:pt x="79" y="359"/>
                  </a:lnTo>
                  <a:lnTo>
                    <a:pt x="97" y="379"/>
                  </a:lnTo>
                  <a:lnTo>
                    <a:pt x="117" y="400"/>
                  </a:lnTo>
                  <a:lnTo>
                    <a:pt x="141" y="422"/>
                  </a:lnTo>
                  <a:lnTo>
                    <a:pt x="168" y="444"/>
                  </a:lnTo>
                  <a:lnTo>
                    <a:pt x="200" y="466"/>
                  </a:lnTo>
                  <a:lnTo>
                    <a:pt x="237" y="489"/>
                  </a:lnTo>
                  <a:lnTo>
                    <a:pt x="277" y="514"/>
                  </a:lnTo>
                  <a:close/>
                </a:path>
              </a:pathLst>
            </a:custGeom>
            <a:solidFill>
              <a:srgbClr val="FFFF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06" name="Freeform 61">
              <a:extLst>
                <a:ext uri="{FF2B5EF4-FFF2-40B4-BE49-F238E27FC236}">
                  <a16:creationId xmlns:a16="http://schemas.microsoft.com/office/drawing/2014/main" id="{E646BFAE-2DA1-93BD-12F2-8492A6B31DE0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2" y="3378"/>
              <a:ext cx="57" cy="38"/>
            </a:xfrm>
            <a:custGeom>
              <a:avLst/>
              <a:gdLst>
                <a:gd name="T0" fmla="*/ 19 w 57"/>
                <a:gd name="T1" fmla="*/ 0 h 38"/>
                <a:gd name="T2" fmla="*/ 16 w 57"/>
                <a:gd name="T3" fmla="*/ 4 h 38"/>
                <a:gd name="T4" fmla="*/ 8 w 57"/>
                <a:gd name="T5" fmla="*/ 12 h 38"/>
                <a:gd name="T6" fmla="*/ 1 w 57"/>
                <a:gd name="T7" fmla="*/ 21 h 38"/>
                <a:gd name="T8" fmla="*/ 0 w 57"/>
                <a:gd name="T9" fmla="*/ 28 h 38"/>
                <a:gd name="T10" fmla="*/ 4 w 57"/>
                <a:gd name="T11" fmla="*/ 31 h 38"/>
                <a:gd name="T12" fmla="*/ 11 w 57"/>
                <a:gd name="T13" fmla="*/ 32 h 38"/>
                <a:gd name="T14" fmla="*/ 20 w 57"/>
                <a:gd name="T15" fmla="*/ 34 h 38"/>
                <a:gd name="T16" fmla="*/ 31 w 57"/>
                <a:gd name="T17" fmla="*/ 35 h 38"/>
                <a:gd name="T18" fmla="*/ 40 w 57"/>
                <a:gd name="T19" fmla="*/ 36 h 38"/>
                <a:gd name="T20" fmla="*/ 48 w 57"/>
                <a:gd name="T21" fmla="*/ 38 h 38"/>
                <a:gd name="T22" fmla="*/ 54 w 57"/>
                <a:gd name="T23" fmla="*/ 38 h 38"/>
                <a:gd name="T24" fmla="*/ 57 w 57"/>
                <a:gd name="T25" fmla="*/ 38 h 38"/>
                <a:gd name="T26" fmla="*/ 52 w 57"/>
                <a:gd name="T27" fmla="*/ 32 h 38"/>
                <a:gd name="T28" fmla="*/ 43 w 57"/>
                <a:gd name="T29" fmla="*/ 19 h 38"/>
                <a:gd name="T30" fmla="*/ 31 w 57"/>
                <a:gd name="T31" fmla="*/ 5 h 38"/>
                <a:gd name="T32" fmla="*/ 19 w 57"/>
                <a:gd name="T33" fmla="*/ 0 h 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7" h="38">
                  <a:moveTo>
                    <a:pt x="19" y="0"/>
                  </a:moveTo>
                  <a:lnTo>
                    <a:pt x="16" y="4"/>
                  </a:lnTo>
                  <a:lnTo>
                    <a:pt x="8" y="12"/>
                  </a:lnTo>
                  <a:lnTo>
                    <a:pt x="1" y="21"/>
                  </a:lnTo>
                  <a:lnTo>
                    <a:pt x="0" y="28"/>
                  </a:lnTo>
                  <a:lnTo>
                    <a:pt x="4" y="31"/>
                  </a:lnTo>
                  <a:lnTo>
                    <a:pt x="11" y="32"/>
                  </a:lnTo>
                  <a:lnTo>
                    <a:pt x="20" y="34"/>
                  </a:lnTo>
                  <a:lnTo>
                    <a:pt x="31" y="35"/>
                  </a:lnTo>
                  <a:lnTo>
                    <a:pt x="40" y="36"/>
                  </a:lnTo>
                  <a:lnTo>
                    <a:pt x="48" y="38"/>
                  </a:lnTo>
                  <a:lnTo>
                    <a:pt x="54" y="38"/>
                  </a:lnTo>
                  <a:lnTo>
                    <a:pt x="57" y="38"/>
                  </a:lnTo>
                  <a:lnTo>
                    <a:pt x="52" y="32"/>
                  </a:lnTo>
                  <a:lnTo>
                    <a:pt x="43" y="19"/>
                  </a:lnTo>
                  <a:lnTo>
                    <a:pt x="31" y="5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EDDD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07" name="Freeform 62">
              <a:extLst>
                <a:ext uri="{FF2B5EF4-FFF2-40B4-BE49-F238E27FC236}">
                  <a16:creationId xmlns:a16="http://schemas.microsoft.com/office/drawing/2014/main" id="{626CE3D0-B237-6C2D-DE07-2699FE05DD1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3" y="3457"/>
              <a:ext cx="226" cy="21"/>
            </a:xfrm>
            <a:custGeom>
              <a:avLst/>
              <a:gdLst>
                <a:gd name="T0" fmla="*/ 0 w 226"/>
                <a:gd name="T1" fmla="*/ 11 h 21"/>
                <a:gd name="T2" fmla="*/ 7 w 226"/>
                <a:gd name="T3" fmla="*/ 10 h 21"/>
                <a:gd name="T4" fmla="*/ 13 w 226"/>
                <a:gd name="T5" fmla="*/ 7 h 21"/>
                <a:gd name="T6" fmla="*/ 17 w 226"/>
                <a:gd name="T7" fmla="*/ 6 h 21"/>
                <a:gd name="T8" fmla="*/ 19 w 226"/>
                <a:gd name="T9" fmla="*/ 6 h 21"/>
                <a:gd name="T10" fmla="*/ 25 w 226"/>
                <a:gd name="T11" fmla="*/ 6 h 21"/>
                <a:gd name="T12" fmla="*/ 43 w 226"/>
                <a:gd name="T13" fmla="*/ 5 h 21"/>
                <a:gd name="T14" fmla="*/ 67 w 226"/>
                <a:gd name="T15" fmla="*/ 5 h 21"/>
                <a:gd name="T16" fmla="*/ 98 w 226"/>
                <a:gd name="T17" fmla="*/ 3 h 21"/>
                <a:gd name="T18" fmla="*/ 129 w 226"/>
                <a:gd name="T19" fmla="*/ 2 h 21"/>
                <a:gd name="T20" fmla="*/ 159 w 226"/>
                <a:gd name="T21" fmla="*/ 2 h 21"/>
                <a:gd name="T22" fmla="*/ 184 w 226"/>
                <a:gd name="T23" fmla="*/ 0 h 21"/>
                <a:gd name="T24" fmla="*/ 202 w 226"/>
                <a:gd name="T25" fmla="*/ 0 h 21"/>
                <a:gd name="T26" fmla="*/ 209 w 226"/>
                <a:gd name="T27" fmla="*/ 0 h 21"/>
                <a:gd name="T28" fmla="*/ 215 w 226"/>
                <a:gd name="T29" fmla="*/ 2 h 21"/>
                <a:gd name="T30" fmla="*/ 221 w 226"/>
                <a:gd name="T31" fmla="*/ 3 h 21"/>
                <a:gd name="T32" fmla="*/ 226 w 226"/>
                <a:gd name="T33" fmla="*/ 3 h 21"/>
                <a:gd name="T34" fmla="*/ 209 w 226"/>
                <a:gd name="T35" fmla="*/ 10 h 21"/>
                <a:gd name="T36" fmla="*/ 191 w 226"/>
                <a:gd name="T37" fmla="*/ 14 h 21"/>
                <a:gd name="T38" fmla="*/ 171 w 226"/>
                <a:gd name="T39" fmla="*/ 18 h 21"/>
                <a:gd name="T40" fmla="*/ 152 w 226"/>
                <a:gd name="T41" fmla="*/ 19 h 21"/>
                <a:gd name="T42" fmla="*/ 131 w 226"/>
                <a:gd name="T43" fmla="*/ 21 h 21"/>
                <a:gd name="T44" fmla="*/ 110 w 226"/>
                <a:gd name="T45" fmla="*/ 21 h 21"/>
                <a:gd name="T46" fmla="*/ 87 w 226"/>
                <a:gd name="T47" fmla="*/ 21 h 21"/>
                <a:gd name="T48" fmla="*/ 66 w 226"/>
                <a:gd name="T49" fmla="*/ 21 h 21"/>
                <a:gd name="T50" fmla="*/ 52 w 226"/>
                <a:gd name="T51" fmla="*/ 21 h 21"/>
                <a:gd name="T52" fmla="*/ 40 w 226"/>
                <a:gd name="T53" fmla="*/ 19 h 21"/>
                <a:gd name="T54" fmla="*/ 30 w 226"/>
                <a:gd name="T55" fmla="*/ 18 h 21"/>
                <a:gd name="T56" fmla="*/ 21 w 226"/>
                <a:gd name="T57" fmla="*/ 17 h 21"/>
                <a:gd name="T58" fmla="*/ 13 w 226"/>
                <a:gd name="T59" fmla="*/ 15 h 21"/>
                <a:gd name="T60" fmla="*/ 8 w 226"/>
                <a:gd name="T61" fmla="*/ 14 h 21"/>
                <a:gd name="T62" fmla="*/ 3 w 226"/>
                <a:gd name="T63" fmla="*/ 13 h 21"/>
                <a:gd name="T64" fmla="*/ 0 w 226"/>
                <a:gd name="T65" fmla="*/ 11 h 2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26" h="21">
                  <a:moveTo>
                    <a:pt x="0" y="11"/>
                  </a:moveTo>
                  <a:lnTo>
                    <a:pt x="7" y="10"/>
                  </a:lnTo>
                  <a:lnTo>
                    <a:pt x="13" y="7"/>
                  </a:lnTo>
                  <a:lnTo>
                    <a:pt x="17" y="6"/>
                  </a:lnTo>
                  <a:lnTo>
                    <a:pt x="19" y="6"/>
                  </a:lnTo>
                  <a:lnTo>
                    <a:pt x="25" y="6"/>
                  </a:lnTo>
                  <a:lnTo>
                    <a:pt x="43" y="5"/>
                  </a:lnTo>
                  <a:lnTo>
                    <a:pt x="67" y="5"/>
                  </a:lnTo>
                  <a:lnTo>
                    <a:pt x="98" y="3"/>
                  </a:lnTo>
                  <a:lnTo>
                    <a:pt x="129" y="2"/>
                  </a:lnTo>
                  <a:lnTo>
                    <a:pt x="159" y="2"/>
                  </a:lnTo>
                  <a:lnTo>
                    <a:pt x="184" y="0"/>
                  </a:lnTo>
                  <a:lnTo>
                    <a:pt x="202" y="0"/>
                  </a:lnTo>
                  <a:lnTo>
                    <a:pt x="209" y="0"/>
                  </a:lnTo>
                  <a:lnTo>
                    <a:pt x="215" y="2"/>
                  </a:lnTo>
                  <a:lnTo>
                    <a:pt x="221" y="3"/>
                  </a:lnTo>
                  <a:lnTo>
                    <a:pt x="226" y="3"/>
                  </a:lnTo>
                  <a:lnTo>
                    <a:pt x="209" y="10"/>
                  </a:lnTo>
                  <a:lnTo>
                    <a:pt x="191" y="14"/>
                  </a:lnTo>
                  <a:lnTo>
                    <a:pt x="171" y="18"/>
                  </a:lnTo>
                  <a:lnTo>
                    <a:pt x="152" y="19"/>
                  </a:lnTo>
                  <a:lnTo>
                    <a:pt x="131" y="21"/>
                  </a:lnTo>
                  <a:lnTo>
                    <a:pt x="110" y="21"/>
                  </a:lnTo>
                  <a:lnTo>
                    <a:pt x="87" y="21"/>
                  </a:lnTo>
                  <a:lnTo>
                    <a:pt x="66" y="21"/>
                  </a:lnTo>
                  <a:lnTo>
                    <a:pt x="52" y="21"/>
                  </a:lnTo>
                  <a:lnTo>
                    <a:pt x="40" y="19"/>
                  </a:lnTo>
                  <a:lnTo>
                    <a:pt x="30" y="18"/>
                  </a:lnTo>
                  <a:lnTo>
                    <a:pt x="21" y="17"/>
                  </a:lnTo>
                  <a:lnTo>
                    <a:pt x="13" y="15"/>
                  </a:lnTo>
                  <a:lnTo>
                    <a:pt x="8" y="14"/>
                  </a:lnTo>
                  <a:lnTo>
                    <a:pt x="3" y="13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A07C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08" name="Freeform 63">
              <a:extLst>
                <a:ext uri="{FF2B5EF4-FFF2-40B4-BE49-F238E27FC236}">
                  <a16:creationId xmlns:a16="http://schemas.microsoft.com/office/drawing/2014/main" id="{82440A05-9C07-1DDD-D073-474CCA6252E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3" y="3457"/>
              <a:ext cx="226" cy="21"/>
            </a:xfrm>
            <a:custGeom>
              <a:avLst/>
              <a:gdLst>
                <a:gd name="T0" fmla="*/ 0 w 226"/>
                <a:gd name="T1" fmla="*/ 11 h 21"/>
                <a:gd name="T2" fmla="*/ 0 w 226"/>
                <a:gd name="T3" fmla="*/ 11 h 21"/>
                <a:gd name="T4" fmla="*/ 7 w 226"/>
                <a:gd name="T5" fmla="*/ 10 h 21"/>
                <a:gd name="T6" fmla="*/ 13 w 226"/>
                <a:gd name="T7" fmla="*/ 7 h 21"/>
                <a:gd name="T8" fmla="*/ 17 w 226"/>
                <a:gd name="T9" fmla="*/ 6 h 21"/>
                <a:gd name="T10" fmla="*/ 19 w 226"/>
                <a:gd name="T11" fmla="*/ 6 h 21"/>
                <a:gd name="T12" fmla="*/ 19 w 226"/>
                <a:gd name="T13" fmla="*/ 6 h 21"/>
                <a:gd name="T14" fmla="*/ 25 w 226"/>
                <a:gd name="T15" fmla="*/ 6 h 21"/>
                <a:gd name="T16" fmla="*/ 43 w 226"/>
                <a:gd name="T17" fmla="*/ 5 h 21"/>
                <a:gd name="T18" fmla="*/ 67 w 226"/>
                <a:gd name="T19" fmla="*/ 5 h 21"/>
                <a:gd name="T20" fmla="*/ 98 w 226"/>
                <a:gd name="T21" fmla="*/ 3 h 21"/>
                <a:gd name="T22" fmla="*/ 129 w 226"/>
                <a:gd name="T23" fmla="*/ 2 h 21"/>
                <a:gd name="T24" fmla="*/ 159 w 226"/>
                <a:gd name="T25" fmla="*/ 2 h 21"/>
                <a:gd name="T26" fmla="*/ 184 w 226"/>
                <a:gd name="T27" fmla="*/ 0 h 21"/>
                <a:gd name="T28" fmla="*/ 202 w 226"/>
                <a:gd name="T29" fmla="*/ 0 h 21"/>
                <a:gd name="T30" fmla="*/ 202 w 226"/>
                <a:gd name="T31" fmla="*/ 0 h 21"/>
                <a:gd name="T32" fmla="*/ 209 w 226"/>
                <a:gd name="T33" fmla="*/ 0 h 21"/>
                <a:gd name="T34" fmla="*/ 215 w 226"/>
                <a:gd name="T35" fmla="*/ 2 h 21"/>
                <a:gd name="T36" fmla="*/ 221 w 226"/>
                <a:gd name="T37" fmla="*/ 3 h 21"/>
                <a:gd name="T38" fmla="*/ 226 w 226"/>
                <a:gd name="T39" fmla="*/ 3 h 21"/>
                <a:gd name="T40" fmla="*/ 226 w 226"/>
                <a:gd name="T41" fmla="*/ 3 h 21"/>
                <a:gd name="T42" fmla="*/ 209 w 226"/>
                <a:gd name="T43" fmla="*/ 10 h 21"/>
                <a:gd name="T44" fmla="*/ 191 w 226"/>
                <a:gd name="T45" fmla="*/ 14 h 21"/>
                <a:gd name="T46" fmla="*/ 171 w 226"/>
                <a:gd name="T47" fmla="*/ 18 h 21"/>
                <a:gd name="T48" fmla="*/ 152 w 226"/>
                <a:gd name="T49" fmla="*/ 19 h 21"/>
                <a:gd name="T50" fmla="*/ 131 w 226"/>
                <a:gd name="T51" fmla="*/ 21 h 21"/>
                <a:gd name="T52" fmla="*/ 110 w 226"/>
                <a:gd name="T53" fmla="*/ 21 h 21"/>
                <a:gd name="T54" fmla="*/ 87 w 226"/>
                <a:gd name="T55" fmla="*/ 21 h 21"/>
                <a:gd name="T56" fmla="*/ 66 w 226"/>
                <a:gd name="T57" fmla="*/ 21 h 21"/>
                <a:gd name="T58" fmla="*/ 66 w 226"/>
                <a:gd name="T59" fmla="*/ 21 h 21"/>
                <a:gd name="T60" fmla="*/ 52 w 226"/>
                <a:gd name="T61" fmla="*/ 21 h 21"/>
                <a:gd name="T62" fmla="*/ 40 w 226"/>
                <a:gd name="T63" fmla="*/ 19 h 21"/>
                <a:gd name="T64" fmla="*/ 30 w 226"/>
                <a:gd name="T65" fmla="*/ 18 h 21"/>
                <a:gd name="T66" fmla="*/ 21 w 226"/>
                <a:gd name="T67" fmla="*/ 17 h 21"/>
                <a:gd name="T68" fmla="*/ 13 w 226"/>
                <a:gd name="T69" fmla="*/ 15 h 21"/>
                <a:gd name="T70" fmla="*/ 8 w 226"/>
                <a:gd name="T71" fmla="*/ 14 h 21"/>
                <a:gd name="T72" fmla="*/ 3 w 226"/>
                <a:gd name="T73" fmla="*/ 13 h 21"/>
                <a:gd name="T74" fmla="*/ 0 w 226"/>
                <a:gd name="T75" fmla="*/ 11 h 21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226" h="21">
                  <a:moveTo>
                    <a:pt x="0" y="11"/>
                  </a:moveTo>
                  <a:lnTo>
                    <a:pt x="0" y="11"/>
                  </a:lnTo>
                  <a:lnTo>
                    <a:pt x="7" y="10"/>
                  </a:lnTo>
                  <a:lnTo>
                    <a:pt x="13" y="7"/>
                  </a:lnTo>
                  <a:lnTo>
                    <a:pt x="17" y="6"/>
                  </a:lnTo>
                  <a:lnTo>
                    <a:pt x="19" y="6"/>
                  </a:lnTo>
                  <a:lnTo>
                    <a:pt x="25" y="6"/>
                  </a:lnTo>
                  <a:lnTo>
                    <a:pt x="43" y="5"/>
                  </a:lnTo>
                  <a:lnTo>
                    <a:pt x="67" y="5"/>
                  </a:lnTo>
                  <a:lnTo>
                    <a:pt x="98" y="3"/>
                  </a:lnTo>
                  <a:lnTo>
                    <a:pt x="129" y="2"/>
                  </a:lnTo>
                  <a:lnTo>
                    <a:pt x="159" y="2"/>
                  </a:lnTo>
                  <a:lnTo>
                    <a:pt x="184" y="0"/>
                  </a:lnTo>
                  <a:lnTo>
                    <a:pt x="202" y="0"/>
                  </a:lnTo>
                  <a:lnTo>
                    <a:pt x="209" y="0"/>
                  </a:lnTo>
                  <a:lnTo>
                    <a:pt x="215" y="2"/>
                  </a:lnTo>
                  <a:lnTo>
                    <a:pt x="221" y="3"/>
                  </a:lnTo>
                  <a:lnTo>
                    <a:pt x="226" y="3"/>
                  </a:lnTo>
                  <a:lnTo>
                    <a:pt x="209" y="10"/>
                  </a:lnTo>
                  <a:lnTo>
                    <a:pt x="191" y="14"/>
                  </a:lnTo>
                  <a:lnTo>
                    <a:pt x="171" y="18"/>
                  </a:lnTo>
                  <a:lnTo>
                    <a:pt x="152" y="19"/>
                  </a:lnTo>
                  <a:lnTo>
                    <a:pt x="131" y="21"/>
                  </a:lnTo>
                  <a:lnTo>
                    <a:pt x="110" y="21"/>
                  </a:lnTo>
                  <a:lnTo>
                    <a:pt x="87" y="21"/>
                  </a:lnTo>
                  <a:lnTo>
                    <a:pt x="66" y="21"/>
                  </a:lnTo>
                  <a:lnTo>
                    <a:pt x="52" y="21"/>
                  </a:lnTo>
                  <a:lnTo>
                    <a:pt x="40" y="19"/>
                  </a:lnTo>
                  <a:lnTo>
                    <a:pt x="30" y="18"/>
                  </a:lnTo>
                  <a:lnTo>
                    <a:pt x="21" y="17"/>
                  </a:lnTo>
                  <a:lnTo>
                    <a:pt x="13" y="15"/>
                  </a:lnTo>
                  <a:lnTo>
                    <a:pt x="8" y="14"/>
                  </a:lnTo>
                  <a:lnTo>
                    <a:pt x="3" y="13"/>
                  </a:lnTo>
                  <a:lnTo>
                    <a:pt x="0" y="1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09" name="Freeform 64">
              <a:extLst>
                <a:ext uri="{FF2B5EF4-FFF2-40B4-BE49-F238E27FC236}">
                  <a16:creationId xmlns:a16="http://schemas.microsoft.com/office/drawing/2014/main" id="{84123E20-CDAB-2B31-5139-79BB060DA742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3" y="3092"/>
              <a:ext cx="284" cy="151"/>
            </a:xfrm>
            <a:custGeom>
              <a:avLst/>
              <a:gdLst>
                <a:gd name="T0" fmla="*/ 0 w 284"/>
                <a:gd name="T1" fmla="*/ 123 h 151"/>
                <a:gd name="T2" fmla="*/ 1 w 284"/>
                <a:gd name="T3" fmla="*/ 123 h 151"/>
                <a:gd name="T4" fmla="*/ 5 w 284"/>
                <a:gd name="T5" fmla="*/ 120 h 151"/>
                <a:gd name="T6" fmla="*/ 12 w 284"/>
                <a:gd name="T7" fmla="*/ 117 h 151"/>
                <a:gd name="T8" fmla="*/ 20 w 284"/>
                <a:gd name="T9" fmla="*/ 112 h 151"/>
                <a:gd name="T10" fmla="*/ 28 w 284"/>
                <a:gd name="T11" fmla="*/ 105 h 151"/>
                <a:gd name="T12" fmla="*/ 36 w 284"/>
                <a:gd name="T13" fmla="*/ 97 h 151"/>
                <a:gd name="T14" fmla="*/ 46 w 284"/>
                <a:gd name="T15" fmla="*/ 88 h 151"/>
                <a:gd name="T16" fmla="*/ 52 w 284"/>
                <a:gd name="T17" fmla="*/ 76 h 151"/>
                <a:gd name="T18" fmla="*/ 65 w 284"/>
                <a:gd name="T19" fmla="*/ 51 h 151"/>
                <a:gd name="T20" fmla="*/ 74 w 284"/>
                <a:gd name="T21" fmla="*/ 31 h 151"/>
                <a:gd name="T22" fmla="*/ 79 w 284"/>
                <a:gd name="T23" fmla="*/ 16 h 151"/>
                <a:gd name="T24" fmla="*/ 79 w 284"/>
                <a:gd name="T25" fmla="*/ 4 h 151"/>
                <a:gd name="T26" fmla="*/ 85 w 284"/>
                <a:gd name="T27" fmla="*/ 0 h 151"/>
                <a:gd name="T28" fmla="*/ 102 w 284"/>
                <a:gd name="T29" fmla="*/ 0 h 151"/>
                <a:gd name="T30" fmla="*/ 128 w 284"/>
                <a:gd name="T31" fmla="*/ 1 h 151"/>
                <a:gd name="T32" fmla="*/ 158 w 284"/>
                <a:gd name="T33" fmla="*/ 4 h 151"/>
                <a:gd name="T34" fmla="*/ 190 w 284"/>
                <a:gd name="T35" fmla="*/ 8 h 151"/>
                <a:gd name="T36" fmla="*/ 221 w 284"/>
                <a:gd name="T37" fmla="*/ 12 h 151"/>
                <a:gd name="T38" fmla="*/ 248 w 284"/>
                <a:gd name="T39" fmla="*/ 15 h 151"/>
                <a:gd name="T40" fmla="*/ 268 w 284"/>
                <a:gd name="T41" fmla="*/ 16 h 151"/>
                <a:gd name="T42" fmla="*/ 280 w 284"/>
                <a:gd name="T43" fmla="*/ 18 h 151"/>
                <a:gd name="T44" fmla="*/ 284 w 284"/>
                <a:gd name="T45" fmla="*/ 23 h 151"/>
                <a:gd name="T46" fmla="*/ 284 w 284"/>
                <a:gd name="T47" fmla="*/ 32 h 151"/>
                <a:gd name="T48" fmla="*/ 279 w 284"/>
                <a:gd name="T49" fmla="*/ 43 h 151"/>
                <a:gd name="T50" fmla="*/ 271 w 284"/>
                <a:gd name="T51" fmla="*/ 57 h 151"/>
                <a:gd name="T52" fmla="*/ 263 w 284"/>
                <a:gd name="T53" fmla="*/ 69 h 151"/>
                <a:gd name="T54" fmla="*/ 253 w 284"/>
                <a:gd name="T55" fmla="*/ 82 h 151"/>
                <a:gd name="T56" fmla="*/ 245 w 284"/>
                <a:gd name="T57" fmla="*/ 93 h 151"/>
                <a:gd name="T58" fmla="*/ 234 w 284"/>
                <a:gd name="T59" fmla="*/ 104 h 151"/>
                <a:gd name="T60" fmla="*/ 218 w 284"/>
                <a:gd name="T61" fmla="*/ 113 h 151"/>
                <a:gd name="T62" fmla="*/ 199 w 284"/>
                <a:gd name="T63" fmla="*/ 123 h 151"/>
                <a:gd name="T64" fmla="*/ 178 w 284"/>
                <a:gd name="T65" fmla="*/ 132 h 151"/>
                <a:gd name="T66" fmla="*/ 156 w 284"/>
                <a:gd name="T67" fmla="*/ 139 h 151"/>
                <a:gd name="T68" fmla="*/ 137 w 284"/>
                <a:gd name="T69" fmla="*/ 146 h 151"/>
                <a:gd name="T70" fmla="*/ 124 w 284"/>
                <a:gd name="T71" fmla="*/ 150 h 151"/>
                <a:gd name="T72" fmla="*/ 117 w 284"/>
                <a:gd name="T73" fmla="*/ 151 h 151"/>
                <a:gd name="T74" fmla="*/ 109 w 284"/>
                <a:gd name="T75" fmla="*/ 150 h 151"/>
                <a:gd name="T76" fmla="*/ 94 w 284"/>
                <a:gd name="T77" fmla="*/ 147 h 151"/>
                <a:gd name="T78" fmla="*/ 75 w 284"/>
                <a:gd name="T79" fmla="*/ 142 h 151"/>
                <a:gd name="T80" fmla="*/ 54 w 284"/>
                <a:gd name="T81" fmla="*/ 136 h 151"/>
                <a:gd name="T82" fmla="*/ 32 w 284"/>
                <a:gd name="T83" fmla="*/ 132 h 151"/>
                <a:gd name="T84" fmla="*/ 15 w 284"/>
                <a:gd name="T85" fmla="*/ 127 h 151"/>
                <a:gd name="T86" fmla="*/ 3 w 284"/>
                <a:gd name="T87" fmla="*/ 124 h 151"/>
                <a:gd name="T88" fmla="*/ 0 w 284"/>
                <a:gd name="T89" fmla="*/ 123 h 15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284" h="151">
                  <a:moveTo>
                    <a:pt x="0" y="123"/>
                  </a:moveTo>
                  <a:lnTo>
                    <a:pt x="1" y="123"/>
                  </a:lnTo>
                  <a:lnTo>
                    <a:pt x="5" y="120"/>
                  </a:lnTo>
                  <a:lnTo>
                    <a:pt x="12" y="117"/>
                  </a:lnTo>
                  <a:lnTo>
                    <a:pt x="20" y="112"/>
                  </a:lnTo>
                  <a:lnTo>
                    <a:pt x="28" y="105"/>
                  </a:lnTo>
                  <a:lnTo>
                    <a:pt x="36" y="97"/>
                  </a:lnTo>
                  <a:lnTo>
                    <a:pt x="46" y="88"/>
                  </a:lnTo>
                  <a:lnTo>
                    <a:pt x="52" y="76"/>
                  </a:lnTo>
                  <a:lnTo>
                    <a:pt x="65" y="51"/>
                  </a:lnTo>
                  <a:lnTo>
                    <a:pt x="74" y="31"/>
                  </a:lnTo>
                  <a:lnTo>
                    <a:pt x="79" y="16"/>
                  </a:lnTo>
                  <a:lnTo>
                    <a:pt x="79" y="4"/>
                  </a:lnTo>
                  <a:lnTo>
                    <a:pt x="85" y="0"/>
                  </a:lnTo>
                  <a:lnTo>
                    <a:pt x="102" y="0"/>
                  </a:lnTo>
                  <a:lnTo>
                    <a:pt x="128" y="1"/>
                  </a:lnTo>
                  <a:lnTo>
                    <a:pt x="158" y="4"/>
                  </a:lnTo>
                  <a:lnTo>
                    <a:pt x="190" y="8"/>
                  </a:lnTo>
                  <a:lnTo>
                    <a:pt x="221" y="12"/>
                  </a:lnTo>
                  <a:lnTo>
                    <a:pt x="248" y="15"/>
                  </a:lnTo>
                  <a:lnTo>
                    <a:pt x="268" y="16"/>
                  </a:lnTo>
                  <a:lnTo>
                    <a:pt x="280" y="18"/>
                  </a:lnTo>
                  <a:lnTo>
                    <a:pt x="284" y="23"/>
                  </a:lnTo>
                  <a:lnTo>
                    <a:pt x="284" y="32"/>
                  </a:lnTo>
                  <a:lnTo>
                    <a:pt x="279" y="43"/>
                  </a:lnTo>
                  <a:lnTo>
                    <a:pt x="271" y="57"/>
                  </a:lnTo>
                  <a:lnTo>
                    <a:pt x="263" y="69"/>
                  </a:lnTo>
                  <a:lnTo>
                    <a:pt x="253" y="82"/>
                  </a:lnTo>
                  <a:lnTo>
                    <a:pt x="245" y="93"/>
                  </a:lnTo>
                  <a:lnTo>
                    <a:pt x="234" y="104"/>
                  </a:lnTo>
                  <a:lnTo>
                    <a:pt x="218" y="113"/>
                  </a:lnTo>
                  <a:lnTo>
                    <a:pt x="199" y="123"/>
                  </a:lnTo>
                  <a:lnTo>
                    <a:pt x="178" y="132"/>
                  </a:lnTo>
                  <a:lnTo>
                    <a:pt x="156" y="139"/>
                  </a:lnTo>
                  <a:lnTo>
                    <a:pt x="137" y="146"/>
                  </a:lnTo>
                  <a:lnTo>
                    <a:pt x="124" y="150"/>
                  </a:lnTo>
                  <a:lnTo>
                    <a:pt x="117" y="151"/>
                  </a:lnTo>
                  <a:lnTo>
                    <a:pt x="109" y="150"/>
                  </a:lnTo>
                  <a:lnTo>
                    <a:pt x="94" y="147"/>
                  </a:lnTo>
                  <a:lnTo>
                    <a:pt x="75" y="142"/>
                  </a:lnTo>
                  <a:lnTo>
                    <a:pt x="54" y="136"/>
                  </a:lnTo>
                  <a:lnTo>
                    <a:pt x="32" y="132"/>
                  </a:lnTo>
                  <a:lnTo>
                    <a:pt x="15" y="127"/>
                  </a:lnTo>
                  <a:lnTo>
                    <a:pt x="3" y="124"/>
                  </a:lnTo>
                  <a:lnTo>
                    <a:pt x="0" y="123"/>
                  </a:lnTo>
                  <a:close/>
                </a:path>
              </a:pathLst>
            </a:custGeom>
            <a:solidFill>
              <a:srgbClr val="EFE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10" name="Freeform 65">
              <a:extLst>
                <a:ext uri="{FF2B5EF4-FFF2-40B4-BE49-F238E27FC236}">
                  <a16:creationId xmlns:a16="http://schemas.microsoft.com/office/drawing/2014/main" id="{2E361ECB-8A56-B49A-8360-34B367A9934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3" y="3092"/>
              <a:ext cx="284" cy="151"/>
            </a:xfrm>
            <a:custGeom>
              <a:avLst/>
              <a:gdLst>
                <a:gd name="T0" fmla="*/ 0 w 284"/>
                <a:gd name="T1" fmla="*/ 123 h 151"/>
                <a:gd name="T2" fmla="*/ 0 w 284"/>
                <a:gd name="T3" fmla="*/ 123 h 151"/>
                <a:gd name="T4" fmla="*/ 1 w 284"/>
                <a:gd name="T5" fmla="*/ 123 h 151"/>
                <a:gd name="T6" fmla="*/ 5 w 284"/>
                <a:gd name="T7" fmla="*/ 120 h 151"/>
                <a:gd name="T8" fmla="*/ 12 w 284"/>
                <a:gd name="T9" fmla="*/ 117 h 151"/>
                <a:gd name="T10" fmla="*/ 20 w 284"/>
                <a:gd name="T11" fmla="*/ 112 h 151"/>
                <a:gd name="T12" fmla="*/ 28 w 284"/>
                <a:gd name="T13" fmla="*/ 105 h 151"/>
                <a:gd name="T14" fmla="*/ 36 w 284"/>
                <a:gd name="T15" fmla="*/ 97 h 151"/>
                <a:gd name="T16" fmla="*/ 46 w 284"/>
                <a:gd name="T17" fmla="*/ 88 h 151"/>
                <a:gd name="T18" fmla="*/ 52 w 284"/>
                <a:gd name="T19" fmla="*/ 76 h 151"/>
                <a:gd name="T20" fmla="*/ 52 w 284"/>
                <a:gd name="T21" fmla="*/ 76 h 151"/>
                <a:gd name="T22" fmla="*/ 65 w 284"/>
                <a:gd name="T23" fmla="*/ 51 h 151"/>
                <a:gd name="T24" fmla="*/ 74 w 284"/>
                <a:gd name="T25" fmla="*/ 31 h 151"/>
                <a:gd name="T26" fmla="*/ 79 w 284"/>
                <a:gd name="T27" fmla="*/ 16 h 151"/>
                <a:gd name="T28" fmla="*/ 79 w 284"/>
                <a:gd name="T29" fmla="*/ 4 h 151"/>
                <a:gd name="T30" fmla="*/ 79 w 284"/>
                <a:gd name="T31" fmla="*/ 4 h 151"/>
                <a:gd name="T32" fmla="*/ 85 w 284"/>
                <a:gd name="T33" fmla="*/ 0 h 151"/>
                <a:gd name="T34" fmla="*/ 102 w 284"/>
                <a:gd name="T35" fmla="*/ 0 h 151"/>
                <a:gd name="T36" fmla="*/ 128 w 284"/>
                <a:gd name="T37" fmla="*/ 1 h 151"/>
                <a:gd name="T38" fmla="*/ 158 w 284"/>
                <a:gd name="T39" fmla="*/ 4 h 151"/>
                <a:gd name="T40" fmla="*/ 190 w 284"/>
                <a:gd name="T41" fmla="*/ 8 h 151"/>
                <a:gd name="T42" fmla="*/ 221 w 284"/>
                <a:gd name="T43" fmla="*/ 12 h 151"/>
                <a:gd name="T44" fmla="*/ 248 w 284"/>
                <a:gd name="T45" fmla="*/ 15 h 151"/>
                <a:gd name="T46" fmla="*/ 268 w 284"/>
                <a:gd name="T47" fmla="*/ 16 h 151"/>
                <a:gd name="T48" fmla="*/ 268 w 284"/>
                <a:gd name="T49" fmla="*/ 16 h 151"/>
                <a:gd name="T50" fmla="*/ 280 w 284"/>
                <a:gd name="T51" fmla="*/ 18 h 151"/>
                <a:gd name="T52" fmla="*/ 284 w 284"/>
                <a:gd name="T53" fmla="*/ 23 h 151"/>
                <a:gd name="T54" fmla="*/ 284 w 284"/>
                <a:gd name="T55" fmla="*/ 32 h 151"/>
                <a:gd name="T56" fmla="*/ 279 w 284"/>
                <a:gd name="T57" fmla="*/ 43 h 151"/>
                <a:gd name="T58" fmla="*/ 271 w 284"/>
                <a:gd name="T59" fmla="*/ 57 h 151"/>
                <a:gd name="T60" fmla="*/ 263 w 284"/>
                <a:gd name="T61" fmla="*/ 69 h 151"/>
                <a:gd name="T62" fmla="*/ 253 w 284"/>
                <a:gd name="T63" fmla="*/ 82 h 151"/>
                <a:gd name="T64" fmla="*/ 245 w 284"/>
                <a:gd name="T65" fmla="*/ 93 h 151"/>
                <a:gd name="T66" fmla="*/ 245 w 284"/>
                <a:gd name="T67" fmla="*/ 93 h 151"/>
                <a:gd name="T68" fmla="*/ 234 w 284"/>
                <a:gd name="T69" fmla="*/ 104 h 151"/>
                <a:gd name="T70" fmla="*/ 218 w 284"/>
                <a:gd name="T71" fmla="*/ 113 h 151"/>
                <a:gd name="T72" fmla="*/ 199 w 284"/>
                <a:gd name="T73" fmla="*/ 123 h 151"/>
                <a:gd name="T74" fmla="*/ 178 w 284"/>
                <a:gd name="T75" fmla="*/ 132 h 151"/>
                <a:gd name="T76" fmla="*/ 156 w 284"/>
                <a:gd name="T77" fmla="*/ 139 h 151"/>
                <a:gd name="T78" fmla="*/ 137 w 284"/>
                <a:gd name="T79" fmla="*/ 146 h 151"/>
                <a:gd name="T80" fmla="*/ 124 w 284"/>
                <a:gd name="T81" fmla="*/ 150 h 151"/>
                <a:gd name="T82" fmla="*/ 117 w 284"/>
                <a:gd name="T83" fmla="*/ 151 h 151"/>
                <a:gd name="T84" fmla="*/ 117 w 284"/>
                <a:gd name="T85" fmla="*/ 151 h 151"/>
                <a:gd name="T86" fmla="*/ 109 w 284"/>
                <a:gd name="T87" fmla="*/ 150 h 151"/>
                <a:gd name="T88" fmla="*/ 94 w 284"/>
                <a:gd name="T89" fmla="*/ 147 h 151"/>
                <a:gd name="T90" fmla="*/ 75 w 284"/>
                <a:gd name="T91" fmla="*/ 142 h 151"/>
                <a:gd name="T92" fmla="*/ 54 w 284"/>
                <a:gd name="T93" fmla="*/ 136 h 151"/>
                <a:gd name="T94" fmla="*/ 32 w 284"/>
                <a:gd name="T95" fmla="*/ 132 h 151"/>
                <a:gd name="T96" fmla="*/ 15 w 284"/>
                <a:gd name="T97" fmla="*/ 127 h 151"/>
                <a:gd name="T98" fmla="*/ 3 w 284"/>
                <a:gd name="T99" fmla="*/ 124 h 151"/>
                <a:gd name="T100" fmla="*/ 0 w 284"/>
                <a:gd name="T101" fmla="*/ 123 h 151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84" h="151">
                  <a:moveTo>
                    <a:pt x="0" y="123"/>
                  </a:moveTo>
                  <a:lnTo>
                    <a:pt x="0" y="123"/>
                  </a:lnTo>
                  <a:lnTo>
                    <a:pt x="1" y="123"/>
                  </a:lnTo>
                  <a:lnTo>
                    <a:pt x="5" y="120"/>
                  </a:lnTo>
                  <a:lnTo>
                    <a:pt x="12" y="117"/>
                  </a:lnTo>
                  <a:lnTo>
                    <a:pt x="20" y="112"/>
                  </a:lnTo>
                  <a:lnTo>
                    <a:pt x="28" y="105"/>
                  </a:lnTo>
                  <a:lnTo>
                    <a:pt x="36" y="97"/>
                  </a:lnTo>
                  <a:lnTo>
                    <a:pt x="46" y="88"/>
                  </a:lnTo>
                  <a:lnTo>
                    <a:pt x="52" y="76"/>
                  </a:lnTo>
                  <a:lnTo>
                    <a:pt x="65" y="51"/>
                  </a:lnTo>
                  <a:lnTo>
                    <a:pt x="74" y="31"/>
                  </a:lnTo>
                  <a:lnTo>
                    <a:pt x="79" y="16"/>
                  </a:lnTo>
                  <a:lnTo>
                    <a:pt x="79" y="4"/>
                  </a:lnTo>
                  <a:lnTo>
                    <a:pt x="85" y="0"/>
                  </a:lnTo>
                  <a:lnTo>
                    <a:pt x="102" y="0"/>
                  </a:lnTo>
                  <a:lnTo>
                    <a:pt x="128" y="1"/>
                  </a:lnTo>
                  <a:lnTo>
                    <a:pt x="158" y="4"/>
                  </a:lnTo>
                  <a:lnTo>
                    <a:pt x="190" y="8"/>
                  </a:lnTo>
                  <a:lnTo>
                    <a:pt x="221" y="12"/>
                  </a:lnTo>
                  <a:lnTo>
                    <a:pt x="248" y="15"/>
                  </a:lnTo>
                  <a:lnTo>
                    <a:pt x="268" y="16"/>
                  </a:lnTo>
                  <a:lnTo>
                    <a:pt x="280" y="18"/>
                  </a:lnTo>
                  <a:lnTo>
                    <a:pt x="284" y="23"/>
                  </a:lnTo>
                  <a:lnTo>
                    <a:pt x="284" y="32"/>
                  </a:lnTo>
                  <a:lnTo>
                    <a:pt x="279" y="43"/>
                  </a:lnTo>
                  <a:lnTo>
                    <a:pt x="271" y="57"/>
                  </a:lnTo>
                  <a:lnTo>
                    <a:pt x="263" y="69"/>
                  </a:lnTo>
                  <a:lnTo>
                    <a:pt x="253" y="82"/>
                  </a:lnTo>
                  <a:lnTo>
                    <a:pt x="245" y="93"/>
                  </a:lnTo>
                  <a:lnTo>
                    <a:pt x="234" y="104"/>
                  </a:lnTo>
                  <a:lnTo>
                    <a:pt x="218" y="113"/>
                  </a:lnTo>
                  <a:lnTo>
                    <a:pt x="199" y="123"/>
                  </a:lnTo>
                  <a:lnTo>
                    <a:pt x="178" y="132"/>
                  </a:lnTo>
                  <a:lnTo>
                    <a:pt x="156" y="139"/>
                  </a:lnTo>
                  <a:lnTo>
                    <a:pt x="137" y="146"/>
                  </a:lnTo>
                  <a:lnTo>
                    <a:pt x="124" y="150"/>
                  </a:lnTo>
                  <a:lnTo>
                    <a:pt x="117" y="151"/>
                  </a:lnTo>
                  <a:lnTo>
                    <a:pt x="109" y="150"/>
                  </a:lnTo>
                  <a:lnTo>
                    <a:pt x="94" y="147"/>
                  </a:lnTo>
                  <a:lnTo>
                    <a:pt x="75" y="142"/>
                  </a:lnTo>
                  <a:lnTo>
                    <a:pt x="54" y="136"/>
                  </a:lnTo>
                  <a:lnTo>
                    <a:pt x="32" y="132"/>
                  </a:lnTo>
                  <a:lnTo>
                    <a:pt x="15" y="127"/>
                  </a:lnTo>
                  <a:lnTo>
                    <a:pt x="3" y="124"/>
                  </a:lnTo>
                  <a:lnTo>
                    <a:pt x="0" y="12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11" name="Freeform 66">
              <a:extLst>
                <a:ext uri="{FF2B5EF4-FFF2-40B4-BE49-F238E27FC236}">
                  <a16:creationId xmlns:a16="http://schemas.microsoft.com/office/drawing/2014/main" id="{66A59A16-6F6B-79D7-B79E-55979948E9A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7" y="3134"/>
              <a:ext cx="166" cy="121"/>
            </a:xfrm>
            <a:custGeom>
              <a:avLst/>
              <a:gdLst>
                <a:gd name="T0" fmla="*/ 69 w 166"/>
                <a:gd name="T1" fmla="*/ 7 h 121"/>
                <a:gd name="T2" fmla="*/ 68 w 166"/>
                <a:gd name="T3" fmla="*/ 9 h 121"/>
                <a:gd name="T4" fmla="*/ 64 w 166"/>
                <a:gd name="T5" fmla="*/ 16 h 121"/>
                <a:gd name="T6" fmla="*/ 57 w 166"/>
                <a:gd name="T7" fmla="*/ 27 h 121"/>
                <a:gd name="T8" fmla="*/ 49 w 166"/>
                <a:gd name="T9" fmla="*/ 40 h 121"/>
                <a:gd name="T10" fmla="*/ 39 w 166"/>
                <a:gd name="T11" fmla="*/ 54 h 121"/>
                <a:gd name="T12" fmla="*/ 29 w 166"/>
                <a:gd name="T13" fmla="*/ 67 h 121"/>
                <a:gd name="T14" fmla="*/ 16 w 166"/>
                <a:gd name="T15" fmla="*/ 79 h 121"/>
                <a:gd name="T16" fmla="*/ 6 w 166"/>
                <a:gd name="T17" fmla="*/ 89 h 121"/>
                <a:gd name="T18" fmla="*/ 0 w 166"/>
                <a:gd name="T19" fmla="*/ 96 h 121"/>
                <a:gd name="T20" fmla="*/ 8 w 166"/>
                <a:gd name="T21" fmla="*/ 102 h 121"/>
                <a:gd name="T22" fmla="*/ 24 w 166"/>
                <a:gd name="T23" fmla="*/ 108 h 121"/>
                <a:gd name="T24" fmla="*/ 46 w 166"/>
                <a:gd name="T25" fmla="*/ 112 h 121"/>
                <a:gd name="T26" fmla="*/ 68 w 166"/>
                <a:gd name="T27" fmla="*/ 116 h 121"/>
                <a:gd name="T28" fmla="*/ 89 w 166"/>
                <a:gd name="T29" fmla="*/ 118 h 121"/>
                <a:gd name="T30" fmla="*/ 104 w 166"/>
                <a:gd name="T31" fmla="*/ 121 h 121"/>
                <a:gd name="T32" fmla="*/ 109 w 166"/>
                <a:gd name="T33" fmla="*/ 121 h 121"/>
                <a:gd name="T34" fmla="*/ 112 w 166"/>
                <a:gd name="T35" fmla="*/ 117 h 121"/>
                <a:gd name="T36" fmla="*/ 119 w 166"/>
                <a:gd name="T37" fmla="*/ 104 h 121"/>
                <a:gd name="T38" fmla="*/ 127 w 166"/>
                <a:gd name="T39" fmla="*/ 86 h 121"/>
                <a:gd name="T40" fmla="*/ 138 w 166"/>
                <a:gd name="T41" fmla="*/ 66 h 121"/>
                <a:gd name="T42" fmla="*/ 148 w 166"/>
                <a:gd name="T43" fmla="*/ 44 h 121"/>
                <a:gd name="T44" fmla="*/ 157 w 166"/>
                <a:gd name="T45" fmla="*/ 25 h 121"/>
                <a:gd name="T46" fmla="*/ 163 w 166"/>
                <a:gd name="T47" fmla="*/ 11 h 121"/>
                <a:gd name="T48" fmla="*/ 166 w 166"/>
                <a:gd name="T49" fmla="*/ 4 h 121"/>
                <a:gd name="T50" fmla="*/ 162 w 166"/>
                <a:gd name="T51" fmla="*/ 1 h 121"/>
                <a:gd name="T52" fmla="*/ 151 w 166"/>
                <a:gd name="T53" fmla="*/ 0 h 121"/>
                <a:gd name="T54" fmla="*/ 135 w 166"/>
                <a:gd name="T55" fmla="*/ 1 h 121"/>
                <a:gd name="T56" fmla="*/ 117 w 166"/>
                <a:gd name="T57" fmla="*/ 1 h 121"/>
                <a:gd name="T58" fmla="*/ 100 w 166"/>
                <a:gd name="T59" fmla="*/ 4 h 121"/>
                <a:gd name="T60" fmla="*/ 84 w 166"/>
                <a:gd name="T61" fmla="*/ 5 h 121"/>
                <a:gd name="T62" fmla="*/ 73 w 166"/>
                <a:gd name="T63" fmla="*/ 7 h 121"/>
                <a:gd name="T64" fmla="*/ 69 w 166"/>
                <a:gd name="T65" fmla="*/ 7 h 12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66" h="121">
                  <a:moveTo>
                    <a:pt x="69" y="7"/>
                  </a:moveTo>
                  <a:lnTo>
                    <a:pt x="68" y="9"/>
                  </a:lnTo>
                  <a:lnTo>
                    <a:pt x="64" y="16"/>
                  </a:lnTo>
                  <a:lnTo>
                    <a:pt x="57" y="27"/>
                  </a:lnTo>
                  <a:lnTo>
                    <a:pt x="49" y="40"/>
                  </a:lnTo>
                  <a:lnTo>
                    <a:pt x="39" y="54"/>
                  </a:lnTo>
                  <a:lnTo>
                    <a:pt x="29" y="67"/>
                  </a:lnTo>
                  <a:lnTo>
                    <a:pt x="16" y="79"/>
                  </a:lnTo>
                  <a:lnTo>
                    <a:pt x="6" y="89"/>
                  </a:lnTo>
                  <a:lnTo>
                    <a:pt x="0" y="96"/>
                  </a:lnTo>
                  <a:lnTo>
                    <a:pt x="8" y="102"/>
                  </a:lnTo>
                  <a:lnTo>
                    <a:pt x="24" y="108"/>
                  </a:lnTo>
                  <a:lnTo>
                    <a:pt x="46" y="112"/>
                  </a:lnTo>
                  <a:lnTo>
                    <a:pt x="68" y="116"/>
                  </a:lnTo>
                  <a:lnTo>
                    <a:pt x="89" y="118"/>
                  </a:lnTo>
                  <a:lnTo>
                    <a:pt x="104" y="121"/>
                  </a:lnTo>
                  <a:lnTo>
                    <a:pt x="109" y="121"/>
                  </a:lnTo>
                  <a:lnTo>
                    <a:pt x="112" y="117"/>
                  </a:lnTo>
                  <a:lnTo>
                    <a:pt x="119" y="104"/>
                  </a:lnTo>
                  <a:lnTo>
                    <a:pt x="127" y="86"/>
                  </a:lnTo>
                  <a:lnTo>
                    <a:pt x="138" y="66"/>
                  </a:lnTo>
                  <a:lnTo>
                    <a:pt x="148" y="44"/>
                  </a:lnTo>
                  <a:lnTo>
                    <a:pt x="157" y="25"/>
                  </a:lnTo>
                  <a:lnTo>
                    <a:pt x="163" y="11"/>
                  </a:lnTo>
                  <a:lnTo>
                    <a:pt x="166" y="4"/>
                  </a:lnTo>
                  <a:lnTo>
                    <a:pt x="162" y="1"/>
                  </a:lnTo>
                  <a:lnTo>
                    <a:pt x="151" y="0"/>
                  </a:lnTo>
                  <a:lnTo>
                    <a:pt x="135" y="1"/>
                  </a:lnTo>
                  <a:lnTo>
                    <a:pt x="117" y="1"/>
                  </a:lnTo>
                  <a:lnTo>
                    <a:pt x="100" y="4"/>
                  </a:lnTo>
                  <a:lnTo>
                    <a:pt x="84" y="5"/>
                  </a:lnTo>
                  <a:lnTo>
                    <a:pt x="73" y="7"/>
                  </a:lnTo>
                  <a:lnTo>
                    <a:pt x="69" y="7"/>
                  </a:lnTo>
                  <a:close/>
                </a:path>
              </a:pathLst>
            </a:custGeom>
            <a:solidFill>
              <a:srgbClr val="DDCE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12" name="Freeform 67">
              <a:extLst>
                <a:ext uri="{FF2B5EF4-FFF2-40B4-BE49-F238E27FC236}">
                  <a16:creationId xmlns:a16="http://schemas.microsoft.com/office/drawing/2014/main" id="{BFD23D54-B298-23CD-2237-C5B0FABA1C7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2" y="3111"/>
              <a:ext cx="174" cy="15"/>
            </a:xfrm>
            <a:custGeom>
              <a:avLst/>
              <a:gdLst>
                <a:gd name="T0" fmla="*/ 5 w 174"/>
                <a:gd name="T1" fmla="*/ 0 h 15"/>
                <a:gd name="T2" fmla="*/ 0 w 174"/>
                <a:gd name="T3" fmla="*/ 8 h 15"/>
                <a:gd name="T4" fmla="*/ 171 w 174"/>
                <a:gd name="T5" fmla="*/ 15 h 15"/>
                <a:gd name="T6" fmla="*/ 174 w 174"/>
                <a:gd name="T7" fmla="*/ 7 h 15"/>
                <a:gd name="T8" fmla="*/ 5 w 174"/>
                <a:gd name="T9" fmla="*/ 0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4" h="15">
                  <a:moveTo>
                    <a:pt x="5" y="0"/>
                  </a:moveTo>
                  <a:lnTo>
                    <a:pt x="0" y="8"/>
                  </a:lnTo>
                  <a:lnTo>
                    <a:pt x="171" y="15"/>
                  </a:lnTo>
                  <a:lnTo>
                    <a:pt x="174" y="7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9E9E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13" name="Freeform 68">
              <a:extLst>
                <a:ext uri="{FF2B5EF4-FFF2-40B4-BE49-F238E27FC236}">
                  <a16:creationId xmlns:a16="http://schemas.microsoft.com/office/drawing/2014/main" id="{E795D6D6-8290-BB0A-168F-E4A9C8D9C6E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5" y="3146"/>
              <a:ext cx="39" cy="7"/>
            </a:xfrm>
            <a:custGeom>
              <a:avLst/>
              <a:gdLst>
                <a:gd name="T0" fmla="*/ 5 w 39"/>
                <a:gd name="T1" fmla="*/ 0 h 7"/>
                <a:gd name="T2" fmla="*/ 0 w 39"/>
                <a:gd name="T3" fmla="*/ 7 h 7"/>
                <a:gd name="T4" fmla="*/ 35 w 39"/>
                <a:gd name="T5" fmla="*/ 7 h 7"/>
                <a:gd name="T6" fmla="*/ 39 w 39"/>
                <a:gd name="T7" fmla="*/ 0 h 7"/>
                <a:gd name="T8" fmla="*/ 5 w 39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" h="7">
                  <a:moveTo>
                    <a:pt x="5" y="0"/>
                  </a:moveTo>
                  <a:lnTo>
                    <a:pt x="0" y="7"/>
                  </a:lnTo>
                  <a:lnTo>
                    <a:pt x="35" y="7"/>
                  </a:lnTo>
                  <a:lnTo>
                    <a:pt x="39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9E9E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14" name="Freeform 69">
              <a:extLst>
                <a:ext uri="{FF2B5EF4-FFF2-40B4-BE49-F238E27FC236}">
                  <a16:creationId xmlns:a16="http://schemas.microsoft.com/office/drawing/2014/main" id="{9363BA4F-FD85-4117-48B0-C72E75BE2459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3" y="3163"/>
              <a:ext cx="42" cy="10"/>
            </a:xfrm>
            <a:custGeom>
              <a:avLst/>
              <a:gdLst>
                <a:gd name="T0" fmla="*/ 4 w 42"/>
                <a:gd name="T1" fmla="*/ 0 h 10"/>
                <a:gd name="T2" fmla="*/ 0 w 42"/>
                <a:gd name="T3" fmla="*/ 10 h 10"/>
                <a:gd name="T4" fmla="*/ 34 w 42"/>
                <a:gd name="T5" fmla="*/ 10 h 10"/>
                <a:gd name="T6" fmla="*/ 42 w 42"/>
                <a:gd name="T7" fmla="*/ 2 h 10"/>
                <a:gd name="T8" fmla="*/ 4 w 42"/>
                <a:gd name="T9" fmla="*/ 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10">
                  <a:moveTo>
                    <a:pt x="4" y="0"/>
                  </a:moveTo>
                  <a:lnTo>
                    <a:pt x="0" y="10"/>
                  </a:lnTo>
                  <a:lnTo>
                    <a:pt x="34" y="10"/>
                  </a:lnTo>
                  <a:lnTo>
                    <a:pt x="42" y="2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9E9E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15" name="Freeform 70">
              <a:extLst>
                <a:ext uri="{FF2B5EF4-FFF2-40B4-BE49-F238E27FC236}">
                  <a16:creationId xmlns:a16="http://schemas.microsoft.com/office/drawing/2014/main" id="{346D130F-4D96-B070-4D10-3EDA6207538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9" y="3181"/>
              <a:ext cx="41" cy="9"/>
            </a:xfrm>
            <a:custGeom>
              <a:avLst/>
              <a:gdLst>
                <a:gd name="T0" fmla="*/ 6 w 41"/>
                <a:gd name="T1" fmla="*/ 0 h 9"/>
                <a:gd name="T2" fmla="*/ 0 w 41"/>
                <a:gd name="T3" fmla="*/ 9 h 9"/>
                <a:gd name="T4" fmla="*/ 36 w 41"/>
                <a:gd name="T5" fmla="*/ 9 h 9"/>
                <a:gd name="T6" fmla="*/ 41 w 41"/>
                <a:gd name="T7" fmla="*/ 1 h 9"/>
                <a:gd name="T8" fmla="*/ 6 w 41"/>
                <a:gd name="T9" fmla="*/ 0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" h="9">
                  <a:moveTo>
                    <a:pt x="6" y="0"/>
                  </a:moveTo>
                  <a:lnTo>
                    <a:pt x="0" y="9"/>
                  </a:lnTo>
                  <a:lnTo>
                    <a:pt x="36" y="9"/>
                  </a:lnTo>
                  <a:lnTo>
                    <a:pt x="41" y="1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E9E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16" name="Freeform 71">
              <a:extLst>
                <a:ext uri="{FF2B5EF4-FFF2-40B4-BE49-F238E27FC236}">
                  <a16:creationId xmlns:a16="http://schemas.microsoft.com/office/drawing/2014/main" id="{D8706135-3A9C-AFCD-81D7-02C705B07F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8" y="3235"/>
              <a:ext cx="51" cy="66"/>
            </a:xfrm>
            <a:custGeom>
              <a:avLst/>
              <a:gdLst>
                <a:gd name="T0" fmla="*/ 19 w 51"/>
                <a:gd name="T1" fmla="*/ 66 h 66"/>
                <a:gd name="T2" fmla="*/ 15 w 51"/>
                <a:gd name="T3" fmla="*/ 66 h 66"/>
                <a:gd name="T4" fmla="*/ 7 w 51"/>
                <a:gd name="T5" fmla="*/ 66 h 66"/>
                <a:gd name="T6" fmla="*/ 0 w 51"/>
                <a:gd name="T7" fmla="*/ 61 h 66"/>
                <a:gd name="T8" fmla="*/ 1 w 51"/>
                <a:gd name="T9" fmla="*/ 47 h 66"/>
                <a:gd name="T10" fmla="*/ 8 w 51"/>
                <a:gd name="T11" fmla="*/ 30 h 66"/>
                <a:gd name="T12" fmla="*/ 15 w 51"/>
                <a:gd name="T13" fmla="*/ 15 h 66"/>
                <a:gd name="T14" fmla="*/ 23 w 51"/>
                <a:gd name="T15" fmla="*/ 5 h 66"/>
                <a:gd name="T16" fmla="*/ 28 w 51"/>
                <a:gd name="T17" fmla="*/ 3 h 66"/>
                <a:gd name="T18" fmla="*/ 35 w 51"/>
                <a:gd name="T19" fmla="*/ 1 h 66"/>
                <a:gd name="T20" fmla="*/ 40 w 51"/>
                <a:gd name="T21" fmla="*/ 0 h 66"/>
                <a:gd name="T22" fmla="*/ 47 w 51"/>
                <a:gd name="T23" fmla="*/ 1 h 66"/>
                <a:gd name="T24" fmla="*/ 51 w 51"/>
                <a:gd name="T25" fmla="*/ 3 h 66"/>
                <a:gd name="T26" fmla="*/ 48 w 51"/>
                <a:gd name="T27" fmla="*/ 15 h 66"/>
                <a:gd name="T28" fmla="*/ 38 w 51"/>
                <a:gd name="T29" fmla="*/ 36 h 66"/>
                <a:gd name="T30" fmla="*/ 24 w 51"/>
                <a:gd name="T31" fmla="*/ 57 h 66"/>
                <a:gd name="T32" fmla="*/ 19 w 51"/>
                <a:gd name="T33" fmla="*/ 66 h 6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1" h="66">
                  <a:moveTo>
                    <a:pt x="19" y="66"/>
                  </a:moveTo>
                  <a:lnTo>
                    <a:pt x="15" y="66"/>
                  </a:lnTo>
                  <a:lnTo>
                    <a:pt x="7" y="66"/>
                  </a:lnTo>
                  <a:lnTo>
                    <a:pt x="0" y="61"/>
                  </a:lnTo>
                  <a:lnTo>
                    <a:pt x="1" y="47"/>
                  </a:lnTo>
                  <a:lnTo>
                    <a:pt x="8" y="30"/>
                  </a:lnTo>
                  <a:lnTo>
                    <a:pt x="15" y="15"/>
                  </a:lnTo>
                  <a:lnTo>
                    <a:pt x="23" y="5"/>
                  </a:lnTo>
                  <a:lnTo>
                    <a:pt x="28" y="3"/>
                  </a:lnTo>
                  <a:lnTo>
                    <a:pt x="35" y="1"/>
                  </a:lnTo>
                  <a:lnTo>
                    <a:pt x="40" y="0"/>
                  </a:lnTo>
                  <a:lnTo>
                    <a:pt x="47" y="1"/>
                  </a:lnTo>
                  <a:lnTo>
                    <a:pt x="51" y="3"/>
                  </a:lnTo>
                  <a:lnTo>
                    <a:pt x="48" y="15"/>
                  </a:lnTo>
                  <a:lnTo>
                    <a:pt x="38" y="36"/>
                  </a:lnTo>
                  <a:lnTo>
                    <a:pt x="24" y="57"/>
                  </a:lnTo>
                  <a:lnTo>
                    <a:pt x="19" y="66"/>
                  </a:lnTo>
                  <a:close/>
                </a:path>
              </a:pathLst>
            </a:custGeom>
            <a:solidFill>
              <a:srgbClr val="933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17" name="Freeform 72">
              <a:extLst>
                <a:ext uri="{FF2B5EF4-FFF2-40B4-BE49-F238E27FC236}">
                  <a16:creationId xmlns:a16="http://schemas.microsoft.com/office/drawing/2014/main" id="{0EED6F82-AEDC-C9F8-C9B1-96815119621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8" y="3235"/>
              <a:ext cx="51" cy="66"/>
            </a:xfrm>
            <a:custGeom>
              <a:avLst/>
              <a:gdLst>
                <a:gd name="T0" fmla="*/ 19 w 51"/>
                <a:gd name="T1" fmla="*/ 66 h 66"/>
                <a:gd name="T2" fmla="*/ 19 w 51"/>
                <a:gd name="T3" fmla="*/ 66 h 66"/>
                <a:gd name="T4" fmla="*/ 15 w 51"/>
                <a:gd name="T5" fmla="*/ 66 h 66"/>
                <a:gd name="T6" fmla="*/ 7 w 51"/>
                <a:gd name="T7" fmla="*/ 66 h 66"/>
                <a:gd name="T8" fmla="*/ 0 w 51"/>
                <a:gd name="T9" fmla="*/ 61 h 66"/>
                <a:gd name="T10" fmla="*/ 1 w 51"/>
                <a:gd name="T11" fmla="*/ 47 h 66"/>
                <a:gd name="T12" fmla="*/ 1 w 51"/>
                <a:gd name="T13" fmla="*/ 47 h 66"/>
                <a:gd name="T14" fmla="*/ 8 w 51"/>
                <a:gd name="T15" fmla="*/ 30 h 66"/>
                <a:gd name="T16" fmla="*/ 15 w 51"/>
                <a:gd name="T17" fmla="*/ 15 h 66"/>
                <a:gd name="T18" fmla="*/ 23 w 51"/>
                <a:gd name="T19" fmla="*/ 5 h 66"/>
                <a:gd name="T20" fmla="*/ 28 w 51"/>
                <a:gd name="T21" fmla="*/ 3 h 66"/>
                <a:gd name="T22" fmla="*/ 28 w 51"/>
                <a:gd name="T23" fmla="*/ 3 h 66"/>
                <a:gd name="T24" fmla="*/ 35 w 51"/>
                <a:gd name="T25" fmla="*/ 1 h 66"/>
                <a:gd name="T26" fmla="*/ 40 w 51"/>
                <a:gd name="T27" fmla="*/ 0 h 66"/>
                <a:gd name="T28" fmla="*/ 47 w 51"/>
                <a:gd name="T29" fmla="*/ 1 h 66"/>
                <a:gd name="T30" fmla="*/ 51 w 51"/>
                <a:gd name="T31" fmla="*/ 3 h 66"/>
                <a:gd name="T32" fmla="*/ 51 w 51"/>
                <a:gd name="T33" fmla="*/ 3 h 66"/>
                <a:gd name="T34" fmla="*/ 48 w 51"/>
                <a:gd name="T35" fmla="*/ 15 h 66"/>
                <a:gd name="T36" fmla="*/ 38 w 51"/>
                <a:gd name="T37" fmla="*/ 36 h 66"/>
                <a:gd name="T38" fmla="*/ 24 w 51"/>
                <a:gd name="T39" fmla="*/ 57 h 66"/>
                <a:gd name="T40" fmla="*/ 19 w 51"/>
                <a:gd name="T41" fmla="*/ 66 h 6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1" h="66">
                  <a:moveTo>
                    <a:pt x="19" y="66"/>
                  </a:moveTo>
                  <a:lnTo>
                    <a:pt x="19" y="66"/>
                  </a:lnTo>
                  <a:lnTo>
                    <a:pt x="15" y="66"/>
                  </a:lnTo>
                  <a:lnTo>
                    <a:pt x="7" y="66"/>
                  </a:lnTo>
                  <a:lnTo>
                    <a:pt x="0" y="61"/>
                  </a:lnTo>
                  <a:lnTo>
                    <a:pt x="1" y="47"/>
                  </a:lnTo>
                  <a:lnTo>
                    <a:pt x="8" y="30"/>
                  </a:lnTo>
                  <a:lnTo>
                    <a:pt x="15" y="15"/>
                  </a:lnTo>
                  <a:lnTo>
                    <a:pt x="23" y="5"/>
                  </a:lnTo>
                  <a:lnTo>
                    <a:pt x="28" y="3"/>
                  </a:lnTo>
                  <a:lnTo>
                    <a:pt x="35" y="1"/>
                  </a:lnTo>
                  <a:lnTo>
                    <a:pt x="40" y="0"/>
                  </a:lnTo>
                  <a:lnTo>
                    <a:pt x="47" y="1"/>
                  </a:lnTo>
                  <a:lnTo>
                    <a:pt x="51" y="3"/>
                  </a:lnTo>
                  <a:lnTo>
                    <a:pt x="48" y="15"/>
                  </a:lnTo>
                  <a:lnTo>
                    <a:pt x="38" y="36"/>
                  </a:lnTo>
                  <a:lnTo>
                    <a:pt x="24" y="57"/>
                  </a:lnTo>
                  <a:lnTo>
                    <a:pt x="19" y="6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18" name="Freeform 73">
              <a:extLst>
                <a:ext uri="{FF2B5EF4-FFF2-40B4-BE49-F238E27FC236}">
                  <a16:creationId xmlns:a16="http://schemas.microsoft.com/office/drawing/2014/main" id="{7E2D63D2-17A8-856D-D774-AE22D0CCCF0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5" y="3208"/>
              <a:ext cx="301" cy="124"/>
            </a:xfrm>
            <a:custGeom>
              <a:avLst/>
              <a:gdLst>
                <a:gd name="T0" fmla="*/ 4 w 301"/>
                <a:gd name="T1" fmla="*/ 111 h 124"/>
                <a:gd name="T2" fmla="*/ 3 w 301"/>
                <a:gd name="T3" fmla="*/ 107 h 124"/>
                <a:gd name="T4" fmla="*/ 0 w 301"/>
                <a:gd name="T5" fmla="*/ 93 h 124"/>
                <a:gd name="T6" fmla="*/ 2 w 301"/>
                <a:gd name="T7" fmla="*/ 74 h 124"/>
                <a:gd name="T8" fmla="*/ 14 w 301"/>
                <a:gd name="T9" fmla="*/ 49 h 124"/>
                <a:gd name="T10" fmla="*/ 22 w 301"/>
                <a:gd name="T11" fmla="*/ 36 h 124"/>
                <a:gd name="T12" fmla="*/ 31 w 301"/>
                <a:gd name="T13" fmla="*/ 26 h 124"/>
                <a:gd name="T14" fmla="*/ 40 w 301"/>
                <a:gd name="T15" fmla="*/ 18 h 124"/>
                <a:gd name="T16" fmla="*/ 48 w 301"/>
                <a:gd name="T17" fmla="*/ 11 h 124"/>
                <a:gd name="T18" fmla="*/ 54 w 301"/>
                <a:gd name="T19" fmla="*/ 5 h 124"/>
                <a:gd name="T20" fmla="*/ 60 w 301"/>
                <a:gd name="T21" fmla="*/ 3 h 124"/>
                <a:gd name="T22" fmla="*/ 62 w 301"/>
                <a:gd name="T23" fmla="*/ 0 h 124"/>
                <a:gd name="T24" fmla="*/ 64 w 301"/>
                <a:gd name="T25" fmla="*/ 0 h 124"/>
                <a:gd name="T26" fmla="*/ 66 w 301"/>
                <a:gd name="T27" fmla="*/ 0 h 124"/>
                <a:gd name="T28" fmla="*/ 72 w 301"/>
                <a:gd name="T29" fmla="*/ 0 h 124"/>
                <a:gd name="T30" fmla="*/ 81 w 301"/>
                <a:gd name="T31" fmla="*/ 1 h 124"/>
                <a:gd name="T32" fmla="*/ 93 w 301"/>
                <a:gd name="T33" fmla="*/ 3 h 124"/>
                <a:gd name="T34" fmla="*/ 108 w 301"/>
                <a:gd name="T35" fmla="*/ 3 h 124"/>
                <a:gd name="T36" fmla="*/ 124 w 301"/>
                <a:gd name="T37" fmla="*/ 4 h 124"/>
                <a:gd name="T38" fmla="*/ 143 w 301"/>
                <a:gd name="T39" fmla="*/ 5 h 124"/>
                <a:gd name="T40" fmla="*/ 162 w 301"/>
                <a:gd name="T41" fmla="*/ 7 h 124"/>
                <a:gd name="T42" fmla="*/ 182 w 301"/>
                <a:gd name="T43" fmla="*/ 9 h 124"/>
                <a:gd name="T44" fmla="*/ 201 w 301"/>
                <a:gd name="T45" fmla="*/ 11 h 124"/>
                <a:gd name="T46" fmla="*/ 221 w 301"/>
                <a:gd name="T47" fmla="*/ 12 h 124"/>
                <a:gd name="T48" fmla="*/ 239 w 301"/>
                <a:gd name="T49" fmla="*/ 15 h 124"/>
                <a:gd name="T50" fmla="*/ 256 w 301"/>
                <a:gd name="T51" fmla="*/ 16 h 124"/>
                <a:gd name="T52" fmla="*/ 271 w 301"/>
                <a:gd name="T53" fmla="*/ 18 h 124"/>
                <a:gd name="T54" fmla="*/ 285 w 301"/>
                <a:gd name="T55" fmla="*/ 20 h 124"/>
                <a:gd name="T56" fmla="*/ 294 w 301"/>
                <a:gd name="T57" fmla="*/ 22 h 124"/>
                <a:gd name="T58" fmla="*/ 300 w 301"/>
                <a:gd name="T59" fmla="*/ 24 h 124"/>
                <a:gd name="T60" fmla="*/ 301 w 301"/>
                <a:gd name="T61" fmla="*/ 30 h 124"/>
                <a:gd name="T62" fmla="*/ 297 w 301"/>
                <a:gd name="T63" fmla="*/ 38 h 124"/>
                <a:gd name="T64" fmla="*/ 287 w 301"/>
                <a:gd name="T65" fmla="*/ 47 h 124"/>
                <a:gd name="T66" fmla="*/ 275 w 301"/>
                <a:gd name="T67" fmla="*/ 57 h 124"/>
                <a:gd name="T68" fmla="*/ 261 w 301"/>
                <a:gd name="T69" fmla="*/ 67 h 124"/>
                <a:gd name="T70" fmla="*/ 242 w 301"/>
                <a:gd name="T71" fmla="*/ 80 h 124"/>
                <a:gd name="T72" fmla="*/ 220 w 301"/>
                <a:gd name="T73" fmla="*/ 90 h 124"/>
                <a:gd name="T74" fmla="*/ 197 w 301"/>
                <a:gd name="T75" fmla="*/ 100 h 124"/>
                <a:gd name="T76" fmla="*/ 172 w 301"/>
                <a:gd name="T77" fmla="*/ 109 h 124"/>
                <a:gd name="T78" fmla="*/ 145 w 301"/>
                <a:gd name="T79" fmla="*/ 116 h 124"/>
                <a:gd name="T80" fmla="*/ 116 w 301"/>
                <a:gd name="T81" fmla="*/ 121 h 124"/>
                <a:gd name="T82" fmla="*/ 88 w 301"/>
                <a:gd name="T83" fmla="*/ 124 h 124"/>
                <a:gd name="T84" fmla="*/ 60 w 301"/>
                <a:gd name="T85" fmla="*/ 123 h 124"/>
                <a:gd name="T86" fmla="*/ 31 w 301"/>
                <a:gd name="T87" fmla="*/ 119 h 124"/>
                <a:gd name="T88" fmla="*/ 4 w 301"/>
                <a:gd name="T89" fmla="*/ 111 h 12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301" h="124">
                  <a:moveTo>
                    <a:pt x="4" y="111"/>
                  </a:moveTo>
                  <a:lnTo>
                    <a:pt x="3" y="107"/>
                  </a:lnTo>
                  <a:lnTo>
                    <a:pt x="0" y="93"/>
                  </a:lnTo>
                  <a:lnTo>
                    <a:pt x="2" y="74"/>
                  </a:lnTo>
                  <a:lnTo>
                    <a:pt x="14" y="49"/>
                  </a:lnTo>
                  <a:lnTo>
                    <a:pt x="22" y="36"/>
                  </a:lnTo>
                  <a:lnTo>
                    <a:pt x="31" y="26"/>
                  </a:lnTo>
                  <a:lnTo>
                    <a:pt x="40" y="18"/>
                  </a:lnTo>
                  <a:lnTo>
                    <a:pt x="48" y="11"/>
                  </a:lnTo>
                  <a:lnTo>
                    <a:pt x="54" y="5"/>
                  </a:lnTo>
                  <a:lnTo>
                    <a:pt x="60" y="3"/>
                  </a:lnTo>
                  <a:lnTo>
                    <a:pt x="62" y="0"/>
                  </a:lnTo>
                  <a:lnTo>
                    <a:pt x="64" y="0"/>
                  </a:lnTo>
                  <a:lnTo>
                    <a:pt x="66" y="0"/>
                  </a:lnTo>
                  <a:lnTo>
                    <a:pt x="72" y="0"/>
                  </a:lnTo>
                  <a:lnTo>
                    <a:pt x="81" y="1"/>
                  </a:lnTo>
                  <a:lnTo>
                    <a:pt x="93" y="3"/>
                  </a:lnTo>
                  <a:lnTo>
                    <a:pt x="108" y="3"/>
                  </a:lnTo>
                  <a:lnTo>
                    <a:pt x="124" y="4"/>
                  </a:lnTo>
                  <a:lnTo>
                    <a:pt x="143" y="5"/>
                  </a:lnTo>
                  <a:lnTo>
                    <a:pt x="162" y="7"/>
                  </a:lnTo>
                  <a:lnTo>
                    <a:pt x="182" y="9"/>
                  </a:lnTo>
                  <a:lnTo>
                    <a:pt x="201" y="11"/>
                  </a:lnTo>
                  <a:lnTo>
                    <a:pt x="221" y="12"/>
                  </a:lnTo>
                  <a:lnTo>
                    <a:pt x="239" y="15"/>
                  </a:lnTo>
                  <a:lnTo>
                    <a:pt x="256" y="16"/>
                  </a:lnTo>
                  <a:lnTo>
                    <a:pt x="271" y="18"/>
                  </a:lnTo>
                  <a:lnTo>
                    <a:pt x="285" y="20"/>
                  </a:lnTo>
                  <a:lnTo>
                    <a:pt x="294" y="22"/>
                  </a:lnTo>
                  <a:lnTo>
                    <a:pt x="300" y="24"/>
                  </a:lnTo>
                  <a:lnTo>
                    <a:pt x="301" y="30"/>
                  </a:lnTo>
                  <a:lnTo>
                    <a:pt x="297" y="38"/>
                  </a:lnTo>
                  <a:lnTo>
                    <a:pt x="287" y="47"/>
                  </a:lnTo>
                  <a:lnTo>
                    <a:pt x="275" y="57"/>
                  </a:lnTo>
                  <a:lnTo>
                    <a:pt x="261" y="67"/>
                  </a:lnTo>
                  <a:lnTo>
                    <a:pt x="242" y="80"/>
                  </a:lnTo>
                  <a:lnTo>
                    <a:pt x="220" y="90"/>
                  </a:lnTo>
                  <a:lnTo>
                    <a:pt x="197" y="100"/>
                  </a:lnTo>
                  <a:lnTo>
                    <a:pt x="172" y="109"/>
                  </a:lnTo>
                  <a:lnTo>
                    <a:pt x="145" y="116"/>
                  </a:lnTo>
                  <a:lnTo>
                    <a:pt x="116" y="121"/>
                  </a:lnTo>
                  <a:lnTo>
                    <a:pt x="88" y="124"/>
                  </a:lnTo>
                  <a:lnTo>
                    <a:pt x="60" y="123"/>
                  </a:lnTo>
                  <a:lnTo>
                    <a:pt x="31" y="119"/>
                  </a:lnTo>
                  <a:lnTo>
                    <a:pt x="4" y="111"/>
                  </a:lnTo>
                  <a:close/>
                </a:path>
              </a:pathLst>
            </a:custGeom>
            <a:solidFill>
              <a:srgbClr val="FFE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19" name="Freeform 74">
              <a:extLst>
                <a:ext uri="{FF2B5EF4-FFF2-40B4-BE49-F238E27FC236}">
                  <a16:creationId xmlns:a16="http://schemas.microsoft.com/office/drawing/2014/main" id="{E05942DB-CDB1-44D4-7A72-93B81C91C33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5" y="3208"/>
              <a:ext cx="301" cy="124"/>
            </a:xfrm>
            <a:custGeom>
              <a:avLst/>
              <a:gdLst>
                <a:gd name="T0" fmla="*/ 4 w 301"/>
                <a:gd name="T1" fmla="*/ 111 h 124"/>
                <a:gd name="T2" fmla="*/ 4 w 301"/>
                <a:gd name="T3" fmla="*/ 111 h 124"/>
                <a:gd name="T4" fmla="*/ 3 w 301"/>
                <a:gd name="T5" fmla="*/ 107 h 124"/>
                <a:gd name="T6" fmla="*/ 0 w 301"/>
                <a:gd name="T7" fmla="*/ 93 h 124"/>
                <a:gd name="T8" fmla="*/ 2 w 301"/>
                <a:gd name="T9" fmla="*/ 74 h 124"/>
                <a:gd name="T10" fmla="*/ 14 w 301"/>
                <a:gd name="T11" fmla="*/ 49 h 124"/>
                <a:gd name="T12" fmla="*/ 14 w 301"/>
                <a:gd name="T13" fmla="*/ 49 h 124"/>
                <a:gd name="T14" fmla="*/ 22 w 301"/>
                <a:gd name="T15" fmla="*/ 36 h 124"/>
                <a:gd name="T16" fmla="*/ 31 w 301"/>
                <a:gd name="T17" fmla="*/ 26 h 124"/>
                <a:gd name="T18" fmla="*/ 40 w 301"/>
                <a:gd name="T19" fmla="*/ 18 h 124"/>
                <a:gd name="T20" fmla="*/ 48 w 301"/>
                <a:gd name="T21" fmla="*/ 11 h 124"/>
                <a:gd name="T22" fmla="*/ 54 w 301"/>
                <a:gd name="T23" fmla="*/ 5 h 124"/>
                <a:gd name="T24" fmla="*/ 60 w 301"/>
                <a:gd name="T25" fmla="*/ 3 h 124"/>
                <a:gd name="T26" fmla="*/ 62 w 301"/>
                <a:gd name="T27" fmla="*/ 0 h 124"/>
                <a:gd name="T28" fmla="*/ 64 w 301"/>
                <a:gd name="T29" fmla="*/ 0 h 124"/>
                <a:gd name="T30" fmla="*/ 64 w 301"/>
                <a:gd name="T31" fmla="*/ 0 h 124"/>
                <a:gd name="T32" fmla="*/ 66 w 301"/>
                <a:gd name="T33" fmla="*/ 0 h 124"/>
                <a:gd name="T34" fmla="*/ 72 w 301"/>
                <a:gd name="T35" fmla="*/ 0 h 124"/>
                <a:gd name="T36" fmla="*/ 81 w 301"/>
                <a:gd name="T37" fmla="*/ 1 h 124"/>
                <a:gd name="T38" fmla="*/ 93 w 301"/>
                <a:gd name="T39" fmla="*/ 3 h 124"/>
                <a:gd name="T40" fmla="*/ 108 w 301"/>
                <a:gd name="T41" fmla="*/ 3 h 124"/>
                <a:gd name="T42" fmla="*/ 124 w 301"/>
                <a:gd name="T43" fmla="*/ 4 h 124"/>
                <a:gd name="T44" fmla="*/ 143 w 301"/>
                <a:gd name="T45" fmla="*/ 5 h 124"/>
                <a:gd name="T46" fmla="*/ 162 w 301"/>
                <a:gd name="T47" fmla="*/ 7 h 124"/>
                <a:gd name="T48" fmla="*/ 182 w 301"/>
                <a:gd name="T49" fmla="*/ 9 h 124"/>
                <a:gd name="T50" fmla="*/ 201 w 301"/>
                <a:gd name="T51" fmla="*/ 11 h 124"/>
                <a:gd name="T52" fmla="*/ 221 w 301"/>
                <a:gd name="T53" fmla="*/ 12 h 124"/>
                <a:gd name="T54" fmla="*/ 239 w 301"/>
                <a:gd name="T55" fmla="*/ 15 h 124"/>
                <a:gd name="T56" fmla="*/ 256 w 301"/>
                <a:gd name="T57" fmla="*/ 16 h 124"/>
                <a:gd name="T58" fmla="*/ 271 w 301"/>
                <a:gd name="T59" fmla="*/ 18 h 124"/>
                <a:gd name="T60" fmla="*/ 285 w 301"/>
                <a:gd name="T61" fmla="*/ 20 h 124"/>
                <a:gd name="T62" fmla="*/ 294 w 301"/>
                <a:gd name="T63" fmla="*/ 22 h 124"/>
                <a:gd name="T64" fmla="*/ 294 w 301"/>
                <a:gd name="T65" fmla="*/ 22 h 124"/>
                <a:gd name="T66" fmla="*/ 300 w 301"/>
                <a:gd name="T67" fmla="*/ 24 h 124"/>
                <a:gd name="T68" fmla="*/ 301 w 301"/>
                <a:gd name="T69" fmla="*/ 30 h 124"/>
                <a:gd name="T70" fmla="*/ 297 w 301"/>
                <a:gd name="T71" fmla="*/ 38 h 124"/>
                <a:gd name="T72" fmla="*/ 287 w 301"/>
                <a:gd name="T73" fmla="*/ 47 h 124"/>
                <a:gd name="T74" fmla="*/ 275 w 301"/>
                <a:gd name="T75" fmla="*/ 57 h 124"/>
                <a:gd name="T76" fmla="*/ 261 w 301"/>
                <a:gd name="T77" fmla="*/ 67 h 124"/>
                <a:gd name="T78" fmla="*/ 242 w 301"/>
                <a:gd name="T79" fmla="*/ 80 h 124"/>
                <a:gd name="T80" fmla="*/ 220 w 301"/>
                <a:gd name="T81" fmla="*/ 90 h 124"/>
                <a:gd name="T82" fmla="*/ 197 w 301"/>
                <a:gd name="T83" fmla="*/ 100 h 124"/>
                <a:gd name="T84" fmla="*/ 172 w 301"/>
                <a:gd name="T85" fmla="*/ 109 h 124"/>
                <a:gd name="T86" fmla="*/ 145 w 301"/>
                <a:gd name="T87" fmla="*/ 116 h 124"/>
                <a:gd name="T88" fmla="*/ 116 w 301"/>
                <a:gd name="T89" fmla="*/ 121 h 124"/>
                <a:gd name="T90" fmla="*/ 88 w 301"/>
                <a:gd name="T91" fmla="*/ 124 h 124"/>
                <a:gd name="T92" fmla="*/ 60 w 301"/>
                <a:gd name="T93" fmla="*/ 123 h 124"/>
                <a:gd name="T94" fmla="*/ 31 w 301"/>
                <a:gd name="T95" fmla="*/ 119 h 124"/>
                <a:gd name="T96" fmla="*/ 4 w 301"/>
                <a:gd name="T97" fmla="*/ 111 h 12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01" h="124">
                  <a:moveTo>
                    <a:pt x="4" y="111"/>
                  </a:moveTo>
                  <a:lnTo>
                    <a:pt x="4" y="111"/>
                  </a:lnTo>
                  <a:lnTo>
                    <a:pt x="3" y="107"/>
                  </a:lnTo>
                  <a:lnTo>
                    <a:pt x="0" y="93"/>
                  </a:lnTo>
                  <a:lnTo>
                    <a:pt x="2" y="74"/>
                  </a:lnTo>
                  <a:lnTo>
                    <a:pt x="14" y="49"/>
                  </a:lnTo>
                  <a:lnTo>
                    <a:pt x="22" y="36"/>
                  </a:lnTo>
                  <a:lnTo>
                    <a:pt x="31" y="26"/>
                  </a:lnTo>
                  <a:lnTo>
                    <a:pt x="40" y="18"/>
                  </a:lnTo>
                  <a:lnTo>
                    <a:pt x="48" y="11"/>
                  </a:lnTo>
                  <a:lnTo>
                    <a:pt x="54" y="5"/>
                  </a:lnTo>
                  <a:lnTo>
                    <a:pt x="60" y="3"/>
                  </a:lnTo>
                  <a:lnTo>
                    <a:pt x="62" y="0"/>
                  </a:lnTo>
                  <a:lnTo>
                    <a:pt x="64" y="0"/>
                  </a:lnTo>
                  <a:lnTo>
                    <a:pt x="66" y="0"/>
                  </a:lnTo>
                  <a:lnTo>
                    <a:pt x="72" y="0"/>
                  </a:lnTo>
                  <a:lnTo>
                    <a:pt x="81" y="1"/>
                  </a:lnTo>
                  <a:lnTo>
                    <a:pt x="93" y="3"/>
                  </a:lnTo>
                  <a:lnTo>
                    <a:pt x="108" y="3"/>
                  </a:lnTo>
                  <a:lnTo>
                    <a:pt x="124" y="4"/>
                  </a:lnTo>
                  <a:lnTo>
                    <a:pt x="143" y="5"/>
                  </a:lnTo>
                  <a:lnTo>
                    <a:pt x="162" y="7"/>
                  </a:lnTo>
                  <a:lnTo>
                    <a:pt x="182" y="9"/>
                  </a:lnTo>
                  <a:lnTo>
                    <a:pt x="201" y="11"/>
                  </a:lnTo>
                  <a:lnTo>
                    <a:pt x="221" y="12"/>
                  </a:lnTo>
                  <a:lnTo>
                    <a:pt x="239" y="15"/>
                  </a:lnTo>
                  <a:lnTo>
                    <a:pt x="256" y="16"/>
                  </a:lnTo>
                  <a:lnTo>
                    <a:pt x="271" y="18"/>
                  </a:lnTo>
                  <a:lnTo>
                    <a:pt x="285" y="20"/>
                  </a:lnTo>
                  <a:lnTo>
                    <a:pt x="294" y="22"/>
                  </a:lnTo>
                  <a:lnTo>
                    <a:pt x="300" y="24"/>
                  </a:lnTo>
                  <a:lnTo>
                    <a:pt x="301" y="30"/>
                  </a:lnTo>
                  <a:lnTo>
                    <a:pt x="297" y="38"/>
                  </a:lnTo>
                  <a:lnTo>
                    <a:pt x="287" y="47"/>
                  </a:lnTo>
                  <a:lnTo>
                    <a:pt x="275" y="57"/>
                  </a:lnTo>
                  <a:lnTo>
                    <a:pt x="261" y="67"/>
                  </a:lnTo>
                  <a:lnTo>
                    <a:pt x="242" y="80"/>
                  </a:lnTo>
                  <a:lnTo>
                    <a:pt x="220" y="90"/>
                  </a:lnTo>
                  <a:lnTo>
                    <a:pt x="197" y="100"/>
                  </a:lnTo>
                  <a:lnTo>
                    <a:pt x="172" y="109"/>
                  </a:lnTo>
                  <a:lnTo>
                    <a:pt x="145" y="116"/>
                  </a:lnTo>
                  <a:lnTo>
                    <a:pt x="116" y="121"/>
                  </a:lnTo>
                  <a:lnTo>
                    <a:pt x="88" y="124"/>
                  </a:lnTo>
                  <a:lnTo>
                    <a:pt x="60" y="123"/>
                  </a:lnTo>
                  <a:lnTo>
                    <a:pt x="31" y="119"/>
                  </a:lnTo>
                  <a:lnTo>
                    <a:pt x="4" y="11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20" name="Freeform 75">
              <a:extLst>
                <a:ext uri="{FF2B5EF4-FFF2-40B4-BE49-F238E27FC236}">
                  <a16:creationId xmlns:a16="http://schemas.microsoft.com/office/drawing/2014/main" id="{B98C0B81-BE3A-500A-22E6-32CE0F0CC86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8" y="3247"/>
              <a:ext cx="83" cy="86"/>
            </a:xfrm>
            <a:custGeom>
              <a:avLst/>
              <a:gdLst>
                <a:gd name="T0" fmla="*/ 27 w 83"/>
                <a:gd name="T1" fmla="*/ 0 h 86"/>
                <a:gd name="T2" fmla="*/ 21 w 83"/>
                <a:gd name="T3" fmla="*/ 7 h 86"/>
                <a:gd name="T4" fmla="*/ 9 w 83"/>
                <a:gd name="T5" fmla="*/ 22 h 86"/>
                <a:gd name="T6" fmla="*/ 0 w 83"/>
                <a:gd name="T7" fmla="*/ 42 h 86"/>
                <a:gd name="T8" fmla="*/ 1 w 83"/>
                <a:gd name="T9" fmla="*/ 62 h 86"/>
                <a:gd name="T10" fmla="*/ 9 w 83"/>
                <a:gd name="T11" fmla="*/ 72 h 86"/>
                <a:gd name="T12" fmla="*/ 20 w 83"/>
                <a:gd name="T13" fmla="*/ 77 h 86"/>
                <a:gd name="T14" fmla="*/ 33 w 83"/>
                <a:gd name="T15" fmla="*/ 81 h 86"/>
                <a:gd name="T16" fmla="*/ 48 w 83"/>
                <a:gd name="T17" fmla="*/ 84 h 86"/>
                <a:gd name="T18" fmla="*/ 62 w 83"/>
                <a:gd name="T19" fmla="*/ 86 h 86"/>
                <a:gd name="T20" fmla="*/ 72 w 83"/>
                <a:gd name="T21" fmla="*/ 86 h 86"/>
                <a:gd name="T22" fmla="*/ 80 w 83"/>
                <a:gd name="T23" fmla="*/ 86 h 86"/>
                <a:gd name="T24" fmla="*/ 83 w 83"/>
                <a:gd name="T25" fmla="*/ 86 h 86"/>
                <a:gd name="T26" fmla="*/ 80 w 83"/>
                <a:gd name="T27" fmla="*/ 84 h 86"/>
                <a:gd name="T28" fmla="*/ 72 w 83"/>
                <a:gd name="T29" fmla="*/ 78 h 86"/>
                <a:gd name="T30" fmla="*/ 60 w 83"/>
                <a:gd name="T31" fmla="*/ 70 h 86"/>
                <a:gd name="T32" fmla="*/ 48 w 83"/>
                <a:gd name="T33" fmla="*/ 58 h 86"/>
                <a:gd name="T34" fmla="*/ 37 w 83"/>
                <a:gd name="T35" fmla="*/ 45 h 86"/>
                <a:gd name="T36" fmla="*/ 28 w 83"/>
                <a:gd name="T37" fmla="*/ 31 h 86"/>
                <a:gd name="T38" fmla="*/ 24 w 83"/>
                <a:gd name="T39" fmla="*/ 15 h 86"/>
                <a:gd name="T40" fmla="*/ 27 w 83"/>
                <a:gd name="T41" fmla="*/ 0 h 8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83" h="86">
                  <a:moveTo>
                    <a:pt x="27" y="0"/>
                  </a:moveTo>
                  <a:lnTo>
                    <a:pt x="21" y="7"/>
                  </a:lnTo>
                  <a:lnTo>
                    <a:pt x="9" y="22"/>
                  </a:lnTo>
                  <a:lnTo>
                    <a:pt x="0" y="42"/>
                  </a:lnTo>
                  <a:lnTo>
                    <a:pt x="1" y="62"/>
                  </a:lnTo>
                  <a:lnTo>
                    <a:pt x="9" y="72"/>
                  </a:lnTo>
                  <a:lnTo>
                    <a:pt x="20" y="77"/>
                  </a:lnTo>
                  <a:lnTo>
                    <a:pt x="33" y="81"/>
                  </a:lnTo>
                  <a:lnTo>
                    <a:pt x="48" y="84"/>
                  </a:lnTo>
                  <a:lnTo>
                    <a:pt x="62" y="86"/>
                  </a:lnTo>
                  <a:lnTo>
                    <a:pt x="72" y="86"/>
                  </a:lnTo>
                  <a:lnTo>
                    <a:pt x="80" y="86"/>
                  </a:lnTo>
                  <a:lnTo>
                    <a:pt x="83" y="86"/>
                  </a:lnTo>
                  <a:lnTo>
                    <a:pt x="80" y="84"/>
                  </a:lnTo>
                  <a:lnTo>
                    <a:pt x="72" y="78"/>
                  </a:lnTo>
                  <a:lnTo>
                    <a:pt x="60" y="70"/>
                  </a:lnTo>
                  <a:lnTo>
                    <a:pt x="48" y="58"/>
                  </a:lnTo>
                  <a:lnTo>
                    <a:pt x="37" y="45"/>
                  </a:lnTo>
                  <a:lnTo>
                    <a:pt x="28" y="31"/>
                  </a:lnTo>
                  <a:lnTo>
                    <a:pt x="24" y="15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EDD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21" name="Freeform 76">
              <a:extLst>
                <a:ext uri="{FF2B5EF4-FFF2-40B4-BE49-F238E27FC236}">
                  <a16:creationId xmlns:a16="http://schemas.microsoft.com/office/drawing/2014/main" id="{7B38612E-96DC-F336-AD34-39720474FE7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3" y="3567"/>
              <a:ext cx="240" cy="67"/>
            </a:xfrm>
            <a:custGeom>
              <a:avLst/>
              <a:gdLst>
                <a:gd name="T0" fmla="*/ 0 w 240"/>
                <a:gd name="T1" fmla="*/ 67 h 67"/>
                <a:gd name="T2" fmla="*/ 1 w 240"/>
                <a:gd name="T3" fmla="*/ 67 h 67"/>
                <a:gd name="T4" fmla="*/ 6 w 240"/>
                <a:gd name="T5" fmla="*/ 67 h 67"/>
                <a:gd name="T6" fmla="*/ 15 w 240"/>
                <a:gd name="T7" fmla="*/ 67 h 67"/>
                <a:gd name="T8" fmla="*/ 27 w 240"/>
                <a:gd name="T9" fmla="*/ 67 h 67"/>
                <a:gd name="T10" fmla="*/ 39 w 240"/>
                <a:gd name="T11" fmla="*/ 67 h 67"/>
                <a:gd name="T12" fmla="*/ 55 w 240"/>
                <a:gd name="T13" fmla="*/ 67 h 67"/>
                <a:gd name="T14" fmla="*/ 71 w 240"/>
                <a:gd name="T15" fmla="*/ 67 h 67"/>
                <a:gd name="T16" fmla="*/ 89 w 240"/>
                <a:gd name="T17" fmla="*/ 67 h 67"/>
                <a:gd name="T18" fmla="*/ 108 w 240"/>
                <a:gd name="T19" fmla="*/ 67 h 67"/>
                <a:gd name="T20" fmla="*/ 125 w 240"/>
                <a:gd name="T21" fmla="*/ 67 h 67"/>
                <a:gd name="T22" fmla="*/ 144 w 240"/>
                <a:gd name="T23" fmla="*/ 67 h 67"/>
                <a:gd name="T24" fmla="*/ 163 w 240"/>
                <a:gd name="T25" fmla="*/ 66 h 67"/>
                <a:gd name="T26" fmla="*/ 179 w 240"/>
                <a:gd name="T27" fmla="*/ 66 h 67"/>
                <a:gd name="T28" fmla="*/ 195 w 240"/>
                <a:gd name="T29" fmla="*/ 64 h 67"/>
                <a:gd name="T30" fmla="*/ 210 w 240"/>
                <a:gd name="T31" fmla="*/ 63 h 67"/>
                <a:gd name="T32" fmla="*/ 222 w 240"/>
                <a:gd name="T33" fmla="*/ 62 h 67"/>
                <a:gd name="T34" fmla="*/ 237 w 240"/>
                <a:gd name="T35" fmla="*/ 58 h 67"/>
                <a:gd name="T36" fmla="*/ 240 w 240"/>
                <a:gd name="T37" fmla="*/ 50 h 67"/>
                <a:gd name="T38" fmla="*/ 232 w 240"/>
                <a:gd name="T39" fmla="*/ 40 h 67"/>
                <a:gd name="T40" fmla="*/ 217 w 240"/>
                <a:gd name="T41" fmla="*/ 28 h 67"/>
                <a:gd name="T42" fmla="*/ 199 w 240"/>
                <a:gd name="T43" fmla="*/ 17 h 67"/>
                <a:gd name="T44" fmla="*/ 183 w 240"/>
                <a:gd name="T45" fmla="*/ 9 h 67"/>
                <a:gd name="T46" fmla="*/ 171 w 240"/>
                <a:gd name="T47" fmla="*/ 2 h 67"/>
                <a:gd name="T48" fmla="*/ 165 w 240"/>
                <a:gd name="T49" fmla="*/ 0 h 67"/>
                <a:gd name="T50" fmla="*/ 159 w 240"/>
                <a:gd name="T51" fmla="*/ 0 h 67"/>
                <a:gd name="T52" fmla="*/ 139 w 240"/>
                <a:gd name="T53" fmla="*/ 2 h 67"/>
                <a:gd name="T54" fmla="*/ 112 w 240"/>
                <a:gd name="T55" fmla="*/ 6 h 67"/>
                <a:gd name="T56" fmla="*/ 81 w 240"/>
                <a:gd name="T57" fmla="*/ 13 h 67"/>
                <a:gd name="T58" fmla="*/ 50 w 240"/>
                <a:gd name="T59" fmla="*/ 21 h 67"/>
                <a:gd name="T60" fmla="*/ 24 w 240"/>
                <a:gd name="T61" fmla="*/ 33 h 67"/>
                <a:gd name="T62" fmla="*/ 5 w 240"/>
                <a:gd name="T63" fmla="*/ 48 h 67"/>
                <a:gd name="T64" fmla="*/ 0 w 240"/>
                <a:gd name="T65" fmla="*/ 67 h 6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40" h="67">
                  <a:moveTo>
                    <a:pt x="0" y="67"/>
                  </a:moveTo>
                  <a:lnTo>
                    <a:pt x="1" y="67"/>
                  </a:lnTo>
                  <a:lnTo>
                    <a:pt x="6" y="67"/>
                  </a:lnTo>
                  <a:lnTo>
                    <a:pt x="15" y="67"/>
                  </a:lnTo>
                  <a:lnTo>
                    <a:pt x="27" y="67"/>
                  </a:lnTo>
                  <a:lnTo>
                    <a:pt x="39" y="67"/>
                  </a:lnTo>
                  <a:lnTo>
                    <a:pt x="55" y="67"/>
                  </a:lnTo>
                  <a:lnTo>
                    <a:pt x="71" y="67"/>
                  </a:lnTo>
                  <a:lnTo>
                    <a:pt x="89" y="67"/>
                  </a:lnTo>
                  <a:lnTo>
                    <a:pt x="108" y="67"/>
                  </a:lnTo>
                  <a:lnTo>
                    <a:pt x="125" y="67"/>
                  </a:lnTo>
                  <a:lnTo>
                    <a:pt x="144" y="67"/>
                  </a:lnTo>
                  <a:lnTo>
                    <a:pt x="163" y="66"/>
                  </a:lnTo>
                  <a:lnTo>
                    <a:pt x="179" y="66"/>
                  </a:lnTo>
                  <a:lnTo>
                    <a:pt x="195" y="64"/>
                  </a:lnTo>
                  <a:lnTo>
                    <a:pt x="210" y="63"/>
                  </a:lnTo>
                  <a:lnTo>
                    <a:pt x="222" y="62"/>
                  </a:lnTo>
                  <a:lnTo>
                    <a:pt x="237" y="58"/>
                  </a:lnTo>
                  <a:lnTo>
                    <a:pt x="240" y="50"/>
                  </a:lnTo>
                  <a:lnTo>
                    <a:pt x="232" y="40"/>
                  </a:lnTo>
                  <a:lnTo>
                    <a:pt x="217" y="28"/>
                  </a:lnTo>
                  <a:lnTo>
                    <a:pt x="199" y="17"/>
                  </a:lnTo>
                  <a:lnTo>
                    <a:pt x="183" y="9"/>
                  </a:lnTo>
                  <a:lnTo>
                    <a:pt x="171" y="2"/>
                  </a:lnTo>
                  <a:lnTo>
                    <a:pt x="165" y="0"/>
                  </a:lnTo>
                  <a:lnTo>
                    <a:pt x="159" y="0"/>
                  </a:lnTo>
                  <a:lnTo>
                    <a:pt x="139" y="2"/>
                  </a:lnTo>
                  <a:lnTo>
                    <a:pt x="112" y="6"/>
                  </a:lnTo>
                  <a:lnTo>
                    <a:pt x="81" y="13"/>
                  </a:lnTo>
                  <a:lnTo>
                    <a:pt x="50" y="21"/>
                  </a:lnTo>
                  <a:lnTo>
                    <a:pt x="24" y="33"/>
                  </a:lnTo>
                  <a:lnTo>
                    <a:pt x="5" y="48"/>
                  </a:lnTo>
                  <a:lnTo>
                    <a:pt x="0" y="67"/>
                  </a:lnTo>
                  <a:close/>
                </a:path>
              </a:pathLst>
            </a:custGeom>
            <a:solidFill>
              <a:srgbClr val="1E1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22" name="Freeform 77">
              <a:extLst>
                <a:ext uri="{FF2B5EF4-FFF2-40B4-BE49-F238E27FC236}">
                  <a16:creationId xmlns:a16="http://schemas.microsoft.com/office/drawing/2014/main" id="{D769BC56-8F9A-3C2B-A3A0-F0844FEDCB9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3" y="3567"/>
              <a:ext cx="240" cy="67"/>
            </a:xfrm>
            <a:custGeom>
              <a:avLst/>
              <a:gdLst>
                <a:gd name="T0" fmla="*/ 0 w 240"/>
                <a:gd name="T1" fmla="*/ 67 h 67"/>
                <a:gd name="T2" fmla="*/ 0 w 240"/>
                <a:gd name="T3" fmla="*/ 67 h 67"/>
                <a:gd name="T4" fmla="*/ 1 w 240"/>
                <a:gd name="T5" fmla="*/ 67 h 67"/>
                <a:gd name="T6" fmla="*/ 6 w 240"/>
                <a:gd name="T7" fmla="*/ 67 h 67"/>
                <a:gd name="T8" fmla="*/ 15 w 240"/>
                <a:gd name="T9" fmla="*/ 67 h 67"/>
                <a:gd name="T10" fmla="*/ 27 w 240"/>
                <a:gd name="T11" fmla="*/ 67 h 67"/>
                <a:gd name="T12" fmla="*/ 39 w 240"/>
                <a:gd name="T13" fmla="*/ 67 h 67"/>
                <a:gd name="T14" fmla="*/ 55 w 240"/>
                <a:gd name="T15" fmla="*/ 67 h 67"/>
                <a:gd name="T16" fmla="*/ 71 w 240"/>
                <a:gd name="T17" fmla="*/ 67 h 67"/>
                <a:gd name="T18" fmla="*/ 89 w 240"/>
                <a:gd name="T19" fmla="*/ 67 h 67"/>
                <a:gd name="T20" fmla="*/ 108 w 240"/>
                <a:gd name="T21" fmla="*/ 67 h 67"/>
                <a:gd name="T22" fmla="*/ 125 w 240"/>
                <a:gd name="T23" fmla="*/ 67 h 67"/>
                <a:gd name="T24" fmla="*/ 144 w 240"/>
                <a:gd name="T25" fmla="*/ 67 h 67"/>
                <a:gd name="T26" fmla="*/ 163 w 240"/>
                <a:gd name="T27" fmla="*/ 66 h 67"/>
                <a:gd name="T28" fmla="*/ 179 w 240"/>
                <a:gd name="T29" fmla="*/ 66 h 67"/>
                <a:gd name="T30" fmla="*/ 195 w 240"/>
                <a:gd name="T31" fmla="*/ 64 h 67"/>
                <a:gd name="T32" fmla="*/ 210 w 240"/>
                <a:gd name="T33" fmla="*/ 63 h 67"/>
                <a:gd name="T34" fmla="*/ 222 w 240"/>
                <a:gd name="T35" fmla="*/ 62 h 67"/>
                <a:gd name="T36" fmla="*/ 222 w 240"/>
                <a:gd name="T37" fmla="*/ 62 h 67"/>
                <a:gd name="T38" fmla="*/ 237 w 240"/>
                <a:gd name="T39" fmla="*/ 58 h 67"/>
                <a:gd name="T40" fmla="*/ 240 w 240"/>
                <a:gd name="T41" fmla="*/ 50 h 67"/>
                <a:gd name="T42" fmla="*/ 232 w 240"/>
                <a:gd name="T43" fmla="*/ 40 h 67"/>
                <a:gd name="T44" fmla="*/ 217 w 240"/>
                <a:gd name="T45" fmla="*/ 28 h 67"/>
                <a:gd name="T46" fmla="*/ 199 w 240"/>
                <a:gd name="T47" fmla="*/ 17 h 67"/>
                <a:gd name="T48" fmla="*/ 183 w 240"/>
                <a:gd name="T49" fmla="*/ 9 h 67"/>
                <a:gd name="T50" fmla="*/ 171 w 240"/>
                <a:gd name="T51" fmla="*/ 2 h 67"/>
                <a:gd name="T52" fmla="*/ 165 w 240"/>
                <a:gd name="T53" fmla="*/ 0 h 67"/>
                <a:gd name="T54" fmla="*/ 165 w 240"/>
                <a:gd name="T55" fmla="*/ 0 h 67"/>
                <a:gd name="T56" fmla="*/ 159 w 240"/>
                <a:gd name="T57" fmla="*/ 0 h 67"/>
                <a:gd name="T58" fmla="*/ 139 w 240"/>
                <a:gd name="T59" fmla="*/ 2 h 67"/>
                <a:gd name="T60" fmla="*/ 112 w 240"/>
                <a:gd name="T61" fmla="*/ 6 h 67"/>
                <a:gd name="T62" fmla="*/ 81 w 240"/>
                <a:gd name="T63" fmla="*/ 13 h 67"/>
                <a:gd name="T64" fmla="*/ 50 w 240"/>
                <a:gd name="T65" fmla="*/ 21 h 67"/>
                <a:gd name="T66" fmla="*/ 24 w 240"/>
                <a:gd name="T67" fmla="*/ 33 h 67"/>
                <a:gd name="T68" fmla="*/ 5 w 240"/>
                <a:gd name="T69" fmla="*/ 48 h 67"/>
                <a:gd name="T70" fmla="*/ 0 w 240"/>
                <a:gd name="T71" fmla="*/ 67 h 6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40" h="67">
                  <a:moveTo>
                    <a:pt x="0" y="67"/>
                  </a:moveTo>
                  <a:lnTo>
                    <a:pt x="0" y="67"/>
                  </a:lnTo>
                  <a:lnTo>
                    <a:pt x="1" y="67"/>
                  </a:lnTo>
                  <a:lnTo>
                    <a:pt x="6" y="67"/>
                  </a:lnTo>
                  <a:lnTo>
                    <a:pt x="15" y="67"/>
                  </a:lnTo>
                  <a:lnTo>
                    <a:pt x="27" y="67"/>
                  </a:lnTo>
                  <a:lnTo>
                    <a:pt x="39" y="67"/>
                  </a:lnTo>
                  <a:lnTo>
                    <a:pt x="55" y="67"/>
                  </a:lnTo>
                  <a:lnTo>
                    <a:pt x="71" y="67"/>
                  </a:lnTo>
                  <a:lnTo>
                    <a:pt x="89" y="67"/>
                  </a:lnTo>
                  <a:lnTo>
                    <a:pt x="108" y="67"/>
                  </a:lnTo>
                  <a:lnTo>
                    <a:pt x="125" y="67"/>
                  </a:lnTo>
                  <a:lnTo>
                    <a:pt x="144" y="67"/>
                  </a:lnTo>
                  <a:lnTo>
                    <a:pt x="163" y="66"/>
                  </a:lnTo>
                  <a:lnTo>
                    <a:pt x="179" y="66"/>
                  </a:lnTo>
                  <a:lnTo>
                    <a:pt x="195" y="64"/>
                  </a:lnTo>
                  <a:lnTo>
                    <a:pt x="210" y="63"/>
                  </a:lnTo>
                  <a:lnTo>
                    <a:pt x="222" y="62"/>
                  </a:lnTo>
                  <a:lnTo>
                    <a:pt x="237" y="58"/>
                  </a:lnTo>
                  <a:lnTo>
                    <a:pt x="240" y="50"/>
                  </a:lnTo>
                  <a:lnTo>
                    <a:pt x="232" y="40"/>
                  </a:lnTo>
                  <a:lnTo>
                    <a:pt x="217" y="28"/>
                  </a:lnTo>
                  <a:lnTo>
                    <a:pt x="199" y="17"/>
                  </a:lnTo>
                  <a:lnTo>
                    <a:pt x="183" y="9"/>
                  </a:lnTo>
                  <a:lnTo>
                    <a:pt x="171" y="2"/>
                  </a:lnTo>
                  <a:lnTo>
                    <a:pt x="165" y="0"/>
                  </a:lnTo>
                  <a:lnTo>
                    <a:pt x="159" y="0"/>
                  </a:lnTo>
                  <a:lnTo>
                    <a:pt x="139" y="2"/>
                  </a:lnTo>
                  <a:lnTo>
                    <a:pt x="112" y="6"/>
                  </a:lnTo>
                  <a:lnTo>
                    <a:pt x="81" y="13"/>
                  </a:lnTo>
                  <a:lnTo>
                    <a:pt x="50" y="21"/>
                  </a:lnTo>
                  <a:lnTo>
                    <a:pt x="24" y="33"/>
                  </a:lnTo>
                  <a:lnTo>
                    <a:pt x="5" y="48"/>
                  </a:lnTo>
                  <a:lnTo>
                    <a:pt x="0" y="6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23" name="Freeform 78">
              <a:extLst>
                <a:ext uri="{FF2B5EF4-FFF2-40B4-BE49-F238E27FC236}">
                  <a16:creationId xmlns:a16="http://schemas.microsoft.com/office/drawing/2014/main" id="{B2342DC4-FCE4-82B0-A3D3-62614F0A8938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0" y="3579"/>
              <a:ext cx="218" cy="79"/>
            </a:xfrm>
            <a:custGeom>
              <a:avLst/>
              <a:gdLst>
                <a:gd name="T0" fmla="*/ 29 w 218"/>
                <a:gd name="T1" fmla="*/ 74 h 79"/>
                <a:gd name="T2" fmla="*/ 36 w 218"/>
                <a:gd name="T3" fmla="*/ 74 h 79"/>
                <a:gd name="T4" fmla="*/ 55 w 218"/>
                <a:gd name="T5" fmla="*/ 75 h 79"/>
                <a:gd name="T6" fmla="*/ 82 w 218"/>
                <a:gd name="T7" fmla="*/ 78 h 79"/>
                <a:gd name="T8" fmla="*/ 114 w 218"/>
                <a:gd name="T9" fmla="*/ 79 h 79"/>
                <a:gd name="T10" fmla="*/ 146 w 218"/>
                <a:gd name="T11" fmla="*/ 79 h 79"/>
                <a:gd name="T12" fmla="*/ 176 w 218"/>
                <a:gd name="T13" fmla="*/ 79 h 79"/>
                <a:gd name="T14" fmla="*/ 200 w 218"/>
                <a:gd name="T15" fmla="*/ 77 h 79"/>
                <a:gd name="T16" fmla="*/ 214 w 218"/>
                <a:gd name="T17" fmla="*/ 73 h 79"/>
                <a:gd name="T18" fmla="*/ 218 w 218"/>
                <a:gd name="T19" fmla="*/ 65 h 79"/>
                <a:gd name="T20" fmla="*/ 215 w 218"/>
                <a:gd name="T21" fmla="*/ 54 h 79"/>
                <a:gd name="T22" fmla="*/ 204 w 218"/>
                <a:gd name="T23" fmla="*/ 42 h 79"/>
                <a:gd name="T24" fmla="*/ 188 w 218"/>
                <a:gd name="T25" fmla="*/ 28 h 79"/>
                <a:gd name="T26" fmla="*/ 165 w 218"/>
                <a:gd name="T27" fmla="*/ 16 h 79"/>
                <a:gd name="T28" fmla="*/ 137 w 218"/>
                <a:gd name="T29" fmla="*/ 7 h 79"/>
                <a:gd name="T30" fmla="*/ 101 w 218"/>
                <a:gd name="T31" fmla="*/ 0 h 79"/>
                <a:gd name="T32" fmla="*/ 60 w 218"/>
                <a:gd name="T33" fmla="*/ 0 h 79"/>
                <a:gd name="T34" fmla="*/ 25 w 218"/>
                <a:gd name="T35" fmla="*/ 5 h 79"/>
                <a:gd name="T36" fmla="*/ 6 w 218"/>
                <a:gd name="T37" fmla="*/ 13 h 79"/>
                <a:gd name="T38" fmla="*/ 0 w 218"/>
                <a:gd name="T39" fmla="*/ 25 h 79"/>
                <a:gd name="T40" fmla="*/ 1 w 218"/>
                <a:gd name="T41" fmla="*/ 39 h 79"/>
                <a:gd name="T42" fmla="*/ 9 w 218"/>
                <a:gd name="T43" fmla="*/ 52 h 79"/>
                <a:gd name="T44" fmla="*/ 18 w 218"/>
                <a:gd name="T45" fmla="*/ 63 h 79"/>
                <a:gd name="T46" fmla="*/ 25 w 218"/>
                <a:gd name="T47" fmla="*/ 71 h 79"/>
                <a:gd name="T48" fmla="*/ 29 w 218"/>
                <a:gd name="T49" fmla="*/ 74 h 7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18" h="79">
                  <a:moveTo>
                    <a:pt x="29" y="74"/>
                  </a:moveTo>
                  <a:lnTo>
                    <a:pt x="36" y="74"/>
                  </a:lnTo>
                  <a:lnTo>
                    <a:pt x="55" y="75"/>
                  </a:lnTo>
                  <a:lnTo>
                    <a:pt x="82" y="78"/>
                  </a:lnTo>
                  <a:lnTo>
                    <a:pt x="114" y="79"/>
                  </a:lnTo>
                  <a:lnTo>
                    <a:pt x="146" y="79"/>
                  </a:lnTo>
                  <a:lnTo>
                    <a:pt x="176" y="79"/>
                  </a:lnTo>
                  <a:lnTo>
                    <a:pt x="200" y="77"/>
                  </a:lnTo>
                  <a:lnTo>
                    <a:pt x="214" y="73"/>
                  </a:lnTo>
                  <a:lnTo>
                    <a:pt x="218" y="65"/>
                  </a:lnTo>
                  <a:lnTo>
                    <a:pt x="215" y="54"/>
                  </a:lnTo>
                  <a:lnTo>
                    <a:pt x="204" y="42"/>
                  </a:lnTo>
                  <a:lnTo>
                    <a:pt x="188" y="28"/>
                  </a:lnTo>
                  <a:lnTo>
                    <a:pt x="165" y="16"/>
                  </a:lnTo>
                  <a:lnTo>
                    <a:pt x="137" y="7"/>
                  </a:lnTo>
                  <a:lnTo>
                    <a:pt x="101" y="0"/>
                  </a:lnTo>
                  <a:lnTo>
                    <a:pt x="60" y="0"/>
                  </a:lnTo>
                  <a:lnTo>
                    <a:pt x="25" y="5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1" y="39"/>
                  </a:lnTo>
                  <a:lnTo>
                    <a:pt x="9" y="52"/>
                  </a:lnTo>
                  <a:lnTo>
                    <a:pt x="18" y="63"/>
                  </a:lnTo>
                  <a:lnTo>
                    <a:pt x="25" y="71"/>
                  </a:lnTo>
                  <a:lnTo>
                    <a:pt x="29" y="74"/>
                  </a:lnTo>
                  <a:close/>
                </a:path>
              </a:pathLst>
            </a:custGeom>
            <a:solidFill>
              <a:srgbClr val="1E1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24" name="Freeform 79">
              <a:extLst>
                <a:ext uri="{FF2B5EF4-FFF2-40B4-BE49-F238E27FC236}">
                  <a16:creationId xmlns:a16="http://schemas.microsoft.com/office/drawing/2014/main" id="{805BA5DA-1F39-99C7-D844-521282F4F7BF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0" y="3579"/>
              <a:ext cx="218" cy="79"/>
            </a:xfrm>
            <a:custGeom>
              <a:avLst/>
              <a:gdLst>
                <a:gd name="T0" fmla="*/ 29 w 218"/>
                <a:gd name="T1" fmla="*/ 74 h 79"/>
                <a:gd name="T2" fmla="*/ 29 w 218"/>
                <a:gd name="T3" fmla="*/ 74 h 79"/>
                <a:gd name="T4" fmla="*/ 36 w 218"/>
                <a:gd name="T5" fmla="*/ 74 h 79"/>
                <a:gd name="T6" fmla="*/ 55 w 218"/>
                <a:gd name="T7" fmla="*/ 75 h 79"/>
                <a:gd name="T8" fmla="*/ 82 w 218"/>
                <a:gd name="T9" fmla="*/ 78 h 79"/>
                <a:gd name="T10" fmla="*/ 114 w 218"/>
                <a:gd name="T11" fmla="*/ 79 h 79"/>
                <a:gd name="T12" fmla="*/ 146 w 218"/>
                <a:gd name="T13" fmla="*/ 79 h 79"/>
                <a:gd name="T14" fmla="*/ 176 w 218"/>
                <a:gd name="T15" fmla="*/ 79 h 79"/>
                <a:gd name="T16" fmla="*/ 200 w 218"/>
                <a:gd name="T17" fmla="*/ 77 h 79"/>
                <a:gd name="T18" fmla="*/ 214 w 218"/>
                <a:gd name="T19" fmla="*/ 73 h 79"/>
                <a:gd name="T20" fmla="*/ 214 w 218"/>
                <a:gd name="T21" fmla="*/ 73 h 79"/>
                <a:gd name="T22" fmla="*/ 218 w 218"/>
                <a:gd name="T23" fmla="*/ 65 h 79"/>
                <a:gd name="T24" fmla="*/ 215 w 218"/>
                <a:gd name="T25" fmla="*/ 54 h 79"/>
                <a:gd name="T26" fmla="*/ 204 w 218"/>
                <a:gd name="T27" fmla="*/ 42 h 79"/>
                <a:gd name="T28" fmla="*/ 188 w 218"/>
                <a:gd name="T29" fmla="*/ 28 h 79"/>
                <a:gd name="T30" fmla="*/ 165 w 218"/>
                <a:gd name="T31" fmla="*/ 16 h 79"/>
                <a:gd name="T32" fmla="*/ 137 w 218"/>
                <a:gd name="T33" fmla="*/ 7 h 79"/>
                <a:gd name="T34" fmla="*/ 101 w 218"/>
                <a:gd name="T35" fmla="*/ 0 h 79"/>
                <a:gd name="T36" fmla="*/ 60 w 218"/>
                <a:gd name="T37" fmla="*/ 0 h 79"/>
                <a:gd name="T38" fmla="*/ 60 w 218"/>
                <a:gd name="T39" fmla="*/ 0 h 79"/>
                <a:gd name="T40" fmla="*/ 25 w 218"/>
                <a:gd name="T41" fmla="*/ 5 h 79"/>
                <a:gd name="T42" fmla="*/ 6 w 218"/>
                <a:gd name="T43" fmla="*/ 13 h 79"/>
                <a:gd name="T44" fmla="*/ 0 w 218"/>
                <a:gd name="T45" fmla="*/ 25 h 79"/>
                <a:gd name="T46" fmla="*/ 1 w 218"/>
                <a:gd name="T47" fmla="*/ 39 h 79"/>
                <a:gd name="T48" fmla="*/ 9 w 218"/>
                <a:gd name="T49" fmla="*/ 52 h 79"/>
                <a:gd name="T50" fmla="*/ 18 w 218"/>
                <a:gd name="T51" fmla="*/ 63 h 79"/>
                <a:gd name="T52" fmla="*/ 25 w 218"/>
                <a:gd name="T53" fmla="*/ 71 h 79"/>
                <a:gd name="T54" fmla="*/ 29 w 218"/>
                <a:gd name="T55" fmla="*/ 74 h 79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18" h="79">
                  <a:moveTo>
                    <a:pt x="29" y="74"/>
                  </a:moveTo>
                  <a:lnTo>
                    <a:pt x="29" y="74"/>
                  </a:lnTo>
                  <a:lnTo>
                    <a:pt x="36" y="74"/>
                  </a:lnTo>
                  <a:lnTo>
                    <a:pt x="55" y="75"/>
                  </a:lnTo>
                  <a:lnTo>
                    <a:pt x="82" y="78"/>
                  </a:lnTo>
                  <a:lnTo>
                    <a:pt x="114" y="79"/>
                  </a:lnTo>
                  <a:lnTo>
                    <a:pt x="146" y="79"/>
                  </a:lnTo>
                  <a:lnTo>
                    <a:pt x="176" y="79"/>
                  </a:lnTo>
                  <a:lnTo>
                    <a:pt x="200" y="77"/>
                  </a:lnTo>
                  <a:lnTo>
                    <a:pt x="214" y="73"/>
                  </a:lnTo>
                  <a:lnTo>
                    <a:pt x="218" y="65"/>
                  </a:lnTo>
                  <a:lnTo>
                    <a:pt x="215" y="54"/>
                  </a:lnTo>
                  <a:lnTo>
                    <a:pt x="204" y="42"/>
                  </a:lnTo>
                  <a:lnTo>
                    <a:pt x="188" y="28"/>
                  </a:lnTo>
                  <a:lnTo>
                    <a:pt x="165" y="16"/>
                  </a:lnTo>
                  <a:lnTo>
                    <a:pt x="137" y="7"/>
                  </a:lnTo>
                  <a:lnTo>
                    <a:pt x="101" y="0"/>
                  </a:lnTo>
                  <a:lnTo>
                    <a:pt x="60" y="0"/>
                  </a:lnTo>
                  <a:lnTo>
                    <a:pt x="25" y="5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1" y="39"/>
                  </a:lnTo>
                  <a:lnTo>
                    <a:pt x="9" y="52"/>
                  </a:lnTo>
                  <a:lnTo>
                    <a:pt x="18" y="63"/>
                  </a:lnTo>
                  <a:lnTo>
                    <a:pt x="25" y="71"/>
                  </a:lnTo>
                  <a:lnTo>
                    <a:pt x="29" y="74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25" name="Freeform 80">
              <a:extLst>
                <a:ext uri="{FF2B5EF4-FFF2-40B4-BE49-F238E27FC236}">
                  <a16:creationId xmlns:a16="http://schemas.microsoft.com/office/drawing/2014/main" id="{5210434C-0C58-2990-478B-8EB6152D20FF}"/>
                </a:ext>
              </a:extLst>
            </p:cNvPr>
            <p:cNvSpPr>
              <a:spLocks/>
            </p:cNvSpPr>
            <p:nvPr/>
          </p:nvSpPr>
          <p:spPr bwMode="auto">
            <a:xfrm>
              <a:off x="4353" y="3344"/>
              <a:ext cx="585" cy="378"/>
            </a:xfrm>
            <a:custGeom>
              <a:avLst/>
              <a:gdLst>
                <a:gd name="T0" fmla="*/ 7 w 585"/>
                <a:gd name="T1" fmla="*/ 46 h 378"/>
                <a:gd name="T2" fmla="*/ 7 w 585"/>
                <a:gd name="T3" fmla="*/ 76 h 378"/>
                <a:gd name="T4" fmla="*/ 29 w 585"/>
                <a:gd name="T5" fmla="*/ 87 h 378"/>
                <a:gd name="T6" fmla="*/ 15 w 585"/>
                <a:gd name="T7" fmla="*/ 103 h 378"/>
                <a:gd name="T8" fmla="*/ 0 w 585"/>
                <a:gd name="T9" fmla="*/ 138 h 378"/>
                <a:gd name="T10" fmla="*/ 23 w 585"/>
                <a:gd name="T11" fmla="*/ 166 h 378"/>
                <a:gd name="T12" fmla="*/ 38 w 585"/>
                <a:gd name="T13" fmla="*/ 169 h 378"/>
                <a:gd name="T14" fmla="*/ 31 w 585"/>
                <a:gd name="T15" fmla="*/ 225 h 378"/>
                <a:gd name="T16" fmla="*/ 69 w 585"/>
                <a:gd name="T17" fmla="*/ 247 h 378"/>
                <a:gd name="T18" fmla="*/ 77 w 585"/>
                <a:gd name="T19" fmla="*/ 254 h 378"/>
                <a:gd name="T20" fmla="*/ 109 w 585"/>
                <a:gd name="T21" fmla="*/ 314 h 378"/>
                <a:gd name="T22" fmla="*/ 135 w 585"/>
                <a:gd name="T23" fmla="*/ 316 h 378"/>
                <a:gd name="T24" fmla="*/ 150 w 585"/>
                <a:gd name="T25" fmla="*/ 310 h 378"/>
                <a:gd name="T26" fmla="*/ 152 w 585"/>
                <a:gd name="T27" fmla="*/ 310 h 378"/>
                <a:gd name="T28" fmla="*/ 159 w 585"/>
                <a:gd name="T29" fmla="*/ 337 h 378"/>
                <a:gd name="T30" fmla="*/ 185 w 585"/>
                <a:gd name="T31" fmla="*/ 364 h 378"/>
                <a:gd name="T32" fmla="*/ 227 w 585"/>
                <a:gd name="T33" fmla="*/ 362 h 378"/>
                <a:gd name="T34" fmla="*/ 240 w 585"/>
                <a:gd name="T35" fmla="*/ 345 h 378"/>
                <a:gd name="T36" fmla="*/ 240 w 585"/>
                <a:gd name="T37" fmla="*/ 337 h 378"/>
                <a:gd name="T38" fmla="*/ 254 w 585"/>
                <a:gd name="T39" fmla="*/ 354 h 378"/>
                <a:gd name="T40" fmla="*/ 285 w 585"/>
                <a:gd name="T41" fmla="*/ 375 h 378"/>
                <a:gd name="T42" fmla="*/ 328 w 585"/>
                <a:gd name="T43" fmla="*/ 364 h 378"/>
                <a:gd name="T44" fmla="*/ 341 w 585"/>
                <a:gd name="T45" fmla="*/ 337 h 378"/>
                <a:gd name="T46" fmla="*/ 345 w 585"/>
                <a:gd name="T47" fmla="*/ 347 h 378"/>
                <a:gd name="T48" fmla="*/ 363 w 585"/>
                <a:gd name="T49" fmla="*/ 360 h 378"/>
                <a:gd name="T50" fmla="*/ 407 w 585"/>
                <a:gd name="T51" fmla="*/ 352 h 378"/>
                <a:gd name="T52" fmla="*/ 423 w 585"/>
                <a:gd name="T53" fmla="*/ 312 h 378"/>
                <a:gd name="T54" fmla="*/ 434 w 585"/>
                <a:gd name="T55" fmla="*/ 312 h 378"/>
                <a:gd name="T56" fmla="*/ 458 w 585"/>
                <a:gd name="T57" fmla="*/ 306 h 378"/>
                <a:gd name="T58" fmla="*/ 484 w 585"/>
                <a:gd name="T59" fmla="*/ 285 h 378"/>
                <a:gd name="T60" fmla="*/ 488 w 585"/>
                <a:gd name="T61" fmla="*/ 240 h 378"/>
                <a:gd name="T62" fmla="*/ 496 w 585"/>
                <a:gd name="T63" fmla="*/ 242 h 378"/>
                <a:gd name="T64" fmla="*/ 516 w 585"/>
                <a:gd name="T65" fmla="*/ 239 h 378"/>
                <a:gd name="T66" fmla="*/ 537 w 585"/>
                <a:gd name="T67" fmla="*/ 215 h 378"/>
                <a:gd name="T68" fmla="*/ 520 w 585"/>
                <a:gd name="T69" fmla="*/ 171 h 378"/>
                <a:gd name="T70" fmla="*/ 531 w 585"/>
                <a:gd name="T71" fmla="*/ 174 h 378"/>
                <a:gd name="T72" fmla="*/ 553 w 585"/>
                <a:gd name="T73" fmla="*/ 171 h 378"/>
                <a:gd name="T74" fmla="*/ 563 w 585"/>
                <a:gd name="T75" fmla="*/ 147 h 378"/>
                <a:gd name="T76" fmla="*/ 550 w 585"/>
                <a:gd name="T77" fmla="*/ 109 h 378"/>
                <a:gd name="T78" fmla="*/ 572 w 585"/>
                <a:gd name="T79" fmla="*/ 113 h 378"/>
                <a:gd name="T80" fmla="*/ 574 w 585"/>
                <a:gd name="T81" fmla="*/ 70 h 378"/>
                <a:gd name="T82" fmla="*/ 572 w 585"/>
                <a:gd name="T83" fmla="*/ 58 h 378"/>
                <a:gd name="T84" fmla="*/ 585 w 585"/>
                <a:gd name="T85" fmla="*/ 35 h 378"/>
                <a:gd name="T86" fmla="*/ 561 w 585"/>
                <a:gd name="T87" fmla="*/ 3 h 378"/>
                <a:gd name="T88" fmla="*/ 553 w 585"/>
                <a:gd name="T89" fmla="*/ 7 h 378"/>
                <a:gd name="T90" fmla="*/ 531 w 585"/>
                <a:gd name="T91" fmla="*/ 37 h 378"/>
                <a:gd name="T92" fmla="*/ 493 w 585"/>
                <a:gd name="T93" fmla="*/ 78 h 378"/>
                <a:gd name="T94" fmla="*/ 441 w 585"/>
                <a:gd name="T95" fmla="*/ 119 h 378"/>
                <a:gd name="T96" fmla="*/ 373 w 585"/>
                <a:gd name="T97" fmla="*/ 149 h 378"/>
                <a:gd name="T98" fmla="*/ 294 w 585"/>
                <a:gd name="T99" fmla="*/ 153 h 378"/>
                <a:gd name="T100" fmla="*/ 212 w 585"/>
                <a:gd name="T101" fmla="*/ 135 h 378"/>
                <a:gd name="T102" fmla="*/ 138 w 585"/>
                <a:gd name="T103" fmla="*/ 104 h 378"/>
                <a:gd name="T104" fmla="*/ 76 w 585"/>
                <a:gd name="T105" fmla="*/ 70 h 378"/>
                <a:gd name="T106" fmla="*/ 34 w 585"/>
                <a:gd name="T107" fmla="*/ 43 h 378"/>
                <a:gd name="T108" fmla="*/ 19 w 585"/>
                <a:gd name="T109" fmla="*/ 33 h 37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585" h="378">
                  <a:moveTo>
                    <a:pt x="19" y="33"/>
                  </a:moveTo>
                  <a:lnTo>
                    <a:pt x="15" y="37"/>
                  </a:lnTo>
                  <a:lnTo>
                    <a:pt x="7" y="46"/>
                  </a:lnTo>
                  <a:lnTo>
                    <a:pt x="2" y="58"/>
                  </a:lnTo>
                  <a:lnTo>
                    <a:pt x="2" y="68"/>
                  </a:lnTo>
                  <a:lnTo>
                    <a:pt x="7" y="76"/>
                  </a:lnTo>
                  <a:lnTo>
                    <a:pt x="16" y="82"/>
                  </a:lnTo>
                  <a:lnTo>
                    <a:pt x="24" y="85"/>
                  </a:lnTo>
                  <a:lnTo>
                    <a:pt x="29" y="87"/>
                  </a:lnTo>
                  <a:lnTo>
                    <a:pt x="27" y="89"/>
                  </a:lnTo>
                  <a:lnTo>
                    <a:pt x="22" y="95"/>
                  </a:lnTo>
                  <a:lnTo>
                    <a:pt x="15" y="103"/>
                  </a:lnTo>
                  <a:lnTo>
                    <a:pt x="8" y="113"/>
                  </a:lnTo>
                  <a:lnTo>
                    <a:pt x="3" y="126"/>
                  </a:lnTo>
                  <a:lnTo>
                    <a:pt x="0" y="138"/>
                  </a:lnTo>
                  <a:lnTo>
                    <a:pt x="2" y="147"/>
                  </a:lnTo>
                  <a:lnTo>
                    <a:pt x="8" y="157"/>
                  </a:lnTo>
                  <a:lnTo>
                    <a:pt x="23" y="166"/>
                  </a:lnTo>
                  <a:lnTo>
                    <a:pt x="33" y="170"/>
                  </a:lnTo>
                  <a:lnTo>
                    <a:pt x="37" y="170"/>
                  </a:lnTo>
                  <a:lnTo>
                    <a:pt x="38" y="169"/>
                  </a:lnTo>
                  <a:lnTo>
                    <a:pt x="35" y="178"/>
                  </a:lnTo>
                  <a:lnTo>
                    <a:pt x="31" y="200"/>
                  </a:lnTo>
                  <a:lnTo>
                    <a:pt x="31" y="225"/>
                  </a:lnTo>
                  <a:lnTo>
                    <a:pt x="43" y="243"/>
                  </a:lnTo>
                  <a:lnTo>
                    <a:pt x="58" y="248"/>
                  </a:lnTo>
                  <a:lnTo>
                    <a:pt x="69" y="247"/>
                  </a:lnTo>
                  <a:lnTo>
                    <a:pt x="74" y="244"/>
                  </a:lnTo>
                  <a:lnTo>
                    <a:pt x="76" y="243"/>
                  </a:lnTo>
                  <a:lnTo>
                    <a:pt x="77" y="254"/>
                  </a:lnTo>
                  <a:lnTo>
                    <a:pt x="82" y="277"/>
                  </a:lnTo>
                  <a:lnTo>
                    <a:pt x="92" y="301"/>
                  </a:lnTo>
                  <a:lnTo>
                    <a:pt x="109" y="314"/>
                  </a:lnTo>
                  <a:lnTo>
                    <a:pt x="119" y="317"/>
                  </a:lnTo>
                  <a:lnTo>
                    <a:pt x="128" y="317"/>
                  </a:lnTo>
                  <a:lnTo>
                    <a:pt x="135" y="316"/>
                  </a:lnTo>
                  <a:lnTo>
                    <a:pt x="142" y="314"/>
                  </a:lnTo>
                  <a:lnTo>
                    <a:pt x="146" y="312"/>
                  </a:lnTo>
                  <a:lnTo>
                    <a:pt x="150" y="310"/>
                  </a:lnTo>
                  <a:lnTo>
                    <a:pt x="151" y="308"/>
                  </a:lnTo>
                  <a:lnTo>
                    <a:pt x="152" y="308"/>
                  </a:lnTo>
                  <a:lnTo>
                    <a:pt x="152" y="310"/>
                  </a:lnTo>
                  <a:lnTo>
                    <a:pt x="154" y="317"/>
                  </a:lnTo>
                  <a:lnTo>
                    <a:pt x="155" y="327"/>
                  </a:lnTo>
                  <a:lnTo>
                    <a:pt x="159" y="337"/>
                  </a:lnTo>
                  <a:lnTo>
                    <a:pt x="165" y="348"/>
                  </a:lnTo>
                  <a:lnTo>
                    <a:pt x="174" y="358"/>
                  </a:lnTo>
                  <a:lnTo>
                    <a:pt x="185" y="364"/>
                  </a:lnTo>
                  <a:lnTo>
                    <a:pt x="201" y="367"/>
                  </a:lnTo>
                  <a:lnTo>
                    <a:pt x="216" y="364"/>
                  </a:lnTo>
                  <a:lnTo>
                    <a:pt x="227" y="362"/>
                  </a:lnTo>
                  <a:lnTo>
                    <a:pt x="235" y="356"/>
                  </a:lnTo>
                  <a:lnTo>
                    <a:pt x="239" y="351"/>
                  </a:lnTo>
                  <a:lnTo>
                    <a:pt x="240" y="345"/>
                  </a:lnTo>
                  <a:lnTo>
                    <a:pt x="240" y="341"/>
                  </a:lnTo>
                  <a:lnTo>
                    <a:pt x="240" y="339"/>
                  </a:lnTo>
                  <a:lnTo>
                    <a:pt x="240" y="337"/>
                  </a:lnTo>
                  <a:lnTo>
                    <a:pt x="241" y="340"/>
                  </a:lnTo>
                  <a:lnTo>
                    <a:pt x="247" y="345"/>
                  </a:lnTo>
                  <a:lnTo>
                    <a:pt x="254" y="354"/>
                  </a:lnTo>
                  <a:lnTo>
                    <a:pt x="263" y="362"/>
                  </a:lnTo>
                  <a:lnTo>
                    <a:pt x="274" y="370"/>
                  </a:lnTo>
                  <a:lnTo>
                    <a:pt x="285" y="375"/>
                  </a:lnTo>
                  <a:lnTo>
                    <a:pt x="297" y="378"/>
                  </a:lnTo>
                  <a:lnTo>
                    <a:pt x="309" y="376"/>
                  </a:lnTo>
                  <a:lnTo>
                    <a:pt x="328" y="364"/>
                  </a:lnTo>
                  <a:lnTo>
                    <a:pt x="337" y="351"/>
                  </a:lnTo>
                  <a:lnTo>
                    <a:pt x="341" y="341"/>
                  </a:lnTo>
                  <a:lnTo>
                    <a:pt x="341" y="337"/>
                  </a:lnTo>
                  <a:lnTo>
                    <a:pt x="341" y="339"/>
                  </a:lnTo>
                  <a:lnTo>
                    <a:pt x="342" y="341"/>
                  </a:lnTo>
                  <a:lnTo>
                    <a:pt x="345" y="347"/>
                  </a:lnTo>
                  <a:lnTo>
                    <a:pt x="349" y="351"/>
                  </a:lnTo>
                  <a:lnTo>
                    <a:pt x="356" y="356"/>
                  </a:lnTo>
                  <a:lnTo>
                    <a:pt x="363" y="360"/>
                  </a:lnTo>
                  <a:lnTo>
                    <a:pt x="373" y="362"/>
                  </a:lnTo>
                  <a:lnTo>
                    <a:pt x="386" y="362"/>
                  </a:lnTo>
                  <a:lnTo>
                    <a:pt x="407" y="352"/>
                  </a:lnTo>
                  <a:lnTo>
                    <a:pt x="419" y="335"/>
                  </a:lnTo>
                  <a:lnTo>
                    <a:pt x="423" y="318"/>
                  </a:lnTo>
                  <a:lnTo>
                    <a:pt x="423" y="312"/>
                  </a:lnTo>
                  <a:lnTo>
                    <a:pt x="425" y="312"/>
                  </a:lnTo>
                  <a:lnTo>
                    <a:pt x="429" y="312"/>
                  </a:lnTo>
                  <a:lnTo>
                    <a:pt x="434" y="312"/>
                  </a:lnTo>
                  <a:lnTo>
                    <a:pt x="442" y="310"/>
                  </a:lnTo>
                  <a:lnTo>
                    <a:pt x="450" y="309"/>
                  </a:lnTo>
                  <a:lnTo>
                    <a:pt x="458" y="306"/>
                  </a:lnTo>
                  <a:lnTo>
                    <a:pt x="466" y="304"/>
                  </a:lnTo>
                  <a:lnTo>
                    <a:pt x="473" y="300"/>
                  </a:lnTo>
                  <a:lnTo>
                    <a:pt x="484" y="285"/>
                  </a:lnTo>
                  <a:lnTo>
                    <a:pt x="488" y="266"/>
                  </a:lnTo>
                  <a:lnTo>
                    <a:pt x="488" y="248"/>
                  </a:lnTo>
                  <a:lnTo>
                    <a:pt x="488" y="240"/>
                  </a:lnTo>
                  <a:lnTo>
                    <a:pt x="489" y="240"/>
                  </a:lnTo>
                  <a:lnTo>
                    <a:pt x="492" y="242"/>
                  </a:lnTo>
                  <a:lnTo>
                    <a:pt x="496" y="242"/>
                  </a:lnTo>
                  <a:lnTo>
                    <a:pt x="503" y="242"/>
                  </a:lnTo>
                  <a:lnTo>
                    <a:pt x="508" y="240"/>
                  </a:lnTo>
                  <a:lnTo>
                    <a:pt x="516" y="239"/>
                  </a:lnTo>
                  <a:lnTo>
                    <a:pt x="523" y="236"/>
                  </a:lnTo>
                  <a:lnTo>
                    <a:pt x="530" y="231"/>
                  </a:lnTo>
                  <a:lnTo>
                    <a:pt x="537" y="215"/>
                  </a:lnTo>
                  <a:lnTo>
                    <a:pt x="532" y="194"/>
                  </a:lnTo>
                  <a:lnTo>
                    <a:pt x="524" y="178"/>
                  </a:lnTo>
                  <a:lnTo>
                    <a:pt x="520" y="171"/>
                  </a:lnTo>
                  <a:lnTo>
                    <a:pt x="522" y="171"/>
                  </a:lnTo>
                  <a:lnTo>
                    <a:pt x="526" y="173"/>
                  </a:lnTo>
                  <a:lnTo>
                    <a:pt x="531" y="174"/>
                  </a:lnTo>
                  <a:lnTo>
                    <a:pt x="538" y="174"/>
                  </a:lnTo>
                  <a:lnTo>
                    <a:pt x="546" y="174"/>
                  </a:lnTo>
                  <a:lnTo>
                    <a:pt x="553" y="171"/>
                  </a:lnTo>
                  <a:lnTo>
                    <a:pt x="558" y="169"/>
                  </a:lnTo>
                  <a:lnTo>
                    <a:pt x="562" y="163"/>
                  </a:lnTo>
                  <a:lnTo>
                    <a:pt x="563" y="147"/>
                  </a:lnTo>
                  <a:lnTo>
                    <a:pt x="558" y="130"/>
                  </a:lnTo>
                  <a:lnTo>
                    <a:pt x="553" y="115"/>
                  </a:lnTo>
                  <a:lnTo>
                    <a:pt x="550" y="109"/>
                  </a:lnTo>
                  <a:lnTo>
                    <a:pt x="554" y="112"/>
                  </a:lnTo>
                  <a:lnTo>
                    <a:pt x="562" y="115"/>
                  </a:lnTo>
                  <a:lnTo>
                    <a:pt x="572" y="113"/>
                  </a:lnTo>
                  <a:lnTo>
                    <a:pt x="577" y="101"/>
                  </a:lnTo>
                  <a:lnTo>
                    <a:pt x="577" y="84"/>
                  </a:lnTo>
                  <a:lnTo>
                    <a:pt x="574" y="70"/>
                  </a:lnTo>
                  <a:lnTo>
                    <a:pt x="570" y="62"/>
                  </a:lnTo>
                  <a:lnTo>
                    <a:pt x="569" y="60"/>
                  </a:lnTo>
                  <a:lnTo>
                    <a:pt x="572" y="58"/>
                  </a:lnTo>
                  <a:lnTo>
                    <a:pt x="577" y="53"/>
                  </a:lnTo>
                  <a:lnTo>
                    <a:pt x="582" y="45"/>
                  </a:lnTo>
                  <a:lnTo>
                    <a:pt x="585" y="35"/>
                  </a:lnTo>
                  <a:lnTo>
                    <a:pt x="580" y="23"/>
                  </a:lnTo>
                  <a:lnTo>
                    <a:pt x="570" y="11"/>
                  </a:lnTo>
                  <a:lnTo>
                    <a:pt x="561" y="3"/>
                  </a:lnTo>
                  <a:lnTo>
                    <a:pt x="557" y="0"/>
                  </a:lnTo>
                  <a:lnTo>
                    <a:pt x="555" y="2"/>
                  </a:lnTo>
                  <a:lnTo>
                    <a:pt x="553" y="7"/>
                  </a:lnTo>
                  <a:lnTo>
                    <a:pt x="547" y="15"/>
                  </a:lnTo>
                  <a:lnTo>
                    <a:pt x="541" y="24"/>
                  </a:lnTo>
                  <a:lnTo>
                    <a:pt x="531" y="37"/>
                  </a:lnTo>
                  <a:lnTo>
                    <a:pt x="520" y="50"/>
                  </a:lnTo>
                  <a:lnTo>
                    <a:pt x="508" y="64"/>
                  </a:lnTo>
                  <a:lnTo>
                    <a:pt x="493" y="78"/>
                  </a:lnTo>
                  <a:lnTo>
                    <a:pt x="477" y="92"/>
                  </a:lnTo>
                  <a:lnTo>
                    <a:pt x="460" y="107"/>
                  </a:lnTo>
                  <a:lnTo>
                    <a:pt x="441" y="119"/>
                  </a:lnTo>
                  <a:lnTo>
                    <a:pt x="419" y="131"/>
                  </a:lnTo>
                  <a:lnTo>
                    <a:pt x="398" y="140"/>
                  </a:lnTo>
                  <a:lnTo>
                    <a:pt x="373" y="149"/>
                  </a:lnTo>
                  <a:lnTo>
                    <a:pt x="348" y="153"/>
                  </a:lnTo>
                  <a:lnTo>
                    <a:pt x="321" y="154"/>
                  </a:lnTo>
                  <a:lnTo>
                    <a:pt x="294" y="153"/>
                  </a:lnTo>
                  <a:lnTo>
                    <a:pt x="266" y="149"/>
                  </a:lnTo>
                  <a:lnTo>
                    <a:pt x="239" y="143"/>
                  </a:lnTo>
                  <a:lnTo>
                    <a:pt x="212" y="135"/>
                  </a:lnTo>
                  <a:lnTo>
                    <a:pt x="186" y="126"/>
                  </a:lnTo>
                  <a:lnTo>
                    <a:pt x="161" y="116"/>
                  </a:lnTo>
                  <a:lnTo>
                    <a:pt x="138" y="104"/>
                  </a:lnTo>
                  <a:lnTo>
                    <a:pt x="115" y="93"/>
                  </a:lnTo>
                  <a:lnTo>
                    <a:pt x="95" y="82"/>
                  </a:lnTo>
                  <a:lnTo>
                    <a:pt x="76" y="70"/>
                  </a:lnTo>
                  <a:lnTo>
                    <a:pt x="60" y="61"/>
                  </a:lnTo>
                  <a:lnTo>
                    <a:pt x="46" y="51"/>
                  </a:lnTo>
                  <a:lnTo>
                    <a:pt x="34" y="43"/>
                  </a:lnTo>
                  <a:lnTo>
                    <a:pt x="26" y="38"/>
                  </a:lnTo>
                  <a:lnTo>
                    <a:pt x="20" y="34"/>
                  </a:lnTo>
                  <a:lnTo>
                    <a:pt x="19" y="33"/>
                  </a:lnTo>
                  <a:close/>
                </a:path>
              </a:pathLst>
            </a:custGeom>
            <a:solidFill>
              <a:srgbClr val="FFF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26" name="Freeform 81">
              <a:extLst>
                <a:ext uri="{FF2B5EF4-FFF2-40B4-BE49-F238E27FC236}">
                  <a16:creationId xmlns:a16="http://schemas.microsoft.com/office/drawing/2014/main" id="{FFC7CF69-5BEB-EA07-25F9-F7159840D7D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53" y="3344"/>
              <a:ext cx="585" cy="378"/>
            </a:xfrm>
            <a:custGeom>
              <a:avLst/>
              <a:gdLst>
                <a:gd name="T0" fmla="*/ 15 w 585"/>
                <a:gd name="T1" fmla="*/ 37 h 378"/>
                <a:gd name="T2" fmla="*/ 2 w 585"/>
                <a:gd name="T3" fmla="*/ 68 h 378"/>
                <a:gd name="T4" fmla="*/ 16 w 585"/>
                <a:gd name="T5" fmla="*/ 82 h 378"/>
                <a:gd name="T6" fmla="*/ 29 w 585"/>
                <a:gd name="T7" fmla="*/ 87 h 378"/>
                <a:gd name="T8" fmla="*/ 15 w 585"/>
                <a:gd name="T9" fmla="*/ 103 h 378"/>
                <a:gd name="T10" fmla="*/ 0 w 585"/>
                <a:gd name="T11" fmla="*/ 138 h 378"/>
                <a:gd name="T12" fmla="*/ 8 w 585"/>
                <a:gd name="T13" fmla="*/ 157 h 378"/>
                <a:gd name="T14" fmla="*/ 37 w 585"/>
                <a:gd name="T15" fmla="*/ 170 h 378"/>
                <a:gd name="T16" fmla="*/ 35 w 585"/>
                <a:gd name="T17" fmla="*/ 178 h 378"/>
                <a:gd name="T18" fmla="*/ 43 w 585"/>
                <a:gd name="T19" fmla="*/ 243 h 378"/>
                <a:gd name="T20" fmla="*/ 69 w 585"/>
                <a:gd name="T21" fmla="*/ 247 h 378"/>
                <a:gd name="T22" fmla="*/ 76 w 585"/>
                <a:gd name="T23" fmla="*/ 243 h 378"/>
                <a:gd name="T24" fmla="*/ 92 w 585"/>
                <a:gd name="T25" fmla="*/ 301 h 378"/>
                <a:gd name="T26" fmla="*/ 119 w 585"/>
                <a:gd name="T27" fmla="*/ 317 h 378"/>
                <a:gd name="T28" fmla="*/ 142 w 585"/>
                <a:gd name="T29" fmla="*/ 314 h 378"/>
                <a:gd name="T30" fmla="*/ 151 w 585"/>
                <a:gd name="T31" fmla="*/ 308 h 378"/>
                <a:gd name="T32" fmla="*/ 152 w 585"/>
                <a:gd name="T33" fmla="*/ 310 h 378"/>
                <a:gd name="T34" fmla="*/ 159 w 585"/>
                <a:gd name="T35" fmla="*/ 337 h 378"/>
                <a:gd name="T36" fmla="*/ 185 w 585"/>
                <a:gd name="T37" fmla="*/ 364 h 378"/>
                <a:gd name="T38" fmla="*/ 216 w 585"/>
                <a:gd name="T39" fmla="*/ 364 h 378"/>
                <a:gd name="T40" fmla="*/ 239 w 585"/>
                <a:gd name="T41" fmla="*/ 351 h 378"/>
                <a:gd name="T42" fmla="*/ 240 w 585"/>
                <a:gd name="T43" fmla="*/ 339 h 378"/>
                <a:gd name="T44" fmla="*/ 241 w 585"/>
                <a:gd name="T45" fmla="*/ 340 h 378"/>
                <a:gd name="T46" fmla="*/ 263 w 585"/>
                <a:gd name="T47" fmla="*/ 362 h 378"/>
                <a:gd name="T48" fmla="*/ 297 w 585"/>
                <a:gd name="T49" fmla="*/ 378 h 378"/>
                <a:gd name="T50" fmla="*/ 328 w 585"/>
                <a:gd name="T51" fmla="*/ 364 h 378"/>
                <a:gd name="T52" fmla="*/ 341 w 585"/>
                <a:gd name="T53" fmla="*/ 337 h 378"/>
                <a:gd name="T54" fmla="*/ 342 w 585"/>
                <a:gd name="T55" fmla="*/ 341 h 378"/>
                <a:gd name="T56" fmla="*/ 356 w 585"/>
                <a:gd name="T57" fmla="*/ 356 h 378"/>
                <a:gd name="T58" fmla="*/ 386 w 585"/>
                <a:gd name="T59" fmla="*/ 362 h 378"/>
                <a:gd name="T60" fmla="*/ 419 w 585"/>
                <a:gd name="T61" fmla="*/ 335 h 378"/>
                <a:gd name="T62" fmla="*/ 423 w 585"/>
                <a:gd name="T63" fmla="*/ 312 h 378"/>
                <a:gd name="T64" fmla="*/ 434 w 585"/>
                <a:gd name="T65" fmla="*/ 312 h 378"/>
                <a:gd name="T66" fmla="*/ 458 w 585"/>
                <a:gd name="T67" fmla="*/ 306 h 378"/>
                <a:gd name="T68" fmla="*/ 473 w 585"/>
                <a:gd name="T69" fmla="*/ 300 h 378"/>
                <a:gd name="T70" fmla="*/ 488 w 585"/>
                <a:gd name="T71" fmla="*/ 248 h 378"/>
                <a:gd name="T72" fmla="*/ 489 w 585"/>
                <a:gd name="T73" fmla="*/ 240 h 378"/>
                <a:gd name="T74" fmla="*/ 503 w 585"/>
                <a:gd name="T75" fmla="*/ 242 h 378"/>
                <a:gd name="T76" fmla="*/ 523 w 585"/>
                <a:gd name="T77" fmla="*/ 236 h 378"/>
                <a:gd name="T78" fmla="*/ 537 w 585"/>
                <a:gd name="T79" fmla="*/ 215 h 378"/>
                <a:gd name="T80" fmla="*/ 520 w 585"/>
                <a:gd name="T81" fmla="*/ 171 h 378"/>
                <a:gd name="T82" fmla="*/ 526 w 585"/>
                <a:gd name="T83" fmla="*/ 173 h 378"/>
                <a:gd name="T84" fmla="*/ 546 w 585"/>
                <a:gd name="T85" fmla="*/ 174 h 378"/>
                <a:gd name="T86" fmla="*/ 562 w 585"/>
                <a:gd name="T87" fmla="*/ 163 h 378"/>
                <a:gd name="T88" fmla="*/ 558 w 585"/>
                <a:gd name="T89" fmla="*/ 130 h 378"/>
                <a:gd name="T90" fmla="*/ 550 w 585"/>
                <a:gd name="T91" fmla="*/ 109 h 378"/>
                <a:gd name="T92" fmla="*/ 572 w 585"/>
                <a:gd name="T93" fmla="*/ 113 h 378"/>
                <a:gd name="T94" fmla="*/ 577 w 585"/>
                <a:gd name="T95" fmla="*/ 84 h 378"/>
                <a:gd name="T96" fmla="*/ 569 w 585"/>
                <a:gd name="T97" fmla="*/ 60 h 378"/>
                <a:gd name="T98" fmla="*/ 577 w 585"/>
                <a:gd name="T99" fmla="*/ 53 h 378"/>
                <a:gd name="T100" fmla="*/ 585 w 585"/>
                <a:gd name="T101" fmla="*/ 35 h 378"/>
                <a:gd name="T102" fmla="*/ 561 w 585"/>
                <a:gd name="T103" fmla="*/ 3 h 378"/>
                <a:gd name="T104" fmla="*/ 555 w 585"/>
                <a:gd name="T105" fmla="*/ 2 h 378"/>
                <a:gd name="T106" fmla="*/ 541 w 585"/>
                <a:gd name="T107" fmla="*/ 24 h 378"/>
                <a:gd name="T108" fmla="*/ 508 w 585"/>
                <a:gd name="T109" fmla="*/ 64 h 378"/>
                <a:gd name="T110" fmla="*/ 460 w 585"/>
                <a:gd name="T111" fmla="*/ 107 h 378"/>
                <a:gd name="T112" fmla="*/ 398 w 585"/>
                <a:gd name="T113" fmla="*/ 140 h 378"/>
                <a:gd name="T114" fmla="*/ 321 w 585"/>
                <a:gd name="T115" fmla="*/ 154 h 378"/>
                <a:gd name="T116" fmla="*/ 266 w 585"/>
                <a:gd name="T117" fmla="*/ 149 h 378"/>
                <a:gd name="T118" fmla="*/ 186 w 585"/>
                <a:gd name="T119" fmla="*/ 126 h 378"/>
                <a:gd name="T120" fmla="*/ 115 w 585"/>
                <a:gd name="T121" fmla="*/ 93 h 378"/>
                <a:gd name="T122" fmla="*/ 60 w 585"/>
                <a:gd name="T123" fmla="*/ 61 h 378"/>
                <a:gd name="T124" fmla="*/ 26 w 585"/>
                <a:gd name="T125" fmla="*/ 38 h 37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585" h="378">
                  <a:moveTo>
                    <a:pt x="19" y="33"/>
                  </a:moveTo>
                  <a:lnTo>
                    <a:pt x="19" y="33"/>
                  </a:lnTo>
                  <a:lnTo>
                    <a:pt x="15" y="37"/>
                  </a:lnTo>
                  <a:lnTo>
                    <a:pt x="7" y="46"/>
                  </a:lnTo>
                  <a:lnTo>
                    <a:pt x="2" y="58"/>
                  </a:lnTo>
                  <a:lnTo>
                    <a:pt x="2" y="68"/>
                  </a:lnTo>
                  <a:lnTo>
                    <a:pt x="7" y="76"/>
                  </a:lnTo>
                  <a:lnTo>
                    <a:pt x="16" y="82"/>
                  </a:lnTo>
                  <a:lnTo>
                    <a:pt x="24" y="85"/>
                  </a:lnTo>
                  <a:lnTo>
                    <a:pt x="29" y="87"/>
                  </a:lnTo>
                  <a:lnTo>
                    <a:pt x="27" y="89"/>
                  </a:lnTo>
                  <a:lnTo>
                    <a:pt x="22" y="95"/>
                  </a:lnTo>
                  <a:lnTo>
                    <a:pt x="15" y="103"/>
                  </a:lnTo>
                  <a:lnTo>
                    <a:pt x="8" y="113"/>
                  </a:lnTo>
                  <a:lnTo>
                    <a:pt x="3" y="126"/>
                  </a:lnTo>
                  <a:lnTo>
                    <a:pt x="0" y="138"/>
                  </a:lnTo>
                  <a:lnTo>
                    <a:pt x="2" y="147"/>
                  </a:lnTo>
                  <a:lnTo>
                    <a:pt x="8" y="157"/>
                  </a:lnTo>
                  <a:lnTo>
                    <a:pt x="23" y="166"/>
                  </a:lnTo>
                  <a:lnTo>
                    <a:pt x="33" y="170"/>
                  </a:lnTo>
                  <a:lnTo>
                    <a:pt x="37" y="170"/>
                  </a:lnTo>
                  <a:lnTo>
                    <a:pt x="38" y="169"/>
                  </a:lnTo>
                  <a:lnTo>
                    <a:pt x="35" y="178"/>
                  </a:lnTo>
                  <a:lnTo>
                    <a:pt x="31" y="200"/>
                  </a:lnTo>
                  <a:lnTo>
                    <a:pt x="31" y="225"/>
                  </a:lnTo>
                  <a:lnTo>
                    <a:pt x="43" y="243"/>
                  </a:lnTo>
                  <a:lnTo>
                    <a:pt x="58" y="248"/>
                  </a:lnTo>
                  <a:lnTo>
                    <a:pt x="69" y="247"/>
                  </a:lnTo>
                  <a:lnTo>
                    <a:pt x="74" y="244"/>
                  </a:lnTo>
                  <a:lnTo>
                    <a:pt x="76" y="243"/>
                  </a:lnTo>
                  <a:lnTo>
                    <a:pt x="77" y="254"/>
                  </a:lnTo>
                  <a:lnTo>
                    <a:pt x="82" y="277"/>
                  </a:lnTo>
                  <a:lnTo>
                    <a:pt x="92" y="301"/>
                  </a:lnTo>
                  <a:lnTo>
                    <a:pt x="109" y="314"/>
                  </a:lnTo>
                  <a:lnTo>
                    <a:pt x="119" y="317"/>
                  </a:lnTo>
                  <a:lnTo>
                    <a:pt x="128" y="317"/>
                  </a:lnTo>
                  <a:lnTo>
                    <a:pt x="135" y="316"/>
                  </a:lnTo>
                  <a:lnTo>
                    <a:pt x="142" y="314"/>
                  </a:lnTo>
                  <a:lnTo>
                    <a:pt x="146" y="312"/>
                  </a:lnTo>
                  <a:lnTo>
                    <a:pt x="150" y="310"/>
                  </a:lnTo>
                  <a:lnTo>
                    <a:pt x="151" y="308"/>
                  </a:lnTo>
                  <a:lnTo>
                    <a:pt x="152" y="308"/>
                  </a:lnTo>
                  <a:lnTo>
                    <a:pt x="152" y="310"/>
                  </a:lnTo>
                  <a:lnTo>
                    <a:pt x="154" y="317"/>
                  </a:lnTo>
                  <a:lnTo>
                    <a:pt x="155" y="327"/>
                  </a:lnTo>
                  <a:lnTo>
                    <a:pt x="159" y="337"/>
                  </a:lnTo>
                  <a:lnTo>
                    <a:pt x="165" y="348"/>
                  </a:lnTo>
                  <a:lnTo>
                    <a:pt x="174" y="358"/>
                  </a:lnTo>
                  <a:lnTo>
                    <a:pt x="185" y="364"/>
                  </a:lnTo>
                  <a:lnTo>
                    <a:pt x="201" y="367"/>
                  </a:lnTo>
                  <a:lnTo>
                    <a:pt x="216" y="364"/>
                  </a:lnTo>
                  <a:lnTo>
                    <a:pt x="227" y="362"/>
                  </a:lnTo>
                  <a:lnTo>
                    <a:pt x="235" y="356"/>
                  </a:lnTo>
                  <a:lnTo>
                    <a:pt x="239" y="351"/>
                  </a:lnTo>
                  <a:lnTo>
                    <a:pt x="240" y="345"/>
                  </a:lnTo>
                  <a:lnTo>
                    <a:pt x="240" y="341"/>
                  </a:lnTo>
                  <a:lnTo>
                    <a:pt x="240" y="339"/>
                  </a:lnTo>
                  <a:lnTo>
                    <a:pt x="240" y="337"/>
                  </a:lnTo>
                  <a:lnTo>
                    <a:pt x="241" y="340"/>
                  </a:lnTo>
                  <a:lnTo>
                    <a:pt x="247" y="345"/>
                  </a:lnTo>
                  <a:lnTo>
                    <a:pt x="254" y="354"/>
                  </a:lnTo>
                  <a:lnTo>
                    <a:pt x="263" y="362"/>
                  </a:lnTo>
                  <a:lnTo>
                    <a:pt x="274" y="370"/>
                  </a:lnTo>
                  <a:lnTo>
                    <a:pt x="285" y="375"/>
                  </a:lnTo>
                  <a:lnTo>
                    <a:pt x="297" y="378"/>
                  </a:lnTo>
                  <a:lnTo>
                    <a:pt x="309" y="376"/>
                  </a:lnTo>
                  <a:lnTo>
                    <a:pt x="328" y="364"/>
                  </a:lnTo>
                  <a:lnTo>
                    <a:pt x="337" y="351"/>
                  </a:lnTo>
                  <a:lnTo>
                    <a:pt x="341" y="341"/>
                  </a:lnTo>
                  <a:lnTo>
                    <a:pt x="341" y="337"/>
                  </a:lnTo>
                  <a:lnTo>
                    <a:pt x="341" y="339"/>
                  </a:lnTo>
                  <a:lnTo>
                    <a:pt x="342" y="341"/>
                  </a:lnTo>
                  <a:lnTo>
                    <a:pt x="345" y="347"/>
                  </a:lnTo>
                  <a:lnTo>
                    <a:pt x="349" y="351"/>
                  </a:lnTo>
                  <a:lnTo>
                    <a:pt x="356" y="356"/>
                  </a:lnTo>
                  <a:lnTo>
                    <a:pt x="363" y="360"/>
                  </a:lnTo>
                  <a:lnTo>
                    <a:pt x="373" y="362"/>
                  </a:lnTo>
                  <a:lnTo>
                    <a:pt x="386" y="362"/>
                  </a:lnTo>
                  <a:lnTo>
                    <a:pt x="407" y="352"/>
                  </a:lnTo>
                  <a:lnTo>
                    <a:pt x="419" y="335"/>
                  </a:lnTo>
                  <a:lnTo>
                    <a:pt x="423" y="318"/>
                  </a:lnTo>
                  <a:lnTo>
                    <a:pt x="423" y="312"/>
                  </a:lnTo>
                  <a:lnTo>
                    <a:pt x="425" y="312"/>
                  </a:lnTo>
                  <a:lnTo>
                    <a:pt x="429" y="312"/>
                  </a:lnTo>
                  <a:lnTo>
                    <a:pt x="434" y="312"/>
                  </a:lnTo>
                  <a:lnTo>
                    <a:pt x="442" y="310"/>
                  </a:lnTo>
                  <a:lnTo>
                    <a:pt x="450" y="309"/>
                  </a:lnTo>
                  <a:lnTo>
                    <a:pt x="458" y="306"/>
                  </a:lnTo>
                  <a:lnTo>
                    <a:pt x="466" y="304"/>
                  </a:lnTo>
                  <a:lnTo>
                    <a:pt x="473" y="300"/>
                  </a:lnTo>
                  <a:lnTo>
                    <a:pt x="484" y="285"/>
                  </a:lnTo>
                  <a:lnTo>
                    <a:pt x="488" y="266"/>
                  </a:lnTo>
                  <a:lnTo>
                    <a:pt x="488" y="248"/>
                  </a:lnTo>
                  <a:lnTo>
                    <a:pt x="488" y="240"/>
                  </a:lnTo>
                  <a:lnTo>
                    <a:pt x="489" y="240"/>
                  </a:lnTo>
                  <a:lnTo>
                    <a:pt x="492" y="242"/>
                  </a:lnTo>
                  <a:lnTo>
                    <a:pt x="496" y="242"/>
                  </a:lnTo>
                  <a:lnTo>
                    <a:pt x="503" y="242"/>
                  </a:lnTo>
                  <a:lnTo>
                    <a:pt x="508" y="240"/>
                  </a:lnTo>
                  <a:lnTo>
                    <a:pt x="516" y="239"/>
                  </a:lnTo>
                  <a:lnTo>
                    <a:pt x="523" y="236"/>
                  </a:lnTo>
                  <a:lnTo>
                    <a:pt x="530" y="231"/>
                  </a:lnTo>
                  <a:lnTo>
                    <a:pt x="537" y="215"/>
                  </a:lnTo>
                  <a:lnTo>
                    <a:pt x="532" y="194"/>
                  </a:lnTo>
                  <a:lnTo>
                    <a:pt x="524" y="178"/>
                  </a:lnTo>
                  <a:lnTo>
                    <a:pt x="520" y="171"/>
                  </a:lnTo>
                  <a:lnTo>
                    <a:pt x="522" y="171"/>
                  </a:lnTo>
                  <a:lnTo>
                    <a:pt x="526" y="173"/>
                  </a:lnTo>
                  <a:lnTo>
                    <a:pt x="531" y="174"/>
                  </a:lnTo>
                  <a:lnTo>
                    <a:pt x="538" y="174"/>
                  </a:lnTo>
                  <a:lnTo>
                    <a:pt x="546" y="174"/>
                  </a:lnTo>
                  <a:lnTo>
                    <a:pt x="553" y="171"/>
                  </a:lnTo>
                  <a:lnTo>
                    <a:pt x="558" y="169"/>
                  </a:lnTo>
                  <a:lnTo>
                    <a:pt x="562" y="163"/>
                  </a:lnTo>
                  <a:lnTo>
                    <a:pt x="563" y="147"/>
                  </a:lnTo>
                  <a:lnTo>
                    <a:pt x="558" y="130"/>
                  </a:lnTo>
                  <a:lnTo>
                    <a:pt x="553" y="115"/>
                  </a:lnTo>
                  <a:lnTo>
                    <a:pt x="550" y="109"/>
                  </a:lnTo>
                  <a:lnTo>
                    <a:pt x="554" y="112"/>
                  </a:lnTo>
                  <a:lnTo>
                    <a:pt x="562" y="115"/>
                  </a:lnTo>
                  <a:lnTo>
                    <a:pt x="572" y="113"/>
                  </a:lnTo>
                  <a:lnTo>
                    <a:pt x="577" y="101"/>
                  </a:lnTo>
                  <a:lnTo>
                    <a:pt x="577" y="84"/>
                  </a:lnTo>
                  <a:lnTo>
                    <a:pt x="574" y="70"/>
                  </a:lnTo>
                  <a:lnTo>
                    <a:pt x="570" y="62"/>
                  </a:lnTo>
                  <a:lnTo>
                    <a:pt x="569" y="60"/>
                  </a:lnTo>
                  <a:lnTo>
                    <a:pt x="572" y="58"/>
                  </a:lnTo>
                  <a:lnTo>
                    <a:pt x="577" y="53"/>
                  </a:lnTo>
                  <a:lnTo>
                    <a:pt x="582" y="45"/>
                  </a:lnTo>
                  <a:lnTo>
                    <a:pt x="585" y="35"/>
                  </a:lnTo>
                  <a:lnTo>
                    <a:pt x="580" y="23"/>
                  </a:lnTo>
                  <a:lnTo>
                    <a:pt x="570" y="11"/>
                  </a:lnTo>
                  <a:lnTo>
                    <a:pt x="561" y="3"/>
                  </a:lnTo>
                  <a:lnTo>
                    <a:pt x="557" y="0"/>
                  </a:lnTo>
                  <a:lnTo>
                    <a:pt x="555" y="2"/>
                  </a:lnTo>
                  <a:lnTo>
                    <a:pt x="553" y="7"/>
                  </a:lnTo>
                  <a:lnTo>
                    <a:pt x="547" y="15"/>
                  </a:lnTo>
                  <a:lnTo>
                    <a:pt x="541" y="24"/>
                  </a:lnTo>
                  <a:lnTo>
                    <a:pt x="531" y="37"/>
                  </a:lnTo>
                  <a:lnTo>
                    <a:pt x="520" y="50"/>
                  </a:lnTo>
                  <a:lnTo>
                    <a:pt x="508" y="64"/>
                  </a:lnTo>
                  <a:lnTo>
                    <a:pt x="493" y="78"/>
                  </a:lnTo>
                  <a:lnTo>
                    <a:pt x="477" y="92"/>
                  </a:lnTo>
                  <a:lnTo>
                    <a:pt x="460" y="107"/>
                  </a:lnTo>
                  <a:lnTo>
                    <a:pt x="441" y="119"/>
                  </a:lnTo>
                  <a:lnTo>
                    <a:pt x="419" y="131"/>
                  </a:lnTo>
                  <a:lnTo>
                    <a:pt x="398" y="140"/>
                  </a:lnTo>
                  <a:lnTo>
                    <a:pt x="373" y="149"/>
                  </a:lnTo>
                  <a:lnTo>
                    <a:pt x="348" y="153"/>
                  </a:lnTo>
                  <a:lnTo>
                    <a:pt x="321" y="154"/>
                  </a:lnTo>
                  <a:lnTo>
                    <a:pt x="294" y="153"/>
                  </a:lnTo>
                  <a:lnTo>
                    <a:pt x="266" y="149"/>
                  </a:lnTo>
                  <a:lnTo>
                    <a:pt x="239" y="143"/>
                  </a:lnTo>
                  <a:lnTo>
                    <a:pt x="212" y="135"/>
                  </a:lnTo>
                  <a:lnTo>
                    <a:pt x="186" y="126"/>
                  </a:lnTo>
                  <a:lnTo>
                    <a:pt x="161" y="116"/>
                  </a:lnTo>
                  <a:lnTo>
                    <a:pt x="138" y="104"/>
                  </a:lnTo>
                  <a:lnTo>
                    <a:pt x="115" y="93"/>
                  </a:lnTo>
                  <a:lnTo>
                    <a:pt x="95" y="82"/>
                  </a:lnTo>
                  <a:lnTo>
                    <a:pt x="76" y="70"/>
                  </a:lnTo>
                  <a:lnTo>
                    <a:pt x="60" y="61"/>
                  </a:lnTo>
                  <a:lnTo>
                    <a:pt x="46" y="51"/>
                  </a:lnTo>
                  <a:lnTo>
                    <a:pt x="34" y="43"/>
                  </a:lnTo>
                  <a:lnTo>
                    <a:pt x="26" y="38"/>
                  </a:lnTo>
                  <a:lnTo>
                    <a:pt x="20" y="34"/>
                  </a:lnTo>
                  <a:lnTo>
                    <a:pt x="19" y="3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27" name="Freeform 82">
              <a:extLst>
                <a:ext uri="{FF2B5EF4-FFF2-40B4-BE49-F238E27FC236}">
                  <a16:creationId xmlns:a16="http://schemas.microsoft.com/office/drawing/2014/main" id="{6E68E85A-CF5A-5A99-576E-68B09B81F47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3" y="3309"/>
              <a:ext cx="196" cy="65"/>
            </a:xfrm>
            <a:custGeom>
              <a:avLst/>
              <a:gdLst>
                <a:gd name="T0" fmla="*/ 47 w 196"/>
                <a:gd name="T1" fmla="*/ 24 h 65"/>
                <a:gd name="T2" fmla="*/ 45 w 196"/>
                <a:gd name="T3" fmla="*/ 24 h 65"/>
                <a:gd name="T4" fmla="*/ 41 w 196"/>
                <a:gd name="T5" fmla="*/ 23 h 65"/>
                <a:gd name="T6" fmla="*/ 33 w 196"/>
                <a:gd name="T7" fmla="*/ 23 h 65"/>
                <a:gd name="T8" fmla="*/ 24 w 196"/>
                <a:gd name="T9" fmla="*/ 23 h 65"/>
                <a:gd name="T10" fmla="*/ 15 w 196"/>
                <a:gd name="T11" fmla="*/ 23 h 65"/>
                <a:gd name="T12" fmla="*/ 7 w 196"/>
                <a:gd name="T13" fmla="*/ 24 h 65"/>
                <a:gd name="T14" fmla="*/ 3 w 196"/>
                <a:gd name="T15" fmla="*/ 28 h 65"/>
                <a:gd name="T16" fmla="*/ 0 w 196"/>
                <a:gd name="T17" fmla="*/ 33 h 65"/>
                <a:gd name="T18" fmla="*/ 3 w 196"/>
                <a:gd name="T19" fmla="*/ 38 h 65"/>
                <a:gd name="T20" fmla="*/ 8 w 196"/>
                <a:gd name="T21" fmla="*/ 42 h 65"/>
                <a:gd name="T22" fmla="*/ 18 w 196"/>
                <a:gd name="T23" fmla="*/ 46 h 65"/>
                <a:gd name="T24" fmla="*/ 30 w 196"/>
                <a:gd name="T25" fmla="*/ 50 h 65"/>
                <a:gd name="T26" fmla="*/ 43 w 196"/>
                <a:gd name="T27" fmla="*/ 53 h 65"/>
                <a:gd name="T28" fmla="*/ 58 w 196"/>
                <a:gd name="T29" fmla="*/ 55 h 65"/>
                <a:gd name="T30" fmla="*/ 74 w 196"/>
                <a:gd name="T31" fmla="*/ 58 h 65"/>
                <a:gd name="T32" fmla="*/ 89 w 196"/>
                <a:gd name="T33" fmla="*/ 59 h 65"/>
                <a:gd name="T34" fmla="*/ 105 w 196"/>
                <a:gd name="T35" fmla="*/ 61 h 65"/>
                <a:gd name="T36" fmla="*/ 121 w 196"/>
                <a:gd name="T37" fmla="*/ 62 h 65"/>
                <a:gd name="T38" fmla="*/ 138 w 196"/>
                <a:gd name="T39" fmla="*/ 64 h 65"/>
                <a:gd name="T40" fmla="*/ 152 w 196"/>
                <a:gd name="T41" fmla="*/ 65 h 65"/>
                <a:gd name="T42" fmla="*/ 166 w 196"/>
                <a:gd name="T43" fmla="*/ 65 h 65"/>
                <a:gd name="T44" fmla="*/ 178 w 196"/>
                <a:gd name="T45" fmla="*/ 65 h 65"/>
                <a:gd name="T46" fmla="*/ 186 w 196"/>
                <a:gd name="T47" fmla="*/ 64 h 65"/>
                <a:gd name="T48" fmla="*/ 192 w 196"/>
                <a:gd name="T49" fmla="*/ 62 h 65"/>
                <a:gd name="T50" fmla="*/ 196 w 196"/>
                <a:gd name="T51" fmla="*/ 53 h 65"/>
                <a:gd name="T52" fmla="*/ 194 w 196"/>
                <a:gd name="T53" fmla="*/ 38 h 65"/>
                <a:gd name="T54" fmla="*/ 192 w 196"/>
                <a:gd name="T55" fmla="*/ 23 h 65"/>
                <a:gd name="T56" fmla="*/ 189 w 196"/>
                <a:gd name="T57" fmla="*/ 12 h 65"/>
                <a:gd name="T58" fmla="*/ 187 w 196"/>
                <a:gd name="T59" fmla="*/ 10 h 65"/>
                <a:gd name="T60" fmla="*/ 185 w 196"/>
                <a:gd name="T61" fmla="*/ 7 h 65"/>
                <a:gd name="T62" fmla="*/ 179 w 196"/>
                <a:gd name="T63" fmla="*/ 6 h 65"/>
                <a:gd name="T64" fmla="*/ 173 w 196"/>
                <a:gd name="T65" fmla="*/ 4 h 65"/>
                <a:gd name="T66" fmla="*/ 165 w 196"/>
                <a:gd name="T67" fmla="*/ 3 h 65"/>
                <a:gd name="T68" fmla="*/ 156 w 196"/>
                <a:gd name="T69" fmla="*/ 1 h 65"/>
                <a:gd name="T70" fmla="*/ 146 w 196"/>
                <a:gd name="T71" fmla="*/ 0 h 65"/>
                <a:gd name="T72" fmla="*/ 136 w 196"/>
                <a:gd name="T73" fmla="*/ 0 h 65"/>
                <a:gd name="T74" fmla="*/ 125 w 196"/>
                <a:gd name="T75" fmla="*/ 0 h 65"/>
                <a:gd name="T76" fmla="*/ 115 w 196"/>
                <a:gd name="T77" fmla="*/ 1 h 65"/>
                <a:gd name="T78" fmla="*/ 105 w 196"/>
                <a:gd name="T79" fmla="*/ 3 h 65"/>
                <a:gd name="T80" fmla="*/ 96 w 196"/>
                <a:gd name="T81" fmla="*/ 4 h 65"/>
                <a:gd name="T82" fmla="*/ 88 w 196"/>
                <a:gd name="T83" fmla="*/ 7 h 65"/>
                <a:gd name="T84" fmla="*/ 80 w 196"/>
                <a:gd name="T85" fmla="*/ 8 h 65"/>
                <a:gd name="T86" fmla="*/ 72 w 196"/>
                <a:gd name="T87" fmla="*/ 10 h 65"/>
                <a:gd name="T88" fmla="*/ 65 w 196"/>
                <a:gd name="T89" fmla="*/ 10 h 65"/>
                <a:gd name="T90" fmla="*/ 51 w 196"/>
                <a:gd name="T91" fmla="*/ 10 h 65"/>
                <a:gd name="T92" fmla="*/ 43 w 196"/>
                <a:gd name="T93" fmla="*/ 14 h 65"/>
                <a:gd name="T94" fmla="*/ 41 w 196"/>
                <a:gd name="T95" fmla="*/ 19 h 65"/>
                <a:gd name="T96" fmla="*/ 47 w 196"/>
                <a:gd name="T97" fmla="*/ 24 h 6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96" h="65">
                  <a:moveTo>
                    <a:pt x="47" y="24"/>
                  </a:moveTo>
                  <a:lnTo>
                    <a:pt x="45" y="24"/>
                  </a:lnTo>
                  <a:lnTo>
                    <a:pt x="41" y="23"/>
                  </a:lnTo>
                  <a:lnTo>
                    <a:pt x="33" y="23"/>
                  </a:lnTo>
                  <a:lnTo>
                    <a:pt x="24" y="23"/>
                  </a:lnTo>
                  <a:lnTo>
                    <a:pt x="15" y="23"/>
                  </a:lnTo>
                  <a:lnTo>
                    <a:pt x="7" y="24"/>
                  </a:lnTo>
                  <a:lnTo>
                    <a:pt x="3" y="28"/>
                  </a:lnTo>
                  <a:lnTo>
                    <a:pt x="0" y="33"/>
                  </a:lnTo>
                  <a:lnTo>
                    <a:pt x="3" y="38"/>
                  </a:lnTo>
                  <a:lnTo>
                    <a:pt x="8" y="42"/>
                  </a:lnTo>
                  <a:lnTo>
                    <a:pt x="18" y="46"/>
                  </a:lnTo>
                  <a:lnTo>
                    <a:pt x="30" y="50"/>
                  </a:lnTo>
                  <a:lnTo>
                    <a:pt x="43" y="53"/>
                  </a:lnTo>
                  <a:lnTo>
                    <a:pt x="58" y="55"/>
                  </a:lnTo>
                  <a:lnTo>
                    <a:pt x="74" y="58"/>
                  </a:lnTo>
                  <a:lnTo>
                    <a:pt x="89" y="59"/>
                  </a:lnTo>
                  <a:lnTo>
                    <a:pt x="105" y="61"/>
                  </a:lnTo>
                  <a:lnTo>
                    <a:pt x="121" y="62"/>
                  </a:lnTo>
                  <a:lnTo>
                    <a:pt x="138" y="64"/>
                  </a:lnTo>
                  <a:lnTo>
                    <a:pt x="152" y="65"/>
                  </a:lnTo>
                  <a:lnTo>
                    <a:pt x="166" y="65"/>
                  </a:lnTo>
                  <a:lnTo>
                    <a:pt x="178" y="65"/>
                  </a:lnTo>
                  <a:lnTo>
                    <a:pt x="186" y="64"/>
                  </a:lnTo>
                  <a:lnTo>
                    <a:pt x="192" y="62"/>
                  </a:lnTo>
                  <a:lnTo>
                    <a:pt x="196" y="53"/>
                  </a:lnTo>
                  <a:lnTo>
                    <a:pt x="194" y="38"/>
                  </a:lnTo>
                  <a:lnTo>
                    <a:pt x="192" y="23"/>
                  </a:lnTo>
                  <a:lnTo>
                    <a:pt x="189" y="12"/>
                  </a:lnTo>
                  <a:lnTo>
                    <a:pt x="187" y="10"/>
                  </a:lnTo>
                  <a:lnTo>
                    <a:pt x="185" y="7"/>
                  </a:lnTo>
                  <a:lnTo>
                    <a:pt x="179" y="6"/>
                  </a:lnTo>
                  <a:lnTo>
                    <a:pt x="173" y="4"/>
                  </a:lnTo>
                  <a:lnTo>
                    <a:pt x="165" y="3"/>
                  </a:lnTo>
                  <a:lnTo>
                    <a:pt x="156" y="1"/>
                  </a:lnTo>
                  <a:lnTo>
                    <a:pt x="146" y="0"/>
                  </a:lnTo>
                  <a:lnTo>
                    <a:pt x="136" y="0"/>
                  </a:lnTo>
                  <a:lnTo>
                    <a:pt x="125" y="0"/>
                  </a:lnTo>
                  <a:lnTo>
                    <a:pt x="115" y="1"/>
                  </a:lnTo>
                  <a:lnTo>
                    <a:pt x="105" y="3"/>
                  </a:lnTo>
                  <a:lnTo>
                    <a:pt x="96" y="4"/>
                  </a:lnTo>
                  <a:lnTo>
                    <a:pt x="88" y="7"/>
                  </a:lnTo>
                  <a:lnTo>
                    <a:pt x="80" y="8"/>
                  </a:lnTo>
                  <a:lnTo>
                    <a:pt x="72" y="10"/>
                  </a:lnTo>
                  <a:lnTo>
                    <a:pt x="65" y="10"/>
                  </a:lnTo>
                  <a:lnTo>
                    <a:pt x="51" y="10"/>
                  </a:lnTo>
                  <a:lnTo>
                    <a:pt x="43" y="14"/>
                  </a:lnTo>
                  <a:lnTo>
                    <a:pt x="41" y="19"/>
                  </a:lnTo>
                  <a:lnTo>
                    <a:pt x="47" y="24"/>
                  </a:lnTo>
                  <a:close/>
                </a:path>
              </a:pathLst>
            </a:custGeom>
            <a:solidFill>
              <a:srgbClr val="FFEF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28" name="Freeform 83">
              <a:extLst>
                <a:ext uri="{FF2B5EF4-FFF2-40B4-BE49-F238E27FC236}">
                  <a16:creationId xmlns:a16="http://schemas.microsoft.com/office/drawing/2014/main" id="{03ABCAFD-463E-55BF-F29B-6499B8D8E7A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3" y="3309"/>
              <a:ext cx="196" cy="65"/>
            </a:xfrm>
            <a:custGeom>
              <a:avLst/>
              <a:gdLst>
                <a:gd name="T0" fmla="*/ 47 w 196"/>
                <a:gd name="T1" fmla="*/ 24 h 65"/>
                <a:gd name="T2" fmla="*/ 47 w 196"/>
                <a:gd name="T3" fmla="*/ 24 h 65"/>
                <a:gd name="T4" fmla="*/ 45 w 196"/>
                <a:gd name="T5" fmla="*/ 24 h 65"/>
                <a:gd name="T6" fmla="*/ 41 w 196"/>
                <a:gd name="T7" fmla="*/ 23 h 65"/>
                <a:gd name="T8" fmla="*/ 33 w 196"/>
                <a:gd name="T9" fmla="*/ 23 h 65"/>
                <a:gd name="T10" fmla="*/ 24 w 196"/>
                <a:gd name="T11" fmla="*/ 23 h 65"/>
                <a:gd name="T12" fmla="*/ 15 w 196"/>
                <a:gd name="T13" fmla="*/ 23 h 65"/>
                <a:gd name="T14" fmla="*/ 7 w 196"/>
                <a:gd name="T15" fmla="*/ 24 h 65"/>
                <a:gd name="T16" fmla="*/ 3 w 196"/>
                <a:gd name="T17" fmla="*/ 28 h 65"/>
                <a:gd name="T18" fmla="*/ 0 w 196"/>
                <a:gd name="T19" fmla="*/ 33 h 65"/>
                <a:gd name="T20" fmla="*/ 0 w 196"/>
                <a:gd name="T21" fmla="*/ 33 h 65"/>
                <a:gd name="T22" fmla="*/ 3 w 196"/>
                <a:gd name="T23" fmla="*/ 38 h 65"/>
                <a:gd name="T24" fmla="*/ 8 w 196"/>
                <a:gd name="T25" fmla="*/ 42 h 65"/>
                <a:gd name="T26" fmla="*/ 18 w 196"/>
                <a:gd name="T27" fmla="*/ 46 h 65"/>
                <a:gd name="T28" fmla="*/ 30 w 196"/>
                <a:gd name="T29" fmla="*/ 50 h 65"/>
                <a:gd name="T30" fmla="*/ 43 w 196"/>
                <a:gd name="T31" fmla="*/ 53 h 65"/>
                <a:gd name="T32" fmla="*/ 58 w 196"/>
                <a:gd name="T33" fmla="*/ 55 h 65"/>
                <a:gd name="T34" fmla="*/ 74 w 196"/>
                <a:gd name="T35" fmla="*/ 58 h 65"/>
                <a:gd name="T36" fmla="*/ 89 w 196"/>
                <a:gd name="T37" fmla="*/ 59 h 65"/>
                <a:gd name="T38" fmla="*/ 89 w 196"/>
                <a:gd name="T39" fmla="*/ 59 h 65"/>
                <a:gd name="T40" fmla="*/ 105 w 196"/>
                <a:gd name="T41" fmla="*/ 61 h 65"/>
                <a:gd name="T42" fmla="*/ 121 w 196"/>
                <a:gd name="T43" fmla="*/ 62 h 65"/>
                <a:gd name="T44" fmla="*/ 138 w 196"/>
                <a:gd name="T45" fmla="*/ 64 h 65"/>
                <a:gd name="T46" fmla="*/ 152 w 196"/>
                <a:gd name="T47" fmla="*/ 65 h 65"/>
                <a:gd name="T48" fmla="*/ 166 w 196"/>
                <a:gd name="T49" fmla="*/ 65 h 65"/>
                <a:gd name="T50" fmla="*/ 178 w 196"/>
                <a:gd name="T51" fmla="*/ 65 h 65"/>
                <a:gd name="T52" fmla="*/ 186 w 196"/>
                <a:gd name="T53" fmla="*/ 64 h 65"/>
                <a:gd name="T54" fmla="*/ 192 w 196"/>
                <a:gd name="T55" fmla="*/ 62 h 65"/>
                <a:gd name="T56" fmla="*/ 192 w 196"/>
                <a:gd name="T57" fmla="*/ 62 h 65"/>
                <a:gd name="T58" fmla="*/ 196 w 196"/>
                <a:gd name="T59" fmla="*/ 53 h 65"/>
                <a:gd name="T60" fmla="*/ 194 w 196"/>
                <a:gd name="T61" fmla="*/ 38 h 65"/>
                <a:gd name="T62" fmla="*/ 192 w 196"/>
                <a:gd name="T63" fmla="*/ 23 h 65"/>
                <a:gd name="T64" fmla="*/ 189 w 196"/>
                <a:gd name="T65" fmla="*/ 12 h 65"/>
                <a:gd name="T66" fmla="*/ 189 w 196"/>
                <a:gd name="T67" fmla="*/ 12 h 65"/>
                <a:gd name="T68" fmla="*/ 187 w 196"/>
                <a:gd name="T69" fmla="*/ 10 h 65"/>
                <a:gd name="T70" fmla="*/ 185 w 196"/>
                <a:gd name="T71" fmla="*/ 7 h 65"/>
                <a:gd name="T72" fmla="*/ 179 w 196"/>
                <a:gd name="T73" fmla="*/ 6 h 65"/>
                <a:gd name="T74" fmla="*/ 173 w 196"/>
                <a:gd name="T75" fmla="*/ 4 h 65"/>
                <a:gd name="T76" fmla="*/ 165 w 196"/>
                <a:gd name="T77" fmla="*/ 3 h 65"/>
                <a:gd name="T78" fmla="*/ 156 w 196"/>
                <a:gd name="T79" fmla="*/ 1 h 65"/>
                <a:gd name="T80" fmla="*/ 146 w 196"/>
                <a:gd name="T81" fmla="*/ 0 h 65"/>
                <a:gd name="T82" fmla="*/ 136 w 196"/>
                <a:gd name="T83" fmla="*/ 0 h 65"/>
                <a:gd name="T84" fmla="*/ 136 w 196"/>
                <a:gd name="T85" fmla="*/ 0 h 65"/>
                <a:gd name="T86" fmla="*/ 125 w 196"/>
                <a:gd name="T87" fmla="*/ 0 h 65"/>
                <a:gd name="T88" fmla="*/ 115 w 196"/>
                <a:gd name="T89" fmla="*/ 1 h 65"/>
                <a:gd name="T90" fmla="*/ 105 w 196"/>
                <a:gd name="T91" fmla="*/ 3 h 65"/>
                <a:gd name="T92" fmla="*/ 96 w 196"/>
                <a:gd name="T93" fmla="*/ 4 h 65"/>
                <a:gd name="T94" fmla="*/ 88 w 196"/>
                <a:gd name="T95" fmla="*/ 7 h 65"/>
                <a:gd name="T96" fmla="*/ 80 w 196"/>
                <a:gd name="T97" fmla="*/ 8 h 65"/>
                <a:gd name="T98" fmla="*/ 72 w 196"/>
                <a:gd name="T99" fmla="*/ 10 h 65"/>
                <a:gd name="T100" fmla="*/ 65 w 196"/>
                <a:gd name="T101" fmla="*/ 10 h 65"/>
                <a:gd name="T102" fmla="*/ 65 w 196"/>
                <a:gd name="T103" fmla="*/ 10 h 65"/>
                <a:gd name="T104" fmla="*/ 51 w 196"/>
                <a:gd name="T105" fmla="*/ 10 h 65"/>
                <a:gd name="T106" fmla="*/ 43 w 196"/>
                <a:gd name="T107" fmla="*/ 14 h 65"/>
                <a:gd name="T108" fmla="*/ 41 w 196"/>
                <a:gd name="T109" fmla="*/ 19 h 65"/>
                <a:gd name="T110" fmla="*/ 47 w 196"/>
                <a:gd name="T111" fmla="*/ 24 h 65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96" h="65">
                  <a:moveTo>
                    <a:pt x="47" y="24"/>
                  </a:moveTo>
                  <a:lnTo>
                    <a:pt x="47" y="24"/>
                  </a:lnTo>
                  <a:lnTo>
                    <a:pt x="45" y="24"/>
                  </a:lnTo>
                  <a:lnTo>
                    <a:pt x="41" y="23"/>
                  </a:lnTo>
                  <a:lnTo>
                    <a:pt x="33" y="23"/>
                  </a:lnTo>
                  <a:lnTo>
                    <a:pt x="24" y="23"/>
                  </a:lnTo>
                  <a:lnTo>
                    <a:pt x="15" y="23"/>
                  </a:lnTo>
                  <a:lnTo>
                    <a:pt x="7" y="24"/>
                  </a:lnTo>
                  <a:lnTo>
                    <a:pt x="3" y="28"/>
                  </a:lnTo>
                  <a:lnTo>
                    <a:pt x="0" y="33"/>
                  </a:lnTo>
                  <a:lnTo>
                    <a:pt x="3" y="38"/>
                  </a:lnTo>
                  <a:lnTo>
                    <a:pt x="8" y="42"/>
                  </a:lnTo>
                  <a:lnTo>
                    <a:pt x="18" y="46"/>
                  </a:lnTo>
                  <a:lnTo>
                    <a:pt x="30" y="50"/>
                  </a:lnTo>
                  <a:lnTo>
                    <a:pt x="43" y="53"/>
                  </a:lnTo>
                  <a:lnTo>
                    <a:pt x="58" y="55"/>
                  </a:lnTo>
                  <a:lnTo>
                    <a:pt x="74" y="58"/>
                  </a:lnTo>
                  <a:lnTo>
                    <a:pt x="89" y="59"/>
                  </a:lnTo>
                  <a:lnTo>
                    <a:pt x="105" y="61"/>
                  </a:lnTo>
                  <a:lnTo>
                    <a:pt x="121" y="62"/>
                  </a:lnTo>
                  <a:lnTo>
                    <a:pt x="138" y="64"/>
                  </a:lnTo>
                  <a:lnTo>
                    <a:pt x="152" y="65"/>
                  </a:lnTo>
                  <a:lnTo>
                    <a:pt x="166" y="65"/>
                  </a:lnTo>
                  <a:lnTo>
                    <a:pt x="178" y="65"/>
                  </a:lnTo>
                  <a:lnTo>
                    <a:pt x="186" y="64"/>
                  </a:lnTo>
                  <a:lnTo>
                    <a:pt x="192" y="62"/>
                  </a:lnTo>
                  <a:lnTo>
                    <a:pt x="196" y="53"/>
                  </a:lnTo>
                  <a:lnTo>
                    <a:pt x="194" y="38"/>
                  </a:lnTo>
                  <a:lnTo>
                    <a:pt x="192" y="23"/>
                  </a:lnTo>
                  <a:lnTo>
                    <a:pt x="189" y="12"/>
                  </a:lnTo>
                  <a:lnTo>
                    <a:pt x="187" y="10"/>
                  </a:lnTo>
                  <a:lnTo>
                    <a:pt x="185" y="7"/>
                  </a:lnTo>
                  <a:lnTo>
                    <a:pt x="179" y="6"/>
                  </a:lnTo>
                  <a:lnTo>
                    <a:pt x="173" y="4"/>
                  </a:lnTo>
                  <a:lnTo>
                    <a:pt x="165" y="3"/>
                  </a:lnTo>
                  <a:lnTo>
                    <a:pt x="156" y="1"/>
                  </a:lnTo>
                  <a:lnTo>
                    <a:pt x="146" y="0"/>
                  </a:lnTo>
                  <a:lnTo>
                    <a:pt x="136" y="0"/>
                  </a:lnTo>
                  <a:lnTo>
                    <a:pt x="125" y="0"/>
                  </a:lnTo>
                  <a:lnTo>
                    <a:pt x="115" y="1"/>
                  </a:lnTo>
                  <a:lnTo>
                    <a:pt x="105" y="3"/>
                  </a:lnTo>
                  <a:lnTo>
                    <a:pt x="96" y="4"/>
                  </a:lnTo>
                  <a:lnTo>
                    <a:pt x="88" y="7"/>
                  </a:lnTo>
                  <a:lnTo>
                    <a:pt x="80" y="8"/>
                  </a:lnTo>
                  <a:lnTo>
                    <a:pt x="72" y="10"/>
                  </a:lnTo>
                  <a:lnTo>
                    <a:pt x="65" y="10"/>
                  </a:lnTo>
                  <a:lnTo>
                    <a:pt x="51" y="10"/>
                  </a:lnTo>
                  <a:lnTo>
                    <a:pt x="43" y="14"/>
                  </a:lnTo>
                  <a:lnTo>
                    <a:pt x="41" y="19"/>
                  </a:lnTo>
                  <a:lnTo>
                    <a:pt x="47" y="24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29" name="Freeform 84">
              <a:extLst>
                <a:ext uri="{FF2B5EF4-FFF2-40B4-BE49-F238E27FC236}">
                  <a16:creationId xmlns:a16="http://schemas.microsoft.com/office/drawing/2014/main" id="{BA214D1A-AECA-3035-728D-FD2B537896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0" y="3327"/>
              <a:ext cx="85" cy="9"/>
            </a:xfrm>
            <a:custGeom>
              <a:avLst/>
              <a:gdLst>
                <a:gd name="T0" fmla="*/ 0 w 85"/>
                <a:gd name="T1" fmla="*/ 5 h 9"/>
                <a:gd name="T2" fmla="*/ 2 w 85"/>
                <a:gd name="T3" fmla="*/ 5 h 9"/>
                <a:gd name="T4" fmla="*/ 6 w 85"/>
                <a:gd name="T5" fmla="*/ 6 h 9"/>
                <a:gd name="T6" fmla="*/ 11 w 85"/>
                <a:gd name="T7" fmla="*/ 6 h 9"/>
                <a:gd name="T8" fmla="*/ 18 w 85"/>
                <a:gd name="T9" fmla="*/ 8 h 9"/>
                <a:gd name="T10" fmla="*/ 26 w 85"/>
                <a:gd name="T11" fmla="*/ 8 h 9"/>
                <a:gd name="T12" fmla="*/ 35 w 85"/>
                <a:gd name="T13" fmla="*/ 9 h 9"/>
                <a:gd name="T14" fmla="*/ 43 w 85"/>
                <a:gd name="T15" fmla="*/ 8 h 9"/>
                <a:gd name="T16" fmla="*/ 53 w 85"/>
                <a:gd name="T17" fmla="*/ 6 h 9"/>
                <a:gd name="T18" fmla="*/ 68 w 85"/>
                <a:gd name="T19" fmla="*/ 5 h 9"/>
                <a:gd name="T20" fmla="*/ 77 w 85"/>
                <a:gd name="T21" fmla="*/ 2 h 9"/>
                <a:gd name="T22" fmla="*/ 84 w 85"/>
                <a:gd name="T23" fmla="*/ 1 h 9"/>
                <a:gd name="T24" fmla="*/ 85 w 85"/>
                <a:gd name="T25" fmla="*/ 0 h 9"/>
                <a:gd name="T26" fmla="*/ 84 w 85"/>
                <a:gd name="T27" fmla="*/ 1 h 9"/>
                <a:gd name="T28" fmla="*/ 83 w 85"/>
                <a:gd name="T29" fmla="*/ 2 h 9"/>
                <a:gd name="T30" fmla="*/ 77 w 85"/>
                <a:gd name="T31" fmla="*/ 5 h 9"/>
                <a:gd name="T32" fmla="*/ 69 w 85"/>
                <a:gd name="T33" fmla="*/ 6 h 9"/>
                <a:gd name="T34" fmla="*/ 58 w 85"/>
                <a:gd name="T35" fmla="*/ 9 h 9"/>
                <a:gd name="T36" fmla="*/ 43 w 85"/>
                <a:gd name="T37" fmla="*/ 9 h 9"/>
                <a:gd name="T38" fmla="*/ 25 w 85"/>
                <a:gd name="T39" fmla="*/ 8 h 9"/>
                <a:gd name="T40" fmla="*/ 0 w 85"/>
                <a:gd name="T41" fmla="*/ 5 h 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85" h="9">
                  <a:moveTo>
                    <a:pt x="0" y="5"/>
                  </a:moveTo>
                  <a:lnTo>
                    <a:pt x="2" y="5"/>
                  </a:lnTo>
                  <a:lnTo>
                    <a:pt x="6" y="6"/>
                  </a:lnTo>
                  <a:lnTo>
                    <a:pt x="11" y="6"/>
                  </a:lnTo>
                  <a:lnTo>
                    <a:pt x="18" y="8"/>
                  </a:lnTo>
                  <a:lnTo>
                    <a:pt x="26" y="8"/>
                  </a:lnTo>
                  <a:lnTo>
                    <a:pt x="35" y="9"/>
                  </a:lnTo>
                  <a:lnTo>
                    <a:pt x="43" y="8"/>
                  </a:lnTo>
                  <a:lnTo>
                    <a:pt x="53" y="6"/>
                  </a:lnTo>
                  <a:lnTo>
                    <a:pt x="68" y="5"/>
                  </a:lnTo>
                  <a:lnTo>
                    <a:pt x="77" y="2"/>
                  </a:lnTo>
                  <a:lnTo>
                    <a:pt x="84" y="1"/>
                  </a:lnTo>
                  <a:lnTo>
                    <a:pt x="85" y="0"/>
                  </a:lnTo>
                  <a:lnTo>
                    <a:pt x="84" y="1"/>
                  </a:lnTo>
                  <a:lnTo>
                    <a:pt x="83" y="2"/>
                  </a:lnTo>
                  <a:lnTo>
                    <a:pt x="77" y="5"/>
                  </a:lnTo>
                  <a:lnTo>
                    <a:pt x="69" y="6"/>
                  </a:lnTo>
                  <a:lnTo>
                    <a:pt x="58" y="9"/>
                  </a:lnTo>
                  <a:lnTo>
                    <a:pt x="43" y="9"/>
                  </a:lnTo>
                  <a:lnTo>
                    <a:pt x="25" y="8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BAAA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30" name="Freeform 85">
              <a:extLst>
                <a:ext uri="{FF2B5EF4-FFF2-40B4-BE49-F238E27FC236}">
                  <a16:creationId xmlns:a16="http://schemas.microsoft.com/office/drawing/2014/main" id="{E4D9F407-6124-F33B-2944-55B9A0EC60B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0" y="3327"/>
              <a:ext cx="85" cy="9"/>
            </a:xfrm>
            <a:custGeom>
              <a:avLst/>
              <a:gdLst>
                <a:gd name="T0" fmla="*/ 0 w 85"/>
                <a:gd name="T1" fmla="*/ 5 h 9"/>
                <a:gd name="T2" fmla="*/ 0 w 85"/>
                <a:gd name="T3" fmla="*/ 5 h 9"/>
                <a:gd name="T4" fmla="*/ 2 w 85"/>
                <a:gd name="T5" fmla="*/ 5 h 9"/>
                <a:gd name="T6" fmla="*/ 6 w 85"/>
                <a:gd name="T7" fmla="*/ 6 h 9"/>
                <a:gd name="T8" fmla="*/ 11 w 85"/>
                <a:gd name="T9" fmla="*/ 6 h 9"/>
                <a:gd name="T10" fmla="*/ 18 w 85"/>
                <a:gd name="T11" fmla="*/ 8 h 9"/>
                <a:gd name="T12" fmla="*/ 26 w 85"/>
                <a:gd name="T13" fmla="*/ 8 h 9"/>
                <a:gd name="T14" fmla="*/ 35 w 85"/>
                <a:gd name="T15" fmla="*/ 9 h 9"/>
                <a:gd name="T16" fmla="*/ 43 w 85"/>
                <a:gd name="T17" fmla="*/ 8 h 9"/>
                <a:gd name="T18" fmla="*/ 53 w 85"/>
                <a:gd name="T19" fmla="*/ 6 h 9"/>
                <a:gd name="T20" fmla="*/ 53 w 85"/>
                <a:gd name="T21" fmla="*/ 6 h 9"/>
                <a:gd name="T22" fmla="*/ 68 w 85"/>
                <a:gd name="T23" fmla="*/ 5 h 9"/>
                <a:gd name="T24" fmla="*/ 77 w 85"/>
                <a:gd name="T25" fmla="*/ 2 h 9"/>
                <a:gd name="T26" fmla="*/ 84 w 85"/>
                <a:gd name="T27" fmla="*/ 1 h 9"/>
                <a:gd name="T28" fmla="*/ 85 w 85"/>
                <a:gd name="T29" fmla="*/ 0 h 9"/>
                <a:gd name="T30" fmla="*/ 85 w 85"/>
                <a:gd name="T31" fmla="*/ 0 h 9"/>
                <a:gd name="T32" fmla="*/ 84 w 85"/>
                <a:gd name="T33" fmla="*/ 1 h 9"/>
                <a:gd name="T34" fmla="*/ 83 w 85"/>
                <a:gd name="T35" fmla="*/ 2 h 9"/>
                <a:gd name="T36" fmla="*/ 77 w 85"/>
                <a:gd name="T37" fmla="*/ 5 h 9"/>
                <a:gd name="T38" fmla="*/ 69 w 85"/>
                <a:gd name="T39" fmla="*/ 6 h 9"/>
                <a:gd name="T40" fmla="*/ 58 w 85"/>
                <a:gd name="T41" fmla="*/ 9 h 9"/>
                <a:gd name="T42" fmla="*/ 43 w 85"/>
                <a:gd name="T43" fmla="*/ 9 h 9"/>
                <a:gd name="T44" fmla="*/ 25 w 85"/>
                <a:gd name="T45" fmla="*/ 8 h 9"/>
                <a:gd name="T46" fmla="*/ 0 w 85"/>
                <a:gd name="T47" fmla="*/ 5 h 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85" h="9">
                  <a:moveTo>
                    <a:pt x="0" y="5"/>
                  </a:moveTo>
                  <a:lnTo>
                    <a:pt x="0" y="5"/>
                  </a:lnTo>
                  <a:lnTo>
                    <a:pt x="2" y="5"/>
                  </a:lnTo>
                  <a:lnTo>
                    <a:pt x="6" y="6"/>
                  </a:lnTo>
                  <a:lnTo>
                    <a:pt x="11" y="6"/>
                  </a:lnTo>
                  <a:lnTo>
                    <a:pt x="18" y="8"/>
                  </a:lnTo>
                  <a:lnTo>
                    <a:pt x="26" y="8"/>
                  </a:lnTo>
                  <a:lnTo>
                    <a:pt x="35" y="9"/>
                  </a:lnTo>
                  <a:lnTo>
                    <a:pt x="43" y="8"/>
                  </a:lnTo>
                  <a:lnTo>
                    <a:pt x="53" y="6"/>
                  </a:lnTo>
                  <a:lnTo>
                    <a:pt x="68" y="5"/>
                  </a:lnTo>
                  <a:lnTo>
                    <a:pt x="77" y="2"/>
                  </a:lnTo>
                  <a:lnTo>
                    <a:pt x="84" y="1"/>
                  </a:lnTo>
                  <a:lnTo>
                    <a:pt x="85" y="0"/>
                  </a:lnTo>
                  <a:lnTo>
                    <a:pt x="84" y="1"/>
                  </a:lnTo>
                  <a:lnTo>
                    <a:pt x="83" y="2"/>
                  </a:lnTo>
                  <a:lnTo>
                    <a:pt x="77" y="5"/>
                  </a:lnTo>
                  <a:lnTo>
                    <a:pt x="69" y="6"/>
                  </a:lnTo>
                  <a:lnTo>
                    <a:pt x="58" y="9"/>
                  </a:lnTo>
                  <a:lnTo>
                    <a:pt x="43" y="9"/>
                  </a:lnTo>
                  <a:lnTo>
                    <a:pt x="25" y="8"/>
                  </a:lnTo>
                  <a:lnTo>
                    <a:pt x="0" y="5"/>
                  </a:lnTo>
                </a:path>
              </a:pathLst>
            </a:custGeom>
            <a:noFill/>
            <a:ln w="0">
              <a:solidFill>
                <a:srgbClr val="BAAA4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31" name="Freeform 86">
              <a:extLst>
                <a:ext uri="{FF2B5EF4-FFF2-40B4-BE49-F238E27FC236}">
                  <a16:creationId xmlns:a16="http://schemas.microsoft.com/office/drawing/2014/main" id="{B2148BDA-E7F5-B023-16E2-E123210DDA4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6" y="3139"/>
              <a:ext cx="355" cy="243"/>
            </a:xfrm>
            <a:custGeom>
              <a:avLst/>
              <a:gdLst>
                <a:gd name="T0" fmla="*/ 11 w 355"/>
                <a:gd name="T1" fmla="*/ 235 h 243"/>
                <a:gd name="T2" fmla="*/ 31 w 355"/>
                <a:gd name="T3" fmla="*/ 239 h 243"/>
                <a:gd name="T4" fmla="*/ 66 w 355"/>
                <a:gd name="T5" fmla="*/ 242 h 243"/>
                <a:gd name="T6" fmla="*/ 110 w 355"/>
                <a:gd name="T7" fmla="*/ 243 h 243"/>
                <a:gd name="T8" fmla="*/ 155 w 355"/>
                <a:gd name="T9" fmla="*/ 239 h 243"/>
                <a:gd name="T10" fmla="*/ 201 w 355"/>
                <a:gd name="T11" fmla="*/ 228 h 243"/>
                <a:gd name="T12" fmla="*/ 246 w 355"/>
                <a:gd name="T13" fmla="*/ 215 h 243"/>
                <a:gd name="T14" fmla="*/ 283 w 355"/>
                <a:gd name="T15" fmla="*/ 208 h 243"/>
                <a:gd name="T16" fmla="*/ 312 w 355"/>
                <a:gd name="T17" fmla="*/ 201 h 243"/>
                <a:gd name="T18" fmla="*/ 336 w 355"/>
                <a:gd name="T19" fmla="*/ 146 h 243"/>
                <a:gd name="T20" fmla="*/ 351 w 355"/>
                <a:gd name="T21" fmla="*/ 70 h 243"/>
                <a:gd name="T22" fmla="*/ 353 w 355"/>
                <a:gd name="T23" fmla="*/ 11 h 243"/>
                <a:gd name="T24" fmla="*/ 341 w 355"/>
                <a:gd name="T25" fmla="*/ 0 h 243"/>
                <a:gd name="T26" fmla="*/ 328 w 355"/>
                <a:gd name="T27" fmla="*/ 2 h 243"/>
                <a:gd name="T28" fmla="*/ 314 w 355"/>
                <a:gd name="T29" fmla="*/ 7 h 243"/>
                <a:gd name="T30" fmla="*/ 301 w 355"/>
                <a:gd name="T31" fmla="*/ 20 h 243"/>
                <a:gd name="T32" fmla="*/ 279 w 355"/>
                <a:gd name="T33" fmla="*/ 51 h 243"/>
                <a:gd name="T34" fmla="*/ 267 w 355"/>
                <a:gd name="T35" fmla="*/ 70 h 243"/>
                <a:gd name="T36" fmla="*/ 260 w 355"/>
                <a:gd name="T37" fmla="*/ 73 h 243"/>
                <a:gd name="T38" fmla="*/ 251 w 355"/>
                <a:gd name="T39" fmla="*/ 80 h 243"/>
                <a:gd name="T40" fmla="*/ 239 w 355"/>
                <a:gd name="T41" fmla="*/ 91 h 243"/>
                <a:gd name="T42" fmla="*/ 227 w 355"/>
                <a:gd name="T43" fmla="*/ 103 h 243"/>
                <a:gd name="T44" fmla="*/ 217 w 355"/>
                <a:gd name="T45" fmla="*/ 113 h 243"/>
                <a:gd name="T46" fmla="*/ 205 w 355"/>
                <a:gd name="T47" fmla="*/ 127 h 243"/>
                <a:gd name="T48" fmla="*/ 192 w 355"/>
                <a:gd name="T49" fmla="*/ 139 h 243"/>
                <a:gd name="T50" fmla="*/ 182 w 355"/>
                <a:gd name="T51" fmla="*/ 146 h 243"/>
                <a:gd name="T52" fmla="*/ 180 w 355"/>
                <a:gd name="T53" fmla="*/ 147 h 243"/>
                <a:gd name="T54" fmla="*/ 163 w 355"/>
                <a:gd name="T55" fmla="*/ 147 h 243"/>
                <a:gd name="T56" fmla="*/ 139 w 355"/>
                <a:gd name="T57" fmla="*/ 157 h 243"/>
                <a:gd name="T58" fmla="*/ 123 w 355"/>
                <a:gd name="T59" fmla="*/ 162 h 243"/>
                <a:gd name="T60" fmla="*/ 110 w 355"/>
                <a:gd name="T61" fmla="*/ 167 h 243"/>
                <a:gd name="T62" fmla="*/ 95 w 355"/>
                <a:gd name="T63" fmla="*/ 170 h 243"/>
                <a:gd name="T64" fmla="*/ 77 w 355"/>
                <a:gd name="T65" fmla="*/ 170 h 243"/>
                <a:gd name="T66" fmla="*/ 49 w 355"/>
                <a:gd name="T67" fmla="*/ 170 h 243"/>
                <a:gd name="T68" fmla="*/ 21 w 355"/>
                <a:gd name="T69" fmla="*/ 173 h 243"/>
                <a:gd name="T70" fmla="*/ 3 w 355"/>
                <a:gd name="T71" fmla="*/ 177 h 243"/>
                <a:gd name="T72" fmla="*/ 4 w 355"/>
                <a:gd name="T73" fmla="*/ 190 h 243"/>
                <a:gd name="T74" fmla="*/ 9 w 355"/>
                <a:gd name="T75" fmla="*/ 227 h 24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55" h="243">
                  <a:moveTo>
                    <a:pt x="9" y="235"/>
                  </a:moveTo>
                  <a:lnTo>
                    <a:pt x="11" y="235"/>
                  </a:lnTo>
                  <a:lnTo>
                    <a:pt x="19" y="236"/>
                  </a:lnTo>
                  <a:lnTo>
                    <a:pt x="31" y="239"/>
                  </a:lnTo>
                  <a:lnTo>
                    <a:pt x="48" y="240"/>
                  </a:lnTo>
                  <a:lnTo>
                    <a:pt x="66" y="242"/>
                  </a:lnTo>
                  <a:lnTo>
                    <a:pt x="88" y="243"/>
                  </a:lnTo>
                  <a:lnTo>
                    <a:pt x="110" y="243"/>
                  </a:lnTo>
                  <a:lnTo>
                    <a:pt x="132" y="242"/>
                  </a:lnTo>
                  <a:lnTo>
                    <a:pt x="155" y="239"/>
                  </a:lnTo>
                  <a:lnTo>
                    <a:pt x="178" y="234"/>
                  </a:lnTo>
                  <a:lnTo>
                    <a:pt x="201" y="228"/>
                  </a:lnTo>
                  <a:lnTo>
                    <a:pt x="224" y="221"/>
                  </a:lnTo>
                  <a:lnTo>
                    <a:pt x="246" y="215"/>
                  </a:lnTo>
                  <a:lnTo>
                    <a:pt x="265" y="211"/>
                  </a:lnTo>
                  <a:lnTo>
                    <a:pt x="283" y="208"/>
                  </a:lnTo>
                  <a:lnTo>
                    <a:pt x="298" y="208"/>
                  </a:lnTo>
                  <a:lnTo>
                    <a:pt x="312" y="201"/>
                  </a:lnTo>
                  <a:lnTo>
                    <a:pt x="324" y="178"/>
                  </a:lnTo>
                  <a:lnTo>
                    <a:pt x="336" y="146"/>
                  </a:lnTo>
                  <a:lnTo>
                    <a:pt x="345" y="108"/>
                  </a:lnTo>
                  <a:lnTo>
                    <a:pt x="351" y="70"/>
                  </a:lnTo>
                  <a:lnTo>
                    <a:pt x="355" y="35"/>
                  </a:lnTo>
                  <a:lnTo>
                    <a:pt x="353" y="11"/>
                  </a:lnTo>
                  <a:lnTo>
                    <a:pt x="348" y="2"/>
                  </a:lnTo>
                  <a:lnTo>
                    <a:pt x="341" y="0"/>
                  </a:lnTo>
                  <a:lnTo>
                    <a:pt x="335" y="0"/>
                  </a:lnTo>
                  <a:lnTo>
                    <a:pt x="328" y="2"/>
                  </a:lnTo>
                  <a:lnTo>
                    <a:pt x="321" y="3"/>
                  </a:lnTo>
                  <a:lnTo>
                    <a:pt x="314" y="7"/>
                  </a:lnTo>
                  <a:lnTo>
                    <a:pt x="308" y="12"/>
                  </a:lnTo>
                  <a:lnTo>
                    <a:pt x="301" y="20"/>
                  </a:lnTo>
                  <a:lnTo>
                    <a:pt x="293" y="31"/>
                  </a:lnTo>
                  <a:lnTo>
                    <a:pt x="279" y="51"/>
                  </a:lnTo>
                  <a:lnTo>
                    <a:pt x="271" y="64"/>
                  </a:lnTo>
                  <a:lnTo>
                    <a:pt x="267" y="70"/>
                  </a:lnTo>
                  <a:lnTo>
                    <a:pt x="263" y="72"/>
                  </a:lnTo>
                  <a:lnTo>
                    <a:pt x="260" y="73"/>
                  </a:lnTo>
                  <a:lnTo>
                    <a:pt x="256" y="76"/>
                  </a:lnTo>
                  <a:lnTo>
                    <a:pt x="251" y="80"/>
                  </a:lnTo>
                  <a:lnTo>
                    <a:pt x="244" y="84"/>
                  </a:lnTo>
                  <a:lnTo>
                    <a:pt x="239" y="91"/>
                  </a:lnTo>
                  <a:lnTo>
                    <a:pt x="232" y="96"/>
                  </a:lnTo>
                  <a:lnTo>
                    <a:pt x="227" y="103"/>
                  </a:lnTo>
                  <a:lnTo>
                    <a:pt x="221" y="108"/>
                  </a:lnTo>
                  <a:lnTo>
                    <a:pt x="217" y="113"/>
                  </a:lnTo>
                  <a:lnTo>
                    <a:pt x="212" y="120"/>
                  </a:lnTo>
                  <a:lnTo>
                    <a:pt x="205" y="127"/>
                  </a:lnTo>
                  <a:lnTo>
                    <a:pt x="199" y="134"/>
                  </a:lnTo>
                  <a:lnTo>
                    <a:pt x="192" y="139"/>
                  </a:lnTo>
                  <a:lnTo>
                    <a:pt x="186" y="143"/>
                  </a:lnTo>
                  <a:lnTo>
                    <a:pt x="182" y="146"/>
                  </a:lnTo>
                  <a:lnTo>
                    <a:pt x="181" y="147"/>
                  </a:lnTo>
                  <a:lnTo>
                    <a:pt x="180" y="147"/>
                  </a:lnTo>
                  <a:lnTo>
                    <a:pt x="173" y="146"/>
                  </a:lnTo>
                  <a:lnTo>
                    <a:pt x="163" y="147"/>
                  </a:lnTo>
                  <a:lnTo>
                    <a:pt x="149" y="153"/>
                  </a:lnTo>
                  <a:lnTo>
                    <a:pt x="139" y="157"/>
                  </a:lnTo>
                  <a:lnTo>
                    <a:pt x="131" y="159"/>
                  </a:lnTo>
                  <a:lnTo>
                    <a:pt x="123" y="162"/>
                  </a:lnTo>
                  <a:lnTo>
                    <a:pt x="116" y="165"/>
                  </a:lnTo>
                  <a:lnTo>
                    <a:pt x="110" y="167"/>
                  </a:lnTo>
                  <a:lnTo>
                    <a:pt x="103" y="169"/>
                  </a:lnTo>
                  <a:lnTo>
                    <a:pt x="95" y="170"/>
                  </a:lnTo>
                  <a:lnTo>
                    <a:pt x="87" y="170"/>
                  </a:lnTo>
                  <a:lnTo>
                    <a:pt x="77" y="170"/>
                  </a:lnTo>
                  <a:lnTo>
                    <a:pt x="64" y="170"/>
                  </a:lnTo>
                  <a:lnTo>
                    <a:pt x="49" y="170"/>
                  </a:lnTo>
                  <a:lnTo>
                    <a:pt x="34" y="171"/>
                  </a:lnTo>
                  <a:lnTo>
                    <a:pt x="21" y="173"/>
                  </a:lnTo>
                  <a:lnTo>
                    <a:pt x="10" y="174"/>
                  </a:lnTo>
                  <a:lnTo>
                    <a:pt x="3" y="177"/>
                  </a:lnTo>
                  <a:lnTo>
                    <a:pt x="0" y="180"/>
                  </a:lnTo>
                  <a:lnTo>
                    <a:pt x="4" y="190"/>
                  </a:lnTo>
                  <a:lnTo>
                    <a:pt x="7" y="209"/>
                  </a:lnTo>
                  <a:lnTo>
                    <a:pt x="9" y="227"/>
                  </a:lnTo>
                  <a:lnTo>
                    <a:pt x="9" y="235"/>
                  </a:lnTo>
                  <a:close/>
                </a:path>
              </a:pathLst>
            </a:custGeom>
            <a:solidFill>
              <a:srgbClr val="8C8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32" name="Freeform 87">
              <a:extLst>
                <a:ext uri="{FF2B5EF4-FFF2-40B4-BE49-F238E27FC236}">
                  <a16:creationId xmlns:a16="http://schemas.microsoft.com/office/drawing/2014/main" id="{2EF73BAE-9F19-FB4E-86C2-B7157968CC9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6" y="3139"/>
              <a:ext cx="355" cy="243"/>
            </a:xfrm>
            <a:custGeom>
              <a:avLst/>
              <a:gdLst>
                <a:gd name="T0" fmla="*/ 9 w 355"/>
                <a:gd name="T1" fmla="*/ 235 h 243"/>
                <a:gd name="T2" fmla="*/ 19 w 355"/>
                <a:gd name="T3" fmla="*/ 236 h 243"/>
                <a:gd name="T4" fmla="*/ 48 w 355"/>
                <a:gd name="T5" fmla="*/ 240 h 243"/>
                <a:gd name="T6" fmla="*/ 88 w 355"/>
                <a:gd name="T7" fmla="*/ 243 h 243"/>
                <a:gd name="T8" fmla="*/ 132 w 355"/>
                <a:gd name="T9" fmla="*/ 242 h 243"/>
                <a:gd name="T10" fmla="*/ 155 w 355"/>
                <a:gd name="T11" fmla="*/ 239 h 243"/>
                <a:gd name="T12" fmla="*/ 201 w 355"/>
                <a:gd name="T13" fmla="*/ 228 h 243"/>
                <a:gd name="T14" fmla="*/ 246 w 355"/>
                <a:gd name="T15" fmla="*/ 215 h 243"/>
                <a:gd name="T16" fmla="*/ 283 w 355"/>
                <a:gd name="T17" fmla="*/ 208 h 243"/>
                <a:gd name="T18" fmla="*/ 298 w 355"/>
                <a:gd name="T19" fmla="*/ 208 h 243"/>
                <a:gd name="T20" fmla="*/ 324 w 355"/>
                <a:gd name="T21" fmla="*/ 178 h 243"/>
                <a:gd name="T22" fmla="*/ 345 w 355"/>
                <a:gd name="T23" fmla="*/ 108 h 243"/>
                <a:gd name="T24" fmla="*/ 355 w 355"/>
                <a:gd name="T25" fmla="*/ 35 h 243"/>
                <a:gd name="T26" fmla="*/ 348 w 355"/>
                <a:gd name="T27" fmla="*/ 2 h 243"/>
                <a:gd name="T28" fmla="*/ 341 w 355"/>
                <a:gd name="T29" fmla="*/ 0 h 243"/>
                <a:gd name="T30" fmla="*/ 328 w 355"/>
                <a:gd name="T31" fmla="*/ 2 h 243"/>
                <a:gd name="T32" fmla="*/ 314 w 355"/>
                <a:gd name="T33" fmla="*/ 7 h 243"/>
                <a:gd name="T34" fmla="*/ 301 w 355"/>
                <a:gd name="T35" fmla="*/ 20 h 243"/>
                <a:gd name="T36" fmla="*/ 293 w 355"/>
                <a:gd name="T37" fmla="*/ 31 h 243"/>
                <a:gd name="T38" fmla="*/ 271 w 355"/>
                <a:gd name="T39" fmla="*/ 64 h 243"/>
                <a:gd name="T40" fmla="*/ 263 w 355"/>
                <a:gd name="T41" fmla="*/ 72 h 243"/>
                <a:gd name="T42" fmla="*/ 260 w 355"/>
                <a:gd name="T43" fmla="*/ 73 h 243"/>
                <a:gd name="T44" fmla="*/ 251 w 355"/>
                <a:gd name="T45" fmla="*/ 80 h 243"/>
                <a:gd name="T46" fmla="*/ 239 w 355"/>
                <a:gd name="T47" fmla="*/ 91 h 243"/>
                <a:gd name="T48" fmla="*/ 227 w 355"/>
                <a:gd name="T49" fmla="*/ 103 h 243"/>
                <a:gd name="T50" fmla="*/ 221 w 355"/>
                <a:gd name="T51" fmla="*/ 108 h 243"/>
                <a:gd name="T52" fmla="*/ 212 w 355"/>
                <a:gd name="T53" fmla="*/ 120 h 243"/>
                <a:gd name="T54" fmla="*/ 199 w 355"/>
                <a:gd name="T55" fmla="*/ 134 h 243"/>
                <a:gd name="T56" fmla="*/ 186 w 355"/>
                <a:gd name="T57" fmla="*/ 143 h 243"/>
                <a:gd name="T58" fmla="*/ 181 w 355"/>
                <a:gd name="T59" fmla="*/ 147 h 243"/>
                <a:gd name="T60" fmla="*/ 180 w 355"/>
                <a:gd name="T61" fmla="*/ 147 h 243"/>
                <a:gd name="T62" fmla="*/ 163 w 355"/>
                <a:gd name="T63" fmla="*/ 147 h 243"/>
                <a:gd name="T64" fmla="*/ 149 w 355"/>
                <a:gd name="T65" fmla="*/ 153 h 243"/>
                <a:gd name="T66" fmla="*/ 131 w 355"/>
                <a:gd name="T67" fmla="*/ 159 h 243"/>
                <a:gd name="T68" fmla="*/ 116 w 355"/>
                <a:gd name="T69" fmla="*/ 165 h 243"/>
                <a:gd name="T70" fmla="*/ 103 w 355"/>
                <a:gd name="T71" fmla="*/ 169 h 243"/>
                <a:gd name="T72" fmla="*/ 87 w 355"/>
                <a:gd name="T73" fmla="*/ 170 h 243"/>
                <a:gd name="T74" fmla="*/ 77 w 355"/>
                <a:gd name="T75" fmla="*/ 170 h 243"/>
                <a:gd name="T76" fmla="*/ 49 w 355"/>
                <a:gd name="T77" fmla="*/ 170 h 243"/>
                <a:gd name="T78" fmla="*/ 21 w 355"/>
                <a:gd name="T79" fmla="*/ 173 h 243"/>
                <a:gd name="T80" fmla="*/ 3 w 355"/>
                <a:gd name="T81" fmla="*/ 177 h 243"/>
                <a:gd name="T82" fmla="*/ 0 w 355"/>
                <a:gd name="T83" fmla="*/ 180 h 243"/>
                <a:gd name="T84" fmla="*/ 7 w 355"/>
                <a:gd name="T85" fmla="*/ 209 h 243"/>
                <a:gd name="T86" fmla="*/ 9 w 355"/>
                <a:gd name="T87" fmla="*/ 235 h 243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355" h="243">
                  <a:moveTo>
                    <a:pt x="9" y="235"/>
                  </a:moveTo>
                  <a:lnTo>
                    <a:pt x="9" y="235"/>
                  </a:lnTo>
                  <a:lnTo>
                    <a:pt x="11" y="235"/>
                  </a:lnTo>
                  <a:lnTo>
                    <a:pt x="19" y="236"/>
                  </a:lnTo>
                  <a:lnTo>
                    <a:pt x="31" y="239"/>
                  </a:lnTo>
                  <a:lnTo>
                    <a:pt x="48" y="240"/>
                  </a:lnTo>
                  <a:lnTo>
                    <a:pt x="66" y="242"/>
                  </a:lnTo>
                  <a:lnTo>
                    <a:pt x="88" y="243"/>
                  </a:lnTo>
                  <a:lnTo>
                    <a:pt x="110" y="243"/>
                  </a:lnTo>
                  <a:lnTo>
                    <a:pt x="132" y="242"/>
                  </a:lnTo>
                  <a:lnTo>
                    <a:pt x="155" y="239"/>
                  </a:lnTo>
                  <a:lnTo>
                    <a:pt x="178" y="234"/>
                  </a:lnTo>
                  <a:lnTo>
                    <a:pt x="201" y="228"/>
                  </a:lnTo>
                  <a:lnTo>
                    <a:pt x="224" y="221"/>
                  </a:lnTo>
                  <a:lnTo>
                    <a:pt x="246" y="215"/>
                  </a:lnTo>
                  <a:lnTo>
                    <a:pt x="265" y="211"/>
                  </a:lnTo>
                  <a:lnTo>
                    <a:pt x="283" y="208"/>
                  </a:lnTo>
                  <a:lnTo>
                    <a:pt x="298" y="208"/>
                  </a:lnTo>
                  <a:lnTo>
                    <a:pt x="312" y="201"/>
                  </a:lnTo>
                  <a:lnTo>
                    <a:pt x="324" y="178"/>
                  </a:lnTo>
                  <a:lnTo>
                    <a:pt x="336" y="146"/>
                  </a:lnTo>
                  <a:lnTo>
                    <a:pt x="345" y="108"/>
                  </a:lnTo>
                  <a:lnTo>
                    <a:pt x="351" y="70"/>
                  </a:lnTo>
                  <a:lnTo>
                    <a:pt x="355" y="35"/>
                  </a:lnTo>
                  <a:lnTo>
                    <a:pt x="353" y="11"/>
                  </a:lnTo>
                  <a:lnTo>
                    <a:pt x="348" y="2"/>
                  </a:lnTo>
                  <a:lnTo>
                    <a:pt x="341" y="0"/>
                  </a:lnTo>
                  <a:lnTo>
                    <a:pt x="335" y="0"/>
                  </a:lnTo>
                  <a:lnTo>
                    <a:pt x="328" y="2"/>
                  </a:lnTo>
                  <a:lnTo>
                    <a:pt x="321" y="3"/>
                  </a:lnTo>
                  <a:lnTo>
                    <a:pt x="314" y="7"/>
                  </a:lnTo>
                  <a:lnTo>
                    <a:pt x="308" y="12"/>
                  </a:lnTo>
                  <a:lnTo>
                    <a:pt x="301" y="20"/>
                  </a:lnTo>
                  <a:lnTo>
                    <a:pt x="293" y="31"/>
                  </a:lnTo>
                  <a:lnTo>
                    <a:pt x="279" y="51"/>
                  </a:lnTo>
                  <a:lnTo>
                    <a:pt x="271" y="64"/>
                  </a:lnTo>
                  <a:lnTo>
                    <a:pt x="267" y="70"/>
                  </a:lnTo>
                  <a:lnTo>
                    <a:pt x="263" y="72"/>
                  </a:lnTo>
                  <a:lnTo>
                    <a:pt x="260" y="73"/>
                  </a:lnTo>
                  <a:lnTo>
                    <a:pt x="256" y="76"/>
                  </a:lnTo>
                  <a:lnTo>
                    <a:pt x="251" y="80"/>
                  </a:lnTo>
                  <a:lnTo>
                    <a:pt x="244" y="84"/>
                  </a:lnTo>
                  <a:lnTo>
                    <a:pt x="239" y="91"/>
                  </a:lnTo>
                  <a:lnTo>
                    <a:pt x="232" y="96"/>
                  </a:lnTo>
                  <a:lnTo>
                    <a:pt x="227" y="103"/>
                  </a:lnTo>
                  <a:lnTo>
                    <a:pt x="221" y="108"/>
                  </a:lnTo>
                  <a:lnTo>
                    <a:pt x="217" y="113"/>
                  </a:lnTo>
                  <a:lnTo>
                    <a:pt x="212" y="120"/>
                  </a:lnTo>
                  <a:lnTo>
                    <a:pt x="205" y="127"/>
                  </a:lnTo>
                  <a:lnTo>
                    <a:pt x="199" y="134"/>
                  </a:lnTo>
                  <a:lnTo>
                    <a:pt x="192" y="139"/>
                  </a:lnTo>
                  <a:lnTo>
                    <a:pt x="186" y="143"/>
                  </a:lnTo>
                  <a:lnTo>
                    <a:pt x="182" y="146"/>
                  </a:lnTo>
                  <a:lnTo>
                    <a:pt x="181" y="147"/>
                  </a:lnTo>
                  <a:lnTo>
                    <a:pt x="180" y="147"/>
                  </a:lnTo>
                  <a:lnTo>
                    <a:pt x="173" y="146"/>
                  </a:lnTo>
                  <a:lnTo>
                    <a:pt x="163" y="147"/>
                  </a:lnTo>
                  <a:lnTo>
                    <a:pt x="149" y="153"/>
                  </a:lnTo>
                  <a:lnTo>
                    <a:pt x="139" y="157"/>
                  </a:lnTo>
                  <a:lnTo>
                    <a:pt x="131" y="159"/>
                  </a:lnTo>
                  <a:lnTo>
                    <a:pt x="123" y="162"/>
                  </a:lnTo>
                  <a:lnTo>
                    <a:pt x="116" y="165"/>
                  </a:lnTo>
                  <a:lnTo>
                    <a:pt x="110" y="167"/>
                  </a:lnTo>
                  <a:lnTo>
                    <a:pt x="103" y="169"/>
                  </a:lnTo>
                  <a:lnTo>
                    <a:pt x="95" y="170"/>
                  </a:lnTo>
                  <a:lnTo>
                    <a:pt x="87" y="170"/>
                  </a:lnTo>
                  <a:lnTo>
                    <a:pt x="77" y="170"/>
                  </a:lnTo>
                  <a:lnTo>
                    <a:pt x="64" y="170"/>
                  </a:lnTo>
                  <a:lnTo>
                    <a:pt x="49" y="170"/>
                  </a:lnTo>
                  <a:lnTo>
                    <a:pt x="34" y="171"/>
                  </a:lnTo>
                  <a:lnTo>
                    <a:pt x="21" y="173"/>
                  </a:lnTo>
                  <a:lnTo>
                    <a:pt x="10" y="174"/>
                  </a:lnTo>
                  <a:lnTo>
                    <a:pt x="3" y="177"/>
                  </a:lnTo>
                  <a:lnTo>
                    <a:pt x="0" y="180"/>
                  </a:lnTo>
                  <a:lnTo>
                    <a:pt x="4" y="190"/>
                  </a:lnTo>
                  <a:lnTo>
                    <a:pt x="7" y="209"/>
                  </a:lnTo>
                  <a:lnTo>
                    <a:pt x="9" y="227"/>
                  </a:lnTo>
                  <a:lnTo>
                    <a:pt x="9" y="23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33" name="Freeform 88">
              <a:extLst>
                <a:ext uri="{FF2B5EF4-FFF2-40B4-BE49-F238E27FC236}">
                  <a16:creationId xmlns:a16="http://schemas.microsoft.com/office/drawing/2014/main" id="{24223C93-87F3-4CAB-E6CA-C155CA76BF3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2" y="3126"/>
              <a:ext cx="530" cy="357"/>
            </a:xfrm>
            <a:custGeom>
              <a:avLst/>
              <a:gdLst>
                <a:gd name="T0" fmla="*/ 0 w 530"/>
                <a:gd name="T1" fmla="*/ 218 h 357"/>
                <a:gd name="T2" fmla="*/ 2 w 530"/>
                <a:gd name="T3" fmla="*/ 207 h 357"/>
                <a:gd name="T4" fmla="*/ 10 w 530"/>
                <a:gd name="T5" fmla="*/ 183 h 357"/>
                <a:gd name="T6" fmla="*/ 21 w 530"/>
                <a:gd name="T7" fmla="*/ 152 h 357"/>
                <a:gd name="T8" fmla="*/ 32 w 530"/>
                <a:gd name="T9" fmla="*/ 128 h 357"/>
                <a:gd name="T10" fmla="*/ 41 w 530"/>
                <a:gd name="T11" fmla="*/ 101 h 357"/>
                <a:gd name="T12" fmla="*/ 47 w 530"/>
                <a:gd name="T13" fmla="*/ 67 h 357"/>
                <a:gd name="T14" fmla="*/ 49 w 530"/>
                <a:gd name="T15" fmla="*/ 37 h 357"/>
                <a:gd name="T16" fmla="*/ 52 w 530"/>
                <a:gd name="T17" fmla="*/ 21 h 357"/>
                <a:gd name="T18" fmla="*/ 55 w 530"/>
                <a:gd name="T19" fmla="*/ 19 h 357"/>
                <a:gd name="T20" fmla="*/ 60 w 530"/>
                <a:gd name="T21" fmla="*/ 15 h 357"/>
                <a:gd name="T22" fmla="*/ 68 w 530"/>
                <a:gd name="T23" fmla="*/ 12 h 357"/>
                <a:gd name="T24" fmla="*/ 79 w 530"/>
                <a:gd name="T25" fmla="*/ 8 h 357"/>
                <a:gd name="T26" fmla="*/ 93 w 530"/>
                <a:gd name="T27" fmla="*/ 5 h 357"/>
                <a:gd name="T28" fmla="*/ 107 w 530"/>
                <a:gd name="T29" fmla="*/ 2 h 357"/>
                <a:gd name="T30" fmla="*/ 123 w 530"/>
                <a:gd name="T31" fmla="*/ 0 h 357"/>
                <a:gd name="T32" fmla="*/ 141 w 530"/>
                <a:gd name="T33" fmla="*/ 0 h 357"/>
                <a:gd name="T34" fmla="*/ 152 w 530"/>
                <a:gd name="T35" fmla="*/ 0 h 357"/>
                <a:gd name="T36" fmla="*/ 167 w 530"/>
                <a:gd name="T37" fmla="*/ 0 h 357"/>
                <a:gd name="T38" fmla="*/ 183 w 530"/>
                <a:gd name="T39" fmla="*/ 0 h 357"/>
                <a:gd name="T40" fmla="*/ 203 w 530"/>
                <a:gd name="T41" fmla="*/ 1 h 357"/>
                <a:gd name="T42" fmla="*/ 223 w 530"/>
                <a:gd name="T43" fmla="*/ 1 h 357"/>
                <a:gd name="T44" fmla="*/ 245 w 530"/>
                <a:gd name="T45" fmla="*/ 2 h 357"/>
                <a:gd name="T46" fmla="*/ 268 w 530"/>
                <a:gd name="T47" fmla="*/ 2 h 357"/>
                <a:gd name="T48" fmla="*/ 291 w 530"/>
                <a:gd name="T49" fmla="*/ 2 h 357"/>
                <a:gd name="T50" fmla="*/ 312 w 530"/>
                <a:gd name="T51" fmla="*/ 4 h 357"/>
                <a:gd name="T52" fmla="*/ 332 w 530"/>
                <a:gd name="T53" fmla="*/ 4 h 357"/>
                <a:gd name="T54" fmla="*/ 351 w 530"/>
                <a:gd name="T55" fmla="*/ 5 h 357"/>
                <a:gd name="T56" fmla="*/ 369 w 530"/>
                <a:gd name="T57" fmla="*/ 5 h 357"/>
                <a:gd name="T58" fmla="*/ 382 w 530"/>
                <a:gd name="T59" fmla="*/ 6 h 357"/>
                <a:gd name="T60" fmla="*/ 393 w 530"/>
                <a:gd name="T61" fmla="*/ 6 h 357"/>
                <a:gd name="T62" fmla="*/ 400 w 530"/>
                <a:gd name="T63" fmla="*/ 6 h 357"/>
                <a:gd name="T64" fmla="*/ 402 w 530"/>
                <a:gd name="T65" fmla="*/ 6 h 357"/>
                <a:gd name="T66" fmla="*/ 406 w 530"/>
                <a:gd name="T67" fmla="*/ 8 h 357"/>
                <a:gd name="T68" fmla="*/ 419 w 530"/>
                <a:gd name="T69" fmla="*/ 12 h 357"/>
                <a:gd name="T70" fmla="*/ 435 w 530"/>
                <a:gd name="T71" fmla="*/ 17 h 357"/>
                <a:gd name="T72" fmla="*/ 454 w 530"/>
                <a:gd name="T73" fmla="*/ 24 h 357"/>
                <a:gd name="T74" fmla="*/ 474 w 530"/>
                <a:gd name="T75" fmla="*/ 32 h 357"/>
                <a:gd name="T76" fmla="*/ 491 w 530"/>
                <a:gd name="T77" fmla="*/ 40 h 357"/>
                <a:gd name="T78" fmla="*/ 506 w 530"/>
                <a:gd name="T79" fmla="*/ 48 h 357"/>
                <a:gd name="T80" fmla="*/ 516 w 530"/>
                <a:gd name="T81" fmla="*/ 56 h 357"/>
                <a:gd name="T82" fmla="*/ 524 w 530"/>
                <a:gd name="T83" fmla="*/ 90 h 357"/>
                <a:gd name="T84" fmla="*/ 529 w 530"/>
                <a:gd name="T85" fmla="*/ 148 h 357"/>
                <a:gd name="T86" fmla="*/ 530 w 530"/>
                <a:gd name="T87" fmla="*/ 203 h 357"/>
                <a:gd name="T88" fmla="*/ 530 w 530"/>
                <a:gd name="T89" fmla="*/ 228 h 357"/>
                <a:gd name="T90" fmla="*/ 526 w 530"/>
                <a:gd name="T91" fmla="*/ 230 h 357"/>
                <a:gd name="T92" fmla="*/ 516 w 530"/>
                <a:gd name="T93" fmla="*/ 240 h 357"/>
                <a:gd name="T94" fmla="*/ 498 w 530"/>
                <a:gd name="T95" fmla="*/ 253 h 357"/>
                <a:gd name="T96" fmla="*/ 475 w 530"/>
                <a:gd name="T97" fmla="*/ 269 h 357"/>
                <a:gd name="T98" fmla="*/ 447 w 530"/>
                <a:gd name="T99" fmla="*/ 287 h 357"/>
                <a:gd name="T100" fmla="*/ 415 w 530"/>
                <a:gd name="T101" fmla="*/ 306 h 357"/>
                <a:gd name="T102" fmla="*/ 378 w 530"/>
                <a:gd name="T103" fmla="*/ 323 h 357"/>
                <a:gd name="T104" fmla="*/ 339 w 530"/>
                <a:gd name="T105" fmla="*/ 338 h 357"/>
                <a:gd name="T106" fmla="*/ 297 w 530"/>
                <a:gd name="T107" fmla="*/ 350 h 357"/>
                <a:gd name="T108" fmla="*/ 254 w 530"/>
                <a:gd name="T109" fmla="*/ 356 h 357"/>
                <a:gd name="T110" fmla="*/ 211 w 530"/>
                <a:gd name="T111" fmla="*/ 357 h 357"/>
                <a:gd name="T112" fmla="*/ 167 w 530"/>
                <a:gd name="T113" fmla="*/ 349 h 357"/>
                <a:gd name="T114" fmla="*/ 122 w 530"/>
                <a:gd name="T115" fmla="*/ 333 h 357"/>
                <a:gd name="T116" fmla="*/ 79 w 530"/>
                <a:gd name="T117" fmla="*/ 307 h 357"/>
                <a:gd name="T118" fmla="*/ 39 w 530"/>
                <a:gd name="T119" fmla="*/ 269 h 357"/>
                <a:gd name="T120" fmla="*/ 0 w 530"/>
                <a:gd name="T121" fmla="*/ 218 h 35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530" h="357">
                  <a:moveTo>
                    <a:pt x="0" y="218"/>
                  </a:moveTo>
                  <a:lnTo>
                    <a:pt x="2" y="207"/>
                  </a:lnTo>
                  <a:lnTo>
                    <a:pt x="10" y="183"/>
                  </a:lnTo>
                  <a:lnTo>
                    <a:pt x="21" y="152"/>
                  </a:lnTo>
                  <a:lnTo>
                    <a:pt x="32" y="128"/>
                  </a:lnTo>
                  <a:lnTo>
                    <a:pt x="41" y="101"/>
                  </a:lnTo>
                  <a:lnTo>
                    <a:pt x="47" y="67"/>
                  </a:lnTo>
                  <a:lnTo>
                    <a:pt x="49" y="37"/>
                  </a:lnTo>
                  <a:lnTo>
                    <a:pt x="52" y="21"/>
                  </a:lnTo>
                  <a:lnTo>
                    <a:pt x="55" y="19"/>
                  </a:lnTo>
                  <a:lnTo>
                    <a:pt x="60" y="15"/>
                  </a:lnTo>
                  <a:lnTo>
                    <a:pt x="68" y="12"/>
                  </a:lnTo>
                  <a:lnTo>
                    <a:pt x="79" y="8"/>
                  </a:lnTo>
                  <a:lnTo>
                    <a:pt x="93" y="5"/>
                  </a:lnTo>
                  <a:lnTo>
                    <a:pt x="107" y="2"/>
                  </a:lnTo>
                  <a:lnTo>
                    <a:pt x="123" y="0"/>
                  </a:lnTo>
                  <a:lnTo>
                    <a:pt x="141" y="0"/>
                  </a:lnTo>
                  <a:lnTo>
                    <a:pt x="152" y="0"/>
                  </a:lnTo>
                  <a:lnTo>
                    <a:pt x="167" y="0"/>
                  </a:lnTo>
                  <a:lnTo>
                    <a:pt x="183" y="0"/>
                  </a:lnTo>
                  <a:lnTo>
                    <a:pt x="203" y="1"/>
                  </a:lnTo>
                  <a:lnTo>
                    <a:pt x="223" y="1"/>
                  </a:lnTo>
                  <a:lnTo>
                    <a:pt x="245" y="2"/>
                  </a:lnTo>
                  <a:lnTo>
                    <a:pt x="268" y="2"/>
                  </a:lnTo>
                  <a:lnTo>
                    <a:pt x="291" y="2"/>
                  </a:lnTo>
                  <a:lnTo>
                    <a:pt x="312" y="4"/>
                  </a:lnTo>
                  <a:lnTo>
                    <a:pt x="332" y="4"/>
                  </a:lnTo>
                  <a:lnTo>
                    <a:pt x="351" y="5"/>
                  </a:lnTo>
                  <a:lnTo>
                    <a:pt x="369" y="5"/>
                  </a:lnTo>
                  <a:lnTo>
                    <a:pt x="382" y="6"/>
                  </a:lnTo>
                  <a:lnTo>
                    <a:pt x="393" y="6"/>
                  </a:lnTo>
                  <a:lnTo>
                    <a:pt x="400" y="6"/>
                  </a:lnTo>
                  <a:lnTo>
                    <a:pt x="402" y="6"/>
                  </a:lnTo>
                  <a:lnTo>
                    <a:pt x="406" y="8"/>
                  </a:lnTo>
                  <a:lnTo>
                    <a:pt x="419" y="12"/>
                  </a:lnTo>
                  <a:lnTo>
                    <a:pt x="435" y="17"/>
                  </a:lnTo>
                  <a:lnTo>
                    <a:pt x="454" y="24"/>
                  </a:lnTo>
                  <a:lnTo>
                    <a:pt x="474" y="32"/>
                  </a:lnTo>
                  <a:lnTo>
                    <a:pt x="491" y="40"/>
                  </a:lnTo>
                  <a:lnTo>
                    <a:pt x="506" y="48"/>
                  </a:lnTo>
                  <a:lnTo>
                    <a:pt x="516" y="56"/>
                  </a:lnTo>
                  <a:lnTo>
                    <a:pt x="524" y="90"/>
                  </a:lnTo>
                  <a:lnTo>
                    <a:pt x="529" y="148"/>
                  </a:lnTo>
                  <a:lnTo>
                    <a:pt x="530" y="203"/>
                  </a:lnTo>
                  <a:lnTo>
                    <a:pt x="530" y="228"/>
                  </a:lnTo>
                  <a:lnTo>
                    <a:pt x="526" y="230"/>
                  </a:lnTo>
                  <a:lnTo>
                    <a:pt x="516" y="240"/>
                  </a:lnTo>
                  <a:lnTo>
                    <a:pt x="498" y="253"/>
                  </a:lnTo>
                  <a:lnTo>
                    <a:pt x="475" y="269"/>
                  </a:lnTo>
                  <a:lnTo>
                    <a:pt x="447" y="287"/>
                  </a:lnTo>
                  <a:lnTo>
                    <a:pt x="415" y="306"/>
                  </a:lnTo>
                  <a:lnTo>
                    <a:pt x="378" y="323"/>
                  </a:lnTo>
                  <a:lnTo>
                    <a:pt x="339" y="338"/>
                  </a:lnTo>
                  <a:lnTo>
                    <a:pt x="297" y="350"/>
                  </a:lnTo>
                  <a:lnTo>
                    <a:pt x="254" y="356"/>
                  </a:lnTo>
                  <a:lnTo>
                    <a:pt x="211" y="357"/>
                  </a:lnTo>
                  <a:lnTo>
                    <a:pt x="167" y="349"/>
                  </a:lnTo>
                  <a:lnTo>
                    <a:pt x="122" y="333"/>
                  </a:lnTo>
                  <a:lnTo>
                    <a:pt x="79" y="307"/>
                  </a:lnTo>
                  <a:lnTo>
                    <a:pt x="39" y="269"/>
                  </a:lnTo>
                  <a:lnTo>
                    <a:pt x="0" y="218"/>
                  </a:lnTo>
                  <a:close/>
                </a:path>
              </a:pathLst>
            </a:custGeom>
            <a:solidFill>
              <a:srgbClr val="DD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34" name="Freeform 89">
              <a:extLst>
                <a:ext uri="{FF2B5EF4-FFF2-40B4-BE49-F238E27FC236}">
                  <a16:creationId xmlns:a16="http://schemas.microsoft.com/office/drawing/2014/main" id="{5BD2547C-CA05-8118-FA38-1AD64EB230D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2" y="3126"/>
              <a:ext cx="530" cy="357"/>
            </a:xfrm>
            <a:custGeom>
              <a:avLst/>
              <a:gdLst>
                <a:gd name="T0" fmla="*/ 0 w 530"/>
                <a:gd name="T1" fmla="*/ 218 h 357"/>
                <a:gd name="T2" fmla="*/ 10 w 530"/>
                <a:gd name="T3" fmla="*/ 183 h 357"/>
                <a:gd name="T4" fmla="*/ 32 w 530"/>
                <a:gd name="T5" fmla="*/ 128 h 357"/>
                <a:gd name="T6" fmla="*/ 41 w 530"/>
                <a:gd name="T7" fmla="*/ 101 h 357"/>
                <a:gd name="T8" fmla="*/ 49 w 530"/>
                <a:gd name="T9" fmla="*/ 37 h 357"/>
                <a:gd name="T10" fmla="*/ 52 w 530"/>
                <a:gd name="T11" fmla="*/ 21 h 357"/>
                <a:gd name="T12" fmla="*/ 60 w 530"/>
                <a:gd name="T13" fmla="*/ 15 h 357"/>
                <a:gd name="T14" fmla="*/ 79 w 530"/>
                <a:gd name="T15" fmla="*/ 8 h 357"/>
                <a:gd name="T16" fmla="*/ 107 w 530"/>
                <a:gd name="T17" fmla="*/ 2 h 357"/>
                <a:gd name="T18" fmla="*/ 141 w 530"/>
                <a:gd name="T19" fmla="*/ 0 h 357"/>
                <a:gd name="T20" fmla="*/ 152 w 530"/>
                <a:gd name="T21" fmla="*/ 0 h 357"/>
                <a:gd name="T22" fmla="*/ 183 w 530"/>
                <a:gd name="T23" fmla="*/ 0 h 357"/>
                <a:gd name="T24" fmla="*/ 223 w 530"/>
                <a:gd name="T25" fmla="*/ 1 h 357"/>
                <a:gd name="T26" fmla="*/ 268 w 530"/>
                <a:gd name="T27" fmla="*/ 2 h 357"/>
                <a:gd name="T28" fmla="*/ 312 w 530"/>
                <a:gd name="T29" fmla="*/ 4 h 357"/>
                <a:gd name="T30" fmla="*/ 351 w 530"/>
                <a:gd name="T31" fmla="*/ 5 h 357"/>
                <a:gd name="T32" fmla="*/ 382 w 530"/>
                <a:gd name="T33" fmla="*/ 6 h 357"/>
                <a:gd name="T34" fmla="*/ 400 w 530"/>
                <a:gd name="T35" fmla="*/ 6 h 357"/>
                <a:gd name="T36" fmla="*/ 402 w 530"/>
                <a:gd name="T37" fmla="*/ 6 h 357"/>
                <a:gd name="T38" fmla="*/ 419 w 530"/>
                <a:gd name="T39" fmla="*/ 12 h 357"/>
                <a:gd name="T40" fmla="*/ 454 w 530"/>
                <a:gd name="T41" fmla="*/ 24 h 357"/>
                <a:gd name="T42" fmla="*/ 491 w 530"/>
                <a:gd name="T43" fmla="*/ 40 h 357"/>
                <a:gd name="T44" fmla="*/ 516 w 530"/>
                <a:gd name="T45" fmla="*/ 56 h 357"/>
                <a:gd name="T46" fmla="*/ 524 w 530"/>
                <a:gd name="T47" fmla="*/ 90 h 357"/>
                <a:gd name="T48" fmla="*/ 530 w 530"/>
                <a:gd name="T49" fmla="*/ 203 h 357"/>
                <a:gd name="T50" fmla="*/ 530 w 530"/>
                <a:gd name="T51" fmla="*/ 228 h 357"/>
                <a:gd name="T52" fmla="*/ 516 w 530"/>
                <a:gd name="T53" fmla="*/ 240 h 357"/>
                <a:gd name="T54" fmla="*/ 475 w 530"/>
                <a:gd name="T55" fmla="*/ 269 h 357"/>
                <a:gd name="T56" fmla="*/ 415 w 530"/>
                <a:gd name="T57" fmla="*/ 306 h 357"/>
                <a:gd name="T58" fmla="*/ 339 w 530"/>
                <a:gd name="T59" fmla="*/ 338 h 357"/>
                <a:gd name="T60" fmla="*/ 254 w 530"/>
                <a:gd name="T61" fmla="*/ 356 h 357"/>
                <a:gd name="T62" fmla="*/ 167 w 530"/>
                <a:gd name="T63" fmla="*/ 349 h 357"/>
                <a:gd name="T64" fmla="*/ 79 w 530"/>
                <a:gd name="T65" fmla="*/ 307 h 357"/>
                <a:gd name="T66" fmla="*/ 0 w 530"/>
                <a:gd name="T67" fmla="*/ 218 h 35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530" h="357">
                  <a:moveTo>
                    <a:pt x="0" y="218"/>
                  </a:moveTo>
                  <a:lnTo>
                    <a:pt x="0" y="218"/>
                  </a:lnTo>
                  <a:lnTo>
                    <a:pt x="2" y="207"/>
                  </a:lnTo>
                  <a:lnTo>
                    <a:pt x="10" y="183"/>
                  </a:lnTo>
                  <a:lnTo>
                    <a:pt x="21" y="152"/>
                  </a:lnTo>
                  <a:lnTo>
                    <a:pt x="32" y="128"/>
                  </a:lnTo>
                  <a:lnTo>
                    <a:pt x="41" y="101"/>
                  </a:lnTo>
                  <a:lnTo>
                    <a:pt x="47" y="67"/>
                  </a:lnTo>
                  <a:lnTo>
                    <a:pt x="49" y="37"/>
                  </a:lnTo>
                  <a:lnTo>
                    <a:pt x="52" y="21"/>
                  </a:lnTo>
                  <a:lnTo>
                    <a:pt x="55" y="19"/>
                  </a:lnTo>
                  <a:lnTo>
                    <a:pt x="60" y="15"/>
                  </a:lnTo>
                  <a:lnTo>
                    <a:pt x="68" y="12"/>
                  </a:lnTo>
                  <a:lnTo>
                    <a:pt x="79" y="8"/>
                  </a:lnTo>
                  <a:lnTo>
                    <a:pt x="93" y="5"/>
                  </a:lnTo>
                  <a:lnTo>
                    <a:pt x="107" y="2"/>
                  </a:lnTo>
                  <a:lnTo>
                    <a:pt x="123" y="0"/>
                  </a:lnTo>
                  <a:lnTo>
                    <a:pt x="141" y="0"/>
                  </a:lnTo>
                  <a:lnTo>
                    <a:pt x="152" y="0"/>
                  </a:lnTo>
                  <a:lnTo>
                    <a:pt x="167" y="0"/>
                  </a:lnTo>
                  <a:lnTo>
                    <a:pt x="183" y="0"/>
                  </a:lnTo>
                  <a:lnTo>
                    <a:pt x="203" y="1"/>
                  </a:lnTo>
                  <a:lnTo>
                    <a:pt x="223" y="1"/>
                  </a:lnTo>
                  <a:lnTo>
                    <a:pt x="245" y="2"/>
                  </a:lnTo>
                  <a:lnTo>
                    <a:pt x="268" y="2"/>
                  </a:lnTo>
                  <a:lnTo>
                    <a:pt x="291" y="2"/>
                  </a:lnTo>
                  <a:lnTo>
                    <a:pt x="312" y="4"/>
                  </a:lnTo>
                  <a:lnTo>
                    <a:pt x="332" y="4"/>
                  </a:lnTo>
                  <a:lnTo>
                    <a:pt x="351" y="5"/>
                  </a:lnTo>
                  <a:lnTo>
                    <a:pt x="369" y="5"/>
                  </a:lnTo>
                  <a:lnTo>
                    <a:pt x="382" y="6"/>
                  </a:lnTo>
                  <a:lnTo>
                    <a:pt x="393" y="6"/>
                  </a:lnTo>
                  <a:lnTo>
                    <a:pt x="400" y="6"/>
                  </a:lnTo>
                  <a:lnTo>
                    <a:pt x="402" y="6"/>
                  </a:lnTo>
                  <a:lnTo>
                    <a:pt x="406" y="8"/>
                  </a:lnTo>
                  <a:lnTo>
                    <a:pt x="419" y="12"/>
                  </a:lnTo>
                  <a:lnTo>
                    <a:pt x="435" y="17"/>
                  </a:lnTo>
                  <a:lnTo>
                    <a:pt x="454" y="24"/>
                  </a:lnTo>
                  <a:lnTo>
                    <a:pt x="474" y="32"/>
                  </a:lnTo>
                  <a:lnTo>
                    <a:pt x="491" y="40"/>
                  </a:lnTo>
                  <a:lnTo>
                    <a:pt x="506" y="48"/>
                  </a:lnTo>
                  <a:lnTo>
                    <a:pt x="516" y="56"/>
                  </a:lnTo>
                  <a:lnTo>
                    <a:pt x="524" y="90"/>
                  </a:lnTo>
                  <a:lnTo>
                    <a:pt x="529" y="148"/>
                  </a:lnTo>
                  <a:lnTo>
                    <a:pt x="530" y="203"/>
                  </a:lnTo>
                  <a:lnTo>
                    <a:pt x="530" y="228"/>
                  </a:lnTo>
                  <a:lnTo>
                    <a:pt x="526" y="230"/>
                  </a:lnTo>
                  <a:lnTo>
                    <a:pt x="516" y="240"/>
                  </a:lnTo>
                  <a:lnTo>
                    <a:pt x="498" y="253"/>
                  </a:lnTo>
                  <a:lnTo>
                    <a:pt x="475" y="269"/>
                  </a:lnTo>
                  <a:lnTo>
                    <a:pt x="447" y="287"/>
                  </a:lnTo>
                  <a:lnTo>
                    <a:pt x="415" y="306"/>
                  </a:lnTo>
                  <a:lnTo>
                    <a:pt x="378" y="323"/>
                  </a:lnTo>
                  <a:lnTo>
                    <a:pt x="339" y="338"/>
                  </a:lnTo>
                  <a:lnTo>
                    <a:pt x="297" y="350"/>
                  </a:lnTo>
                  <a:lnTo>
                    <a:pt x="254" y="356"/>
                  </a:lnTo>
                  <a:lnTo>
                    <a:pt x="211" y="357"/>
                  </a:lnTo>
                  <a:lnTo>
                    <a:pt x="167" y="349"/>
                  </a:lnTo>
                  <a:lnTo>
                    <a:pt x="122" y="333"/>
                  </a:lnTo>
                  <a:lnTo>
                    <a:pt x="79" y="307"/>
                  </a:lnTo>
                  <a:lnTo>
                    <a:pt x="39" y="269"/>
                  </a:lnTo>
                  <a:lnTo>
                    <a:pt x="0" y="21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35" name="Freeform 90">
              <a:extLst>
                <a:ext uri="{FF2B5EF4-FFF2-40B4-BE49-F238E27FC236}">
                  <a16:creationId xmlns:a16="http://schemas.microsoft.com/office/drawing/2014/main" id="{202C5FAA-0C33-6D56-5C16-D73AE10B9C7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0" y="3143"/>
              <a:ext cx="290" cy="101"/>
            </a:xfrm>
            <a:custGeom>
              <a:avLst/>
              <a:gdLst>
                <a:gd name="T0" fmla="*/ 204 w 290"/>
                <a:gd name="T1" fmla="*/ 0 h 101"/>
                <a:gd name="T2" fmla="*/ 290 w 290"/>
                <a:gd name="T3" fmla="*/ 33 h 101"/>
                <a:gd name="T4" fmla="*/ 290 w 290"/>
                <a:gd name="T5" fmla="*/ 31 h 101"/>
                <a:gd name="T6" fmla="*/ 289 w 290"/>
                <a:gd name="T7" fmla="*/ 30 h 101"/>
                <a:gd name="T8" fmla="*/ 285 w 290"/>
                <a:gd name="T9" fmla="*/ 29 h 101"/>
                <a:gd name="T10" fmla="*/ 278 w 290"/>
                <a:gd name="T11" fmla="*/ 27 h 101"/>
                <a:gd name="T12" fmla="*/ 269 w 290"/>
                <a:gd name="T13" fmla="*/ 29 h 101"/>
                <a:gd name="T14" fmla="*/ 254 w 290"/>
                <a:gd name="T15" fmla="*/ 33 h 101"/>
                <a:gd name="T16" fmla="*/ 235 w 290"/>
                <a:gd name="T17" fmla="*/ 41 h 101"/>
                <a:gd name="T18" fmla="*/ 211 w 290"/>
                <a:gd name="T19" fmla="*/ 53 h 101"/>
                <a:gd name="T20" fmla="*/ 181 w 290"/>
                <a:gd name="T21" fmla="*/ 66 h 101"/>
                <a:gd name="T22" fmla="*/ 146 w 290"/>
                <a:gd name="T23" fmla="*/ 78 h 101"/>
                <a:gd name="T24" fmla="*/ 111 w 290"/>
                <a:gd name="T25" fmla="*/ 87 h 101"/>
                <a:gd name="T26" fmla="*/ 77 w 290"/>
                <a:gd name="T27" fmla="*/ 93 h 101"/>
                <a:gd name="T28" fmla="*/ 48 w 290"/>
                <a:gd name="T29" fmla="*/ 97 h 101"/>
                <a:gd name="T30" fmla="*/ 23 w 290"/>
                <a:gd name="T31" fmla="*/ 100 h 101"/>
                <a:gd name="T32" fmla="*/ 6 w 290"/>
                <a:gd name="T33" fmla="*/ 101 h 101"/>
                <a:gd name="T34" fmla="*/ 0 w 290"/>
                <a:gd name="T35" fmla="*/ 101 h 101"/>
                <a:gd name="T36" fmla="*/ 3 w 290"/>
                <a:gd name="T37" fmla="*/ 101 h 101"/>
                <a:gd name="T38" fmla="*/ 10 w 290"/>
                <a:gd name="T39" fmla="*/ 100 h 101"/>
                <a:gd name="T40" fmla="*/ 22 w 290"/>
                <a:gd name="T41" fmla="*/ 97 h 101"/>
                <a:gd name="T42" fmla="*/ 35 w 290"/>
                <a:gd name="T43" fmla="*/ 93 h 101"/>
                <a:gd name="T44" fmla="*/ 53 w 290"/>
                <a:gd name="T45" fmla="*/ 89 h 101"/>
                <a:gd name="T46" fmla="*/ 72 w 290"/>
                <a:gd name="T47" fmla="*/ 85 h 101"/>
                <a:gd name="T48" fmla="*/ 92 w 290"/>
                <a:gd name="T49" fmla="*/ 80 h 101"/>
                <a:gd name="T50" fmla="*/ 112 w 290"/>
                <a:gd name="T51" fmla="*/ 73 h 101"/>
                <a:gd name="T52" fmla="*/ 132 w 290"/>
                <a:gd name="T53" fmla="*/ 66 h 101"/>
                <a:gd name="T54" fmla="*/ 151 w 290"/>
                <a:gd name="T55" fmla="*/ 58 h 101"/>
                <a:gd name="T56" fmla="*/ 169 w 290"/>
                <a:gd name="T57" fmla="*/ 50 h 101"/>
                <a:gd name="T58" fmla="*/ 184 w 290"/>
                <a:gd name="T59" fmla="*/ 41 h 101"/>
                <a:gd name="T60" fmla="*/ 194 w 290"/>
                <a:gd name="T61" fmla="*/ 31 h 101"/>
                <a:gd name="T62" fmla="*/ 203 w 290"/>
                <a:gd name="T63" fmla="*/ 22 h 101"/>
                <a:gd name="T64" fmla="*/ 207 w 290"/>
                <a:gd name="T65" fmla="*/ 11 h 101"/>
                <a:gd name="T66" fmla="*/ 204 w 290"/>
                <a:gd name="T67" fmla="*/ 0 h 10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90" h="101">
                  <a:moveTo>
                    <a:pt x="204" y="0"/>
                  </a:moveTo>
                  <a:lnTo>
                    <a:pt x="290" y="33"/>
                  </a:lnTo>
                  <a:lnTo>
                    <a:pt x="290" y="31"/>
                  </a:lnTo>
                  <a:lnTo>
                    <a:pt x="289" y="30"/>
                  </a:lnTo>
                  <a:lnTo>
                    <a:pt x="285" y="29"/>
                  </a:lnTo>
                  <a:lnTo>
                    <a:pt x="278" y="27"/>
                  </a:lnTo>
                  <a:lnTo>
                    <a:pt x="269" y="29"/>
                  </a:lnTo>
                  <a:lnTo>
                    <a:pt x="254" y="33"/>
                  </a:lnTo>
                  <a:lnTo>
                    <a:pt x="235" y="41"/>
                  </a:lnTo>
                  <a:lnTo>
                    <a:pt x="211" y="53"/>
                  </a:lnTo>
                  <a:lnTo>
                    <a:pt x="181" y="66"/>
                  </a:lnTo>
                  <a:lnTo>
                    <a:pt x="146" y="78"/>
                  </a:lnTo>
                  <a:lnTo>
                    <a:pt x="111" y="87"/>
                  </a:lnTo>
                  <a:lnTo>
                    <a:pt x="77" y="93"/>
                  </a:lnTo>
                  <a:lnTo>
                    <a:pt x="48" y="97"/>
                  </a:lnTo>
                  <a:lnTo>
                    <a:pt x="23" y="100"/>
                  </a:lnTo>
                  <a:lnTo>
                    <a:pt x="6" y="101"/>
                  </a:lnTo>
                  <a:lnTo>
                    <a:pt x="0" y="101"/>
                  </a:lnTo>
                  <a:lnTo>
                    <a:pt x="3" y="101"/>
                  </a:lnTo>
                  <a:lnTo>
                    <a:pt x="10" y="100"/>
                  </a:lnTo>
                  <a:lnTo>
                    <a:pt x="22" y="97"/>
                  </a:lnTo>
                  <a:lnTo>
                    <a:pt x="35" y="93"/>
                  </a:lnTo>
                  <a:lnTo>
                    <a:pt x="53" y="89"/>
                  </a:lnTo>
                  <a:lnTo>
                    <a:pt x="72" y="85"/>
                  </a:lnTo>
                  <a:lnTo>
                    <a:pt x="92" y="80"/>
                  </a:lnTo>
                  <a:lnTo>
                    <a:pt x="112" y="73"/>
                  </a:lnTo>
                  <a:lnTo>
                    <a:pt x="132" y="66"/>
                  </a:lnTo>
                  <a:lnTo>
                    <a:pt x="151" y="58"/>
                  </a:lnTo>
                  <a:lnTo>
                    <a:pt x="169" y="50"/>
                  </a:lnTo>
                  <a:lnTo>
                    <a:pt x="184" y="41"/>
                  </a:lnTo>
                  <a:lnTo>
                    <a:pt x="194" y="31"/>
                  </a:lnTo>
                  <a:lnTo>
                    <a:pt x="203" y="22"/>
                  </a:lnTo>
                  <a:lnTo>
                    <a:pt x="207" y="11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EFE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36" name="Freeform 91">
              <a:extLst>
                <a:ext uri="{FF2B5EF4-FFF2-40B4-BE49-F238E27FC236}">
                  <a16:creationId xmlns:a16="http://schemas.microsoft.com/office/drawing/2014/main" id="{C5E90779-4166-7F23-6C8B-684B5A9C15DB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1" y="3270"/>
              <a:ext cx="167" cy="158"/>
            </a:xfrm>
            <a:custGeom>
              <a:avLst/>
              <a:gdLst>
                <a:gd name="T0" fmla="*/ 144 w 167"/>
                <a:gd name="T1" fmla="*/ 0 h 158"/>
                <a:gd name="T2" fmla="*/ 143 w 167"/>
                <a:gd name="T3" fmla="*/ 3 h 158"/>
                <a:gd name="T4" fmla="*/ 139 w 167"/>
                <a:gd name="T5" fmla="*/ 11 h 158"/>
                <a:gd name="T6" fmla="*/ 132 w 167"/>
                <a:gd name="T7" fmla="*/ 22 h 158"/>
                <a:gd name="T8" fmla="*/ 125 w 167"/>
                <a:gd name="T9" fmla="*/ 35 h 158"/>
                <a:gd name="T10" fmla="*/ 116 w 167"/>
                <a:gd name="T11" fmla="*/ 51 h 158"/>
                <a:gd name="T12" fmla="*/ 107 w 167"/>
                <a:gd name="T13" fmla="*/ 67 h 158"/>
                <a:gd name="T14" fmla="*/ 97 w 167"/>
                <a:gd name="T15" fmla="*/ 84 h 158"/>
                <a:gd name="T16" fmla="*/ 88 w 167"/>
                <a:gd name="T17" fmla="*/ 98 h 158"/>
                <a:gd name="T18" fmla="*/ 77 w 167"/>
                <a:gd name="T19" fmla="*/ 112 h 158"/>
                <a:gd name="T20" fmla="*/ 63 w 167"/>
                <a:gd name="T21" fmla="*/ 124 h 158"/>
                <a:gd name="T22" fmla="*/ 50 w 167"/>
                <a:gd name="T23" fmla="*/ 134 h 158"/>
                <a:gd name="T24" fmla="*/ 35 w 167"/>
                <a:gd name="T25" fmla="*/ 142 h 158"/>
                <a:gd name="T26" fmla="*/ 22 w 167"/>
                <a:gd name="T27" fmla="*/ 148 h 158"/>
                <a:gd name="T28" fmla="*/ 11 w 167"/>
                <a:gd name="T29" fmla="*/ 154 h 158"/>
                <a:gd name="T30" fmla="*/ 3 w 167"/>
                <a:gd name="T31" fmla="*/ 156 h 158"/>
                <a:gd name="T32" fmla="*/ 0 w 167"/>
                <a:gd name="T33" fmla="*/ 158 h 158"/>
                <a:gd name="T34" fmla="*/ 5 w 167"/>
                <a:gd name="T35" fmla="*/ 156 h 158"/>
                <a:gd name="T36" fmla="*/ 22 w 167"/>
                <a:gd name="T37" fmla="*/ 152 h 158"/>
                <a:gd name="T38" fmla="*/ 43 w 167"/>
                <a:gd name="T39" fmla="*/ 146 h 158"/>
                <a:gd name="T40" fmla="*/ 70 w 167"/>
                <a:gd name="T41" fmla="*/ 136 h 158"/>
                <a:gd name="T42" fmla="*/ 97 w 167"/>
                <a:gd name="T43" fmla="*/ 124 h 158"/>
                <a:gd name="T44" fmla="*/ 123 w 167"/>
                <a:gd name="T45" fmla="*/ 111 h 158"/>
                <a:gd name="T46" fmla="*/ 144 w 167"/>
                <a:gd name="T47" fmla="*/ 96 h 158"/>
                <a:gd name="T48" fmla="*/ 159 w 167"/>
                <a:gd name="T49" fmla="*/ 80 h 158"/>
                <a:gd name="T50" fmla="*/ 166 w 167"/>
                <a:gd name="T51" fmla="*/ 66 h 158"/>
                <a:gd name="T52" fmla="*/ 167 w 167"/>
                <a:gd name="T53" fmla="*/ 58 h 158"/>
                <a:gd name="T54" fmla="*/ 164 w 167"/>
                <a:gd name="T55" fmla="*/ 54 h 158"/>
                <a:gd name="T56" fmla="*/ 160 w 167"/>
                <a:gd name="T57" fmla="*/ 51 h 158"/>
                <a:gd name="T58" fmla="*/ 154 w 167"/>
                <a:gd name="T59" fmla="*/ 46 h 158"/>
                <a:gd name="T60" fmla="*/ 148 w 167"/>
                <a:gd name="T61" fmla="*/ 38 h 158"/>
                <a:gd name="T62" fmla="*/ 144 w 167"/>
                <a:gd name="T63" fmla="*/ 23 h 158"/>
                <a:gd name="T64" fmla="*/ 144 w 167"/>
                <a:gd name="T65" fmla="*/ 0 h 15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67" h="158">
                  <a:moveTo>
                    <a:pt x="144" y="0"/>
                  </a:moveTo>
                  <a:lnTo>
                    <a:pt x="143" y="3"/>
                  </a:lnTo>
                  <a:lnTo>
                    <a:pt x="139" y="11"/>
                  </a:lnTo>
                  <a:lnTo>
                    <a:pt x="132" y="22"/>
                  </a:lnTo>
                  <a:lnTo>
                    <a:pt x="125" y="35"/>
                  </a:lnTo>
                  <a:lnTo>
                    <a:pt x="116" y="51"/>
                  </a:lnTo>
                  <a:lnTo>
                    <a:pt x="107" y="67"/>
                  </a:lnTo>
                  <a:lnTo>
                    <a:pt x="97" y="84"/>
                  </a:lnTo>
                  <a:lnTo>
                    <a:pt x="88" y="98"/>
                  </a:lnTo>
                  <a:lnTo>
                    <a:pt x="77" y="112"/>
                  </a:lnTo>
                  <a:lnTo>
                    <a:pt x="63" y="124"/>
                  </a:lnTo>
                  <a:lnTo>
                    <a:pt x="50" y="134"/>
                  </a:lnTo>
                  <a:lnTo>
                    <a:pt x="35" y="142"/>
                  </a:lnTo>
                  <a:lnTo>
                    <a:pt x="22" y="148"/>
                  </a:lnTo>
                  <a:lnTo>
                    <a:pt x="11" y="154"/>
                  </a:lnTo>
                  <a:lnTo>
                    <a:pt x="3" y="156"/>
                  </a:lnTo>
                  <a:lnTo>
                    <a:pt x="0" y="158"/>
                  </a:lnTo>
                  <a:lnTo>
                    <a:pt x="5" y="156"/>
                  </a:lnTo>
                  <a:lnTo>
                    <a:pt x="22" y="152"/>
                  </a:lnTo>
                  <a:lnTo>
                    <a:pt x="43" y="146"/>
                  </a:lnTo>
                  <a:lnTo>
                    <a:pt x="70" y="136"/>
                  </a:lnTo>
                  <a:lnTo>
                    <a:pt x="97" y="124"/>
                  </a:lnTo>
                  <a:lnTo>
                    <a:pt x="123" y="111"/>
                  </a:lnTo>
                  <a:lnTo>
                    <a:pt x="144" y="96"/>
                  </a:lnTo>
                  <a:lnTo>
                    <a:pt x="159" y="80"/>
                  </a:lnTo>
                  <a:lnTo>
                    <a:pt x="166" y="66"/>
                  </a:lnTo>
                  <a:lnTo>
                    <a:pt x="167" y="58"/>
                  </a:lnTo>
                  <a:lnTo>
                    <a:pt x="164" y="54"/>
                  </a:lnTo>
                  <a:lnTo>
                    <a:pt x="160" y="51"/>
                  </a:lnTo>
                  <a:lnTo>
                    <a:pt x="154" y="46"/>
                  </a:lnTo>
                  <a:lnTo>
                    <a:pt x="148" y="38"/>
                  </a:lnTo>
                  <a:lnTo>
                    <a:pt x="144" y="23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EFE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37" name="Freeform 92">
              <a:extLst>
                <a:ext uri="{FF2B5EF4-FFF2-40B4-BE49-F238E27FC236}">
                  <a16:creationId xmlns:a16="http://schemas.microsoft.com/office/drawing/2014/main" id="{CFDAEF37-1CC3-4185-FDC7-213B99599AD8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0" y="3259"/>
              <a:ext cx="232" cy="184"/>
            </a:xfrm>
            <a:custGeom>
              <a:avLst/>
              <a:gdLst>
                <a:gd name="T0" fmla="*/ 0 w 232"/>
                <a:gd name="T1" fmla="*/ 97 h 184"/>
                <a:gd name="T2" fmla="*/ 49 w 232"/>
                <a:gd name="T3" fmla="*/ 0 h 184"/>
                <a:gd name="T4" fmla="*/ 48 w 232"/>
                <a:gd name="T5" fmla="*/ 4 h 184"/>
                <a:gd name="T6" fmla="*/ 46 w 232"/>
                <a:gd name="T7" fmla="*/ 14 h 184"/>
                <a:gd name="T8" fmla="*/ 46 w 232"/>
                <a:gd name="T9" fmla="*/ 30 h 184"/>
                <a:gd name="T10" fmla="*/ 48 w 232"/>
                <a:gd name="T11" fmla="*/ 49 h 184"/>
                <a:gd name="T12" fmla="*/ 52 w 232"/>
                <a:gd name="T13" fmla="*/ 70 h 184"/>
                <a:gd name="T14" fmla="*/ 60 w 232"/>
                <a:gd name="T15" fmla="*/ 93 h 184"/>
                <a:gd name="T16" fmla="*/ 73 w 232"/>
                <a:gd name="T17" fmla="*/ 115 h 184"/>
                <a:gd name="T18" fmla="*/ 95 w 232"/>
                <a:gd name="T19" fmla="*/ 135 h 184"/>
                <a:gd name="T20" fmla="*/ 120 w 232"/>
                <a:gd name="T21" fmla="*/ 151 h 184"/>
                <a:gd name="T22" fmla="*/ 145 w 232"/>
                <a:gd name="T23" fmla="*/ 163 h 184"/>
                <a:gd name="T24" fmla="*/ 167 w 232"/>
                <a:gd name="T25" fmla="*/ 172 h 184"/>
                <a:gd name="T26" fmla="*/ 189 w 232"/>
                <a:gd name="T27" fmla="*/ 177 h 184"/>
                <a:gd name="T28" fmla="*/ 207 w 232"/>
                <a:gd name="T29" fmla="*/ 181 h 184"/>
                <a:gd name="T30" fmla="*/ 220 w 232"/>
                <a:gd name="T31" fmla="*/ 182 h 184"/>
                <a:gd name="T32" fmla="*/ 229 w 232"/>
                <a:gd name="T33" fmla="*/ 184 h 184"/>
                <a:gd name="T34" fmla="*/ 232 w 232"/>
                <a:gd name="T35" fmla="*/ 184 h 184"/>
                <a:gd name="T36" fmla="*/ 231 w 232"/>
                <a:gd name="T37" fmla="*/ 184 h 184"/>
                <a:gd name="T38" fmla="*/ 224 w 232"/>
                <a:gd name="T39" fmla="*/ 184 h 184"/>
                <a:gd name="T40" fmla="*/ 216 w 232"/>
                <a:gd name="T41" fmla="*/ 184 h 184"/>
                <a:gd name="T42" fmla="*/ 204 w 232"/>
                <a:gd name="T43" fmla="*/ 182 h 184"/>
                <a:gd name="T44" fmla="*/ 190 w 232"/>
                <a:gd name="T45" fmla="*/ 181 h 184"/>
                <a:gd name="T46" fmla="*/ 174 w 232"/>
                <a:gd name="T47" fmla="*/ 180 h 184"/>
                <a:gd name="T48" fmla="*/ 157 w 232"/>
                <a:gd name="T49" fmla="*/ 177 h 184"/>
                <a:gd name="T50" fmla="*/ 138 w 232"/>
                <a:gd name="T51" fmla="*/ 173 h 184"/>
                <a:gd name="T52" fmla="*/ 119 w 232"/>
                <a:gd name="T53" fmla="*/ 169 h 184"/>
                <a:gd name="T54" fmla="*/ 99 w 232"/>
                <a:gd name="T55" fmla="*/ 162 h 184"/>
                <a:gd name="T56" fmla="*/ 80 w 232"/>
                <a:gd name="T57" fmla="*/ 155 h 184"/>
                <a:gd name="T58" fmla="*/ 61 w 232"/>
                <a:gd name="T59" fmla="*/ 147 h 184"/>
                <a:gd name="T60" fmla="*/ 44 w 232"/>
                <a:gd name="T61" fmla="*/ 138 h 184"/>
                <a:gd name="T62" fmla="*/ 27 w 232"/>
                <a:gd name="T63" fmla="*/ 126 h 184"/>
                <a:gd name="T64" fmla="*/ 13 w 232"/>
                <a:gd name="T65" fmla="*/ 112 h 184"/>
                <a:gd name="T66" fmla="*/ 0 w 232"/>
                <a:gd name="T67" fmla="*/ 97 h 18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32" h="184">
                  <a:moveTo>
                    <a:pt x="0" y="97"/>
                  </a:moveTo>
                  <a:lnTo>
                    <a:pt x="49" y="0"/>
                  </a:lnTo>
                  <a:lnTo>
                    <a:pt x="48" y="4"/>
                  </a:lnTo>
                  <a:lnTo>
                    <a:pt x="46" y="14"/>
                  </a:lnTo>
                  <a:lnTo>
                    <a:pt x="46" y="30"/>
                  </a:lnTo>
                  <a:lnTo>
                    <a:pt x="48" y="49"/>
                  </a:lnTo>
                  <a:lnTo>
                    <a:pt x="52" y="70"/>
                  </a:lnTo>
                  <a:lnTo>
                    <a:pt x="60" y="93"/>
                  </a:lnTo>
                  <a:lnTo>
                    <a:pt x="73" y="115"/>
                  </a:lnTo>
                  <a:lnTo>
                    <a:pt x="95" y="135"/>
                  </a:lnTo>
                  <a:lnTo>
                    <a:pt x="120" y="151"/>
                  </a:lnTo>
                  <a:lnTo>
                    <a:pt x="145" y="163"/>
                  </a:lnTo>
                  <a:lnTo>
                    <a:pt x="167" y="172"/>
                  </a:lnTo>
                  <a:lnTo>
                    <a:pt x="189" y="177"/>
                  </a:lnTo>
                  <a:lnTo>
                    <a:pt x="207" y="181"/>
                  </a:lnTo>
                  <a:lnTo>
                    <a:pt x="220" y="182"/>
                  </a:lnTo>
                  <a:lnTo>
                    <a:pt x="229" y="184"/>
                  </a:lnTo>
                  <a:lnTo>
                    <a:pt x="232" y="184"/>
                  </a:lnTo>
                  <a:lnTo>
                    <a:pt x="231" y="184"/>
                  </a:lnTo>
                  <a:lnTo>
                    <a:pt x="224" y="184"/>
                  </a:lnTo>
                  <a:lnTo>
                    <a:pt x="216" y="184"/>
                  </a:lnTo>
                  <a:lnTo>
                    <a:pt x="204" y="182"/>
                  </a:lnTo>
                  <a:lnTo>
                    <a:pt x="190" y="181"/>
                  </a:lnTo>
                  <a:lnTo>
                    <a:pt x="174" y="180"/>
                  </a:lnTo>
                  <a:lnTo>
                    <a:pt x="157" y="177"/>
                  </a:lnTo>
                  <a:lnTo>
                    <a:pt x="138" y="173"/>
                  </a:lnTo>
                  <a:lnTo>
                    <a:pt x="119" y="169"/>
                  </a:lnTo>
                  <a:lnTo>
                    <a:pt x="99" y="162"/>
                  </a:lnTo>
                  <a:lnTo>
                    <a:pt x="80" y="155"/>
                  </a:lnTo>
                  <a:lnTo>
                    <a:pt x="61" y="147"/>
                  </a:lnTo>
                  <a:lnTo>
                    <a:pt x="44" y="138"/>
                  </a:lnTo>
                  <a:lnTo>
                    <a:pt x="27" y="126"/>
                  </a:lnTo>
                  <a:lnTo>
                    <a:pt x="13" y="112"/>
                  </a:lnTo>
                  <a:lnTo>
                    <a:pt x="0" y="97"/>
                  </a:lnTo>
                  <a:close/>
                </a:path>
              </a:pathLst>
            </a:custGeom>
            <a:solidFill>
              <a:srgbClr val="C4C4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38" name="Freeform 93">
              <a:extLst>
                <a:ext uri="{FF2B5EF4-FFF2-40B4-BE49-F238E27FC236}">
                  <a16:creationId xmlns:a16="http://schemas.microsoft.com/office/drawing/2014/main" id="{8A2BF2AB-9998-DC22-7474-7EC3BE206BB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7" y="3227"/>
              <a:ext cx="53" cy="336"/>
            </a:xfrm>
            <a:custGeom>
              <a:avLst/>
              <a:gdLst>
                <a:gd name="T0" fmla="*/ 0 w 53"/>
                <a:gd name="T1" fmla="*/ 0 h 336"/>
                <a:gd name="T2" fmla="*/ 11 w 53"/>
                <a:gd name="T3" fmla="*/ 3 h 336"/>
                <a:gd name="T4" fmla="*/ 20 w 53"/>
                <a:gd name="T5" fmla="*/ 13 h 336"/>
                <a:gd name="T6" fmla="*/ 30 w 53"/>
                <a:gd name="T7" fmla="*/ 28 h 336"/>
                <a:gd name="T8" fmla="*/ 36 w 53"/>
                <a:gd name="T9" fmla="*/ 48 h 336"/>
                <a:gd name="T10" fmla="*/ 43 w 53"/>
                <a:gd name="T11" fmla="*/ 74 h 336"/>
                <a:gd name="T12" fmla="*/ 48 w 53"/>
                <a:gd name="T13" fmla="*/ 102 h 336"/>
                <a:gd name="T14" fmla="*/ 51 w 53"/>
                <a:gd name="T15" fmla="*/ 135 h 336"/>
                <a:gd name="T16" fmla="*/ 53 w 53"/>
                <a:gd name="T17" fmla="*/ 168 h 336"/>
                <a:gd name="T18" fmla="*/ 51 w 53"/>
                <a:gd name="T19" fmla="*/ 202 h 336"/>
                <a:gd name="T20" fmla="*/ 48 w 53"/>
                <a:gd name="T21" fmla="*/ 233 h 336"/>
                <a:gd name="T22" fmla="*/ 43 w 53"/>
                <a:gd name="T23" fmla="*/ 261 h 336"/>
                <a:gd name="T24" fmla="*/ 36 w 53"/>
                <a:gd name="T25" fmla="*/ 286 h 336"/>
                <a:gd name="T26" fmla="*/ 30 w 53"/>
                <a:gd name="T27" fmla="*/ 307 h 336"/>
                <a:gd name="T28" fmla="*/ 20 w 53"/>
                <a:gd name="T29" fmla="*/ 322 h 336"/>
                <a:gd name="T30" fmla="*/ 11 w 53"/>
                <a:gd name="T31" fmla="*/ 332 h 336"/>
                <a:gd name="T32" fmla="*/ 0 w 53"/>
                <a:gd name="T33" fmla="*/ 336 h 336"/>
                <a:gd name="T34" fmla="*/ 0 w 53"/>
                <a:gd name="T35" fmla="*/ 313 h 336"/>
                <a:gd name="T36" fmla="*/ 9 w 53"/>
                <a:gd name="T37" fmla="*/ 310 h 336"/>
                <a:gd name="T38" fmla="*/ 17 w 53"/>
                <a:gd name="T39" fmla="*/ 302 h 336"/>
                <a:gd name="T40" fmla="*/ 26 w 53"/>
                <a:gd name="T41" fmla="*/ 288 h 336"/>
                <a:gd name="T42" fmla="*/ 32 w 53"/>
                <a:gd name="T43" fmla="*/ 271 h 336"/>
                <a:gd name="T44" fmla="*/ 38 w 53"/>
                <a:gd name="T45" fmla="*/ 249 h 336"/>
                <a:gd name="T46" fmla="*/ 42 w 53"/>
                <a:gd name="T47" fmla="*/ 225 h 336"/>
                <a:gd name="T48" fmla="*/ 43 w 53"/>
                <a:gd name="T49" fmla="*/ 198 h 336"/>
                <a:gd name="T50" fmla="*/ 44 w 53"/>
                <a:gd name="T51" fmla="*/ 168 h 336"/>
                <a:gd name="T52" fmla="*/ 43 w 53"/>
                <a:gd name="T53" fmla="*/ 139 h 336"/>
                <a:gd name="T54" fmla="*/ 42 w 53"/>
                <a:gd name="T55" fmla="*/ 110 h 336"/>
                <a:gd name="T56" fmla="*/ 38 w 53"/>
                <a:gd name="T57" fmla="*/ 86 h 336"/>
                <a:gd name="T58" fmla="*/ 32 w 53"/>
                <a:gd name="T59" fmla="*/ 63 h 336"/>
                <a:gd name="T60" fmla="*/ 26 w 53"/>
                <a:gd name="T61" fmla="*/ 46 h 336"/>
                <a:gd name="T62" fmla="*/ 17 w 53"/>
                <a:gd name="T63" fmla="*/ 32 h 336"/>
                <a:gd name="T64" fmla="*/ 9 w 53"/>
                <a:gd name="T65" fmla="*/ 23 h 336"/>
                <a:gd name="T66" fmla="*/ 0 w 53"/>
                <a:gd name="T67" fmla="*/ 20 h 336"/>
                <a:gd name="T68" fmla="*/ 0 w 53"/>
                <a:gd name="T69" fmla="*/ 0 h 3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53" h="336">
                  <a:moveTo>
                    <a:pt x="0" y="0"/>
                  </a:moveTo>
                  <a:lnTo>
                    <a:pt x="11" y="3"/>
                  </a:lnTo>
                  <a:lnTo>
                    <a:pt x="20" y="13"/>
                  </a:lnTo>
                  <a:lnTo>
                    <a:pt x="30" y="28"/>
                  </a:lnTo>
                  <a:lnTo>
                    <a:pt x="36" y="48"/>
                  </a:lnTo>
                  <a:lnTo>
                    <a:pt x="43" y="74"/>
                  </a:lnTo>
                  <a:lnTo>
                    <a:pt x="48" y="102"/>
                  </a:lnTo>
                  <a:lnTo>
                    <a:pt x="51" y="135"/>
                  </a:lnTo>
                  <a:lnTo>
                    <a:pt x="53" y="168"/>
                  </a:lnTo>
                  <a:lnTo>
                    <a:pt x="51" y="202"/>
                  </a:lnTo>
                  <a:lnTo>
                    <a:pt x="48" y="233"/>
                  </a:lnTo>
                  <a:lnTo>
                    <a:pt x="43" y="261"/>
                  </a:lnTo>
                  <a:lnTo>
                    <a:pt x="36" y="286"/>
                  </a:lnTo>
                  <a:lnTo>
                    <a:pt x="30" y="307"/>
                  </a:lnTo>
                  <a:lnTo>
                    <a:pt x="20" y="322"/>
                  </a:lnTo>
                  <a:lnTo>
                    <a:pt x="11" y="332"/>
                  </a:lnTo>
                  <a:lnTo>
                    <a:pt x="0" y="336"/>
                  </a:lnTo>
                  <a:lnTo>
                    <a:pt x="0" y="313"/>
                  </a:lnTo>
                  <a:lnTo>
                    <a:pt x="9" y="310"/>
                  </a:lnTo>
                  <a:lnTo>
                    <a:pt x="17" y="302"/>
                  </a:lnTo>
                  <a:lnTo>
                    <a:pt x="26" y="288"/>
                  </a:lnTo>
                  <a:lnTo>
                    <a:pt x="32" y="271"/>
                  </a:lnTo>
                  <a:lnTo>
                    <a:pt x="38" y="249"/>
                  </a:lnTo>
                  <a:lnTo>
                    <a:pt x="42" y="225"/>
                  </a:lnTo>
                  <a:lnTo>
                    <a:pt x="43" y="198"/>
                  </a:lnTo>
                  <a:lnTo>
                    <a:pt x="44" y="168"/>
                  </a:lnTo>
                  <a:lnTo>
                    <a:pt x="43" y="139"/>
                  </a:lnTo>
                  <a:lnTo>
                    <a:pt x="42" y="110"/>
                  </a:lnTo>
                  <a:lnTo>
                    <a:pt x="38" y="86"/>
                  </a:lnTo>
                  <a:lnTo>
                    <a:pt x="32" y="63"/>
                  </a:lnTo>
                  <a:lnTo>
                    <a:pt x="26" y="46"/>
                  </a:lnTo>
                  <a:lnTo>
                    <a:pt x="17" y="32"/>
                  </a:lnTo>
                  <a:lnTo>
                    <a:pt x="9" y="23"/>
                  </a:lnTo>
                  <a:lnTo>
                    <a:pt x="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F4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39" name="Freeform 94">
              <a:extLst>
                <a:ext uri="{FF2B5EF4-FFF2-40B4-BE49-F238E27FC236}">
                  <a16:creationId xmlns:a16="http://schemas.microsoft.com/office/drawing/2014/main" id="{E80A08E9-4F4E-5D5E-572A-DC57A53B9E01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6" y="3227"/>
              <a:ext cx="51" cy="336"/>
            </a:xfrm>
            <a:custGeom>
              <a:avLst/>
              <a:gdLst>
                <a:gd name="T0" fmla="*/ 51 w 51"/>
                <a:gd name="T1" fmla="*/ 336 h 336"/>
                <a:gd name="T2" fmla="*/ 42 w 51"/>
                <a:gd name="T3" fmla="*/ 332 h 336"/>
                <a:gd name="T4" fmla="*/ 32 w 51"/>
                <a:gd name="T5" fmla="*/ 322 h 336"/>
                <a:gd name="T6" fmla="*/ 23 w 51"/>
                <a:gd name="T7" fmla="*/ 307 h 336"/>
                <a:gd name="T8" fmla="*/ 16 w 51"/>
                <a:gd name="T9" fmla="*/ 286 h 336"/>
                <a:gd name="T10" fmla="*/ 9 w 51"/>
                <a:gd name="T11" fmla="*/ 261 h 336"/>
                <a:gd name="T12" fmla="*/ 4 w 51"/>
                <a:gd name="T13" fmla="*/ 233 h 336"/>
                <a:gd name="T14" fmla="*/ 1 w 51"/>
                <a:gd name="T15" fmla="*/ 202 h 336"/>
                <a:gd name="T16" fmla="*/ 0 w 51"/>
                <a:gd name="T17" fmla="*/ 168 h 336"/>
                <a:gd name="T18" fmla="*/ 1 w 51"/>
                <a:gd name="T19" fmla="*/ 135 h 336"/>
                <a:gd name="T20" fmla="*/ 4 w 51"/>
                <a:gd name="T21" fmla="*/ 102 h 336"/>
                <a:gd name="T22" fmla="*/ 9 w 51"/>
                <a:gd name="T23" fmla="*/ 74 h 336"/>
                <a:gd name="T24" fmla="*/ 16 w 51"/>
                <a:gd name="T25" fmla="*/ 48 h 336"/>
                <a:gd name="T26" fmla="*/ 23 w 51"/>
                <a:gd name="T27" fmla="*/ 28 h 336"/>
                <a:gd name="T28" fmla="*/ 32 w 51"/>
                <a:gd name="T29" fmla="*/ 13 h 336"/>
                <a:gd name="T30" fmla="*/ 42 w 51"/>
                <a:gd name="T31" fmla="*/ 3 h 336"/>
                <a:gd name="T32" fmla="*/ 51 w 51"/>
                <a:gd name="T33" fmla="*/ 0 h 336"/>
                <a:gd name="T34" fmla="*/ 51 w 51"/>
                <a:gd name="T35" fmla="*/ 20 h 336"/>
                <a:gd name="T36" fmla="*/ 42 w 51"/>
                <a:gd name="T37" fmla="*/ 23 h 336"/>
                <a:gd name="T38" fmla="*/ 33 w 51"/>
                <a:gd name="T39" fmla="*/ 32 h 336"/>
                <a:gd name="T40" fmla="*/ 27 w 51"/>
                <a:gd name="T41" fmla="*/ 46 h 336"/>
                <a:gd name="T42" fmla="*/ 20 w 51"/>
                <a:gd name="T43" fmla="*/ 63 h 336"/>
                <a:gd name="T44" fmla="*/ 15 w 51"/>
                <a:gd name="T45" fmla="*/ 86 h 336"/>
                <a:gd name="T46" fmla="*/ 11 w 51"/>
                <a:gd name="T47" fmla="*/ 110 h 336"/>
                <a:gd name="T48" fmla="*/ 8 w 51"/>
                <a:gd name="T49" fmla="*/ 139 h 336"/>
                <a:gd name="T50" fmla="*/ 7 w 51"/>
                <a:gd name="T51" fmla="*/ 168 h 336"/>
                <a:gd name="T52" fmla="*/ 8 w 51"/>
                <a:gd name="T53" fmla="*/ 198 h 336"/>
                <a:gd name="T54" fmla="*/ 11 w 51"/>
                <a:gd name="T55" fmla="*/ 225 h 336"/>
                <a:gd name="T56" fmla="*/ 15 w 51"/>
                <a:gd name="T57" fmla="*/ 249 h 336"/>
                <a:gd name="T58" fmla="*/ 20 w 51"/>
                <a:gd name="T59" fmla="*/ 271 h 336"/>
                <a:gd name="T60" fmla="*/ 27 w 51"/>
                <a:gd name="T61" fmla="*/ 288 h 336"/>
                <a:gd name="T62" fmla="*/ 33 w 51"/>
                <a:gd name="T63" fmla="*/ 302 h 336"/>
                <a:gd name="T64" fmla="*/ 42 w 51"/>
                <a:gd name="T65" fmla="*/ 310 h 336"/>
                <a:gd name="T66" fmla="*/ 51 w 51"/>
                <a:gd name="T67" fmla="*/ 313 h 336"/>
                <a:gd name="T68" fmla="*/ 51 w 51"/>
                <a:gd name="T69" fmla="*/ 336 h 3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51" h="336">
                  <a:moveTo>
                    <a:pt x="51" y="336"/>
                  </a:moveTo>
                  <a:lnTo>
                    <a:pt x="42" y="332"/>
                  </a:lnTo>
                  <a:lnTo>
                    <a:pt x="32" y="322"/>
                  </a:lnTo>
                  <a:lnTo>
                    <a:pt x="23" y="307"/>
                  </a:lnTo>
                  <a:lnTo>
                    <a:pt x="16" y="286"/>
                  </a:lnTo>
                  <a:lnTo>
                    <a:pt x="9" y="261"/>
                  </a:lnTo>
                  <a:lnTo>
                    <a:pt x="4" y="233"/>
                  </a:lnTo>
                  <a:lnTo>
                    <a:pt x="1" y="202"/>
                  </a:lnTo>
                  <a:lnTo>
                    <a:pt x="0" y="168"/>
                  </a:lnTo>
                  <a:lnTo>
                    <a:pt x="1" y="135"/>
                  </a:lnTo>
                  <a:lnTo>
                    <a:pt x="4" y="102"/>
                  </a:lnTo>
                  <a:lnTo>
                    <a:pt x="9" y="74"/>
                  </a:lnTo>
                  <a:lnTo>
                    <a:pt x="16" y="48"/>
                  </a:lnTo>
                  <a:lnTo>
                    <a:pt x="23" y="28"/>
                  </a:lnTo>
                  <a:lnTo>
                    <a:pt x="32" y="13"/>
                  </a:lnTo>
                  <a:lnTo>
                    <a:pt x="42" y="3"/>
                  </a:lnTo>
                  <a:lnTo>
                    <a:pt x="51" y="0"/>
                  </a:lnTo>
                  <a:lnTo>
                    <a:pt x="51" y="20"/>
                  </a:lnTo>
                  <a:lnTo>
                    <a:pt x="42" y="23"/>
                  </a:lnTo>
                  <a:lnTo>
                    <a:pt x="33" y="32"/>
                  </a:lnTo>
                  <a:lnTo>
                    <a:pt x="27" y="46"/>
                  </a:lnTo>
                  <a:lnTo>
                    <a:pt x="20" y="63"/>
                  </a:lnTo>
                  <a:lnTo>
                    <a:pt x="15" y="86"/>
                  </a:lnTo>
                  <a:lnTo>
                    <a:pt x="11" y="110"/>
                  </a:lnTo>
                  <a:lnTo>
                    <a:pt x="8" y="139"/>
                  </a:lnTo>
                  <a:lnTo>
                    <a:pt x="7" y="168"/>
                  </a:lnTo>
                  <a:lnTo>
                    <a:pt x="8" y="198"/>
                  </a:lnTo>
                  <a:lnTo>
                    <a:pt x="11" y="225"/>
                  </a:lnTo>
                  <a:lnTo>
                    <a:pt x="15" y="249"/>
                  </a:lnTo>
                  <a:lnTo>
                    <a:pt x="20" y="271"/>
                  </a:lnTo>
                  <a:lnTo>
                    <a:pt x="27" y="288"/>
                  </a:lnTo>
                  <a:lnTo>
                    <a:pt x="33" y="302"/>
                  </a:lnTo>
                  <a:lnTo>
                    <a:pt x="42" y="310"/>
                  </a:lnTo>
                  <a:lnTo>
                    <a:pt x="51" y="313"/>
                  </a:lnTo>
                  <a:lnTo>
                    <a:pt x="51" y="336"/>
                  </a:lnTo>
                  <a:close/>
                </a:path>
              </a:pathLst>
            </a:custGeom>
            <a:solidFill>
              <a:srgbClr val="4F4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40" name="Freeform 95">
              <a:extLst>
                <a:ext uri="{FF2B5EF4-FFF2-40B4-BE49-F238E27FC236}">
                  <a16:creationId xmlns:a16="http://schemas.microsoft.com/office/drawing/2014/main" id="{68A6C318-2BC4-2C43-0F24-443618E3FC2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2" y="3312"/>
              <a:ext cx="131" cy="182"/>
            </a:xfrm>
            <a:custGeom>
              <a:avLst/>
              <a:gdLst>
                <a:gd name="T0" fmla="*/ 0 w 131"/>
                <a:gd name="T1" fmla="*/ 0 h 182"/>
                <a:gd name="T2" fmla="*/ 8 w 131"/>
                <a:gd name="T3" fmla="*/ 7 h 182"/>
                <a:gd name="T4" fmla="*/ 17 w 131"/>
                <a:gd name="T5" fmla="*/ 13 h 182"/>
                <a:gd name="T6" fmla="*/ 25 w 131"/>
                <a:gd name="T7" fmla="*/ 20 h 182"/>
                <a:gd name="T8" fmla="*/ 33 w 131"/>
                <a:gd name="T9" fmla="*/ 27 h 182"/>
                <a:gd name="T10" fmla="*/ 57 w 131"/>
                <a:gd name="T11" fmla="*/ 50 h 182"/>
                <a:gd name="T12" fmla="*/ 79 w 131"/>
                <a:gd name="T13" fmla="*/ 71 h 182"/>
                <a:gd name="T14" fmla="*/ 97 w 131"/>
                <a:gd name="T15" fmla="*/ 94 h 182"/>
                <a:gd name="T16" fmla="*/ 112 w 131"/>
                <a:gd name="T17" fmla="*/ 114 h 182"/>
                <a:gd name="T18" fmla="*/ 123 w 131"/>
                <a:gd name="T19" fmla="*/ 135 h 182"/>
                <a:gd name="T20" fmla="*/ 130 w 131"/>
                <a:gd name="T21" fmla="*/ 151 h 182"/>
                <a:gd name="T22" fmla="*/ 131 w 131"/>
                <a:gd name="T23" fmla="*/ 164 h 182"/>
                <a:gd name="T24" fmla="*/ 127 w 131"/>
                <a:gd name="T25" fmla="*/ 175 h 182"/>
                <a:gd name="T26" fmla="*/ 120 w 131"/>
                <a:gd name="T27" fmla="*/ 181 h 182"/>
                <a:gd name="T28" fmla="*/ 110 w 131"/>
                <a:gd name="T29" fmla="*/ 182 h 182"/>
                <a:gd name="T30" fmla="*/ 95 w 131"/>
                <a:gd name="T31" fmla="*/ 179 h 182"/>
                <a:gd name="T32" fmla="*/ 80 w 131"/>
                <a:gd name="T33" fmla="*/ 175 h 182"/>
                <a:gd name="T34" fmla="*/ 61 w 131"/>
                <a:gd name="T35" fmla="*/ 167 h 182"/>
                <a:gd name="T36" fmla="*/ 42 w 131"/>
                <a:gd name="T37" fmla="*/ 158 h 182"/>
                <a:gd name="T38" fmla="*/ 22 w 131"/>
                <a:gd name="T39" fmla="*/ 145 h 182"/>
                <a:gd name="T40" fmla="*/ 0 w 131"/>
                <a:gd name="T41" fmla="*/ 131 h 182"/>
                <a:gd name="T42" fmla="*/ 0 w 131"/>
                <a:gd name="T43" fmla="*/ 121 h 182"/>
                <a:gd name="T44" fmla="*/ 19 w 131"/>
                <a:gd name="T45" fmla="*/ 135 h 182"/>
                <a:gd name="T46" fmla="*/ 37 w 131"/>
                <a:gd name="T47" fmla="*/ 145 h 182"/>
                <a:gd name="T48" fmla="*/ 54 w 131"/>
                <a:gd name="T49" fmla="*/ 154 h 182"/>
                <a:gd name="T50" fmla="*/ 69 w 131"/>
                <a:gd name="T51" fmla="*/ 160 h 182"/>
                <a:gd name="T52" fmla="*/ 83 w 131"/>
                <a:gd name="T53" fmla="*/ 164 h 182"/>
                <a:gd name="T54" fmla="*/ 95 w 131"/>
                <a:gd name="T55" fmla="*/ 166 h 182"/>
                <a:gd name="T56" fmla="*/ 103 w 131"/>
                <a:gd name="T57" fmla="*/ 163 h 182"/>
                <a:gd name="T58" fmla="*/ 110 w 131"/>
                <a:gd name="T59" fmla="*/ 159 h 182"/>
                <a:gd name="T60" fmla="*/ 114 w 131"/>
                <a:gd name="T61" fmla="*/ 151 h 182"/>
                <a:gd name="T62" fmla="*/ 112 w 131"/>
                <a:gd name="T63" fmla="*/ 140 h 182"/>
                <a:gd name="T64" fmla="*/ 108 w 131"/>
                <a:gd name="T65" fmla="*/ 125 h 182"/>
                <a:gd name="T66" fmla="*/ 99 w 131"/>
                <a:gd name="T67" fmla="*/ 109 h 182"/>
                <a:gd name="T68" fmla="*/ 85 w 131"/>
                <a:gd name="T69" fmla="*/ 90 h 182"/>
                <a:gd name="T70" fmla="*/ 69 w 131"/>
                <a:gd name="T71" fmla="*/ 71 h 182"/>
                <a:gd name="T72" fmla="*/ 49 w 131"/>
                <a:gd name="T73" fmla="*/ 51 h 182"/>
                <a:gd name="T74" fmla="*/ 27 w 131"/>
                <a:gd name="T75" fmla="*/ 32 h 182"/>
                <a:gd name="T76" fmla="*/ 21 w 131"/>
                <a:gd name="T77" fmla="*/ 27 h 182"/>
                <a:gd name="T78" fmla="*/ 14 w 131"/>
                <a:gd name="T79" fmla="*/ 20 h 182"/>
                <a:gd name="T80" fmla="*/ 7 w 131"/>
                <a:gd name="T81" fmla="*/ 15 h 182"/>
                <a:gd name="T82" fmla="*/ 0 w 131"/>
                <a:gd name="T83" fmla="*/ 9 h 182"/>
                <a:gd name="T84" fmla="*/ 0 w 131"/>
                <a:gd name="T85" fmla="*/ 0 h 18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31" h="182">
                  <a:moveTo>
                    <a:pt x="0" y="0"/>
                  </a:moveTo>
                  <a:lnTo>
                    <a:pt x="8" y="7"/>
                  </a:lnTo>
                  <a:lnTo>
                    <a:pt x="17" y="13"/>
                  </a:lnTo>
                  <a:lnTo>
                    <a:pt x="25" y="20"/>
                  </a:lnTo>
                  <a:lnTo>
                    <a:pt x="33" y="27"/>
                  </a:lnTo>
                  <a:lnTo>
                    <a:pt x="57" y="50"/>
                  </a:lnTo>
                  <a:lnTo>
                    <a:pt x="79" y="71"/>
                  </a:lnTo>
                  <a:lnTo>
                    <a:pt x="97" y="94"/>
                  </a:lnTo>
                  <a:lnTo>
                    <a:pt x="112" y="114"/>
                  </a:lnTo>
                  <a:lnTo>
                    <a:pt x="123" y="135"/>
                  </a:lnTo>
                  <a:lnTo>
                    <a:pt x="130" y="151"/>
                  </a:lnTo>
                  <a:lnTo>
                    <a:pt x="131" y="164"/>
                  </a:lnTo>
                  <a:lnTo>
                    <a:pt x="127" y="175"/>
                  </a:lnTo>
                  <a:lnTo>
                    <a:pt x="120" y="181"/>
                  </a:lnTo>
                  <a:lnTo>
                    <a:pt x="110" y="182"/>
                  </a:lnTo>
                  <a:lnTo>
                    <a:pt x="95" y="179"/>
                  </a:lnTo>
                  <a:lnTo>
                    <a:pt x="80" y="175"/>
                  </a:lnTo>
                  <a:lnTo>
                    <a:pt x="61" y="167"/>
                  </a:lnTo>
                  <a:lnTo>
                    <a:pt x="42" y="158"/>
                  </a:lnTo>
                  <a:lnTo>
                    <a:pt x="22" y="145"/>
                  </a:lnTo>
                  <a:lnTo>
                    <a:pt x="0" y="131"/>
                  </a:lnTo>
                  <a:lnTo>
                    <a:pt x="0" y="121"/>
                  </a:lnTo>
                  <a:lnTo>
                    <a:pt x="19" y="135"/>
                  </a:lnTo>
                  <a:lnTo>
                    <a:pt x="37" y="145"/>
                  </a:lnTo>
                  <a:lnTo>
                    <a:pt x="54" y="154"/>
                  </a:lnTo>
                  <a:lnTo>
                    <a:pt x="69" y="160"/>
                  </a:lnTo>
                  <a:lnTo>
                    <a:pt x="83" y="164"/>
                  </a:lnTo>
                  <a:lnTo>
                    <a:pt x="95" y="166"/>
                  </a:lnTo>
                  <a:lnTo>
                    <a:pt x="103" y="163"/>
                  </a:lnTo>
                  <a:lnTo>
                    <a:pt x="110" y="159"/>
                  </a:lnTo>
                  <a:lnTo>
                    <a:pt x="114" y="151"/>
                  </a:lnTo>
                  <a:lnTo>
                    <a:pt x="112" y="140"/>
                  </a:lnTo>
                  <a:lnTo>
                    <a:pt x="108" y="125"/>
                  </a:lnTo>
                  <a:lnTo>
                    <a:pt x="99" y="109"/>
                  </a:lnTo>
                  <a:lnTo>
                    <a:pt x="85" y="90"/>
                  </a:lnTo>
                  <a:lnTo>
                    <a:pt x="69" y="71"/>
                  </a:lnTo>
                  <a:lnTo>
                    <a:pt x="49" y="51"/>
                  </a:lnTo>
                  <a:lnTo>
                    <a:pt x="27" y="32"/>
                  </a:lnTo>
                  <a:lnTo>
                    <a:pt x="21" y="27"/>
                  </a:lnTo>
                  <a:lnTo>
                    <a:pt x="14" y="20"/>
                  </a:lnTo>
                  <a:lnTo>
                    <a:pt x="7" y="15"/>
                  </a:lnTo>
                  <a:lnTo>
                    <a:pt x="0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41" name="Freeform 96">
              <a:extLst>
                <a:ext uri="{FF2B5EF4-FFF2-40B4-BE49-F238E27FC236}">
                  <a16:creationId xmlns:a16="http://schemas.microsoft.com/office/drawing/2014/main" id="{AC58B6D2-BEEC-2F8B-9D54-CEEB3A130F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0" y="3262"/>
              <a:ext cx="132" cy="181"/>
            </a:xfrm>
            <a:custGeom>
              <a:avLst/>
              <a:gdLst>
                <a:gd name="T0" fmla="*/ 4 w 132"/>
                <a:gd name="T1" fmla="*/ 8 h 181"/>
                <a:gd name="T2" fmla="*/ 11 w 132"/>
                <a:gd name="T3" fmla="*/ 3 h 181"/>
                <a:gd name="T4" fmla="*/ 22 w 132"/>
                <a:gd name="T5" fmla="*/ 0 h 181"/>
                <a:gd name="T6" fmla="*/ 35 w 132"/>
                <a:gd name="T7" fmla="*/ 1 h 181"/>
                <a:gd name="T8" fmla="*/ 52 w 132"/>
                <a:gd name="T9" fmla="*/ 5 h 181"/>
                <a:gd name="T10" fmla="*/ 70 w 132"/>
                <a:gd name="T11" fmla="*/ 13 h 181"/>
                <a:gd name="T12" fmla="*/ 89 w 132"/>
                <a:gd name="T13" fmla="*/ 23 h 181"/>
                <a:gd name="T14" fmla="*/ 111 w 132"/>
                <a:gd name="T15" fmla="*/ 35 h 181"/>
                <a:gd name="T16" fmla="*/ 132 w 132"/>
                <a:gd name="T17" fmla="*/ 50 h 181"/>
                <a:gd name="T18" fmla="*/ 132 w 132"/>
                <a:gd name="T19" fmla="*/ 59 h 181"/>
                <a:gd name="T20" fmla="*/ 114 w 132"/>
                <a:gd name="T21" fmla="*/ 47 h 181"/>
                <a:gd name="T22" fmla="*/ 95 w 132"/>
                <a:gd name="T23" fmla="*/ 36 h 181"/>
                <a:gd name="T24" fmla="*/ 78 w 132"/>
                <a:gd name="T25" fmla="*/ 27 h 181"/>
                <a:gd name="T26" fmla="*/ 62 w 132"/>
                <a:gd name="T27" fmla="*/ 20 h 181"/>
                <a:gd name="T28" fmla="*/ 49 w 132"/>
                <a:gd name="T29" fmla="*/ 16 h 181"/>
                <a:gd name="T30" fmla="*/ 37 w 132"/>
                <a:gd name="T31" fmla="*/ 15 h 181"/>
                <a:gd name="T32" fmla="*/ 27 w 132"/>
                <a:gd name="T33" fmla="*/ 16 h 181"/>
                <a:gd name="T34" fmla="*/ 21 w 132"/>
                <a:gd name="T35" fmla="*/ 20 h 181"/>
                <a:gd name="T36" fmla="*/ 16 w 132"/>
                <a:gd name="T37" fmla="*/ 30 h 181"/>
                <a:gd name="T38" fmla="*/ 18 w 132"/>
                <a:gd name="T39" fmla="*/ 40 h 181"/>
                <a:gd name="T40" fmla="*/ 23 w 132"/>
                <a:gd name="T41" fmla="*/ 55 h 181"/>
                <a:gd name="T42" fmla="*/ 33 w 132"/>
                <a:gd name="T43" fmla="*/ 71 h 181"/>
                <a:gd name="T44" fmla="*/ 46 w 132"/>
                <a:gd name="T45" fmla="*/ 90 h 181"/>
                <a:gd name="T46" fmla="*/ 62 w 132"/>
                <a:gd name="T47" fmla="*/ 109 h 181"/>
                <a:gd name="T48" fmla="*/ 81 w 132"/>
                <a:gd name="T49" fmla="*/ 129 h 181"/>
                <a:gd name="T50" fmla="*/ 103 w 132"/>
                <a:gd name="T51" fmla="*/ 148 h 181"/>
                <a:gd name="T52" fmla="*/ 109 w 132"/>
                <a:gd name="T53" fmla="*/ 155 h 181"/>
                <a:gd name="T54" fmla="*/ 118 w 132"/>
                <a:gd name="T55" fmla="*/ 160 h 181"/>
                <a:gd name="T56" fmla="*/ 124 w 132"/>
                <a:gd name="T57" fmla="*/ 166 h 181"/>
                <a:gd name="T58" fmla="*/ 132 w 132"/>
                <a:gd name="T59" fmla="*/ 171 h 181"/>
                <a:gd name="T60" fmla="*/ 132 w 132"/>
                <a:gd name="T61" fmla="*/ 181 h 181"/>
                <a:gd name="T62" fmla="*/ 123 w 132"/>
                <a:gd name="T63" fmla="*/ 175 h 181"/>
                <a:gd name="T64" fmla="*/ 115 w 132"/>
                <a:gd name="T65" fmla="*/ 169 h 181"/>
                <a:gd name="T66" fmla="*/ 107 w 132"/>
                <a:gd name="T67" fmla="*/ 160 h 181"/>
                <a:gd name="T68" fmla="*/ 97 w 132"/>
                <a:gd name="T69" fmla="*/ 154 h 181"/>
                <a:gd name="T70" fmla="*/ 73 w 132"/>
                <a:gd name="T71" fmla="*/ 131 h 181"/>
                <a:gd name="T72" fmla="*/ 52 w 132"/>
                <a:gd name="T73" fmla="*/ 109 h 181"/>
                <a:gd name="T74" fmla="*/ 34 w 132"/>
                <a:gd name="T75" fmla="*/ 88 h 181"/>
                <a:gd name="T76" fmla="*/ 19 w 132"/>
                <a:gd name="T77" fmla="*/ 66 h 181"/>
                <a:gd name="T78" fmla="*/ 8 w 132"/>
                <a:gd name="T79" fmla="*/ 48 h 181"/>
                <a:gd name="T80" fmla="*/ 2 w 132"/>
                <a:gd name="T81" fmla="*/ 31 h 181"/>
                <a:gd name="T82" fmla="*/ 0 w 132"/>
                <a:gd name="T83" fmla="*/ 17 h 181"/>
                <a:gd name="T84" fmla="*/ 4 w 132"/>
                <a:gd name="T85" fmla="*/ 8 h 18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32" h="181">
                  <a:moveTo>
                    <a:pt x="4" y="8"/>
                  </a:moveTo>
                  <a:lnTo>
                    <a:pt x="11" y="3"/>
                  </a:lnTo>
                  <a:lnTo>
                    <a:pt x="22" y="0"/>
                  </a:lnTo>
                  <a:lnTo>
                    <a:pt x="35" y="1"/>
                  </a:lnTo>
                  <a:lnTo>
                    <a:pt x="52" y="5"/>
                  </a:lnTo>
                  <a:lnTo>
                    <a:pt x="70" y="13"/>
                  </a:lnTo>
                  <a:lnTo>
                    <a:pt x="89" y="23"/>
                  </a:lnTo>
                  <a:lnTo>
                    <a:pt x="111" y="35"/>
                  </a:lnTo>
                  <a:lnTo>
                    <a:pt x="132" y="50"/>
                  </a:lnTo>
                  <a:lnTo>
                    <a:pt x="132" y="59"/>
                  </a:lnTo>
                  <a:lnTo>
                    <a:pt x="114" y="47"/>
                  </a:lnTo>
                  <a:lnTo>
                    <a:pt x="95" y="36"/>
                  </a:lnTo>
                  <a:lnTo>
                    <a:pt x="78" y="27"/>
                  </a:lnTo>
                  <a:lnTo>
                    <a:pt x="62" y="20"/>
                  </a:lnTo>
                  <a:lnTo>
                    <a:pt x="49" y="16"/>
                  </a:lnTo>
                  <a:lnTo>
                    <a:pt x="37" y="15"/>
                  </a:lnTo>
                  <a:lnTo>
                    <a:pt x="27" y="16"/>
                  </a:lnTo>
                  <a:lnTo>
                    <a:pt x="21" y="20"/>
                  </a:lnTo>
                  <a:lnTo>
                    <a:pt x="16" y="30"/>
                  </a:lnTo>
                  <a:lnTo>
                    <a:pt x="18" y="40"/>
                  </a:lnTo>
                  <a:lnTo>
                    <a:pt x="23" y="55"/>
                  </a:lnTo>
                  <a:lnTo>
                    <a:pt x="33" y="71"/>
                  </a:lnTo>
                  <a:lnTo>
                    <a:pt x="46" y="90"/>
                  </a:lnTo>
                  <a:lnTo>
                    <a:pt x="62" y="109"/>
                  </a:lnTo>
                  <a:lnTo>
                    <a:pt x="81" y="129"/>
                  </a:lnTo>
                  <a:lnTo>
                    <a:pt x="103" y="148"/>
                  </a:lnTo>
                  <a:lnTo>
                    <a:pt x="109" y="155"/>
                  </a:lnTo>
                  <a:lnTo>
                    <a:pt x="118" y="160"/>
                  </a:lnTo>
                  <a:lnTo>
                    <a:pt x="124" y="166"/>
                  </a:lnTo>
                  <a:lnTo>
                    <a:pt x="132" y="171"/>
                  </a:lnTo>
                  <a:lnTo>
                    <a:pt x="132" y="181"/>
                  </a:lnTo>
                  <a:lnTo>
                    <a:pt x="123" y="175"/>
                  </a:lnTo>
                  <a:lnTo>
                    <a:pt x="115" y="169"/>
                  </a:lnTo>
                  <a:lnTo>
                    <a:pt x="107" y="160"/>
                  </a:lnTo>
                  <a:lnTo>
                    <a:pt x="97" y="154"/>
                  </a:lnTo>
                  <a:lnTo>
                    <a:pt x="73" y="131"/>
                  </a:lnTo>
                  <a:lnTo>
                    <a:pt x="52" y="109"/>
                  </a:lnTo>
                  <a:lnTo>
                    <a:pt x="34" y="88"/>
                  </a:lnTo>
                  <a:lnTo>
                    <a:pt x="19" y="66"/>
                  </a:lnTo>
                  <a:lnTo>
                    <a:pt x="8" y="48"/>
                  </a:lnTo>
                  <a:lnTo>
                    <a:pt x="2" y="31"/>
                  </a:lnTo>
                  <a:lnTo>
                    <a:pt x="0" y="17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FFFF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42" name="Freeform 97">
              <a:extLst>
                <a:ext uri="{FF2B5EF4-FFF2-40B4-BE49-F238E27FC236}">
                  <a16:creationId xmlns:a16="http://schemas.microsoft.com/office/drawing/2014/main" id="{0E4EB234-754F-13E8-E8F4-2B3E4BCB9407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6" y="3289"/>
              <a:ext cx="148" cy="151"/>
            </a:xfrm>
            <a:custGeom>
              <a:avLst/>
              <a:gdLst>
                <a:gd name="T0" fmla="*/ 0 w 148"/>
                <a:gd name="T1" fmla="*/ 35 h 151"/>
                <a:gd name="T2" fmla="*/ 25 w 148"/>
                <a:gd name="T3" fmla="*/ 23 h 151"/>
                <a:gd name="T4" fmla="*/ 51 w 148"/>
                <a:gd name="T5" fmla="*/ 13 h 151"/>
                <a:gd name="T6" fmla="*/ 74 w 148"/>
                <a:gd name="T7" fmla="*/ 7 h 151"/>
                <a:gd name="T8" fmla="*/ 95 w 148"/>
                <a:gd name="T9" fmla="*/ 3 h 151"/>
                <a:gd name="T10" fmla="*/ 113 w 148"/>
                <a:gd name="T11" fmla="*/ 0 h 151"/>
                <a:gd name="T12" fmla="*/ 128 w 148"/>
                <a:gd name="T13" fmla="*/ 1 h 151"/>
                <a:gd name="T14" fmla="*/ 138 w 148"/>
                <a:gd name="T15" fmla="*/ 5 h 151"/>
                <a:gd name="T16" fmla="*/ 145 w 148"/>
                <a:gd name="T17" fmla="*/ 12 h 151"/>
                <a:gd name="T18" fmla="*/ 148 w 148"/>
                <a:gd name="T19" fmla="*/ 21 h 151"/>
                <a:gd name="T20" fmla="*/ 144 w 148"/>
                <a:gd name="T21" fmla="*/ 35 h 151"/>
                <a:gd name="T22" fmla="*/ 134 w 148"/>
                <a:gd name="T23" fmla="*/ 50 h 151"/>
                <a:gd name="T24" fmla="*/ 121 w 148"/>
                <a:gd name="T25" fmla="*/ 66 h 151"/>
                <a:gd name="T26" fmla="*/ 102 w 148"/>
                <a:gd name="T27" fmla="*/ 84 h 151"/>
                <a:gd name="T28" fmla="*/ 79 w 148"/>
                <a:gd name="T29" fmla="*/ 102 h 151"/>
                <a:gd name="T30" fmla="*/ 54 w 148"/>
                <a:gd name="T31" fmla="*/ 121 h 151"/>
                <a:gd name="T32" fmla="*/ 24 w 148"/>
                <a:gd name="T33" fmla="*/ 139 h 151"/>
                <a:gd name="T34" fmla="*/ 17 w 148"/>
                <a:gd name="T35" fmla="*/ 143 h 151"/>
                <a:gd name="T36" fmla="*/ 12 w 148"/>
                <a:gd name="T37" fmla="*/ 146 h 151"/>
                <a:gd name="T38" fmla="*/ 5 w 148"/>
                <a:gd name="T39" fmla="*/ 148 h 151"/>
                <a:gd name="T40" fmla="*/ 0 w 148"/>
                <a:gd name="T41" fmla="*/ 151 h 151"/>
                <a:gd name="T42" fmla="*/ 0 w 148"/>
                <a:gd name="T43" fmla="*/ 144 h 151"/>
                <a:gd name="T44" fmla="*/ 5 w 148"/>
                <a:gd name="T45" fmla="*/ 142 h 151"/>
                <a:gd name="T46" fmla="*/ 10 w 148"/>
                <a:gd name="T47" fmla="*/ 139 h 151"/>
                <a:gd name="T48" fmla="*/ 16 w 148"/>
                <a:gd name="T49" fmla="*/ 136 h 151"/>
                <a:gd name="T50" fmla="*/ 21 w 148"/>
                <a:gd name="T51" fmla="*/ 133 h 151"/>
                <a:gd name="T52" fmla="*/ 47 w 148"/>
                <a:gd name="T53" fmla="*/ 117 h 151"/>
                <a:gd name="T54" fmla="*/ 70 w 148"/>
                <a:gd name="T55" fmla="*/ 101 h 151"/>
                <a:gd name="T56" fmla="*/ 89 w 148"/>
                <a:gd name="T57" fmla="*/ 85 h 151"/>
                <a:gd name="T58" fmla="*/ 105 w 148"/>
                <a:gd name="T59" fmla="*/ 70 h 151"/>
                <a:gd name="T60" fmla="*/ 117 w 148"/>
                <a:gd name="T61" fmla="*/ 55 h 151"/>
                <a:gd name="T62" fmla="*/ 125 w 148"/>
                <a:gd name="T63" fmla="*/ 43 h 151"/>
                <a:gd name="T64" fmla="*/ 129 w 148"/>
                <a:gd name="T65" fmla="*/ 32 h 151"/>
                <a:gd name="T66" fmla="*/ 128 w 148"/>
                <a:gd name="T67" fmla="*/ 23 h 151"/>
                <a:gd name="T68" fmla="*/ 121 w 148"/>
                <a:gd name="T69" fmla="*/ 16 h 151"/>
                <a:gd name="T70" fmla="*/ 111 w 148"/>
                <a:gd name="T71" fmla="*/ 13 h 151"/>
                <a:gd name="T72" fmla="*/ 98 w 148"/>
                <a:gd name="T73" fmla="*/ 12 h 151"/>
                <a:gd name="T74" fmla="*/ 82 w 148"/>
                <a:gd name="T75" fmla="*/ 13 h 151"/>
                <a:gd name="T76" fmla="*/ 63 w 148"/>
                <a:gd name="T77" fmla="*/ 17 h 151"/>
                <a:gd name="T78" fmla="*/ 44 w 148"/>
                <a:gd name="T79" fmla="*/ 24 h 151"/>
                <a:gd name="T80" fmla="*/ 23 w 148"/>
                <a:gd name="T81" fmla="*/ 32 h 151"/>
                <a:gd name="T82" fmla="*/ 0 w 148"/>
                <a:gd name="T83" fmla="*/ 43 h 151"/>
                <a:gd name="T84" fmla="*/ 0 w 148"/>
                <a:gd name="T85" fmla="*/ 35 h 15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48" h="151">
                  <a:moveTo>
                    <a:pt x="0" y="35"/>
                  </a:moveTo>
                  <a:lnTo>
                    <a:pt x="25" y="23"/>
                  </a:lnTo>
                  <a:lnTo>
                    <a:pt x="51" y="13"/>
                  </a:lnTo>
                  <a:lnTo>
                    <a:pt x="74" y="7"/>
                  </a:lnTo>
                  <a:lnTo>
                    <a:pt x="95" y="3"/>
                  </a:lnTo>
                  <a:lnTo>
                    <a:pt x="113" y="0"/>
                  </a:lnTo>
                  <a:lnTo>
                    <a:pt x="128" y="1"/>
                  </a:lnTo>
                  <a:lnTo>
                    <a:pt x="138" y="5"/>
                  </a:lnTo>
                  <a:lnTo>
                    <a:pt x="145" y="12"/>
                  </a:lnTo>
                  <a:lnTo>
                    <a:pt x="148" y="21"/>
                  </a:lnTo>
                  <a:lnTo>
                    <a:pt x="144" y="35"/>
                  </a:lnTo>
                  <a:lnTo>
                    <a:pt x="134" y="50"/>
                  </a:lnTo>
                  <a:lnTo>
                    <a:pt x="121" y="66"/>
                  </a:lnTo>
                  <a:lnTo>
                    <a:pt x="102" y="84"/>
                  </a:lnTo>
                  <a:lnTo>
                    <a:pt x="79" y="102"/>
                  </a:lnTo>
                  <a:lnTo>
                    <a:pt x="54" y="121"/>
                  </a:lnTo>
                  <a:lnTo>
                    <a:pt x="24" y="139"/>
                  </a:lnTo>
                  <a:lnTo>
                    <a:pt x="17" y="143"/>
                  </a:lnTo>
                  <a:lnTo>
                    <a:pt x="12" y="146"/>
                  </a:lnTo>
                  <a:lnTo>
                    <a:pt x="5" y="148"/>
                  </a:lnTo>
                  <a:lnTo>
                    <a:pt x="0" y="151"/>
                  </a:lnTo>
                  <a:lnTo>
                    <a:pt x="0" y="144"/>
                  </a:lnTo>
                  <a:lnTo>
                    <a:pt x="5" y="142"/>
                  </a:lnTo>
                  <a:lnTo>
                    <a:pt x="10" y="139"/>
                  </a:lnTo>
                  <a:lnTo>
                    <a:pt x="16" y="136"/>
                  </a:lnTo>
                  <a:lnTo>
                    <a:pt x="21" y="133"/>
                  </a:lnTo>
                  <a:lnTo>
                    <a:pt x="47" y="117"/>
                  </a:lnTo>
                  <a:lnTo>
                    <a:pt x="70" y="101"/>
                  </a:lnTo>
                  <a:lnTo>
                    <a:pt x="89" y="85"/>
                  </a:lnTo>
                  <a:lnTo>
                    <a:pt x="105" y="70"/>
                  </a:lnTo>
                  <a:lnTo>
                    <a:pt x="117" y="55"/>
                  </a:lnTo>
                  <a:lnTo>
                    <a:pt x="125" y="43"/>
                  </a:lnTo>
                  <a:lnTo>
                    <a:pt x="129" y="32"/>
                  </a:lnTo>
                  <a:lnTo>
                    <a:pt x="128" y="23"/>
                  </a:lnTo>
                  <a:lnTo>
                    <a:pt x="121" y="16"/>
                  </a:lnTo>
                  <a:lnTo>
                    <a:pt x="111" y="13"/>
                  </a:lnTo>
                  <a:lnTo>
                    <a:pt x="98" y="12"/>
                  </a:lnTo>
                  <a:lnTo>
                    <a:pt x="82" y="13"/>
                  </a:lnTo>
                  <a:lnTo>
                    <a:pt x="63" y="17"/>
                  </a:lnTo>
                  <a:lnTo>
                    <a:pt x="44" y="24"/>
                  </a:lnTo>
                  <a:lnTo>
                    <a:pt x="23" y="32"/>
                  </a:lnTo>
                  <a:lnTo>
                    <a:pt x="0" y="43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FF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43" name="Freeform 98">
              <a:extLst>
                <a:ext uri="{FF2B5EF4-FFF2-40B4-BE49-F238E27FC236}">
                  <a16:creationId xmlns:a16="http://schemas.microsoft.com/office/drawing/2014/main" id="{4A8D21AD-C9AF-1FE8-4707-01C0EFBA200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7" y="3324"/>
              <a:ext cx="149" cy="152"/>
            </a:xfrm>
            <a:custGeom>
              <a:avLst/>
              <a:gdLst>
                <a:gd name="T0" fmla="*/ 3 w 149"/>
                <a:gd name="T1" fmla="*/ 142 h 152"/>
                <a:gd name="T2" fmla="*/ 0 w 149"/>
                <a:gd name="T3" fmla="*/ 131 h 152"/>
                <a:gd name="T4" fmla="*/ 4 w 149"/>
                <a:gd name="T5" fmla="*/ 117 h 152"/>
                <a:gd name="T6" fmla="*/ 14 w 149"/>
                <a:gd name="T7" fmla="*/ 102 h 152"/>
                <a:gd name="T8" fmla="*/ 27 w 149"/>
                <a:gd name="T9" fmla="*/ 85 h 152"/>
                <a:gd name="T10" fmla="*/ 46 w 149"/>
                <a:gd name="T11" fmla="*/ 67 h 152"/>
                <a:gd name="T12" fmla="*/ 69 w 149"/>
                <a:gd name="T13" fmla="*/ 50 h 152"/>
                <a:gd name="T14" fmla="*/ 95 w 149"/>
                <a:gd name="T15" fmla="*/ 32 h 152"/>
                <a:gd name="T16" fmla="*/ 123 w 149"/>
                <a:gd name="T17" fmla="*/ 15 h 152"/>
                <a:gd name="T18" fmla="*/ 130 w 149"/>
                <a:gd name="T19" fmla="*/ 11 h 152"/>
                <a:gd name="T20" fmla="*/ 137 w 149"/>
                <a:gd name="T21" fmla="*/ 7 h 152"/>
                <a:gd name="T22" fmla="*/ 142 w 149"/>
                <a:gd name="T23" fmla="*/ 4 h 152"/>
                <a:gd name="T24" fmla="*/ 149 w 149"/>
                <a:gd name="T25" fmla="*/ 0 h 152"/>
                <a:gd name="T26" fmla="*/ 149 w 149"/>
                <a:gd name="T27" fmla="*/ 8 h 152"/>
                <a:gd name="T28" fmla="*/ 143 w 149"/>
                <a:gd name="T29" fmla="*/ 11 h 152"/>
                <a:gd name="T30" fmla="*/ 138 w 149"/>
                <a:gd name="T31" fmla="*/ 13 h 152"/>
                <a:gd name="T32" fmla="*/ 131 w 149"/>
                <a:gd name="T33" fmla="*/ 16 h 152"/>
                <a:gd name="T34" fmla="*/ 126 w 149"/>
                <a:gd name="T35" fmla="*/ 20 h 152"/>
                <a:gd name="T36" fmla="*/ 101 w 149"/>
                <a:gd name="T37" fmla="*/ 35 h 152"/>
                <a:gd name="T38" fmla="*/ 79 w 149"/>
                <a:gd name="T39" fmla="*/ 51 h 152"/>
                <a:gd name="T40" fmla="*/ 60 w 149"/>
                <a:gd name="T41" fmla="*/ 66 h 152"/>
                <a:gd name="T42" fmla="*/ 45 w 149"/>
                <a:gd name="T43" fmla="*/ 82 h 152"/>
                <a:gd name="T44" fmla="*/ 33 w 149"/>
                <a:gd name="T45" fmla="*/ 97 h 152"/>
                <a:gd name="T46" fmla="*/ 25 w 149"/>
                <a:gd name="T47" fmla="*/ 111 h 152"/>
                <a:gd name="T48" fmla="*/ 22 w 149"/>
                <a:gd name="T49" fmla="*/ 121 h 152"/>
                <a:gd name="T50" fmla="*/ 23 w 149"/>
                <a:gd name="T51" fmla="*/ 131 h 152"/>
                <a:gd name="T52" fmla="*/ 29 w 149"/>
                <a:gd name="T53" fmla="*/ 136 h 152"/>
                <a:gd name="T54" fmla="*/ 38 w 149"/>
                <a:gd name="T55" fmla="*/ 139 h 152"/>
                <a:gd name="T56" fmla="*/ 52 w 149"/>
                <a:gd name="T57" fmla="*/ 139 h 152"/>
                <a:gd name="T58" fmla="*/ 66 w 149"/>
                <a:gd name="T59" fmla="*/ 138 h 152"/>
                <a:gd name="T60" fmla="*/ 85 w 149"/>
                <a:gd name="T61" fmla="*/ 133 h 152"/>
                <a:gd name="T62" fmla="*/ 104 w 149"/>
                <a:gd name="T63" fmla="*/ 128 h 152"/>
                <a:gd name="T64" fmla="*/ 126 w 149"/>
                <a:gd name="T65" fmla="*/ 120 h 152"/>
                <a:gd name="T66" fmla="*/ 149 w 149"/>
                <a:gd name="T67" fmla="*/ 109 h 152"/>
                <a:gd name="T68" fmla="*/ 149 w 149"/>
                <a:gd name="T69" fmla="*/ 116 h 152"/>
                <a:gd name="T70" fmla="*/ 123 w 149"/>
                <a:gd name="T71" fmla="*/ 128 h 152"/>
                <a:gd name="T72" fmla="*/ 99 w 149"/>
                <a:gd name="T73" fmla="*/ 138 h 152"/>
                <a:gd name="T74" fmla="*/ 76 w 149"/>
                <a:gd name="T75" fmla="*/ 146 h 152"/>
                <a:gd name="T76" fmla="*/ 54 w 149"/>
                <a:gd name="T77" fmla="*/ 150 h 152"/>
                <a:gd name="T78" fmla="*/ 37 w 149"/>
                <a:gd name="T79" fmla="*/ 152 h 152"/>
                <a:gd name="T80" fmla="*/ 22 w 149"/>
                <a:gd name="T81" fmla="*/ 151 h 152"/>
                <a:gd name="T82" fmla="*/ 10 w 149"/>
                <a:gd name="T83" fmla="*/ 148 h 152"/>
                <a:gd name="T84" fmla="*/ 3 w 149"/>
                <a:gd name="T85" fmla="*/ 142 h 15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49" h="152">
                  <a:moveTo>
                    <a:pt x="3" y="142"/>
                  </a:moveTo>
                  <a:lnTo>
                    <a:pt x="0" y="131"/>
                  </a:lnTo>
                  <a:lnTo>
                    <a:pt x="4" y="117"/>
                  </a:lnTo>
                  <a:lnTo>
                    <a:pt x="14" y="102"/>
                  </a:lnTo>
                  <a:lnTo>
                    <a:pt x="27" y="85"/>
                  </a:lnTo>
                  <a:lnTo>
                    <a:pt x="46" y="67"/>
                  </a:lnTo>
                  <a:lnTo>
                    <a:pt x="69" y="50"/>
                  </a:lnTo>
                  <a:lnTo>
                    <a:pt x="95" y="32"/>
                  </a:lnTo>
                  <a:lnTo>
                    <a:pt x="123" y="15"/>
                  </a:lnTo>
                  <a:lnTo>
                    <a:pt x="130" y="11"/>
                  </a:lnTo>
                  <a:lnTo>
                    <a:pt x="137" y="7"/>
                  </a:lnTo>
                  <a:lnTo>
                    <a:pt x="142" y="4"/>
                  </a:lnTo>
                  <a:lnTo>
                    <a:pt x="149" y="0"/>
                  </a:lnTo>
                  <a:lnTo>
                    <a:pt x="149" y="8"/>
                  </a:lnTo>
                  <a:lnTo>
                    <a:pt x="143" y="11"/>
                  </a:lnTo>
                  <a:lnTo>
                    <a:pt x="138" y="13"/>
                  </a:lnTo>
                  <a:lnTo>
                    <a:pt x="131" y="16"/>
                  </a:lnTo>
                  <a:lnTo>
                    <a:pt x="126" y="20"/>
                  </a:lnTo>
                  <a:lnTo>
                    <a:pt x="101" y="35"/>
                  </a:lnTo>
                  <a:lnTo>
                    <a:pt x="79" y="51"/>
                  </a:lnTo>
                  <a:lnTo>
                    <a:pt x="60" y="66"/>
                  </a:lnTo>
                  <a:lnTo>
                    <a:pt x="45" y="82"/>
                  </a:lnTo>
                  <a:lnTo>
                    <a:pt x="33" y="97"/>
                  </a:lnTo>
                  <a:lnTo>
                    <a:pt x="25" y="111"/>
                  </a:lnTo>
                  <a:lnTo>
                    <a:pt x="22" y="121"/>
                  </a:lnTo>
                  <a:lnTo>
                    <a:pt x="23" y="131"/>
                  </a:lnTo>
                  <a:lnTo>
                    <a:pt x="29" y="136"/>
                  </a:lnTo>
                  <a:lnTo>
                    <a:pt x="38" y="139"/>
                  </a:lnTo>
                  <a:lnTo>
                    <a:pt x="52" y="139"/>
                  </a:lnTo>
                  <a:lnTo>
                    <a:pt x="66" y="138"/>
                  </a:lnTo>
                  <a:lnTo>
                    <a:pt x="85" y="133"/>
                  </a:lnTo>
                  <a:lnTo>
                    <a:pt x="104" y="128"/>
                  </a:lnTo>
                  <a:lnTo>
                    <a:pt x="126" y="120"/>
                  </a:lnTo>
                  <a:lnTo>
                    <a:pt x="149" y="109"/>
                  </a:lnTo>
                  <a:lnTo>
                    <a:pt x="149" y="116"/>
                  </a:lnTo>
                  <a:lnTo>
                    <a:pt x="123" y="128"/>
                  </a:lnTo>
                  <a:lnTo>
                    <a:pt x="99" y="138"/>
                  </a:lnTo>
                  <a:lnTo>
                    <a:pt x="76" y="146"/>
                  </a:lnTo>
                  <a:lnTo>
                    <a:pt x="54" y="150"/>
                  </a:lnTo>
                  <a:lnTo>
                    <a:pt x="37" y="152"/>
                  </a:lnTo>
                  <a:lnTo>
                    <a:pt x="22" y="151"/>
                  </a:lnTo>
                  <a:lnTo>
                    <a:pt x="10" y="148"/>
                  </a:lnTo>
                  <a:lnTo>
                    <a:pt x="3" y="142"/>
                  </a:lnTo>
                  <a:close/>
                </a:path>
              </a:pathLst>
            </a:custGeom>
            <a:solidFill>
              <a:srgbClr val="FF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44" name="Freeform 99">
              <a:extLst>
                <a:ext uri="{FF2B5EF4-FFF2-40B4-BE49-F238E27FC236}">
                  <a16:creationId xmlns:a16="http://schemas.microsoft.com/office/drawing/2014/main" id="{3536803B-D49D-8B97-4FDC-905F37D97551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7" y="3389"/>
              <a:ext cx="77" cy="59"/>
            </a:xfrm>
            <a:custGeom>
              <a:avLst/>
              <a:gdLst>
                <a:gd name="T0" fmla="*/ 24 w 77"/>
                <a:gd name="T1" fmla="*/ 51 h 59"/>
                <a:gd name="T2" fmla="*/ 20 w 77"/>
                <a:gd name="T3" fmla="*/ 48 h 59"/>
                <a:gd name="T4" fmla="*/ 12 w 77"/>
                <a:gd name="T5" fmla="*/ 40 h 59"/>
                <a:gd name="T6" fmla="*/ 4 w 77"/>
                <a:gd name="T7" fmla="*/ 29 h 59"/>
                <a:gd name="T8" fmla="*/ 0 w 77"/>
                <a:gd name="T9" fmla="*/ 17 h 59"/>
                <a:gd name="T10" fmla="*/ 0 w 77"/>
                <a:gd name="T11" fmla="*/ 8 h 59"/>
                <a:gd name="T12" fmla="*/ 1 w 77"/>
                <a:gd name="T13" fmla="*/ 2 h 59"/>
                <a:gd name="T14" fmla="*/ 3 w 77"/>
                <a:gd name="T15" fmla="*/ 0 h 59"/>
                <a:gd name="T16" fmla="*/ 7 w 77"/>
                <a:gd name="T17" fmla="*/ 2 h 59"/>
                <a:gd name="T18" fmla="*/ 11 w 77"/>
                <a:gd name="T19" fmla="*/ 6 h 59"/>
                <a:gd name="T20" fmla="*/ 16 w 77"/>
                <a:gd name="T21" fmla="*/ 10 h 59"/>
                <a:gd name="T22" fmla="*/ 20 w 77"/>
                <a:gd name="T23" fmla="*/ 13 h 59"/>
                <a:gd name="T24" fmla="*/ 22 w 77"/>
                <a:gd name="T25" fmla="*/ 15 h 59"/>
                <a:gd name="T26" fmla="*/ 22 w 77"/>
                <a:gd name="T27" fmla="*/ 13 h 59"/>
                <a:gd name="T28" fmla="*/ 24 w 77"/>
                <a:gd name="T29" fmla="*/ 10 h 59"/>
                <a:gd name="T30" fmla="*/ 27 w 77"/>
                <a:gd name="T31" fmla="*/ 8 h 59"/>
                <a:gd name="T32" fmla="*/ 34 w 77"/>
                <a:gd name="T33" fmla="*/ 9 h 59"/>
                <a:gd name="T34" fmla="*/ 41 w 77"/>
                <a:gd name="T35" fmla="*/ 12 h 59"/>
                <a:gd name="T36" fmla="*/ 47 w 77"/>
                <a:gd name="T37" fmla="*/ 16 h 59"/>
                <a:gd name="T38" fmla="*/ 51 w 77"/>
                <a:gd name="T39" fmla="*/ 19 h 59"/>
                <a:gd name="T40" fmla="*/ 57 w 77"/>
                <a:gd name="T41" fmla="*/ 21 h 59"/>
                <a:gd name="T42" fmla="*/ 62 w 77"/>
                <a:gd name="T43" fmla="*/ 25 h 59"/>
                <a:gd name="T44" fmla="*/ 70 w 77"/>
                <a:gd name="T45" fmla="*/ 35 h 59"/>
                <a:gd name="T46" fmla="*/ 76 w 77"/>
                <a:gd name="T47" fmla="*/ 44 h 59"/>
                <a:gd name="T48" fmla="*/ 77 w 77"/>
                <a:gd name="T49" fmla="*/ 51 h 59"/>
                <a:gd name="T50" fmla="*/ 74 w 77"/>
                <a:gd name="T51" fmla="*/ 54 h 59"/>
                <a:gd name="T52" fmla="*/ 70 w 77"/>
                <a:gd name="T53" fmla="*/ 55 h 59"/>
                <a:gd name="T54" fmla="*/ 66 w 77"/>
                <a:gd name="T55" fmla="*/ 58 h 59"/>
                <a:gd name="T56" fmla="*/ 59 w 77"/>
                <a:gd name="T57" fmla="*/ 59 h 59"/>
                <a:gd name="T58" fmla="*/ 53 w 77"/>
                <a:gd name="T59" fmla="*/ 59 h 59"/>
                <a:gd name="T60" fmla="*/ 45 w 77"/>
                <a:gd name="T61" fmla="*/ 59 h 59"/>
                <a:gd name="T62" fmla="*/ 35 w 77"/>
                <a:gd name="T63" fmla="*/ 56 h 59"/>
                <a:gd name="T64" fmla="*/ 24 w 77"/>
                <a:gd name="T65" fmla="*/ 51 h 5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" h="59">
                  <a:moveTo>
                    <a:pt x="24" y="51"/>
                  </a:moveTo>
                  <a:lnTo>
                    <a:pt x="20" y="48"/>
                  </a:lnTo>
                  <a:lnTo>
                    <a:pt x="12" y="40"/>
                  </a:lnTo>
                  <a:lnTo>
                    <a:pt x="4" y="29"/>
                  </a:lnTo>
                  <a:lnTo>
                    <a:pt x="0" y="17"/>
                  </a:lnTo>
                  <a:lnTo>
                    <a:pt x="0" y="8"/>
                  </a:lnTo>
                  <a:lnTo>
                    <a:pt x="1" y="2"/>
                  </a:lnTo>
                  <a:lnTo>
                    <a:pt x="3" y="0"/>
                  </a:lnTo>
                  <a:lnTo>
                    <a:pt x="7" y="2"/>
                  </a:lnTo>
                  <a:lnTo>
                    <a:pt x="11" y="6"/>
                  </a:lnTo>
                  <a:lnTo>
                    <a:pt x="16" y="10"/>
                  </a:lnTo>
                  <a:lnTo>
                    <a:pt x="20" y="13"/>
                  </a:lnTo>
                  <a:lnTo>
                    <a:pt x="22" y="15"/>
                  </a:lnTo>
                  <a:lnTo>
                    <a:pt x="22" y="13"/>
                  </a:lnTo>
                  <a:lnTo>
                    <a:pt x="24" y="10"/>
                  </a:lnTo>
                  <a:lnTo>
                    <a:pt x="27" y="8"/>
                  </a:lnTo>
                  <a:lnTo>
                    <a:pt x="34" y="9"/>
                  </a:lnTo>
                  <a:lnTo>
                    <a:pt x="41" y="12"/>
                  </a:lnTo>
                  <a:lnTo>
                    <a:pt x="47" y="16"/>
                  </a:lnTo>
                  <a:lnTo>
                    <a:pt x="51" y="19"/>
                  </a:lnTo>
                  <a:lnTo>
                    <a:pt x="57" y="21"/>
                  </a:lnTo>
                  <a:lnTo>
                    <a:pt x="62" y="25"/>
                  </a:lnTo>
                  <a:lnTo>
                    <a:pt x="70" y="35"/>
                  </a:lnTo>
                  <a:lnTo>
                    <a:pt x="76" y="44"/>
                  </a:lnTo>
                  <a:lnTo>
                    <a:pt x="77" y="51"/>
                  </a:lnTo>
                  <a:lnTo>
                    <a:pt x="74" y="54"/>
                  </a:lnTo>
                  <a:lnTo>
                    <a:pt x="70" y="55"/>
                  </a:lnTo>
                  <a:lnTo>
                    <a:pt x="66" y="58"/>
                  </a:lnTo>
                  <a:lnTo>
                    <a:pt x="59" y="59"/>
                  </a:lnTo>
                  <a:lnTo>
                    <a:pt x="53" y="59"/>
                  </a:lnTo>
                  <a:lnTo>
                    <a:pt x="45" y="59"/>
                  </a:lnTo>
                  <a:lnTo>
                    <a:pt x="35" y="56"/>
                  </a:lnTo>
                  <a:lnTo>
                    <a:pt x="24" y="51"/>
                  </a:lnTo>
                  <a:close/>
                </a:path>
              </a:pathLst>
            </a:custGeom>
            <a:solidFill>
              <a:srgbClr val="EFE0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45" name="Freeform 100">
              <a:extLst>
                <a:ext uri="{FF2B5EF4-FFF2-40B4-BE49-F238E27FC236}">
                  <a16:creationId xmlns:a16="http://schemas.microsoft.com/office/drawing/2014/main" id="{12884CEB-C561-6419-9F3D-6C1124E3BA4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7" y="3389"/>
              <a:ext cx="77" cy="59"/>
            </a:xfrm>
            <a:custGeom>
              <a:avLst/>
              <a:gdLst>
                <a:gd name="T0" fmla="*/ 24 w 77"/>
                <a:gd name="T1" fmla="*/ 51 h 59"/>
                <a:gd name="T2" fmla="*/ 24 w 77"/>
                <a:gd name="T3" fmla="*/ 51 h 59"/>
                <a:gd name="T4" fmla="*/ 20 w 77"/>
                <a:gd name="T5" fmla="*/ 48 h 59"/>
                <a:gd name="T6" fmla="*/ 12 w 77"/>
                <a:gd name="T7" fmla="*/ 40 h 59"/>
                <a:gd name="T8" fmla="*/ 4 w 77"/>
                <a:gd name="T9" fmla="*/ 29 h 59"/>
                <a:gd name="T10" fmla="*/ 0 w 77"/>
                <a:gd name="T11" fmla="*/ 17 h 59"/>
                <a:gd name="T12" fmla="*/ 0 w 77"/>
                <a:gd name="T13" fmla="*/ 17 h 59"/>
                <a:gd name="T14" fmla="*/ 0 w 77"/>
                <a:gd name="T15" fmla="*/ 8 h 59"/>
                <a:gd name="T16" fmla="*/ 1 w 77"/>
                <a:gd name="T17" fmla="*/ 2 h 59"/>
                <a:gd name="T18" fmla="*/ 3 w 77"/>
                <a:gd name="T19" fmla="*/ 0 h 59"/>
                <a:gd name="T20" fmla="*/ 7 w 77"/>
                <a:gd name="T21" fmla="*/ 2 h 59"/>
                <a:gd name="T22" fmla="*/ 7 w 77"/>
                <a:gd name="T23" fmla="*/ 2 h 59"/>
                <a:gd name="T24" fmla="*/ 11 w 77"/>
                <a:gd name="T25" fmla="*/ 6 h 59"/>
                <a:gd name="T26" fmla="*/ 16 w 77"/>
                <a:gd name="T27" fmla="*/ 10 h 59"/>
                <a:gd name="T28" fmla="*/ 20 w 77"/>
                <a:gd name="T29" fmla="*/ 13 h 59"/>
                <a:gd name="T30" fmla="*/ 22 w 77"/>
                <a:gd name="T31" fmla="*/ 15 h 59"/>
                <a:gd name="T32" fmla="*/ 22 w 77"/>
                <a:gd name="T33" fmla="*/ 15 h 59"/>
                <a:gd name="T34" fmla="*/ 22 w 77"/>
                <a:gd name="T35" fmla="*/ 13 h 59"/>
                <a:gd name="T36" fmla="*/ 24 w 77"/>
                <a:gd name="T37" fmla="*/ 10 h 59"/>
                <a:gd name="T38" fmla="*/ 27 w 77"/>
                <a:gd name="T39" fmla="*/ 8 h 59"/>
                <a:gd name="T40" fmla="*/ 34 w 77"/>
                <a:gd name="T41" fmla="*/ 9 h 59"/>
                <a:gd name="T42" fmla="*/ 34 w 77"/>
                <a:gd name="T43" fmla="*/ 9 h 59"/>
                <a:gd name="T44" fmla="*/ 41 w 77"/>
                <a:gd name="T45" fmla="*/ 12 h 59"/>
                <a:gd name="T46" fmla="*/ 47 w 77"/>
                <a:gd name="T47" fmla="*/ 16 h 59"/>
                <a:gd name="T48" fmla="*/ 51 w 77"/>
                <a:gd name="T49" fmla="*/ 19 h 59"/>
                <a:gd name="T50" fmla="*/ 57 w 77"/>
                <a:gd name="T51" fmla="*/ 21 h 59"/>
                <a:gd name="T52" fmla="*/ 57 w 77"/>
                <a:gd name="T53" fmla="*/ 21 h 59"/>
                <a:gd name="T54" fmla="*/ 62 w 77"/>
                <a:gd name="T55" fmla="*/ 25 h 59"/>
                <a:gd name="T56" fmla="*/ 70 w 77"/>
                <a:gd name="T57" fmla="*/ 35 h 59"/>
                <a:gd name="T58" fmla="*/ 76 w 77"/>
                <a:gd name="T59" fmla="*/ 44 h 59"/>
                <a:gd name="T60" fmla="*/ 77 w 77"/>
                <a:gd name="T61" fmla="*/ 51 h 59"/>
                <a:gd name="T62" fmla="*/ 77 w 77"/>
                <a:gd name="T63" fmla="*/ 51 h 59"/>
                <a:gd name="T64" fmla="*/ 74 w 77"/>
                <a:gd name="T65" fmla="*/ 54 h 59"/>
                <a:gd name="T66" fmla="*/ 70 w 77"/>
                <a:gd name="T67" fmla="*/ 55 h 59"/>
                <a:gd name="T68" fmla="*/ 66 w 77"/>
                <a:gd name="T69" fmla="*/ 58 h 59"/>
                <a:gd name="T70" fmla="*/ 59 w 77"/>
                <a:gd name="T71" fmla="*/ 59 h 59"/>
                <a:gd name="T72" fmla="*/ 53 w 77"/>
                <a:gd name="T73" fmla="*/ 59 h 59"/>
                <a:gd name="T74" fmla="*/ 45 w 77"/>
                <a:gd name="T75" fmla="*/ 59 h 59"/>
                <a:gd name="T76" fmla="*/ 35 w 77"/>
                <a:gd name="T77" fmla="*/ 56 h 59"/>
                <a:gd name="T78" fmla="*/ 24 w 77"/>
                <a:gd name="T79" fmla="*/ 51 h 5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77" h="59">
                  <a:moveTo>
                    <a:pt x="24" y="51"/>
                  </a:moveTo>
                  <a:lnTo>
                    <a:pt x="24" y="51"/>
                  </a:lnTo>
                  <a:lnTo>
                    <a:pt x="20" y="48"/>
                  </a:lnTo>
                  <a:lnTo>
                    <a:pt x="12" y="40"/>
                  </a:lnTo>
                  <a:lnTo>
                    <a:pt x="4" y="29"/>
                  </a:lnTo>
                  <a:lnTo>
                    <a:pt x="0" y="17"/>
                  </a:lnTo>
                  <a:lnTo>
                    <a:pt x="0" y="8"/>
                  </a:lnTo>
                  <a:lnTo>
                    <a:pt x="1" y="2"/>
                  </a:lnTo>
                  <a:lnTo>
                    <a:pt x="3" y="0"/>
                  </a:lnTo>
                  <a:lnTo>
                    <a:pt x="7" y="2"/>
                  </a:lnTo>
                  <a:lnTo>
                    <a:pt x="11" y="6"/>
                  </a:lnTo>
                  <a:lnTo>
                    <a:pt x="16" y="10"/>
                  </a:lnTo>
                  <a:lnTo>
                    <a:pt x="20" y="13"/>
                  </a:lnTo>
                  <a:lnTo>
                    <a:pt x="22" y="15"/>
                  </a:lnTo>
                  <a:lnTo>
                    <a:pt x="22" y="13"/>
                  </a:lnTo>
                  <a:lnTo>
                    <a:pt x="24" y="10"/>
                  </a:lnTo>
                  <a:lnTo>
                    <a:pt x="27" y="8"/>
                  </a:lnTo>
                  <a:lnTo>
                    <a:pt x="34" y="9"/>
                  </a:lnTo>
                  <a:lnTo>
                    <a:pt x="41" y="12"/>
                  </a:lnTo>
                  <a:lnTo>
                    <a:pt x="47" y="16"/>
                  </a:lnTo>
                  <a:lnTo>
                    <a:pt x="51" y="19"/>
                  </a:lnTo>
                  <a:lnTo>
                    <a:pt x="57" y="21"/>
                  </a:lnTo>
                  <a:lnTo>
                    <a:pt x="62" y="25"/>
                  </a:lnTo>
                  <a:lnTo>
                    <a:pt x="70" y="35"/>
                  </a:lnTo>
                  <a:lnTo>
                    <a:pt x="76" y="44"/>
                  </a:lnTo>
                  <a:lnTo>
                    <a:pt x="77" y="51"/>
                  </a:lnTo>
                  <a:lnTo>
                    <a:pt x="74" y="54"/>
                  </a:lnTo>
                  <a:lnTo>
                    <a:pt x="70" y="55"/>
                  </a:lnTo>
                  <a:lnTo>
                    <a:pt x="66" y="58"/>
                  </a:lnTo>
                  <a:lnTo>
                    <a:pt x="59" y="59"/>
                  </a:lnTo>
                  <a:lnTo>
                    <a:pt x="53" y="59"/>
                  </a:lnTo>
                  <a:lnTo>
                    <a:pt x="45" y="59"/>
                  </a:lnTo>
                  <a:lnTo>
                    <a:pt x="35" y="56"/>
                  </a:lnTo>
                  <a:lnTo>
                    <a:pt x="24" y="5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46" name="Freeform 101">
              <a:extLst>
                <a:ext uri="{FF2B5EF4-FFF2-40B4-BE49-F238E27FC236}">
                  <a16:creationId xmlns:a16="http://schemas.microsoft.com/office/drawing/2014/main" id="{66EF6793-FB43-AE57-A845-091776CEB2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0" y="3472"/>
              <a:ext cx="240" cy="157"/>
            </a:xfrm>
            <a:custGeom>
              <a:avLst/>
              <a:gdLst>
                <a:gd name="T0" fmla="*/ 4 w 240"/>
                <a:gd name="T1" fmla="*/ 12 h 157"/>
                <a:gd name="T2" fmla="*/ 3 w 240"/>
                <a:gd name="T3" fmla="*/ 16 h 157"/>
                <a:gd name="T4" fmla="*/ 2 w 240"/>
                <a:gd name="T5" fmla="*/ 27 h 157"/>
                <a:gd name="T6" fmla="*/ 0 w 240"/>
                <a:gd name="T7" fmla="*/ 43 h 157"/>
                <a:gd name="T8" fmla="*/ 0 w 240"/>
                <a:gd name="T9" fmla="*/ 62 h 157"/>
                <a:gd name="T10" fmla="*/ 4 w 240"/>
                <a:gd name="T11" fmla="*/ 84 h 157"/>
                <a:gd name="T12" fmla="*/ 12 w 240"/>
                <a:gd name="T13" fmla="*/ 105 h 157"/>
                <a:gd name="T14" fmla="*/ 26 w 240"/>
                <a:gd name="T15" fmla="*/ 126 h 157"/>
                <a:gd name="T16" fmla="*/ 47 w 240"/>
                <a:gd name="T17" fmla="*/ 142 h 157"/>
                <a:gd name="T18" fmla="*/ 73 w 240"/>
                <a:gd name="T19" fmla="*/ 153 h 157"/>
                <a:gd name="T20" fmla="*/ 99 w 240"/>
                <a:gd name="T21" fmla="*/ 157 h 157"/>
                <a:gd name="T22" fmla="*/ 123 w 240"/>
                <a:gd name="T23" fmla="*/ 157 h 157"/>
                <a:gd name="T24" fmla="*/ 146 w 240"/>
                <a:gd name="T25" fmla="*/ 154 h 157"/>
                <a:gd name="T26" fmla="*/ 166 w 240"/>
                <a:gd name="T27" fmla="*/ 149 h 157"/>
                <a:gd name="T28" fmla="*/ 185 w 240"/>
                <a:gd name="T29" fmla="*/ 141 h 157"/>
                <a:gd name="T30" fmla="*/ 200 w 240"/>
                <a:gd name="T31" fmla="*/ 132 h 157"/>
                <a:gd name="T32" fmla="*/ 210 w 240"/>
                <a:gd name="T33" fmla="*/ 124 h 157"/>
                <a:gd name="T34" fmla="*/ 225 w 240"/>
                <a:gd name="T35" fmla="*/ 104 h 157"/>
                <a:gd name="T36" fmla="*/ 235 w 240"/>
                <a:gd name="T37" fmla="*/ 84 h 157"/>
                <a:gd name="T38" fmla="*/ 239 w 240"/>
                <a:gd name="T39" fmla="*/ 66 h 157"/>
                <a:gd name="T40" fmla="*/ 240 w 240"/>
                <a:gd name="T41" fmla="*/ 53 h 157"/>
                <a:gd name="T42" fmla="*/ 239 w 240"/>
                <a:gd name="T43" fmla="*/ 41 h 157"/>
                <a:gd name="T44" fmla="*/ 237 w 240"/>
                <a:gd name="T45" fmla="*/ 30 h 157"/>
                <a:gd name="T46" fmla="*/ 236 w 240"/>
                <a:gd name="T47" fmla="*/ 22 h 157"/>
                <a:gd name="T48" fmla="*/ 235 w 240"/>
                <a:gd name="T49" fmla="*/ 18 h 157"/>
                <a:gd name="T50" fmla="*/ 235 w 240"/>
                <a:gd name="T51" fmla="*/ 0 h 157"/>
                <a:gd name="T52" fmla="*/ 233 w 240"/>
                <a:gd name="T53" fmla="*/ 0 h 157"/>
                <a:gd name="T54" fmla="*/ 228 w 240"/>
                <a:gd name="T55" fmla="*/ 2 h 157"/>
                <a:gd name="T56" fmla="*/ 220 w 240"/>
                <a:gd name="T57" fmla="*/ 3 h 157"/>
                <a:gd name="T58" fmla="*/ 209 w 240"/>
                <a:gd name="T59" fmla="*/ 4 h 157"/>
                <a:gd name="T60" fmla="*/ 196 w 240"/>
                <a:gd name="T61" fmla="*/ 6 h 157"/>
                <a:gd name="T62" fmla="*/ 181 w 240"/>
                <a:gd name="T63" fmla="*/ 7 h 157"/>
                <a:gd name="T64" fmla="*/ 165 w 240"/>
                <a:gd name="T65" fmla="*/ 10 h 157"/>
                <a:gd name="T66" fmla="*/ 147 w 240"/>
                <a:gd name="T67" fmla="*/ 11 h 157"/>
                <a:gd name="T68" fmla="*/ 128 w 240"/>
                <a:gd name="T69" fmla="*/ 12 h 157"/>
                <a:gd name="T70" fmla="*/ 109 w 240"/>
                <a:gd name="T71" fmla="*/ 15 h 157"/>
                <a:gd name="T72" fmla="*/ 90 w 240"/>
                <a:gd name="T73" fmla="*/ 15 h 157"/>
                <a:gd name="T74" fmla="*/ 72 w 240"/>
                <a:gd name="T75" fmla="*/ 16 h 157"/>
                <a:gd name="T76" fmla="*/ 53 w 240"/>
                <a:gd name="T77" fmla="*/ 16 h 157"/>
                <a:gd name="T78" fmla="*/ 35 w 240"/>
                <a:gd name="T79" fmla="*/ 15 h 157"/>
                <a:gd name="T80" fmla="*/ 19 w 240"/>
                <a:gd name="T81" fmla="*/ 15 h 157"/>
                <a:gd name="T82" fmla="*/ 4 w 240"/>
                <a:gd name="T83" fmla="*/ 12 h 15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40" h="157">
                  <a:moveTo>
                    <a:pt x="4" y="12"/>
                  </a:moveTo>
                  <a:lnTo>
                    <a:pt x="3" y="16"/>
                  </a:lnTo>
                  <a:lnTo>
                    <a:pt x="2" y="27"/>
                  </a:lnTo>
                  <a:lnTo>
                    <a:pt x="0" y="43"/>
                  </a:lnTo>
                  <a:lnTo>
                    <a:pt x="0" y="62"/>
                  </a:lnTo>
                  <a:lnTo>
                    <a:pt x="4" y="84"/>
                  </a:lnTo>
                  <a:lnTo>
                    <a:pt x="12" y="105"/>
                  </a:lnTo>
                  <a:lnTo>
                    <a:pt x="26" y="126"/>
                  </a:lnTo>
                  <a:lnTo>
                    <a:pt x="47" y="142"/>
                  </a:lnTo>
                  <a:lnTo>
                    <a:pt x="73" y="153"/>
                  </a:lnTo>
                  <a:lnTo>
                    <a:pt x="99" y="157"/>
                  </a:lnTo>
                  <a:lnTo>
                    <a:pt x="123" y="157"/>
                  </a:lnTo>
                  <a:lnTo>
                    <a:pt x="146" y="154"/>
                  </a:lnTo>
                  <a:lnTo>
                    <a:pt x="166" y="149"/>
                  </a:lnTo>
                  <a:lnTo>
                    <a:pt x="185" y="141"/>
                  </a:lnTo>
                  <a:lnTo>
                    <a:pt x="200" y="132"/>
                  </a:lnTo>
                  <a:lnTo>
                    <a:pt x="210" y="124"/>
                  </a:lnTo>
                  <a:lnTo>
                    <a:pt x="225" y="104"/>
                  </a:lnTo>
                  <a:lnTo>
                    <a:pt x="235" y="84"/>
                  </a:lnTo>
                  <a:lnTo>
                    <a:pt x="239" y="66"/>
                  </a:lnTo>
                  <a:lnTo>
                    <a:pt x="240" y="53"/>
                  </a:lnTo>
                  <a:lnTo>
                    <a:pt x="239" y="41"/>
                  </a:lnTo>
                  <a:lnTo>
                    <a:pt x="237" y="30"/>
                  </a:lnTo>
                  <a:lnTo>
                    <a:pt x="236" y="22"/>
                  </a:lnTo>
                  <a:lnTo>
                    <a:pt x="235" y="18"/>
                  </a:lnTo>
                  <a:lnTo>
                    <a:pt x="235" y="0"/>
                  </a:lnTo>
                  <a:lnTo>
                    <a:pt x="233" y="0"/>
                  </a:lnTo>
                  <a:lnTo>
                    <a:pt x="228" y="2"/>
                  </a:lnTo>
                  <a:lnTo>
                    <a:pt x="220" y="3"/>
                  </a:lnTo>
                  <a:lnTo>
                    <a:pt x="209" y="4"/>
                  </a:lnTo>
                  <a:lnTo>
                    <a:pt x="196" y="6"/>
                  </a:lnTo>
                  <a:lnTo>
                    <a:pt x="181" y="7"/>
                  </a:lnTo>
                  <a:lnTo>
                    <a:pt x="165" y="10"/>
                  </a:lnTo>
                  <a:lnTo>
                    <a:pt x="147" y="11"/>
                  </a:lnTo>
                  <a:lnTo>
                    <a:pt x="128" y="12"/>
                  </a:lnTo>
                  <a:lnTo>
                    <a:pt x="109" y="15"/>
                  </a:lnTo>
                  <a:lnTo>
                    <a:pt x="90" y="15"/>
                  </a:lnTo>
                  <a:lnTo>
                    <a:pt x="72" y="16"/>
                  </a:lnTo>
                  <a:lnTo>
                    <a:pt x="53" y="16"/>
                  </a:lnTo>
                  <a:lnTo>
                    <a:pt x="35" y="15"/>
                  </a:lnTo>
                  <a:lnTo>
                    <a:pt x="19" y="15"/>
                  </a:lnTo>
                  <a:lnTo>
                    <a:pt x="4" y="12"/>
                  </a:lnTo>
                  <a:close/>
                </a:path>
              </a:pathLst>
            </a:custGeom>
            <a:solidFill>
              <a:srgbClr val="165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47" name="Freeform 102">
              <a:extLst>
                <a:ext uri="{FF2B5EF4-FFF2-40B4-BE49-F238E27FC236}">
                  <a16:creationId xmlns:a16="http://schemas.microsoft.com/office/drawing/2014/main" id="{D8D7A0D5-46C4-6FEA-D17E-3E479B1210AB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0" y="3472"/>
              <a:ext cx="240" cy="157"/>
            </a:xfrm>
            <a:custGeom>
              <a:avLst/>
              <a:gdLst>
                <a:gd name="T0" fmla="*/ 4 w 240"/>
                <a:gd name="T1" fmla="*/ 12 h 157"/>
                <a:gd name="T2" fmla="*/ 4 w 240"/>
                <a:gd name="T3" fmla="*/ 12 h 157"/>
                <a:gd name="T4" fmla="*/ 3 w 240"/>
                <a:gd name="T5" fmla="*/ 16 h 157"/>
                <a:gd name="T6" fmla="*/ 2 w 240"/>
                <a:gd name="T7" fmla="*/ 27 h 157"/>
                <a:gd name="T8" fmla="*/ 0 w 240"/>
                <a:gd name="T9" fmla="*/ 43 h 157"/>
                <a:gd name="T10" fmla="*/ 0 w 240"/>
                <a:gd name="T11" fmla="*/ 62 h 157"/>
                <a:gd name="T12" fmla="*/ 4 w 240"/>
                <a:gd name="T13" fmla="*/ 84 h 157"/>
                <a:gd name="T14" fmla="*/ 12 w 240"/>
                <a:gd name="T15" fmla="*/ 105 h 157"/>
                <a:gd name="T16" fmla="*/ 26 w 240"/>
                <a:gd name="T17" fmla="*/ 126 h 157"/>
                <a:gd name="T18" fmla="*/ 47 w 240"/>
                <a:gd name="T19" fmla="*/ 142 h 157"/>
                <a:gd name="T20" fmla="*/ 47 w 240"/>
                <a:gd name="T21" fmla="*/ 142 h 157"/>
                <a:gd name="T22" fmla="*/ 73 w 240"/>
                <a:gd name="T23" fmla="*/ 153 h 157"/>
                <a:gd name="T24" fmla="*/ 99 w 240"/>
                <a:gd name="T25" fmla="*/ 157 h 157"/>
                <a:gd name="T26" fmla="*/ 123 w 240"/>
                <a:gd name="T27" fmla="*/ 157 h 157"/>
                <a:gd name="T28" fmla="*/ 146 w 240"/>
                <a:gd name="T29" fmla="*/ 154 h 157"/>
                <a:gd name="T30" fmla="*/ 166 w 240"/>
                <a:gd name="T31" fmla="*/ 149 h 157"/>
                <a:gd name="T32" fmla="*/ 185 w 240"/>
                <a:gd name="T33" fmla="*/ 141 h 157"/>
                <a:gd name="T34" fmla="*/ 200 w 240"/>
                <a:gd name="T35" fmla="*/ 132 h 157"/>
                <a:gd name="T36" fmla="*/ 210 w 240"/>
                <a:gd name="T37" fmla="*/ 124 h 157"/>
                <a:gd name="T38" fmla="*/ 210 w 240"/>
                <a:gd name="T39" fmla="*/ 124 h 157"/>
                <a:gd name="T40" fmla="*/ 225 w 240"/>
                <a:gd name="T41" fmla="*/ 104 h 157"/>
                <a:gd name="T42" fmla="*/ 235 w 240"/>
                <a:gd name="T43" fmla="*/ 84 h 157"/>
                <a:gd name="T44" fmla="*/ 239 w 240"/>
                <a:gd name="T45" fmla="*/ 66 h 157"/>
                <a:gd name="T46" fmla="*/ 240 w 240"/>
                <a:gd name="T47" fmla="*/ 53 h 157"/>
                <a:gd name="T48" fmla="*/ 240 w 240"/>
                <a:gd name="T49" fmla="*/ 53 h 157"/>
                <a:gd name="T50" fmla="*/ 239 w 240"/>
                <a:gd name="T51" fmla="*/ 41 h 157"/>
                <a:gd name="T52" fmla="*/ 237 w 240"/>
                <a:gd name="T53" fmla="*/ 30 h 157"/>
                <a:gd name="T54" fmla="*/ 236 w 240"/>
                <a:gd name="T55" fmla="*/ 22 h 157"/>
                <a:gd name="T56" fmla="*/ 235 w 240"/>
                <a:gd name="T57" fmla="*/ 18 h 157"/>
                <a:gd name="T58" fmla="*/ 235 w 240"/>
                <a:gd name="T59" fmla="*/ 0 h 157"/>
                <a:gd name="T60" fmla="*/ 235 w 240"/>
                <a:gd name="T61" fmla="*/ 0 h 157"/>
                <a:gd name="T62" fmla="*/ 233 w 240"/>
                <a:gd name="T63" fmla="*/ 0 h 157"/>
                <a:gd name="T64" fmla="*/ 228 w 240"/>
                <a:gd name="T65" fmla="*/ 2 h 157"/>
                <a:gd name="T66" fmla="*/ 220 w 240"/>
                <a:gd name="T67" fmla="*/ 3 h 157"/>
                <a:gd name="T68" fmla="*/ 209 w 240"/>
                <a:gd name="T69" fmla="*/ 4 h 157"/>
                <a:gd name="T70" fmla="*/ 196 w 240"/>
                <a:gd name="T71" fmla="*/ 6 h 157"/>
                <a:gd name="T72" fmla="*/ 181 w 240"/>
                <a:gd name="T73" fmla="*/ 7 h 157"/>
                <a:gd name="T74" fmla="*/ 165 w 240"/>
                <a:gd name="T75" fmla="*/ 10 h 157"/>
                <a:gd name="T76" fmla="*/ 147 w 240"/>
                <a:gd name="T77" fmla="*/ 11 h 157"/>
                <a:gd name="T78" fmla="*/ 128 w 240"/>
                <a:gd name="T79" fmla="*/ 12 h 157"/>
                <a:gd name="T80" fmla="*/ 109 w 240"/>
                <a:gd name="T81" fmla="*/ 15 h 157"/>
                <a:gd name="T82" fmla="*/ 90 w 240"/>
                <a:gd name="T83" fmla="*/ 15 h 157"/>
                <a:gd name="T84" fmla="*/ 72 w 240"/>
                <a:gd name="T85" fmla="*/ 16 h 157"/>
                <a:gd name="T86" fmla="*/ 53 w 240"/>
                <a:gd name="T87" fmla="*/ 16 h 157"/>
                <a:gd name="T88" fmla="*/ 35 w 240"/>
                <a:gd name="T89" fmla="*/ 15 h 157"/>
                <a:gd name="T90" fmla="*/ 19 w 240"/>
                <a:gd name="T91" fmla="*/ 15 h 157"/>
                <a:gd name="T92" fmla="*/ 4 w 240"/>
                <a:gd name="T93" fmla="*/ 12 h 157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40" h="157">
                  <a:moveTo>
                    <a:pt x="4" y="12"/>
                  </a:moveTo>
                  <a:lnTo>
                    <a:pt x="4" y="12"/>
                  </a:lnTo>
                  <a:lnTo>
                    <a:pt x="3" y="16"/>
                  </a:lnTo>
                  <a:lnTo>
                    <a:pt x="2" y="27"/>
                  </a:lnTo>
                  <a:lnTo>
                    <a:pt x="0" y="43"/>
                  </a:lnTo>
                  <a:lnTo>
                    <a:pt x="0" y="62"/>
                  </a:lnTo>
                  <a:lnTo>
                    <a:pt x="4" y="84"/>
                  </a:lnTo>
                  <a:lnTo>
                    <a:pt x="12" y="105"/>
                  </a:lnTo>
                  <a:lnTo>
                    <a:pt x="26" y="126"/>
                  </a:lnTo>
                  <a:lnTo>
                    <a:pt x="47" y="142"/>
                  </a:lnTo>
                  <a:lnTo>
                    <a:pt x="73" y="153"/>
                  </a:lnTo>
                  <a:lnTo>
                    <a:pt x="99" y="157"/>
                  </a:lnTo>
                  <a:lnTo>
                    <a:pt x="123" y="157"/>
                  </a:lnTo>
                  <a:lnTo>
                    <a:pt x="146" y="154"/>
                  </a:lnTo>
                  <a:lnTo>
                    <a:pt x="166" y="149"/>
                  </a:lnTo>
                  <a:lnTo>
                    <a:pt x="185" y="141"/>
                  </a:lnTo>
                  <a:lnTo>
                    <a:pt x="200" y="132"/>
                  </a:lnTo>
                  <a:lnTo>
                    <a:pt x="210" y="124"/>
                  </a:lnTo>
                  <a:lnTo>
                    <a:pt x="225" y="104"/>
                  </a:lnTo>
                  <a:lnTo>
                    <a:pt x="235" y="84"/>
                  </a:lnTo>
                  <a:lnTo>
                    <a:pt x="239" y="66"/>
                  </a:lnTo>
                  <a:lnTo>
                    <a:pt x="240" y="53"/>
                  </a:lnTo>
                  <a:lnTo>
                    <a:pt x="239" y="41"/>
                  </a:lnTo>
                  <a:lnTo>
                    <a:pt x="237" y="30"/>
                  </a:lnTo>
                  <a:lnTo>
                    <a:pt x="236" y="22"/>
                  </a:lnTo>
                  <a:lnTo>
                    <a:pt x="235" y="18"/>
                  </a:lnTo>
                  <a:lnTo>
                    <a:pt x="235" y="0"/>
                  </a:lnTo>
                  <a:lnTo>
                    <a:pt x="233" y="0"/>
                  </a:lnTo>
                  <a:lnTo>
                    <a:pt x="228" y="2"/>
                  </a:lnTo>
                  <a:lnTo>
                    <a:pt x="220" y="3"/>
                  </a:lnTo>
                  <a:lnTo>
                    <a:pt x="209" y="4"/>
                  </a:lnTo>
                  <a:lnTo>
                    <a:pt x="196" y="6"/>
                  </a:lnTo>
                  <a:lnTo>
                    <a:pt x="181" y="7"/>
                  </a:lnTo>
                  <a:lnTo>
                    <a:pt x="165" y="10"/>
                  </a:lnTo>
                  <a:lnTo>
                    <a:pt x="147" y="11"/>
                  </a:lnTo>
                  <a:lnTo>
                    <a:pt x="128" y="12"/>
                  </a:lnTo>
                  <a:lnTo>
                    <a:pt x="109" y="15"/>
                  </a:lnTo>
                  <a:lnTo>
                    <a:pt x="90" y="15"/>
                  </a:lnTo>
                  <a:lnTo>
                    <a:pt x="72" y="16"/>
                  </a:lnTo>
                  <a:lnTo>
                    <a:pt x="53" y="16"/>
                  </a:lnTo>
                  <a:lnTo>
                    <a:pt x="35" y="15"/>
                  </a:lnTo>
                  <a:lnTo>
                    <a:pt x="19" y="15"/>
                  </a:lnTo>
                  <a:lnTo>
                    <a:pt x="4" y="1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48" name="Freeform 103">
              <a:extLst>
                <a:ext uri="{FF2B5EF4-FFF2-40B4-BE49-F238E27FC236}">
                  <a16:creationId xmlns:a16="http://schemas.microsoft.com/office/drawing/2014/main" id="{69C7E2CB-CB58-F9DF-B21C-5F9EB0C0EE9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2" y="3507"/>
              <a:ext cx="194" cy="110"/>
            </a:xfrm>
            <a:custGeom>
              <a:avLst/>
              <a:gdLst>
                <a:gd name="T0" fmla="*/ 51 w 194"/>
                <a:gd name="T1" fmla="*/ 8 h 110"/>
                <a:gd name="T2" fmla="*/ 46 w 194"/>
                <a:gd name="T3" fmla="*/ 7 h 110"/>
                <a:gd name="T4" fmla="*/ 41 w 194"/>
                <a:gd name="T5" fmla="*/ 6 h 110"/>
                <a:gd name="T6" fmla="*/ 34 w 194"/>
                <a:gd name="T7" fmla="*/ 6 h 110"/>
                <a:gd name="T8" fmla="*/ 29 w 194"/>
                <a:gd name="T9" fmla="*/ 4 h 110"/>
                <a:gd name="T10" fmla="*/ 22 w 194"/>
                <a:gd name="T11" fmla="*/ 3 h 110"/>
                <a:gd name="T12" fmla="*/ 16 w 194"/>
                <a:gd name="T13" fmla="*/ 2 h 110"/>
                <a:gd name="T14" fmla="*/ 10 w 194"/>
                <a:gd name="T15" fmla="*/ 2 h 110"/>
                <a:gd name="T16" fmla="*/ 3 w 194"/>
                <a:gd name="T17" fmla="*/ 0 h 110"/>
                <a:gd name="T18" fmla="*/ 0 w 194"/>
                <a:gd name="T19" fmla="*/ 21 h 110"/>
                <a:gd name="T20" fmla="*/ 2 w 194"/>
                <a:gd name="T21" fmla="*/ 38 h 110"/>
                <a:gd name="T22" fmla="*/ 6 w 194"/>
                <a:gd name="T23" fmla="*/ 53 h 110"/>
                <a:gd name="T24" fmla="*/ 14 w 194"/>
                <a:gd name="T25" fmla="*/ 66 h 110"/>
                <a:gd name="T26" fmla="*/ 23 w 194"/>
                <a:gd name="T27" fmla="*/ 79 h 110"/>
                <a:gd name="T28" fmla="*/ 34 w 194"/>
                <a:gd name="T29" fmla="*/ 88 h 110"/>
                <a:gd name="T30" fmla="*/ 47 w 194"/>
                <a:gd name="T31" fmla="*/ 96 h 110"/>
                <a:gd name="T32" fmla="*/ 62 w 194"/>
                <a:gd name="T33" fmla="*/ 102 h 110"/>
                <a:gd name="T34" fmla="*/ 78 w 194"/>
                <a:gd name="T35" fmla="*/ 106 h 110"/>
                <a:gd name="T36" fmla="*/ 96 w 194"/>
                <a:gd name="T37" fmla="*/ 108 h 110"/>
                <a:gd name="T38" fmla="*/ 113 w 194"/>
                <a:gd name="T39" fmla="*/ 110 h 110"/>
                <a:gd name="T40" fmla="*/ 131 w 194"/>
                <a:gd name="T41" fmla="*/ 107 h 110"/>
                <a:gd name="T42" fmla="*/ 147 w 194"/>
                <a:gd name="T43" fmla="*/ 104 h 110"/>
                <a:gd name="T44" fmla="*/ 165 w 194"/>
                <a:gd name="T45" fmla="*/ 97 h 110"/>
                <a:gd name="T46" fmla="*/ 180 w 194"/>
                <a:gd name="T47" fmla="*/ 89 h 110"/>
                <a:gd name="T48" fmla="*/ 193 w 194"/>
                <a:gd name="T49" fmla="*/ 80 h 110"/>
                <a:gd name="T50" fmla="*/ 194 w 194"/>
                <a:gd name="T51" fmla="*/ 76 h 110"/>
                <a:gd name="T52" fmla="*/ 184 w 194"/>
                <a:gd name="T53" fmla="*/ 76 h 110"/>
                <a:gd name="T54" fmla="*/ 163 w 194"/>
                <a:gd name="T55" fmla="*/ 80 h 110"/>
                <a:gd name="T56" fmla="*/ 136 w 194"/>
                <a:gd name="T57" fmla="*/ 81 h 110"/>
                <a:gd name="T58" fmla="*/ 109 w 194"/>
                <a:gd name="T59" fmla="*/ 79 h 110"/>
                <a:gd name="T60" fmla="*/ 82 w 194"/>
                <a:gd name="T61" fmla="*/ 68 h 110"/>
                <a:gd name="T62" fmla="*/ 62 w 194"/>
                <a:gd name="T63" fmla="*/ 46 h 110"/>
                <a:gd name="T64" fmla="*/ 51 w 194"/>
                <a:gd name="T65" fmla="*/ 8 h 11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94" h="110">
                  <a:moveTo>
                    <a:pt x="51" y="8"/>
                  </a:moveTo>
                  <a:lnTo>
                    <a:pt x="46" y="7"/>
                  </a:lnTo>
                  <a:lnTo>
                    <a:pt x="41" y="6"/>
                  </a:lnTo>
                  <a:lnTo>
                    <a:pt x="34" y="6"/>
                  </a:lnTo>
                  <a:lnTo>
                    <a:pt x="29" y="4"/>
                  </a:lnTo>
                  <a:lnTo>
                    <a:pt x="22" y="3"/>
                  </a:lnTo>
                  <a:lnTo>
                    <a:pt x="16" y="2"/>
                  </a:lnTo>
                  <a:lnTo>
                    <a:pt x="10" y="2"/>
                  </a:lnTo>
                  <a:lnTo>
                    <a:pt x="3" y="0"/>
                  </a:lnTo>
                  <a:lnTo>
                    <a:pt x="0" y="21"/>
                  </a:lnTo>
                  <a:lnTo>
                    <a:pt x="2" y="38"/>
                  </a:lnTo>
                  <a:lnTo>
                    <a:pt x="6" y="53"/>
                  </a:lnTo>
                  <a:lnTo>
                    <a:pt x="14" y="66"/>
                  </a:lnTo>
                  <a:lnTo>
                    <a:pt x="23" y="79"/>
                  </a:lnTo>
                  <a:lnTo>
                    <a:pt x="34" y="88"/>
                  </a:lnTo>
                  <a:lnTo>
                    <a:pt x="47" y="96"/>
                  </a:lnTo>
                  <a:lnTo>
                    <a:pt x="62" y="102"/>
                  </a:lnTo>
                  <a:lnTo>
                    <a:pt x="78" y="106"/>
                  </a:lnTo>
                  <a:lnTo>
                    <a:pt x="96" y="108"/>
                  </a:lnTo>
                  <a:lnTo>
                    <a:pt x="113" y="110"/>
                  </a:lnTo>
                  <a:lnTo>
                    <a:pt x="131" y="107"/>
                  </a:lnTo>
                  <a:lnTo>
                    <a:pt x="147" y="104"/>
                  </a:lnTo>
                  <a:lnTo>
                    <a:pt x="165" y="97"/>
                  </a:lnTo>
                  <a:lnTo>
                    <a:pt x="180" y="89"/>
                  </a:lnTo>
                  <a:lnTo>
                    <a:pt x="193" y="80"/>
                  </a:lnTo>
                  <a:lnTo>
                    <a:pt x="194" y="76"/>
                  </a:lnTo>
                  <a:lnTo>
                    <a:pt x="184" y="76"/>
                  </a:lnTo>
                  <a:lnTo>
                    <a:pt x="163" y="80"/>
                  </a:lnTo>
                  <a:lnTo>
                    <a:pt x="136" y="81"/>
                  </a:lnTo>
                  <a:lnTo>
                    <a:pt x="109" y="79"/>
                  </a:lnTo>
                  <a:lnTo>
                    <a:pt x="82" y="68"/>
                  </a:lnTo>
                  <a:lnTo>
                    <a:pt x="62" y="46"/>
                  </a:lnTo>
                  <a:lnTo>
                    <a:pt x="51" y="8"/>
                  </a:lnTo>
                  <a:close/>
                </a:path>
              </a:pathLst>
            </a:custGeom>
            <a:solidFill>
              <a:srgbClr val="0038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49" name="Freeform 104">
              <a:extLst>
                <a:ext uri="{FF2B5EF4-FFF2-40B4-BE49-F238E27FC236}">
                  <a16:creationId xmlns:a16="http://schemas.microsoft.com/office/drawing/2014/main" id="{93CE6A59-46AA-5888-99B4-AFECDBDB2239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5" y="3460"/>
              <a:ext cx="250" cy="33"/>
            </a:xfrm>
            <a:custGeom>
              <a:avLst/>
              <a:gdLst>
                <a:gd name="T0" fmla="*/ 12 w 250"/>
                <a:gd name="T1" fmla="*/ 27 h 33"/>
                <a:gd name="T2" fmla="*/ 11 w 250"/>
                <a:gd name="T3" fmla="*/ 26 h 33"/>
                <a:gd name="T4" fmla="*/ 7 w 250"/>
                <a:gd name="T5" fmla="*/ 24 h 33"/>
                <a:gd name="T6" fmla="*/ 1 w 250"/>
                <a:gd name="T7" fmla="*/ 20 h 33"/>
                <a:gd name="T8" fmla="*/ 0 w 250"/>
                <a:gd name="T9" fmla="*/ 15 h 33"/>
                <a:gd name="T10" fmla="*/ 1 w 250"/>
                <a:gd name="T11" fmla="*/ 12 h 33"/>
                <a:gd name="T12" fmla="*/ 2 w 250"/>
                <a:gd name="T13" fmla="*/ 11 h 33"/>
                <a:gd name="T14" fmla="*/ 5 w 250"/>
                <a:gd name="T15" fmla="*/ 10 h 33"/>
                <a:gd name="T16" fmla="*/ 8 w 250"/>
                <a:gd name="T17" fmla="*/ 8 h 33"/>
                <a:gd name="T18" fmla="*/ 11 w 250"/>
                <a:gd name="T19" fmla="*/ 10 h 33"/>
                <a:gd name="T20" fmla="*/ 16 w 250"/>
                <a:gd name="T21" fmla="*/ 11 h 33"/>
                <a:gd name="T22" fmla="*/ 21 w 250"/>
                <a:gd name="T23" fmla="*/ 12 h 33"/>
                <a:gd name="T24" fmla="*/ 29 w 250"/>
                <a:gd name="T25" fmla="*/ 14 h 33"/>
                <a:gd name="T26" fmla="*/ 38 w 250"/>
                <a:gd name="T27" fmla="*/ 15 h 33"/>
                <a:gd name="T28" fmla="*/ 48 w 250"/>
                <a:gd name="T29" fmla="*/ 16 h 33"/>
                <a:gd name="T30" fmla="*/ 60 w 250"/>
                <a:gd name="T31" fmla="*/ 18 h 33"/>
                <a:gd name="T32" fmla="*/ 74 w 250"/>
                <a:gd name="T33" fmla="*/ 18 h 33"/>
                <a:gd name="T34" fmla="*/ 95 w 250"/>
                <a:gd name="T35" fmla="*/ 18 h 33"/>
                <a:gd name="T36" fmla="*/ 118 w 250"/>
                <a:gd name="T37" fmla="*/ 18 h 33"/>
                <a:gd name="T38" fmla="*/ 139 w 250"/>
                <a:gd name="T39" fmla="*/ 18 h 33"/>
                <a:gd name="T40" fmla="*/ 160 w 250"/>
                <a:gd name="T41" fmla="*/ 16 h 33"/>
                <a:gd name="T42" fmla="*/ 179 w 250"/>
                <a:gd name="T43" fmla="*/ 15 h 33"/>
                <a:gd name="T44" fmla="*/ 199 w 250"/>
                <a:gd name="T45" fmla="*/ 11 h 33"/>
                <a:gd name="T46" fmla="*/ 217 w 250"/>
                <a:gd name="T47" fmla="*/ 7 h 33"/>
                <a:gd name="T48" fmla="*/ 234 w 250"/>
                <a:gd name="T49" fmla="*/ 0 h 33"/>
                <a:gd name="T50" fmla="*/ 242 w 250"/>
                <a:gd name="T51" fmla="*/ 3 h 33"/>
                <a:gd name="T52" fmla="*/ 248 w 250"/>
                <a:gd name="T53" fmla="*/ 6 h 33"/>
                <a:gd name="T54" fmla="*/ 250 w 250"/>
                <a:gd name="T55" fmla="*/ 8 h 33"/>
                <a:gd name="T56" fmla="*/ 250 w 250"/>
                <a:gd name="T57" fmla="*/ 11 h 33"/>
                <a:gd name="T58" fmla="*/ 246 w 250"/>
                <a:gd name="T59" fmla="*/ 16 h 33"/>
                <a:gd name="T60" fmla="*/ 240 w 250"/>
                <a:gd name="T61" fmla="*/ 19 h 33"/>
                <a:gd name="T62" fmla="*/ 229 w 250"/>
                <a:gd name="T63" fmla="*/ 22 h 33"/>
                <a:gd name="T64" fmla="*/ 215 w 250"/>
                <a:gd name="T65" fmla="*/ 23 h 33"/>
                <a:gd name="T66" fmla="*/ 203 w 250"/>
                <a:gd name="T67" fmla="*/ 24 h 33"/>
                <a:gd name="T68" fmla="*/ 183 w 250"/>
                <a:gd name="T69" fmla="*/ 26 h 33"/>
                <a:gd name="T70" fmla="*/ 157 w 250"/>
                <a:gd name="T71" fmla="*/ 28 h 33"/>
                <a:gd name="T72" fmla="*/ 126 w 250"/>
                <a:gd name="T73" fmla="*/ 30 h 33"/>
                <a:gd name="T74" fmla="*/ 94 w 250"/>
                <a:gd name="T75" fmla="*/ 31 h 33"/>
                <a:gd name="T76" fmla="*/ 63 w 250"/>
                <a:gd name="T77" fmla="*/ 33 h 33"/>
                <a:gd name="T78" fmla="*/ 35 w 250"/>
                <a:gd name="T79" fmla="*/ 31 h 33"/>
                <a:gd name="T80" fmla="*/ 12 w 250"/>
                <a:gd name="T81" fmla="*/ 27 h 3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50" h="33">
                  <a:moveTo>
                    <a:pt x="12" y="27"/>
                  </a:moveTo>
                  <a:lnTo>
                    <a:pt x="11" y="26"/>
                  </a:lnTo>
                  <a:lnTo>
                    <a:pt x="7" y="24"/>
                  </a:lnTo>
                  <a:lnTo>
                    <a:pt x="1" y="20"/>
                  </a:lnTo>
                  <a:lnTo>
                    <a:pt x="0" y="15"/>
                  </a:lnTo>
                  <a:lnTo>
                    <a:pt x="1" y="12"/>
                  </a:lnTo>
                  <a:lnTo>
                    <a:pt x="2" y="11"/>
                  </a:lnTo>
                  <a:lnTo>
                    <a:pt x="5" y="10"/>
                  </a:lnTo>
                  <a:lnTo>
                    <a:pt x="8" y="8"/>
                  </a:lnTo>
                  <a:lnTo>
                    <a:pt x="11" y="10"/>
                  </a:lnTo>
                  <a:lnTo>
                    <a:pt x="16" y="11"/>
                  </a:lnTo>
                  <a:lnTo>
                    <a:pt x="21" y="12"/>
                  </a:lnTo>
                  <a:lnTo>
                    <a:pt x="29" y="14"/>
                  </a:lnTo>
                  <a:lnTo>
                    <a:pt x="38" y="15"/>
                  </a:lnTo>
                  <a:lnTo>
                    <a:pt x="48" y="16"/>
                  </a:lnTo>
                  <a:lnTo>
                    <a:pt x="60" y="18"/>
                  </a:lnTo>
                  <a:lnTo>
                    <a:pt x="74" y="18"/>
                  </a:lnTo>
                  <a:lnTo>
                    <a:pt x="95" y="18"/>
                  </a:lnTo>
                  <a:lnTo>
                    <a:pt x="118" y="18"/>
                  </a:lnTo>
                  <a:lnTo>
                    <a:pt x="139" y="18"/>
                  </a:lnTo>
                  <a:lnTo>
                    <a:pt x="160" y="16"/>
                  </a:lnTo>
                  <a:lnTo>
                    <a:pt x="179" y="15"/>
                  </a:lnTo>
                  <a:lnTo>
                    <a:pt x="199" y="11"/>
                  </a:lnTo>
                  <a:lnTo>
                    <a:pt x="217" y="7"/>
                  </a:lnTo>
                  <a:lnTo>
                    <a:pt x="234" y="0"/>
                  </a:lnTo>
                  <a:lnTo>
                    <a:pt x="242" y="3"/>
                  </a:lnTo>
                  <a:lnTo>
                    <a:pt x="248" y="6"/>
                  </a:lnTo>
                  <a:lnTo>
                    <a:pt x="250" y="8"/>
                  </a:lnTo>
                  <a:lnTo>
                    <a:pt x="250" y="11"/>
                  </a:lnTo>
                  <a:lnTo>
                    <a:pt x="246" y="16"/>
                  </a:lnTo>
                  <a:lnTo>
                    <a:pt x="240" y="19"/>
                  </a:lnTo>
                  <a:lnTo>
                    <a:pt x="229" y="22"/>
                  </a:lnTo>
                  <a:lnTo>
                    <a:pt x="215" y="23"/>
                  </a:lnTo>
                  <a:lnTo>
                    <a:pt x="203" y="24"/>
                  </a:lnTo>
                  <a:lnTo>
                    <a:pt x="183" y="26"/>
                  </a:lnTo>
                  <a:lnTo>
                    <a:pt x="157" y="28"/>
                  </a:lnTo>
                  <a:lnTo>
                    <a:pt x="126" y="30"/>
                  </a:lnTo>
                  <a:lnTo>
                    <a:pt x="94" y="31"/>
                  </a:lnTo>
                  <a:lnTo>
                    <a:pt x="63" y="33"/>
                  </a:lnTo>
                  <a:lnTo>
                    <a:pt x="35" y="31"/>
                  </a:lnTo>
                  <a:lnTo>
                    <a:pt x="12" y="27"/>
                  </a:lnTo>
                  <a:close/>
                </a:path>
              </a:pathLst>
            </a:custGeom>
            <a:solidFill>
              <a:srgbClr val="AFAF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50" name="Freeform 105">
              <a:extLst>
                <a:ext uri="{FF2B5EF4-FFF2-40B4-BE49-F238E27FC236}">
                  <a16:creationId xmlns:a16="http://schemas.microsoft.com/office/drawing/2014/main" id="{E41D82C4-52EF-14DC-5015-15DF080BBBF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5" y="3460"/>
              <a:ext cx="250" cy="33"/>
            </a:xfrm>
            <a:custGeom>
              <a:avLst/>
              <a:gdLst>
                <a:gd name="T0" fmla="*/ 12 w 250"/>
                <a:gd name="T1" fmla="*/ 27 h 33"/>
                <a:gd name="T2" fmla="*/ 12 w 250"/>
                <a:gd name="T3" fmla="*/ 27 h 33"/>
                <a:gd name="T4" fmla="*/ 11 w 250"/>
                <a:gd name="T5" fmla="*/ 26 h 33"/>
                <a:gd name="T6" fmla="*/ 7 w 250"/>
                <a:gd name="T7" fmla="*/ 24 h 33"/>
                <a:gd name="T8" fmla="*/ 1 w 250"/>
                <a:gd name="T9" fmla="*/ 20 h 33"/>
                <a:gd name="T10" fmla="*/ 0 w 250"/>
                <a:gd name="T11" fmla="*/ 15 h 33"/>
                <a:gd name="T12" fmla="*/ 0 w 250"/>
                <a:gd name="T13" fmla="*/ 15 h 33"/>
                <a:gd name="T14" fmla="*/ 1 w 250"/>
                <a:gd name="T15" fmla="*/ 12 h 33"/>
                <a:gd name="T16" fmla="*/ 2 w 250"/>
                <a:gd name="T17" fmla="*/ 11 h 33"/>
                <a:gd name="T18" fmla="*/ 5 w 250"/>
                <a:gd name="T19" fmla="*/ 10 h 33"/>
                <a:gd name="T20" fmla="*/ 8 w 250"/>
                <a:gd name="T21" fmla="*/ 8 h 33"/>
                <a:gd name="T22" fmla="*/ 8 w 250"/>
                <a:gd name="T23" fmla="*/ 8 h 33"/>
                <a:gd name="T24" fmla="*/ 11 w 250"/>
                <a:gd name="T25" fmla="*/ 10 h 33"/>
                <a:gd name="T26" fmla="*/ 16 w 250"/>
                <a:gd name="T27" fmla="*/ 11 h 33"/>
                <a:gd name="T28" fmla="*/ 21 w 250"/>
                <a:gd name="T29" fmla="*/ 12 h 33"/>
                <a:gd name="T30" fmla="*/ 29 w 250"/>
                <a:gd name="T31" fmla="*/ 14 h 33"/>
                <a:gd name="T32" fmla="*/ 38 w 250"/>
                <a:gd name="T33" fmla="*/ 15 h 33"/>
                <a:gd name="T34" fmla="*/ 48 w 250"/>
                <a:gd name="T35" fmla="*/ 16 h 33"/>
                <a:gd name="T36" fmla="*/ 60 w 250"/>
                <a:gd name="T37" fmla="*/ 18 h 33"/>
                <a:gd name="T38" fmla="*/ 74 w 250"/>
                <a:gd name="T39" fmla="*/ 18 h 33"/>
                <a:gd name="T40" fmla="*/ 74 w 250"/>
                <a:gd name="T41" fmla="*/ 18 h 33"/>
                <a:gd name="T42" fmla="*/ 95 w 250"/>
                <a:gd name="T43" fmla="*/ 18 h 33"/>
                <a:gd name="T44" fmla="*/ 118 w 250"/>
                <a:gd name="T45" fmla="*/ 18 h 33"/>
                <a:gd name="T46" fmla="*/ 139 w 250"/>
                <a:gd name="T47" fmla="*/ 18 h 33"/>
                <a:gd name="T48" fmla="*/ 160 w 250"/>
                <a:gd name="T49" fmla="*/ 16 h 33"/>
                <a:gd name="T50" fmla="*/ 179 w 250"/>
                <a:gd name="T51" fmla="*/ 15 h 33"/>
                <a:gd name="T52" fmla="*/ 199 w 250"/>
                <a:gd name="T53" fmla="*/ 11 h 33"/>
                <a:gd name="T54" fmla="*/ 217 w 250"/>
                <a:gd name="T55" fmla="*/ 7 h 33"/>
                <a:gd name="T56" fmla="*/ 234 w 250"/>
                <a:gd name="T57" fmla="*/ 0 h 33"/>
                <a:gd name="T58" fmla="*/ 234 w 250"/>
                <a:gd name="T59" fmla="*/ 0 h 33"/>
                <a:gd name="T60" fmla="*/ 242 w 250"/>
                <a:gd name="T61" fmla="*/ 3 h 33"/>
                <a:gd name="T62" fmla="*/ 248 w 250"/>
                <a:gd name="T63" fmla="*/ 6 h 33"/>
                <a:gd name="T64" fmla="*/ 250 w 250"/>
                <a:gd name="T65" fmla="*/ 8 h 33"/>
                <a:gd name="T66" fmla="*/ 250 w 250"/>
                <a:gd name="T67" fmla="*/ 11 h 33"/>
                <a:gd name="T68" fmla="*/ 250 w 250"/>
                <a:gd name="T69" fmla="*/ 11 h 33"/>
                <a:gd name="T70" fmla="*/ 246 w 250"/>
                <a:gd name="T71" fmla="*/ 16 h 33"/>
                <a:gd name="T72" fmla="*/ 240 w 250"/>
                <a:gd name="T73" fmla="*/ 19 h 33"/>
                <a:gd name="T74" fmla="*/ 229 w 250"/>
                <a:gd name="T75" fmla="*/ 22 h 33"/>
                <a:gd name="T76" fmla="*/ 215 w 250"/>
                <a:gd name="T77" fmla="*/ 23 h 33"/>
                <a:gd name="T78" fmla="*/ 215 w 250"/>
                <a:gd name="T79" fmla="*/ 23 h 33"/>
                <a:gd name="T80" fmla="*/ 203 w 250"/>
                <a:gd name="T81" fmla="*/ 24 h 33"/>
                <a:gd name="T82" fmla="*/ 183 w 250"/>
                <a:gd name="T83" fmla="*/ 26 h 33"/>
                <a:gd name="T84" fmla="*/ 157 w 250"/>
                <a:gd name="T85" fmla="*/ 28 h 33"/>
                <a:gd name="T86" fmla="*/ 126 w 250"/>
                <a:gd name="T87" fmla="*/ 30 h 33"/>
                <a:gd name="T88" fmla="*/ 94 w 250"/>
                <a:gd name="T89" fmla="*/ 31 h 33"/>
                <a:gd name="T90" fmla="*/ 63 w 250"/>
                <a:gd name="T91" fmla="*/ 33 h 33"/>
                <a:gd name="T92" fmla="*/ 35 w 250"/>
                <a:gd name="T93" fmla="*/ 31 h 33"/>
                <a:gd name="T94" fmla="*/ 12 w 250"/>
                <a:gd name="T95" fmla="*/ 27 h 3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50" h="33">
                  <a:moveTo>
                    <a:pt x="12" y="27"/>
                  </a:moveTo>
                  <a:lnTo>
                    <a:pt x="12" y="27"/>
                  </a:lnTo>
                  <a:lnTo>
                    <a:pt x="11" y="26"/>
                  </a:lnTo>
                  <a:lnTo>
                    <a:pt x="7" y="24"/>
                  </a:lnTo>
                  <a:lnTo>
                    <a:pt x="1" y="20"/>
                  </a:lnTo>
                  <a:lnTo>
                    <a:pt x="0" y="15"/>
                  </a:lnTo>
                  <a:lnTo>
                    <a:pt x="1" y="12"/>
                  </a:lnTo>
                  <a:lnTo>
                    <a:pt x="2" y="11"/>
                  </a:lnTo>
                  <a:lnTo>
                    <a:pt x="5" y="10"/>
                  </a:lnTo>
                  <a:lnTo>
                    <a:pt x="8" y="8"/>
                  </a:lnTo>
                  <a:lnTo>
                    <a:pt x="11" y="10"/>
                  </a:lnTo>
                  <a:lnTo>
                    <a:pt x="16" y="11"/>
                  </a:lnTo>
                  <a:lnTo>
                    <a:pt x="21" y="12"/>
                  </a:lnTo>
                  <a:lnTo>
                    <a:pt x="29" y="14"/>
                  </a:lnTo>
                  <a:lnTo>
                    <a:pt x="38" y="15"/>
                  </a:lnTo>
                  <a:lnTo>
                    <a:pt x="48" y="16"/>
                  </a:lnTo>
                  <a:lnTo>
                    <a:pt x="60" y="18"/>
                  </a:lnTo>
                  <a:lnTo>
                    <a:pt x="74" y="18"/>
                  </a:lnTo>
                  <a:lnTo>
                    <a:pt x="95" y="18"/>
                  </a:lnTo>
                  <a:lnTo>
                    <a:pt x="118" y="18"/>
                  </a:lnTo>
                  <a:lnTo>
                    <a:pt x="139" y="18"/>
                  </a:lnTo>
                  <a:lnTo>
                    <a:pt x="160" y="16"/>
                  </a:lnTo>
                  <a:lnTo>
                    <a:pt x="179" y="15"/>
                  </a:lnTo>
                  <a:lnTo>
                    <a:pt x="199" y="11"/>
                  </a:lnTo>
                  <a:lnTo>
                    <a:pt x="217" y="7"/>
                  </a:lnTo>
                  <a:lnTo>
                    <a:pt x="234" y="0"/>
                  </a:lnTo>
                  <a:lnTo>
                    <a:pt x="242" y="3"/>
                  </a:lnTo>
                  <a:lnTo>
                    <a:pt x="248" y="6"/>
                  </a:lnTo>
                  <a:lnTo>
                    <a:pt x="250" y="8"/>
                  </a:lnTo>
                  <a:lnTo>
                    <a:pt x="250" y="11"/>
                  </a:lnTo>
                  <a:lnTo>
                    <a:pt x="246" y="16"/>
                  </a:lnTo>
                  <a:lnTo>
                    <a:pt x="240" y="19"/>
                  </a:lnTo>
                  <a:lnTo>
                    <a:pt x="229" y="22"/>
                  </a:lnTo>
                  <a:lnTo>
                    <a:pt x="215" y="23"/>
                  </a:lnTo>
                  <a:lnTo>
                    <a:pt x="203" y="24"/>
                  </a:lnTo>
                  <a:lnTo>
                    <a:pt x="183" y="26"/>
                  </a:lnTo>
                  <a:lnTo>
                    <a:pt x="157" y="28"/>
                  </a:lnTo>
                  <a:lnTo>
                    <a:pt x="126" y="30"/>
                  </a:lnTo>
                  <a:lnTo>
                    <a:pt x="94" y="31"/>
                  </a:lnTo>
                  <a:lnTo>
                    <a:pt x="63" y="33"/>
                  </a:lnTo>
                  <a:lnTo>
                    <a:pt x="35" y="31"/>
                  </a:lnTo>
                  <a:lnTo>
                    <a:pt x="12" y="2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51" name="Freeform 106">
              <a:extLst>
                <a:ext uri="{FF2B5EF4-FFF2-40B4-BE49-F238E27FC236}">
                  <a16:creationId xmlns:a16="http://schemas.microsoft.com/office/drawing/2014/main" id="{CDA9588B-F592-4778-3EAE-E897E9D4857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9" y="3408"/>
              <a:ext cx="177" cy="67"/>
            </a:xfrm>
            <a:custGeom>
              <a:avLst/>
              <a:gdLst>
                <a:gd name="T0" fmla="*/ 0 w 177"/>
                <a:gd name="T1" fmla="*/ 58 h 67"/>
                <a:gd name="T2" fmla="*/ 1 w 177"/>
                <a:gd name="T3" fmla="*/ 55 h 67"/>
                <a:gd name="T4" fmla="*/ 4 w 177"/>
                <a:gd name="T5" fmla="*/ 49 h 67"/>
                <a:gd name="T6" fmla="*/ 9 w 177"/>
                <a:gd name="T7" fmla="*/ 40 h 67"/>
                <a:gd name="T8" fmla="*/ 18 w 177"/>
                <a:gd name="T9" fmla="*/ 31 h 67"/>
                <a:gd name="T10" fmla="*/ 27 w 177"/>
                <a:gd name="T11" fmla="*/ 20 h 67"/>
                <a:gd name="T12" fmla="*/ 36 w 177"/>
                <a:gd name="T13" fmla="*/ 10 h 67"/>
                <a:gd name="T14" fmla="*/ 49 w 177"/>
                <a:gd name="T15" fmla="*/ 4 h 67"/>
                <a:gd name="T16" fmla="*/ 62 w 177"/>
                <a:gd name="T17" fmla="*/ 1 h 67"/>
                <a:gd name="T18" fmla="*/ 77 w 177"/>
                <a:gd name="T19" fmla="*/ 0 h 67"/>
                <a:gd name="T20" fmla="*/ 92 w 177"/>
                <a:gd name="T21" fmla="*/ 0 h 67"/>
                <a:gd name="T22" fmla="*/ 106 w 177"/>
                <a:gd name="T23" fmla="*/ 1 h 67"/>
                <a:gd name="T24" fmla="*/ 119 w 177"/>
                <a:gd name="T25" fmla="*/ 4 h 67"/>
                <a:gd name="T26" fmla="*/ 131 w 177"/>
                <a:gd name="T27" fmla="*/ 8 h 67"/>
                <a:gd name="T28" fmla="*/ 142 w 177"/>
                <a:gd name="T29" fmla="*/ 14 h 67"/>
                <a:gd name="T30" fmla="*/ 151 w 177"/>
                <a:gd name="T31" fmla="*/ 23 h 67"/>
                <a:gd name="T32" fmla="*/ 159 w 177"/>
                <a:gd name="T33" fmla="*/ 32 h 67"/>
                <a:gd name="T34" fmla="*/ 170 w 177"/>
                <a:gd name="T35" fmla="*/ 49 h 67"/>
                <a:gd name="T36" fmla="*/ 174 w 177"/>
                <a:gd name="T37" fmla="*/ 60 h 67"/>
                <a:gd name="T38" fmla="*/ 177 w 177"/>
                <a:gd name="T39" fmla="*/ 63 h 67"/>
                <a:gd name="T40" fmla="*/ 177 w 177"/>
                <a:gd name="T41" fmla="*/ 64 h 67"/>
                <a:gd name="T42" fmla="*/ 177 w 177"/>
                <a:gd name="T43" fmla="*/ 66 h 67"/>
                <a:gd name="T44" fmla="*/ 174 w 177"/>
                <a:gd name="T45" fmla="*/ 66 h 67"/>
                <a:gd name="T46" fmla="*/ 171 w 177"/>
                <a:gd name="T47" fmla="*/ 67 h 67"/>
                <a:gd name="T48" fmla="*/ 167 w 177"/>
                <a:gd name="T49" fmla="*/ 64 h 67"/>
                <a:gd name="T50" fmla="*/ 164 w 177"/>
                <a:gd name="T51" fmla="*/ 62 h 67"/>
                <a:gd name="T52" fmla="*/ 162 w 177"/>
                <a:gd name="T53" fmla="*/ 55 h 67"/>
                <a:gd name="T54" fmla="*/ 158 w 177"/>
                <a:gd name="T55" fmla="*/ 45 h 67"/>
                <a:gd name="T56" fmla="*/ 152 w 177"/>
                <a:gd name="T57" fmla="*/ 36 h 67"/>
                <a:gd name="T58" fmla="*/ 144 w 177"/>
                <a:gd name="T59" fmla="*/ 27 h 67"/>
                <a:gd name="T60" fmla="*/ 135 w 177"/>
                <a:gd name="T61" fmla="*/ 18 h 67"/>
                <a:gd name="T62" fmla="*/ 124 w 177"/>
                <a:gd name="T63" fmla="*/ 13 h 67"/>
                <a:gd name="T64" fmla="*/ 109 w 177"/>
                <a:gd name="T65" fmla="*/ 10 h 67"/>
                <a:gd name="T66" fmla="*/ 94 w 177"/>
                <a:gd name="T67" fmla="*/ 10 h 67"/>
                <a:gd name="T68" fmla="*/ 80 w 177"/>
                <a:gd name="T69" fmla="*/ 13 h 67"/>
                <a:gd name="T70" fmla="*/ 66 w 177"/>
                <a:gd name="T71" fmla="*/ 16 h 67"/>
                <a:gd name="T72" fmla="*/ 55 w 177"/>
                <a:gd name="T73" fmla="*/ 18 h 67"/>
                <a:gd name="T74" fmla="*/ 44 w 177"/>
                <a:gd name="T75" fmla="*/ 21 h 67"/>
                <a:gd name="T76" fmla="*/ 38 w 177"/>
                <a:gd name="T77" fmla="*/ 25 h 67"/>
                <a:gd name="T78" fmla="*/ 32 w 177"/>
                <a:gd name="T79" fmla="*/ 28 h 67"/>
                <a:gd name="T80" fmla="*/ 30 w 177"/>
                <a:gd name="T81" fmla="*/ 31 h 67"/>
                <a:gd name="T82" fmla="*/ 27 w 177"/>
                <a:gd name="T83" fmla="*/ 37 h 67"/>
                <a:gd name="T84" fmla="*/ 22 w 177"/>
                <a:gd name="T85" fmla="*/ 47 h 67"/>
                <a:gd name="T86" fmla="*/ 16 w 177"/>
                <a:gd name="T87" fmla="*/ 55 h 67"/>
                <a:gd name="T88" fmla="*/ 14 w 177"/>
                <a:gd name="T89" fmla="*/ 58 h 67"/>
                <a:gd name="T90" fmla="*/ 12 w 177"/>
                <a:gd name="T91" fmla="*/ 58 h 67"/>
                <a:gd name="T92" fmla="*/ 9 w 177"/>
                <a:gd name="T93" fmla="*/ 59 h 67"/>
                <a:gd name="T94" fmla="*/ 4 w 177"/>
                <a:gd name="T95" fmla="*/ 59 h 67"/>
                <a:gd name="T96" fmla="*/ 0 w 177"/>
                <a:gd name="T97" fmla="*/ 58 h 6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77" h="67">
                  <a:moveTo>
                    <a:pt x="0" y="58"/>
                  </a:moveTo>
                  <a:lnTo>
                    <a:pt x="1" y="55"/>
                  </a:lnTo>
                  <a:lnTo>
                    <a:pt x="4" y="49"/>
                  </a:lnTo>
                  <a:lnTo>
                    <a:pt x="9" y="40"/>
                  </a:lnTo>
                  <a:lnTo>
                    <a:pt x="18" y="31"/>
                  </a:lnTo>
                  <a:lnTo>
                    <a:pt x="27" y="20"/>
                  </a:lnTo>
                  <a:lnTo>
                    <a:pt x="36" y="10"/>
                  </a:lnTo>
                  <a:lnTo>
                    <a:pt x="49" y="4"/>
                  </a:lnTo>
                  <a:lnTo>
                    <a:pt x="62" y="1"/>
                  </a:lnTo>
                  <a:lnTo>
                    <a:pt x="77" y="0"/>
                  </a:lnTo>
                  <a:lnTo>
                    <a:pt x="92" y="0"/>
                  </a:lnTo>
                  <a:lnTo>
                    <a:pt x="106" y="1"/>
                  </a:lnTo>
                  <a:lnTo>
                    <a:pt x="119" y="4"/>
                  </a:lnTo>
                  <a:lnTo>
                    <a:pt x="131" y="8"/>
                  </a:lnTo>
                  <a:lnTo>
                    <a:pt x="142" y="14"/>
                  </a:lnTo>
                  <a:lnTo>
                    <a:pt x="151" y="23"/>
                  </a:lnTo>
                  <a:lnTo>
                    <a:pt x="159" y="32"/>
                  </a:lnTo>
                  <a:lnTo>
                    <a:pt x="170" y="49"/>
                  </a:lnTo>
                  <a:lnTo>
                    <a:pt x="174" y="60"/>
                  </a:lnTo>
                  <a:lnTo>
                    <a:pt x="177" y="63"/>
                  </a:lnTo>
                  <a:lnTo>
                    <a:pt x="177" y="64"/>
                  </a:lnTo>
                  <a:lnTo>
                    <a:pt x="177" y="66"/>
                  </a:lnTo>
                  <a:lnTo>
                    <a:pt x="174" y="66"/>
                  </a:lnTo>
                  <a:lnTo>
                    <a:pt x="171" y="67"/>
                  </a:lnTo>
                  <a:lnTo>
                    <a:pt x="167" y="64"/>
                  </a:lnTo>
                  <a:lnTo>
                    <a:pt x="164" y="62"/>
                  </a:lnTo>
                  <a:lnTo>
                    <a:pt x="162" y="55"/>
                  </a:lnTo>
                  <a:lnTo>
                    <a:pt x="158" y="45"/>
                  </a:lnTo>
                  <a:lnTo>
                    <a:pt x="152" y="36"/>
                  </a:lnTo>
                  <a:lnTo>
                    <a:pt x="144" y="27"/>
                  </a:lnTo>
                  <a:lnTo>
                    <a:pt x="135" y="18"/>
                  </a:lnTo>
                  <a:lnTo>
                    <a:pt x="124" y="13"/>
                  </a:lnTo>
                  <a:lnTo>
                    <a:pt x="109" y="10"/>
                  </a:lnTo>
                  <a:lnTo>
                    <a:pt x="94" y="10"/>
                  </a:lnTo>
                  <a:lnTo>
                    <a:pt x="80" y="13"/>
                  </a:lnTo>
                  <a:lnTo>
                    <a:pt x="66" y="16"/>
                  </a:lnTo>
                  <a:lnTo>
                    <a:pt x="55" y="18"/>
                  </a:lnTo>
                  <a:lnTo>
                    <a:pt x="44" y="21"/>
                  </a:lnTo>
                  <a:lnTo>
                    <a:pt x="38" y="25"/>
                  </a:lnTo>
                  <a:lnTo>
                    <a:pt x="32" y="28"/>
                  </a:lnTo>
                  <a:lnTo>
                    <a:pt x="30" y="31"/>
                  </a:lnTo>
                  <a:lnTo>
                    <a:pt x="27" y="37"/>
                  </a:lnTo>
                  <a:lnTo>
                    <a:pt x="22" y="47"/>
                  </a:lnTo>
                  <a:lnTo>
                    <a:pt x="16" y="55"/>
                  </a:lnTo>
                  <a:lnTo>
                    <a:pt x="14" y="58"/>
                  </a:lnTo>
                  <a:lnTo>
                    <a:pt x="12" y="58"/>
                  </a:lnTo>
                  <a:lnTo>
                    <a:pt x="9" y="59"/>
                  </a:lnTo>
                  <a:lnTo>
                    <a:pt x="4" y="59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5E5E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52" name="Freeform 107">
              <a:extLst>
                <a:ext uri="{FF2B5EF4-FFF2-40B4-BE49-F238E27FC236}">
                  <a16:creationId xmlns:a16="http://schemas.microsoft.com/office/drawing/2014/main" id="{1AE919F6-DCDD-4DE5-2659-53E7199D375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9" y="3408"/>
              <a:ext cx="177" cy="67"/>
            </a:xfrm>
            <a:custGeom>
              <a:avLst/>
              <a:gdLst>
                <a:gd name="T0" fmla="*/ 0 w 177"/>
                <a:gd name="T1" fmla="*/ 58 h 67"/>
                <a:gd name="T2" fmla="*/ 0 w 177"/>
                <a:gd name="T3" fmla="*/ 58 h 67"/>
                <a:gd name="T4" fmla="*/ 1 w 177"/>
                <a:gd name="T5" fmla="*/ 55 h 67"/>
                <a:gd name="T6" fmla="*/ 4 w 177"/>
                <a:gd name="T7" fmla="*/ 49 h 67"/>
                <a:gd name="T8" fmla="*/ 9 w 177"/>
                <a:gd name="T9" fmla="*/ 40 h 67"/>
                <a:gd name="T10" fmla="*/ 18 w 177"/>
                <a:gd name="T11" fmla="*/ 31 h 67"/>
                <a:gd name="T12" fmla="*/ 27 w 177"/>
                <a:gd name="T13" fmla="*/ 20 h 67"/>
                <a:gd name="T14" fmla="*/ 36 w 177"/>
                <a:gd name="T15" fmla="*/ 10 h 67"/>
                <a:gd name="T16" fmla="*/ 49 w 177"/>
                <a:gd name="T17" fmla="*/ 4 h 67"/>
                <a:gd name="T18" fmla="*/ 62 w 177"/>
                <a:gd name="T19" fmla="*/ 1 h 67"/>
                <a:gd name="T20" fmla="*/ 62 w 177"/>
                <a:gd name="T21" fmla="*/ 1 h 67"/>
                <a:gd name="T22" fmla="*/ 77 w 177"/>
                <a:gd name="T23" fmla="*/ 0 h 67"/>
                <a:gd name="T24" fmla="*/ 92 w 177"/>
                <a:gd name="T25" fmla="*/ 0 h 67"/>
                <a:gd name="T26" fmla="*/ 106 w 177"/>
                <a:gd name="T27" fmla="*/ 1 h 67"/>
                <a:gd name="T28" fmla="*/ 119 w 177"/>
                <a:gd name="T29" fmla="*/ 4 h 67"/>
                <a:gd name="T30" fmla="*/ 131 w 177"/>
                <a:gd name="T31" fmla="*/ 8 h 67"/>
                <a:gd name="T32" fmla="*/ 142 w 177"/>
                <a:gd name="T33" fmla="*/ 14 h 67"/>
                <a:gd name="T34" fmla="*/ 151 w 177"/>
                <a:gd name="T35" fmla="*/ 23 h 67"/>
                <a:gd name="T36" fmla="*/ 159 w 177"/>
                <a:gd name="T37" fmla="*/ 32 h 67"/>
                <a:gd name="T38" fmla="*/ 159 w 177"/>
                <a:gd name="T39" fmla="*/ 32 h 67"/>
                <a:gd name="T40" fmla="*/ 170 w 177"/>
                <a:gd name="T41" fmla="*/ 49 h 67"/>
                <a:gd name="T42" fmla="*/ 174 w 177"/>
                <a:gd name="T43" fmla="*/ 60 h 67"/>
                <a:gd name="T44" fmla="*/ 177 w 177"/>
                <a:gd name="T45" fmla="*/ 63 h 67"/>
                <a:gd name="T46" fmla="*/ 177 w 177"/>
                <a:gd name="T47" fmla="*/ 64 h 67"/>
                <a:gd name="T48" fmla="*/ 177 w 177"/>
                <a:gd name="T49" fmla="*/ 64 h 67"/>
                <a:gd name="T50" fmla="*/ 177 w 177"/>
                <a:gd name="T51" fmla="*/ 66 h 67"/>
                <a:gd name="T52" fmla="*/ 174 w 177"/>
                <a:gd name="T53" fmla="*/ 66 h 67"/>
                <a:gd name="T54" fmla="*/ 171 w 177"/>
                <a:gd name="T55" fmla="*/ 67 h 67"/>
                <a:gd name="T56" fmla="*/ 167 w 177"/>
                <a:gd name="T57" fmla="*/ 64 h 67"/>
                <a:gd name="T58" fmla="*/ 167 w 177"/>
                <a:gd name="T59" fmla="*/ 64 h 67"/>
                <a:gd name="T60" fmla="*/ 164 w 177"/>
                <a:gd name="T61" fmla="*/ 62 h 67"/>
                <a:gd name="T62" fmla="*/ 162 w 177"/>
                <a:gd name="T63" fmla="*/ 55 h 67"/>
                <a:gd name="T64" fmla="*/ 158 w 177"/>
                <a:gd name="T65" fmla="*/ 45 h 67"/>
                <a:gd name="T66" fmla="*/ 152 w 177"/>
                <a:gd name="T67" fmla="*/ 36 h 67"/>
                <a:gd name="T68" fmla="*/ 144 w 177"/>
                <a:gd name="T69" fmla="*/ 27 h 67"/>
                <a:gd name="T70" fmla="*/ 135 w 177"/>
                <a:gd name="T71" fmla="*/ 18 h 67"/>
                <a:gd name="T72" fmla="*/ 124 w 177"/>
                <a:gd name="T73" fmla="*/ 13 h 67"/>
                <a:gd name="T74" fmla="*/ 109 w 177"/>
                <a:gd name="T75" fmla="*/ 10 h 67"/>
                <a:gd name="T76" fmla="*/ 109 w 177"/>
                <a:gd name="T77" fmla="*/ 10 h 67"/>
                <a:gd name="T78" fmla="*/ 94 w 177"/>
                <a:gd name="T79" fmla="*/ 10 h 67"/>
                <a:gd name="T80" fmla="*/ 80 w 177"/>
                <a:gd name="T81" fmla="*/ 13 h 67"/>
                <a:gd name="T82" fmla="*/ 66 w 177"/>
                <a:gd name="T83" fmla="*/ 16 h 67"/>
                <a:gd name="T84" fmla="*/ 55 w 177"/>
                <a:gd name="T85" fmla="*/ 18 h 67"/>
                <a:gd name="T86" fmla="*/ 44 w 177"/>
                <a:gd name="T87" fmla="*/ 21 h 67"/>
                <a:gd name="T88" fmla="*/ 38 w 177"/>
                <a:gd name="T89" fmla="*/ 25 h 67"/>
                <a:gd name="T90" fmla="*/ 32 w 177"/>
                <a:gd name="T91" fmla="*/ 28 h 67"/>
                <a:gd name="T92" fmla="*/ 30 w 177"/>
                <a:gd name="T93" fmla="*/ 31 h 67"/>
                <a:gd name="T94" fmla="*/ 30 w 177"/>
                <a:gd name="T95" fmla="*/ 31 h 67"/>
                <a:gd name="T96" fmla="*/ 27 w 177"/>
                <a:gd name="T97" fmla="*/ 37 h 67"/>
                <a:gd name="T98" fmla="*/ 22 w 177"/>
                <a:gd name="T99" fmla="*/ 47 h 67"/>
                <a:gd name="T100" fmla="*/ 16 w 177"/>
                <a:gd name="T101" fmla="*/ 55 h 67"/>
                <a:gd name="T102" fmla="*/ 14 w 177"/>
                <a:gd name="T103" fmla="*/ 58 h 67"/>
                <a:gd name="T104" fmla="*/ 14 w 177"/>
                <a:gd name="T105" fmla="*/ 58 h 67"/>
                <a:gd name="T106" fmla="*/ 12 w 177"/>
                <a:gd name="T107" fmla="*/ 58 h 67"/>
                <a:gd name="T108" fmla="*/ 9 w 177"/>
                <a:gd name="T109" fmla="*/ 59 h 67"/>
                <a:gd name="T110" fmla="*/ 4 w 177"/>
                <a:gd name="T111" fmla="*/ 59 h 67"/>
                <a:gd name="T112" fmla="*/ 0 w 177"/>
                <a:gd name="T113" fmla="*/ 58 h 6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77" h="67">
                  <a:moveTo>
                    <a:pt x="0" y="58"/>
                  </a:moveTo>
                  <a:lnTo>
                    <a:pt x="0" y="58"/>
                  </a:lnTo>
                  <a:lnTo>
                    <a:pt x="1" y="55"/>
                  </a:lnTo>
                  <a:lnTo>
                    <a:pt x="4" y="49"/>
                  </a:lnTo>
                  <a:lnTo>
                    <a:pt x="9" y="40"/>
                  </a:lnTo>
                  <a:lnTo>
                    <a:pt x="18" y="31"/>
                  </a:lnTo>
                  <a:lnTo>
                    <a:pt x="27" y="20"/>
                  </a:lnTo>
                  <a:lnTo>
                    <a:pt x="36" y="10"/>
                  </a:lnTo>
                  <a:lnTo>
                    <a:pt x="49" y="4"/>
                  </a:lnTo>
                  <a:lnTo>
                    <a:pt x="62" y="1"/>
                  </a:lnTo>
                  <a:lnTo>
                    <a:pt x="77" y="0"/>
                  </a:lnTo>
                  <a:lnTo>
                    <a:pt x="92" y="0"/>
                  </a:lnTo>
                  <a:lnTo>
                    <a:pt x="106" y="1"/>
                  </a:lnTo>
                  <a:lnTo>
                    <a:pt x="119" y="4"/>
                  </a:lnTo>
                  <a:lnTo>
                    <a:pt x="131" y="8"/>
                  </a:lnTo>
                  <a:lnTo>
                    <a:pt x="142" y="14"/>
                  </a:lnTo>
                  <a:lnTo>
                    <a:pt x="151" y="23"/>
                  </a:lnTo>
                  <a:lnTo>
                    <a:pt x="159" y="32"/>
                  </a:lnTo>
                  <a:lnTo>
                    <a:pt x="170" y="49"/>
                  </a:lnTo>
                  <a:lnTo>
                    <a:pt x="174" y="60"/>
                  </a:lnTo>
                  <a:lnTo>
                    <a:pt x="177" y="63"/>
                  </a:lnTo>
                  <a:lnTo>
                    <a:pt x="177" y="64"/>
                  </a:lnTo>
                  <a:lnTo>
                    <a:pt x="177" y="66"/>
                  </a:lnTo>
                  <a:lnTo>
                    <a:pt x="174" y="66"/>
                  </a:lnTo>
                  <a:lnTo>
                    <a:pt x="171" y="67"/>
                  </a:lnTo>
                  <a:lnTo>
                    <a:pt x="167" y="64"/>
                  </a:lnTo>
                  <a:lnTo>
                    <a:pt x="164" y="62"/>
                  </a:lnTo>
                  <a:lnTo>
                    <a:pt x="162" y="55"/>
                  </a:lnTo>
                  <a:lnTo>
                    <a:pt x="158" y="45"/>
                  </a:lnTo>
                  <a:lnTo>
                    <a:pt x="152" y="36"/>
                  </a:lnTo>
                  <a:lnTo>
                    <a:pt x="144" y="27"/>
                  </a:lnTo>
                  <a:lnTo>
                    <a:pt x="135" y="18"/>
                  </a:lnTo>
                  <a:lnTo>
                    <a:pt x="124" y="13"/>
                  </a:lnTo>
                  <a:lnTo>
                    <a:pt x="109" y="10"/>
                  </a:lnTo>
                  <a:lnTo>
                    <a:pt x="94" y="10"/>
                  </a:lnTo>
                  <a:lnTo>
                    <a:pt x="80" y="13"/>
                  </a:lnTo>
                  <a:lnTo>
                    <a:pt x="66" y="16"/>
                  </a:lnTo>
                  <a:lnTo>
                    <a:pt x="55" y="18"/>
                  </a:lnTo>
                  <a:lnTo>
                    <a:pt x="44" y="21"/>
                  </a:lnTo>
                  <a:lnTo>
                    <a:pt x="38" y="25"/>
                  </a:lnTo>
                  <a:lnTo>
                    <a:pt x="32" y="28"/>
                  </a:lnTo>
                  <a:lnTo>
                    <a:pt x="30" y="31"/>
                  </a:lnTo>
                  <a:lnTo>
                    <a:pt x="27" y="37"/>
                  </a:lnTo>
                  <a:lnTo>
                    <a:pt x="22" y="47"/>
                  </a:lnTo>
                  <a:lnTo>
                    <a:pt x="16" y="55"/>
                  </a:lnTo>
                  <a:lnTo>
                    <a:pt x="14" y="58"/>
                  </a:lnTo>
                  <a:lnTo>
                    <a:pt x="12" y="58"/>
                  </a:lnTo>
                  <a:lnTo>
                    <a:pt x="9" y="59"/>
                  </a:lnTo>
                  <a:lnTo>
                    <a:pt x="4" y="59"/>
                  </a:lnTo>
                  <a:lnTo>
                    <a:pt x="0" y="5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53" name="Freeform 108">
              <a:extLst>
                <a:ext uri="{FF2B5EF4-FFF2-40B4-BE49-F238E27FC236}">
                  <a16:creationId xmlns:a16="http://schemas.microsoft.com/office/drawing/2014/main" id="{FE64E44A-7D3A-3414-3F7E-8631853B877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2" y="3342"/>
              <a:ext cx="78" cy="97"/>
            </a:xfrm>
            <a:custGeom>
              <a:avLst/>
              <a:gdLst>
                <a:gd name="T0" fmla="*/ 0 w 78"/>
                <a:gd name="T1" fmla="*/ 39 h 97"/>
                <a:gd name="T2" fmla="*/ 0 w 78"/>
                <a:gd name="T3" fmla="*/ 43 h 97"/>
                <a:gd name="T4" fmla="*/ 3 w 78"/>
                <a:gd name="T5" fmla="*/ 48 h 97"/>
                <a:gd name="T6" fmla="*/ 8 w 78"/>
                <a:gd name="T7" fmla="*/ 56 h 97"/>
                <a:gd name="T8" fmla="*/ 19 w 78"/>
                <a:gd name="T9" fmla="*/ 64 h 97"/>
                <a:gd name="T10" fmla="*/ 28 w 78"/>
                <a:gd name="T11" fmla="*/ 76 h 97"/>
                <a:gd name="T12" fmla="*/ 32 w 78"/>
                <a:gd name="T13" fmla="*/ 86 h 97"/>
                <a:gd name="T14" fmla="*/ 34 w 78"/>
                <a:gd name="T15" fmla="*/ 93 h 97"/>
                <a:gd name="T16" fmla="*/ 39 w 78"/>
                <a:gd name="T17" fmla="*/ 97 h 97"/>
                <a:gd name="T18" fmla="*/ 49 w 78"/>
                <a:gd name="T19" fmla="*/ 97 h 97"/>
                <a:gd name="T20" fmla="*/ 59 w 78"/>
                <a:gd name="T21" fmla="*/ 93 h 97"/>
                <a:gd name="T22" fmla="*/ 68 w 78"/>
                <a:gd name="T23" fmla="*/ 86 h 97"/>
                <a:gd name="T24" fmla="*/ 72 w 78"/>
                <a:gd name="T25" fmla="*/ 76 h 97"/>
                <a:gd name="T26" fmla="*/ 73 w 78"/>
                <a:gd name="T27" fmla="*/ 70 h 97"/>
                <a:gd name="T28" fmla="*/ 76 w 78"/>
                <a:gd name="T29" fmla="*/ 64 h 97"/>
                <a:gd name="T30" fmla="*/ 77 w 78"/>
                <a:gd name="T31" fmla="*/ 60 h 97"/>
                <a:gd name="T32" fmla="*/ 78 w 78"/>
                <a:gd name="T33" fmla="*/ 53 h 97"/>
                <a:gd name="T34" fmla="*/ 78 w 78"/>
                <a:gd name="T35" fmla="*/ 44 h 97"/>
                <a:gd name="T36" fmla="*/ 77 w 78"/>
                <a:gd name="T37" fmla="*/ 33 h 97"/>
                <a:gd name="T38" fmla="*/ 76 w 78"/>
                <a:gd name="T39" fmla="*/ 24 h 97"/>
                <a:gd name="T40" fmla="*/ 74 w 78"/>
                <a:gd name="T41" fmla="*/ 17 h 97"/>
                <a:gd name="T42" fmla="*/ 74 w 78"/>
                <a:gd name="T43" fmla="*/ 16 h 97"/>
                <a:gd name="T44" fmla="*/ 74 w 78"/>
                <a:gd name="T45" fmla="*/ 14 h 97"/>
                <a:gd name="T46" fmla="*/ 74 w 78"/>
                <a:gd name="T47" fmla="*/ 13 h 97"/>
                <a:gd name="T48" fmla="*/ 74 w 78"/>
                <a:gd name="T49" fmla="*/ 12 h 97"/>
                <a:gd name="T50" fmla="*/ 72 w 78"/>
                <a:gd name="T51" fmla="*/ 6 h 97"/>
                <a:gd name="T52" fmla="*/ 69 w 78"/>
                <a:gd name="T53" fmla="*/ 4 h 97"/>
                <a:gd name="T54" fmla="*/ 65 w 78"/>
                <a:gd name="T55" fmla="*/ 1 h 97"/>
                <a:gd name="T56" fmla="*/ 61 w 78"/>
                <a:gd name="T57" fmla="*/ 0 h 97"/>
                <a:gd name="T58" fmla="*/ 51 w 78"/>
                <a:gd name="T59" fmla="*/ 4 h 97"/>
                <a:gd name="T60" fmla="*/ 41 w 78"/>
                <a:gd name="T61" fmla="*/ 14 h 97"/>
                <a:gd name="T62" fmla="*/ 30 w 78"/>
                <a:gd name="T63" fmla="*/ 25 h 97"/>
                <a:gd name="T64" fmla="*/ 22 w 78"/>
                <a:gd name="T65" fmla="*/ 29 h 97"/>
                <a:gd name="T66" fmla="*/ 16 w 78"/>
                <a:gd name="T67" fmla="*/ 31 h 97"/>
                <a:gd name="T68" fmla="*/ 11 w 78"/>
                <a:gd name="T69" fmla="*/ 32 h 97"/>
                <a:gd name="T70" fmla="*/ 6 w 78"/>
                <a:gd name="T71" fmla="*/ 36 h 97"/>
                <a:gd name="T72" fmla="*/ 0 w 78"/>
                <a:gd name="T73" fmla="*/ 39 h 9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8" h="97">
                  <a:moveTo>
                    <a:pt x="0" y="39"/>
                  </a:moveTo>
                  <a:lnTo>
                    <a:pt x="0" y="43"/>
                  </a:lnTo>
                  <a:lnTo>
                    <a:pt x="3" y="48"/>
                  </a:lnTo>
                  <a:lnTo>
                    <a:pt x="8" y="56"/>
                  </a:lnTo>
                  <a:lnTo>
                    <a:pt x="19" y="64"/>
                  </a:lnTo>
                  <a:lnTo>
                    <a:pt x="28" y="76"/>
                  </a:lnTo>
                  <a:lnTo>
                    <a:pt x="32" y="86"/>
                  </a:lnTo>
                  <a:lnTo>
                    <a:pt x="34" y="93"/>
                  </a:lnTo>
                  <a:lnTo>
                    <a:pt x="39" y="97"/>
                  </a:lnTo>
                  <a:lnTo>
                    <a:pt x="49" y="97"/>
                  </a:lnTo>
                  <a:lnTo>
                    <a:pt x="59" y="93"/>
                  </a:lnTo>
                  <a:lnTo>
                    <a:pt x="68" y="86"/>
                  </a:lnTo>
                  <a:lnTo>
                    <a:pt x="72" y="76"/>
                  </a:lnTo>
                  <a:lnTo>
                    <a:pt x="73" y="70"/>
                  </a:lnTo>
                  <a:lnTo>
                    <a:pt x="76" y="64"/>
                  </a:lnTo>
                  <a:lnTo>
                    <a:pt x="77" y="60"/>
                  </a:lnTo>
                  <a:lnTo>
                    <a:pt x="78" y="53"/>
                  </a:lnTo>
                  <a:lnTo>
                    <a:pt x="78" y="44"/>
                  </a:lnTo>
                  <a:lnTo>
                    <a:pt x="77" y="33"/>
                  </a:lnTo>
                  <a:lnTo>
                    <a:pt x="76" y="24"/>
                  </a:lnTo>
                  <a:lnTo>
                    <a:pt x="74" y="17"/>
                  </a:lnTo>
                  <a:lnTo>
                    <a:pt x="74" y="16"/>
                  </a:lnTo>
                  <a:lnTo>
                    <a:pt x="74" y="14"/>
                  </a:lnTo>
                  <a:lnTo>
                    <a:pt x="74" y="13"/>
                  </a:lnTo>
                  <a:lnTo>
                    <a:pt x="74" y="12"/>
                  </a:lnTo>
                  <a:lnTo>
                    <a:pt x="72" y="6"/>
                  </a:lnTo>
                  <a:lnTo>
                    <a:pt x="69" y="4"/>
                  </a:lnTo>
                  <a:lnTo>
                    <a:pt x="65" y="1"/>
                  </a:lnTo>
                  <a:lnTo>
                    <a:pt x="61" y="0"/>
                  </a:lnTo>
                  <a:lnTo>
                    <a:pt x="51" y="4"/>
                  </a:lnTo>
                  <a:lnTo>
                    <a:pt x="41" y="14"/>
                  </a:lnTo>
                  <a:lnTo>
                    <a:pt x="30" y="25"/>
                  </a:lnTo>
                  <a:lnTo>
                    <a:pt x="22" y="29"/>
                  </a:lnTo>
                  <a:lnTo>
                    <a:pt x="16" y="31"/>
                  </a:lnTo>
                  <a:lnTo>
                    <a:pt x="11" y="32"/>
                  </a:lnTo>
                  <a:lnTo>
                    <a:pt x="6" y="36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FFEF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54" name="Freeform 109">
              <a:extLst>
                <a:ext uri="{FF2B5EF4-FFF2-40B4-BE49-F238E27FC236}">
                  <a16:creationId xmlns:a16="http://schemas.microsoft.com/office/drawing/2014/main" id="{ACE15C00-FB23-BA82-9BD3-28FD1847A07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2" y="3342"/>
              <a:ext cx="78" cy="97"/>
            </a:xfrm>
            <a:custGeom>
              <a:avLst/>
              <a:gdLst>
                <a:gd name="T0" fmla="*/ 0 w 78"/>
                <a:gd name="T1" fmla="*/ 39 h 97"/>
                <a:gd name="T2" fmla="*/ 0 w 78"/>
                <a:gd name="T3" fmla="*/ 39 h 97"/>
                <a:gd name="T4" fmla="*/ 0 w 78"/>
                <a:gd name="T5" fmla="*/ 43 h 97"/>
                <a:gd name="T6" fmla="*/ 3 w 78"/>
                <a:gd name="T7" fmla="*/ 48 h 97"/>
                <a:gd name="T8" fmla="*/ 8 w 78"/>
                <a:gd name="T9" fmla="*/ 56 h 97"/>
                <a:gd name="T10" fmla="*/ 19 w 78"/>
                <a:gd name="T11" fmla="*/ 64 h 97"/>
                <a:gd name="T12" fmla="*/ 19 w 78"/>
                <a:gd name="T13" fmla="*/ 64 h 97"/>
                <a:gd name="T14" fmla="*/ 28 w 78"/>
                <a:gd name="T15" fmla="*/ 76 h 97"/>
                <a:gd name="T16" fmla="*/ 32 w 78"/>
                <a:gd name="T17" fmla="*/ 86 h 97"/>
                <a:gd name="T18" fmla="*/ 34 w 78"/>
                <a:gd name="T19" fmla="*/ 93 h 97"/>
                <a:gd name="T20" fmla="*/ 39 w 78"/>
                <a:gd name="T21" fmla="*/ 97 h 97"/>
                <a:gd name="T22" fmla="*/ 39 w 78"/>
                <a:gd name="T23" fmla="*/ 97 h 97"/>
                <a:gd name="T24" fmla="*/ 49 w 78"/>
                <a:gd name="T25" fmla="*/ 97 h 97"/>
                <a:gd name="T26" fmla="*/ 59 w 78"/>
                <a:gd name="T27" fmla="*/ 93 h 97"/>
                <a:gd name="T28" fmla="*/ 68 w 78"/>
                <a:gd name="T29" fmla="*/ 86 h 97"/>
                <a:gd name="T30" fmla="*/ 72 w 78"/>
                <a:gd name="T31" fmla="*/ 76 h 97"/>
                <a:gd name="T32" fmla="*/ 72 w 78"/>
                <a:gd name="T33" fmla="*/ 76 h 97"/>
                <a:gd name="T34" fmla="*/ 73 w 78"/>
                <a:gd name="T35" fmla="*/ 70 h 97"/>
                <a:gd name="T36" fmla="*/ 76 w 78"/>
                <a:gd name="T37" fmla="*/ 64 h 97"/>
                <a:gd name="T38" fmla="*/ 77 w 78"/>
                <a:gd name="T39" fmla="*/ 60 h 97"/>
                <a:gd name="T40" fmla="*/ 78 w 78"/>
                <a:gd name="T41" fmla="*/ 53 h 97"/>
                <a:gd name="T42" fmla="*/ 78 w 78"/>
                <a:gd name="T43" fmla="*/ 53 h 97"/>
                <a:gd name="T44" fmla="*/ 78 w 78"/>
                <a:gd name="T45" fmla="*/ 44 h 97"/>
                <a:gd name="T46" fmla="*/ 77 w 78"/>
                <a:gd name="T47" fmla="*/ 33 h 97"/>
                <a:gd name="T48" fmla="*/ 76 w 78"/>
                <a:gd name="T49" fmla="*/ 24 h 97"/>
                <a:gd name="T50" fmla="*/ 74 w 78"/>
                <a:gd name="T51" fmla="*/ 17 h 97"/>
                <a:gd name="T52" fmla="*/ 74 w 78"/>
                <a:gd name="T53" fmla="*/ 17 h 97"/>
                <a:gd name="T54" fmla="*/ 74 w 78"/>
                <a:gd name="T55" fmla="*/ 16 h 97"/>
                <a:gd name="T56" fmla="*/ 74 w 78"/>
                <a:gd name="T57" fmla="*/ 14 h 97"/>
                <a:gd name="T58" fmla="*/ 74 w 78"/>
                <a:gd name="T59" fmla="*/ 13 h 97"/>
                <a:gd name="T60" fmla="*/ 74 w 78"/>
                <a:gd name="T61" fmla="*/ 12 h 97"/>
                <a:gd name="T62" fmla="*/ 74 w 78"/>
                <a:gd name="T63" fmla="*/ 12 h 97"/>
                <a:gd name="T64" fmla="*/ 72 w 78"/>
                <a:gd name="T65" fmla="*/ 6 h 97"/>
                <a:gd name="T66" fmla="*/ 69 w 78"/>
                <a:gd name="T67" fmla="*/ 4 h 97"/>
                <a:gd name="T68" fmla="*/ 65 w 78"/>
                <a:gd name="T69" fmla="*/ 1 h 97"/>
                <a:gd name="T70" fmla="*/ 61 w 78"/>
                <a:gd name="T71" fmla="*/ 0 h 97"/>
                <a:gd name="T72" fmla="*/ 61 w 78"/>
                <a:gd name="T73" fmla="*/ 0 h 97"/>
                <a:gd name="T74" fmla="*/ 51 w 78"/>
                <a:gd name="T75" fmla="*/ 4 h 97"/>
                <a:gd name="T76" fmla="*/ 41 w 78"/>
                <a:gd name="T77" fmla="*/ 14 h 97"/>
                <a:gd name="T78" fmla="*/ 30 w 78"/>
                <a:gd name="T79" fmla="*/ 25 h 97"/>
                <a:gd name="T80" fmla="*/ 22 w 78"/>
                <a:gd name="T81" fmla="*/ 29 h 97"/>
                <a:gd name="T82" fmla="*/ 22 w 78"/>
                <a:gd name="T83" fmla="*/ 29 h 97"/>
                <a:gd name="T84" fmla="*/ 16 w 78"/>
                <a:gd name="T85" fmla="*/ 31 h 97"/>
                <a:gd name="T86" fmla="*/ 11 w 78"/>
                <a:gd name="T87" fmla="*/ 32 h 97"/>
                <a:gd name="T88" fmla="*/ 6 w 78"/>
                <a:gd name="T89" fmla="*/ 36 h 97"/>
                <a:gd name="T90" fmla="*/ 0 w 78"/>
                <a:gd name="T91" fmla="*/ 39 h 9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78" h="97">
                  <a:moveTo>
                    <a:pt x="0" y="39"/>
                  </a:moveTo>
                  <a:lnTo>
                    <a:pt x="0" y="39"/>
                  </a:lnTo>
                  <a:lnTo>
                    <a:pt x="0" y="43"/>
                  </a:lnTo>
                  <a:lnTo>
                    <a:pt x="3" y="48"/>
                  </a:lnTo>
                  <a:lnTo>
                    <a:pt x="8" y="56"/>
                  </a:lnTo>
                  <a:lnTo>
                    <a:pt x="19" y="64"/>
                  </a:lnTo>
                  <a:lnTo>
                    <a:pt x="28" y="76"/>
                  </a:lnTo>
                  <a:lnTo>
                    <a:pt x="32" y="86"/>
                  </a:lnTo>
                  <a:lnTo>
                    <a:pt x="34" y="93"/>
                  </a:lnTo>
                  <a:lnTo>
                    <a:pt x="39" y="97"/>
                  </a:lnTo>
                  <a:lnTo>
                    <a:pt x="49" y="97"/>
                  </a:lnTo>
                  <a:lnTo>
                    <a:pt x="59" y="93"/>
                  </a:lnTo>
                  <a:lnTo>
                    <a:pt x="68" y="86"/>
                  </a:lnTo>
                  <a:lnTo>
                    <a:pt x="72" y="76"/>
                  </a:lnTo>
                  <a:lnTo>
                    <a:pt x="73" y="70"/>
                  </a:lnTo>
                  <a:lnTo>
                    <a:pt x="76" y="64"/>
                  </a:lnTo>
                  <a:lnTo>
                    <a:pt x="77" y="60"/>
                  </a:lnTo>
                  <a:lnTo>
                    <a:pt x="78" y="53"/>
                  </a:lnTo>
                  <a:lnTo>
                    <a:pt x="78" y="44"/>
                  </a:lnTo>
                  <a:lnTo>
                    <a:pt x="77" y="33"/>
                  </a:lnTo>
                  <a:lnTo>
                    <a:pt x="76" y="24"/>
                  </a:lnTo>
                  <a:lnTo>
                    <a:pt x="74" y="17"/>
                  </a:lnTo>
                  <a:lnTo>
                    <a:pt x="74" y="16"/>
                  </a:lnTo>
                  <a:lnTo>
                    <a:pt x="74" y="14"/>
                  </a:lnTo>
                  <a:lnTo>
                    <a:pt x="74" y="13"/>
                  </a:lnTo>
                  <a:lnTo>
                    <a:pt x="74" y="12"/>
                  </a:lnTo>
                  <a:lnTo>
                    <a:pt x="72" y="6"/>
                  </a:lnTo>
                  <a:lnTo>
                    <a:pt x="69" y="4"/>
                  </a:lnTo>
                  <a:lnTo>
                    <a:pt x="65" y="1"/>
                  </a:lnTo>
                  <a:lnTo>
                    <a:pt x="61" y="0"/>
                  </a:lnTo>
                  <a:lnTo>
                    <a:pt x="51" y="4"/>
                  </a:lnTo>
                  <a:lnTo>
                    <a:pt x="41" y="14"/>
                  </a:lnTo>
                  <a:lnTo>
                    <a:pt x="30" y="25"/>
                  </a:lnTo>
                  <a:lnTo>
                    <a:pt x="22" y="29"/>
                  </a:lnTo>
                  <a:lnTo>
                    <a:pt x="16" y="31"/>
                  </a:lnTo>
                  <a:lnTo>
                    <a:pt x="11" y="32"/>
                  </a:lnTo>
                  <a:lnTo>
                    <a:pt x="6" y="36"/>
                  </a:lnTo>
                  <a:lnTo>
                    <a:pt x="0" y="3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55" name="Freeform 110">
              <a:extLst>
                <a:ext uri="{FF2B5EF4-FFF2-40B4-BE49-F238E27FC236}">
                  <a16:creationId xmlns:a16="http://schemas.microsoft.com/office/drawing/2014/main" id="{535EDD5D-02D6-D7DF-525A-5D42DCA1FB9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6" y="3316"/>
              <a:ext cx="542" cy="346"/>
            </a:xfrm>
            <a:custGeom>
              <a:avLst/>
              <a:gdLst>
                <a:gd name="T0" fmla="*/ 0 w 542"/>
                <a:gd name="T1" fmla="*/ 19 h 346"/>
                <a:gd name="T2" fmla="*/ 3 w 542"/>
                <a:gd name="T3" fmla="*/ 89 h 346"/>
                <a:gd name="T4" fmla="*/ 23 w 542"/>
                <a:gd name="T5" fmla="*/ 191 h 346"/>
                <a:gd name="T6" fmla="*/ 80 w 542"/>
                <a:gd name="T7" fmla="*/ 283 h 346"/>
                <a:gd name="T8" fmla="*/ 152 w 542"/>
                <a:gd name="T9" fmla="*/ 322 h 346"/>
                <a:gd name="T10" fmla="*/ 202 w 542"/>
                <a:gd name="T11" fmla="*/ 337 h 346"/>
                <a:gd name="T12" fmla="*/ 248 w 542"/>
                <a:gd name="T13" fmla="*/ 345 h 346"/>
                <a:gd name="T14" fmla="*/ 290 w 542"/>
                <a:gd name="T15" fmla="*/ 346 h 346"/>
                <a:gd name="T16" fmla="*/ 328 w 542"/>
                <a:gd name="T17" fmla="*/ 342 h 346"/>
                <a:gd name="T18" fmla="*/ 363 w 542"/>
                <a:gd name="T19" fmla="*/ 333 h 346"/>
                <a:gd name="T20" fmla="*/ 391 w 542"/>
                <a:gd name="T21" fmla="*/ 318 h 346"/>
                <a:gd name="T22" fmla="*/ 417 w 542"/>
                <a:gd name="T23" fmla="*/ 298 h 346"/>
                <a:gd name="T24" fmla="*/ 448 w 542"/>
                <a:gd name="T25" fmla="*/ 256 h 346"/>
                <a:gd name="T26" fmla="*/ 487 w 542"/>
                <a:gd name="T27" fmla="*/ 185 h 346"/>
                <a:gd name="T28" fmla="*/ 519 w 542"/>
                <a:gd name="T29" fmla="*/ 110 h 346"/>
                <a:gd name="T30" fmla="*/ 538 w 542"/>
                <a:gd name="T31" fmla="*/ 57 h 346"/>
                <a:gd name="T32" fmla="*/ 540 w 542"/>
                <a:gd name="T33" fmla="*/ 30 h 346"/>
                <a:gd name="T34" fmla="*/ 535 w 542"/>
                <a:gd name="T35" fmla="*/ 19 h 346"/>
                <a:gd name="T36" fmla="*/ 530 w 542"/>
                <a:gd name="T37" fmla="*/ 23 h 346"/>
                <a:gd name="T38" fmla="*/ 519 w 542"/>
                <a:gd name="T39" fmla="*/ 32 h 346"/>
                <a:gd name="T40" fmla="*/ 500 w 542"/>
                <a:gd name="T41" fmla="*/ 47 h 346"/>
                <a:gd name="T42" fmla="*/ 473 w 542"/>
                <a:gd name="T43" fmla="*/ 65 h 346"/>
                <a:gd name="T44" fmla="*/ 438 w 542"/>
                <a:gd name="T45" fmla="*/ 83 h 346"/>
                <a:gd name="T46" fmla="*/ 394 w 542"/>
                <a:gd name="T47" fmla="*/ 101 h 346"/>
                <a:gd name="T48" fmla="*/ 342 w 542"/>
                <a:gd name="T49" fmla="*/ 113 h 346"/>
                <a:gd name="T50" fmla="*/ 282 w 542"/>
                <a:gd name="T51" fmla="*/ 120 h 346"/>
                <a:gd name="T52" fmla="*/ 217 w 542"/>
                <a:gd name="T53" fmla="*/ 119 h 346"/>
                <a:gd name="T54" fmla="*/ 160 w 542"/>
                <a:gd name="T55" fmla="*/ 109 h 346"/>
                <a:gd name="T56" fmla="*/ 113 w 542"/>
                <a:gd name="T57" fmla="*/ 93 h 346"/>
                <a:gd name="T58" fmla="*/ 77 w 542"/>
                <a:gd name="T59" fmla="*/ 74 h 346"/>
                <a:gd name="T60" fmla="*/ 50 w 542"/>
                <a:gd name="T61" fmla="*/ 52 h 346"/>
                <a:gd name="T62" fmla="*/ 30 w 542"/>
                <a:gd name="T63" fmla="*/ 32 h 346"/>
                <a:gd name="T64" fmla="*/ 18 w 542"/>
                <a:gd name="T65" fmla="*/ 16 h 346"/>
                <a:gd name="T66" fmla="*/ 12 w 542"/>
                <a:gd name="T67" fmla="*/ 5 h 346"/>
                <a:gd name="T68" fmla="*/ 8 w 542"/>
                <a:gd name="T69" fmla="*/ 0 h 346"/>
                <a:gd name="T70" fmla="*/ 1 w 542"/>
                <a:gd name="T71" fmla="*/ 5 h 3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42" h="346">
                  <a:moveTo>
                    <a:pt x="0" y="8"/>
                  </a:moveTo>
                  <a:lnTo>
                    <a:pt x="0" y="19"/>
                  </a:lnTo>
                  <a:lnTo>
                    <a:pt x="0" y="47"/>
                  </a:lnTo>
                  <a:lnTo>
                    <a:pt x="3" y="89"/>
                  </a:lnTo>
                  <a:lnTo>
                    <a:pt x="10" y="139"/>
                  </a:lnTo>
                  <a:lnTo>
                    <a:pt x="23" y="191"/>
                  </a:lnTo>
                  <a:lnTo>
                    <a:pt x="46" y="241"/>
                  </a:lnTo>
                  <a:lnTo>
                    <a:pt x="80" y="283"/>
                  </a:lnTo>
                  <a:lnTo>
                    <a:pt x="127" y="313"/>
                  </a:lnTo>
                  <a:lnTo>
                    <a:pt x="152" y="322"/>
                  </a:lnTo>
                  <a:lnTo>
                    <a:pt x="178" y="330"/>
                  </a:lnTo>
                  <a:lnTo>
                    <a:pt x="202" y="337"/>
                  </a:lnTo>
                  <a:lnTo>
                    <a:pt x="225" y="341"/>
                  </a:lnTo>
                  <a:lnTo>
                    <a:pt x="248" y="345"/>
                  </a:lnTo>
                  <a:lnTo>
                    <a:pt x="270" y="346"/>
                  </a:lnTo>
                  <a:lnTo>
                    <a:pt x="290" y="346"/>
                  </a:lnTo>
                  <a:lnTo>
                    <a:pt x="310" y="345"/>
                  </a:lnTo>
                  <a:lnTo>
                    <a:pt x="328" y="342"/>
                  </a:lnTo>
                  <a:lnTo>
                    <a:pt x="345" y="338"/>
                  </a:lnTo>
                  <a:lnTo>
                    <a:pt x="363" y="333"/>
                  </a:lnTo>
                  <a:lnTo>
                    <a:pt x="377" y="326"/>
                  </a:lnTo>
                  <a:lnTo>
                    <a:pt x="391" y="318"/>
                  </a:lnTo>
                  <a:lnTo>
                    <a:pt x="404" y="309"/>
                  </a:lnTo>
                  <a:lnTo>
                    <a:pt x="417" y="298"/>
                  </a:lnTo>
                  <a:lnTo>
                    <a:pt x="427" y="286"/>
                  </a:lnTo>
                  <a:lnTo>
                    <a:pt x="448" y="256"/>
                  </a:lnTo>
                  <a:lnTo>
                    <a:pt x="466" y="221"/>
                  </a:lnTo>
                  <a:lnTo>
                    <a:pt x="487" y="185"/>
                  </a:lnTo>
                  <a:lnTo>
                    <a:pt x="503" y="146"/>
                  </a:lnTo>
                  <a:lnTo>
                    <a:pt x="519" y="110"/>
                  </a:lnTo>
                  <a:lnTo>
                    <a:pt x="530" y="79"/>
                  </a:lnTo>
                  <a:lnTo>
                    <a:pt x="538" y="57"/>
                  </a:lnTo>
                  <a:lnTo>
                    <a:pt x="542" y="43"/>
                  </a:lnTo>
                  <a:lnTo>
                    <a:pt x="540" y="30"/>
                  </a:lnTo>
                  <a:lnTo>
                    <a:pt x="539" y="21"/>
                  </a:lnTo>
                  <a:lnTo>
                    <a:pt x="535" y="19"/>
                  </a:lnTo>
                  <a:lnTo>
                    <a:pt x="531" y="20"/>
                  </a:lnTo>
                  <a:lnTo>
                    <a:pt x="530" y="23"/>
                  </a:lnTo>
                  <a:lnTo>
                    <a:pt x="526" y="27"/>
                  </a:lnTo>
                  <a:lnTo>
                    <a:pt x="519" y="32"/>
                  </a:lnTo>
                  <a:lnTo>
                    <a:pt x="511" y="39"/>
                  </a:lnTo>
                  <a:lnTo>
                    <a:pt x="500" y="47"/>
                  </a:lnTo>
                  <a:lnTo>
                    <a:pt x="488" y="55"/>
                  </a:lnTo>
                  <a:lnTo>
                    <a:pt x="473" y="65"/>
                  </a:lnTo>
                  <a:lnTo>
                    <a:pt x="457" y="74"/>
                  </a:lnTo>
                  <a:lnTo>
                    <a:pt x="438" y="83"/>
                  </a:lnTo>
                  <a:lnTo>
                    <a:pt x="417" y="93"/>
                  </a:lnTo>
                  <a:lnTo>
                    <a:pt x="394" y="101"/>
                  </a:lnTo>
                  <a:lnTo>
                    <a:pt x="369" y="108"/>
                  </a:lnTo>
                  <a:lnTo>
                    <a:pt x="342" y="113"/>
                  </a:lnTo>
                  <a:lnTo>
                    <a:pt x="313" y="117"/>
                  </a:lnTo>
                  <a:lnTo>
                    <a:pt x="282" y="120"/>
                  </a:lnTo>
                  <a:lnTo>
                    <a:pt x="249" y="120"/>
                  </a:lnTo>
                  <a:lnTo>
                    <a:pt x="217" y="119"/>
                  </a:lnTo>
                  <a:lnTo>
                    <a:pt x="187" y="115"/>
                  </a:lnTo>
                  <a:lnTo>
                    <a:pt x="160" y="109"/>
                  </a:lnTo>
                  <a:lnTo>
                    <a:pt x="136" y="101"/>
                  </a:lnTo>
                  <a:lnTo>
                    <a:pt x="113" y="93"/>
                  </a:lnTo>
                  <a:lnTo>
                    <a:pt x="94" y="83"/>
                  </a:lnTo>
                  <a:lnTo>
                    <a:pt x="77" y="74"/>
                  </a:lnTo>
                  <a:lnTo>
                    <a:pt x="62" y="63"/>
                  </a:lnTo>
                  <a:lnTo>
                    <a:pt x="50" y="52"/>
                  </a:lnTo>
                  <a:lnTo>
                    <a:pt x="39" y="43"/>
                  </a:lnTo>
                  <a:lnTo>
                    <a:pt x="30" y="32"/>
                  </a:lnTo>
                  <a:lnTo>
                    <a:pt x="23" y="24"/>
                  </a:lnTo>
                  <a:lnTo>
                    <a:pt x="18" y="16"/>
                  </a:lnTo>
                  <a:lnTo>
                    <a:pt x="14" y="9"/>
                  </a:lnTo>
                  <a:lnTo>
                    <a:pt x="12" y="5"/>
                  </a:lnTo>
                  <a:lnTo>
                    <a:pt x="11" y="3"/>
                  </a:lnTo>
                  <a:lnTo>
                    <a:pt x="8" y="0"/>
                  </a:lnTo>
                  <a:lnTo>
                    <a:pt x="6" y="1"/>
                  </a:lnTo>
                  <a:lnTo>
                    <a:pt x="1" y="5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EF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56" name="Freeform 111">
              <a:extLst>
                <a:ext uri="{FF2B5EF4-FFF2-40B4-BE49-F238E27FC236}">
                  <a16:creationId xmlns:a16="http://schemas.microsoft.com/office/drawing/2014/main" id="{267A3BC6-B7E9-CF47-9A6B-0F59DE3CD53F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6" y="3316"/>
              <a:ext cx="542" cy="346"/>
            </a:xfrm>
            <a:custGeom>
              <a:avLst/>
              <a:gdLst>
                <a:gd name="T0" fmla="*/ 0 w 542"/>
                <a:gd name="T1" fmla="*/ 8 h 346"/>
                <a:gd name="T2" fmla="*/ 0 w 542"/>
                <a:gd name="T3" fmla="*/ 47 h 346"/>
                <a:gd name="T4" fmla="*/ 10 w 542"/>
                <a:gd name="T5" fmla="*/ 139 h 346"/>
                <a:gd name="T6" fmla="*/ 46 w 542"/>
                <a:gd name="T7" fmla="*/ 241 h 346"/>
                <a:gd name="T8" fmla="*/ 127 w 542"/>
                <a:gd name="T9" fmla="*/ 313 h 346"/>
                <a:gd name="T10" fmla="*/ 152 w 542"/>
                <a:gd name="T11" fmla="*/ 322 h 346"/>
                <a:gd name="T12" fmla="*/ 202 w 542"/>
                <a:gd name="T13" fmla="*/ 337 h 346"/>
                <a:gd name="T14" fmla="*/ 248 w 542"/>
                <a:gd name="T15" fmla="*/ 345 h 346"/>
                <a:gd name="T16" fmla="*/ 290 w 542"/>
                <a:gd name="T17" fmla="*/ 346 h 346"/>
                <a:gd name="T18" fmla="*/ 328 w 542"/>
                <a:gd name="T19" fmla="*/ 342 h 346"/>
                <a:gd name="T20" fmla="*/ 363 w 542"/>
                <a:gd name="T21" fmla="*/ 333 h 346"/>
                <a:gd name="T22" fmla="*/ 391 w 542"/>
                <a:gd name="T23" fmla="*/ 318 h 346"/>
                <a:gd name="T24" fmla="*/ 417 w 542"/>
                <a:gd name="T25" fmla="*/ 298 h 346"/>
                <a:gd name="T26" fmla="*/ 427 w 542"/>
                <a:gd name="T27" fmla="*/ 286 h 346"/>
                <a:gd name="T28" fmla="*/ 466 w 542"/>
                <a:gd name="T29" fmla="*/ 221 h 346"/>
                <a:gd name="T30" fmla="*/ 503 w 542"/>
                <a:gd name="T31" fmla="*/ 146 h 346"/>
                <a:gd name="T32" fmla="*/ 530 w 542"/>
                <a:gd name="T33" fmla="*/ 79 h 346"/>
                <a:gd name="T34" fmla="*/ 542 w 542"/>
                <a:gd name="T35" fmla="*/ 43 h 346"/>
                <a:gd name="T36" fmla="*/ 540 w 542"/>
                <a:gd name="T37" fmla="*/ 30 h 346"/>
                <a:gd name="T38" fmla="*/ 535 w 542"/>
                <a:gd name="T39" fmla="*/ 19 h 346"/>
                <a:gd name="T40" fmla="*/ 531 w 542"/>
                <a:gd name="T41" fmla="*/ 20 h 346"/>
                <a:gd name="T42" fmla="*/ 526 w 542"/>
                <a:gd name="T43" fmla="*/ 27 h 346"/>
                <a:gd name="T44" fmla="*/ 511 w 542"/>
                <a:gd name="T45" fmla="*/ 39 h 346"/>
                <a:gd name="T46" fmla="*/ 488 w 542"/>
                <a:gd name="T47" fmla="*/ 55 h 346"/>
                <a:gd name="T48" fmla="*/ 457 w 542"/>
                <a:gd name="T49" fmla="*/ 74 h 346"/>
                <a:gd name="T50" fmla="*/ 417 w 542"/>
                <a:gd name="T51" fmla="*/ 93 h 346"/>
                <a:gd name="T52" fmla="*/ 369 w 542"/>
                <a:gd name="T53" fmla="*/ 108 h 346"/>
                <a:gd name="T54" fmla="*/ 313 w 542"/>
                <a:gd name="T55" fmla="*/ 117 h 346"/>
                <a:gd name="T56" fmla="*/ 249 w 542"/>
                <a:gd name="T57" fmla="*/ 120 h 346"/>
                <a:gd name="T58" fmla="*/ 217 w 542"/>
                <a:gd name="T59" fmla="*/ 119 h 346"/>
                <a:gd name="T60" fmla="*/ 160 w 542"/>
                <a:gd name="T61" fmla="*/ 109 h 346"/>
                <a:gd name="T62" fmla="*/ 113 w 542"/>
                <a:gd name="T63" fmla="*/ 93 h 346"/>
                <a:gd name="T64" fmla="*/ 77 w 542"/>
                <a:gd name="T65" fmla="*/ 74 h 346"/>
                <a:gd name="T66" fmla="*/ 50 w 542"/>
                <a:gd name="T67" fmla="*/ 52 h 346"/>
                <a:gd name="T68" fmla="*/ 30 w 542"/>
                <a:gd name="T69" fmla="*/ 32 h 346"/>
                <a:gd name="T70" fmla="*/ 18 w 542"/>
                <a:gd name="T71" fmla="*/ 16 h 346"/>
                <a:gd name="T72" fmla="*/ 12 w 542"/>
                <a:gd name="T73" fmla="*/ 5 h 346"/>
                <a:gd name="T74" fmla="*/ 11 w 542"/>
                <a:gd name="T75" fmla="*/ 3 h 346"/>
                <a:gd name="T76" fmla="*/ 6 w 542"/>
                <a:gd name="T77" fmla="*/ 1 h 346"/>
                <a:gd name="T78" fmla="*/ 0 w 542"/>
                <a:gd name="T79" fmla="*/ 8 h 34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42" h="346">
                  <a:moveTo>
                    <a:pt x="0" y="8"/>
                  </a:moveTo>
                  <a:lnTo>
                    <a:pt x="0" y="8"/>
                  </a:lnTo>
                  <a:lnTo>
                    <a:pt x="0" y="19"/>
                  </a:lnTo>
                  <a:lnTo>
                    <a:pt x="0" y="47"/>
                  </a:lnTo>
                  <a:lnTo>
                    <a:pt x="3" y="89"/>
                  </a:lnTo>
                  <a:lnTo>
                    <a:pt x="10" y="139"/>
                  </a:lnTo>
                  <a:lnTo>
                    <a:pt x="23" y="191"/>
                  </a:lnTo>
                  <a:lnTo>
                    <a:pt x="46" y="241"/>
                  </a:lnTo>
                  <a:lnTo>
                    <a:pt x="80" y="283"/>
                  </a:lnTo>
                  <a:lnTo>
                    <a:pt x="127" y="313"/>
                  </a:lnTo>
                  <a:lnTo>
                    <a:pt x="152" y="322"/>
                  </a:lnTo>
                  <a:lnTo>
                    <a:pt x="178" y="330"/>
                  </a:lnTo>
                  <a:lnTo>
                    <a:pt x="202" y="337"/>
                  </a:lnTo>
                  <a:lnTo>
                    <a:pt x="225" y="341"/>
                  </a:lnTo>
                  <a:lnTo>
                    <a:pt x="248" y="345"/>
                  </a:lnTo>
                  <a:lnTo>
                    <a:pt x="270" y="346"/>
                  </a:lnTo>
                  <a:lnTo>
                    <a:pt x="290" y="346"/>
                  </a:lnTo>
                  <a:lnTo>
                    <a:pt x="310" y="345"/>
                  </a:lnTo>
                  <a:lnTo>
                    <a:pt x="328" y="342"/>
                  </a:lnTo>
                  <a:lnTo>
                    <a:pt x="345" y="338"/>
                  </a:lnTo>
                  <a:lnTo>
                    <a:pt x="363" y="333"/>
                  </a:lnTo>
                  <a:lnTo>
                    <a:pt x="377" y="326"/>
                  </a:lnTo>
                  <a:lnTo>
                    <a:pt x="391" y="318"/>
                  </a:lnTo>
                  <a:lnTo>
                    <a:pt x="404" y="309"/>
                  </a:lnTo>
                  <a:lnTo>
                    <a:pt x="417" y="298"/>
                  </a:lnTo>
                  <a:lnTo>
                    <a:pt x="427" y="286"/>
                  </a:lnTo>
                  <a:lnTo>
                    <a:pt x="448" y="256"/>
                  </a:lnTo>
                  <a:lnTo>
                    <a:pt x="466" y="221"/>
                  </a:lnTo>
                  <a:lnTo>
                    <a:pt x="487" y="185"/>
                  </a:lnTo>
                  <a:lnTo>
                    <a:pt x="503" y="146"/>
                  </a:lnTo>
                  <a:lnTo>
                    <a:pt x="519" y="110"/>
                  </a:lnTo>
                  <a:lnTo>
                    <a:pt x="530" y="79"/>
                  </a:lnTo>
                  <a:lnTo>
                    <a:pt x="538" y="57"/>
                  </a:lnTo>
                  <a:lnTo>
                    <a:pt x="542" y="43"/>
                  </a:lnTo>
                  <a:lnTo>
                    <a:pt x="540" y="30"/>
                  </a:lnTo>
                  <a:lnTo>
                    <a:pt x="539" y="21"/>
                  </a:lnTo>
                  <a:lnTo>
                    <a:pt x="535" y="19"/>
                  </a:lnTo>
                  <a:lnTo>
                    <a:pt x="531" y="20"/>
                  </a:lnTo>
                  <a:lnTo>
                    <a:pt x="530" y="23"/>
                  </a:lnTo>
                  <a:lnTo>
                    <a:pt x="526" y="27"/>
                  </a:lnTo>
                  <a:lnTo>
                    <a:pt x="519" y="32"/>
                  </a:lnTo>
                  <a:lnTo>
                    <a:pt x="511" y="39"/>
                  </a:lnTo>
                  <a:lnTo>
                    <a:pt x="500" y="47"/>
                  </a:lnTo>
                  <a:lnTo>
                    <a:pt x="488" y="55"/>
                  </a:lnTo>
                  <a:lnTo>
                    <a:pt x="473" y="65"/>
                  </a:lnTo>
                  <a:lnTo>
                    <a:pt x="457" y="74"/>
                  </a:lnTo>
                  <a:lnTo>
                    <a:pt x="438" y="83"/>
                  </a:lnTo>
                  <a:lnTo>
                    <a:pt x="417" y="93"/>
                  </a:lnTo>
                  <a:lnTo>
                    <a:pt x="394" y="101"/>
                  </a:lnTo>
                  <a:lnTo>
                    <a:pt x="369" y="108"/>
                  </a:lnTo>
                  <a:lnTo>
                    <a:pt x="342" y="113"/>
                  </a:lnTo>
                  <a:lnTo>
                    <a:pt x="313" y="117"/>
                  </a:lnTo>
                  <a:lnTo>
                    <a:pt x="282" y="120"/>
                  </a:lnTo>
                  <a:lnTo>
                    <a:pt x="249" y="120"/>
                  </a:lnTo>
                  <a:lnTo>
                    <a:pt x="217" y="119"/>
                  </a:lnTo>
                  <a:lnTo>
                    <a:pt x="187" y="115"/>
                  </a:lnTo>
                  <a:lnTo>
                    <a:pt x="160" y="109"/>
                  </a:lnTo>
                  <a:lnTo>
                    <a:pt x="136" y="101"/>
                  </a:lnTo>
                  <a:lnTo>
                    <a:pt x="113" y="93"/>
                  </a:lnTo>
                  <a:lnTo>
                    <a:pt x="94" y="83"/>
                  </a:lnTo>
                  <a:lnTo>
                    <a:pt x="77" y="74"/>
                  </a:lnTo>
                  <a:lnTo>
                    <a:pt x="62" y="63"/>
                  </a:lnTo>
                  <a:lnTo>
                    <a:pt x="50" y="52"/>
                  </a:lnTo>
                  <a:lnTo>
                    <a:pt x="39" y="43"/>
                  </a:lnTo>
                  <a:lnTo>
                    <a:pt x="30" y="32"/>
                  </a:lnTo>
                  <a:lnTo>
                    <a:pt x="23" y="24"/>
                  </a:lnTo>
                  <a:lnTo>
                    <a:pt x="18" y="16"/>
                  </a:lnTo>
                  <a:lnTo>
                    <a:pt x="14" y="9"/>
                  </a:lnTo>
                  <a:lnTo>
                    <a:pt x="12" y="5"/>
                  </a:lnTo>
                  <a:lnTo>
                    <a:pt x="11" y="3"/>
                  </a:lnTo>
                  <a:lnTo>
                    <a:pt x="8" y="0"/>
                  </a:lnTo>
                  <a:lnTo>
                    <a:pt x="6" y="1"/>
                  </a:lnTo>
                  <a:lnTo>
                    <a:pt x="1" y="5"/>
                  </a:lnTo>
                  <a:lnTo>
                    <a:pt x="0" y="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57" name="Freeform 112">
              <a:extLst>
                <a:ext uri="{FF2B5EF4-FFF2-40B4-BE49-F238E27FC236}">
                  <a16:creationId xmlns:a16="http://schemas.microsoft.com/office/drawing/2014/main" id="{225E018A-2F25-B172-133A-E78F252A68DE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4" y="3177"/>
              <a:ext cx="208" cy="208"/>
            </a:xfrm>
            <a:custGeom>
              <a:avLst/>
              <a:gdLst>
                <a:gd name="T0" fmla="*/ 8 w 208"/>
                <a:gd name="T1" fmla="*/ 4 h 208"/>
                <a:gd name="T2" fmla="*/ 7 w 208"/>
                <a:gd name="T3" fmla="*/ 12 h 208"/>
                <a:gd name="T4" fmla="*/ 3 w 208"/>
                <a:gd name="T5" fmla="*/ 35 h 208"/>
                <a:gd name="T6" fmla="*/ 0 w 208"/>
                <a:gd name="T7" fmla="*/ 66 h 208"/>
                <a:gd name="T8" fmla="*/ 1 w 208"/>
                <a:gd name="T9" fmla="*/ 102 h 208"/>
                <a:gd name="T10" fmla="*/ 6 w 208"/>
                <a:gd name="T11" fmla="*/ 132 h 208"/>
                <a:gd name="T12" fmla="*/ 12 w 208"/>
                <a:gd name="T13" fmla="*/ 150 h 208"/>
                <a:gd name="T14" fmla="*/ 19 w 208"/>
                <a:gd name="T15" fmla="*/ 159 h 208"/>
                <a:gd name="T16" fmla="*/ 23 w 208"/>
                <a:gd name="T17" fmla="*/ 165 h 208"/>
                <a:gd name="T18" fmla="*/ 26 w 208"/>
                <a:gd name="T19" fmla="*/ 167 h 208"/>
                <a:gd name="T20" fmla="*/ 31 w 208"/>
                <a:gd name="T21" fmla="*/ 173 h 208"/>
                <a:gd name="T22" fmla="*/ 39 w 208"/>
                <a:gd name="T23" fmla="*/ 179 h 208"/>
                <a:gd name="T24" fmla="*/ 47 w 208"/>
                <a:gd name="T25" fmla="*/ 186 h 208"/>
                <a:gd name="T26" fmla="*/ 58 w 208"/>
                <a:gd name="T27" fmla="*/ 193 h 208"/>
                <a:gd name="T28" fmla="*/ 68 w 208"/>
                <a:gd name="T29" fmla="*/ 198 h 208"/>
                <a:gd name="T30" fmla="*/ 80 w 208"/>
                <a:gd name="T31" fmla="*/ 204 h 208"/>
                <a:gd name="T32" fmla="*/ 90 w 208"/>
                <a:gd name="T33" fmla="*/ 206 h 208"/>
                <a:gd name="T34" fmla="*/ 109 w 208"/>
                <a:gd name="T35" fmla="*/ 208 h 208"/>
                <a:gd name="T36" fmla="*/ 120 w 208"/>
                <a:gd name="T37" fmla="*/ 206 h 208"/>
                <a:gd name="T38" fmla="*/ 127 w 208"/>
                <a:gd name="T39" fmla="*/ 205 h 208"/>
                <a:gd name="T40" fmla="*/ 128 w 208"/>
                <a:gd name="T41" fmla="*/ 204 h 208"/>
                <a:gd name="T42" fmla="*/ 128 w 208"/>
                <a:gd name="T43" fmla="*/ 204 h 208"/>
                <a:gd name="T44" fmla="*/ 134 w 208"/>
                <a:gd name="T45" fmla="*/ 201 h 208"/>
                <a:gd name="T46" fmla="*/ 139 w 208"/>
                <a:gd name="T47" fmla="*/ 197 h 208"/>
                <a:gd name="T48" fmla="*/ 144 w 208"/>
                <a:gd name="T49" fmla="*/ 196 h 208"/>
                <a:gd name="T50" fmla="*/ 150 w 208"/>
                <a:gd name="T51" fmla="*/ 194 h 208"/>
                <a:gd name="T52" fmla="*/ 158 w 208"/>
                <a:gd name="T53" fmla="*/ 190 h 208"/>
                <a:gd name="T54" fmla="*/ 169 w 208"/>
                <a:gd name="T55" fmla="*/ 179 h 208"/>
                <a:gd name="T56" fmla="*/ 179 w 208"/>
                <a:gd name="T57" fmla="*/ 169 h 208"/>
                <a:gd name="T58" fmla="*/ 189 w 208"/>
                <a:gd name="T59" fmla="*/ 165 h 208"/>
                <a:gd name="T60" fmla="*/ 193 w 208"/>
                <a:gd name="T61" fmla="*/ 166 h 208"/>
                <a:gd name="T62" fmla="*/ 197 w 208"/>
                <a:gd name="T63" fmla="*/ 169 h 208"/>
                <a:gd name="T64" fmla="*/ 200 w 208"/>
                <a:gd name="T65" fmla="*/ 171 h 208"/>
                <a:gd name="T66" fmla="*/ 202 w 208"/>
                <a:gd name="T67" fmla="*/ 177 h 208"/>
                <a:gd name="T68" fmla="*/ 206 w 208"/>
                <a:gd name="T69" fmla="*/ 166 h 208"/>
                <a:gd name="T70" fmla="*/ 208 w 208"/>
                <a:gd name="T71" fmla="*/ 152 h 208"/>
                <a:gd name="T72" fmla="*/ 202 w 208"/>
                <a:gd name="T73" fmla="*/ 136 h 208"/>
                <a:gd name="T74" fmla="*/ 187 w 208"/>
                <a:gd name="T75" fmla="*/ 117 h 208"/>
                <a:gd name="T76" fmla="*/ 175 w 208"/>
                <a:gd name="T77" fmla="*/ 108 h 208"/>
                <a:gd name="T78" fmla="*/ 166 w 208"/>
                <a:gd name="T79" fmla="*/ 100 h 208"/>
                <a:gd name="T80" fmla="*/ 156 w 208"/>
                <a:gd name="T81" fmla="*/ 94 h 208"/>
                <a:gd name="T82" fmla="*/ 150 w 208"/>
                <a:gd name="T83" fmla="*/ 89 h 208"/>
                <a:gd name="T84" fmla="*/ 142 w 208"/>
                <a:gd name="T85" fmla="*/ 85 h 208"/>
                <a:gd name="T86" fmla="*/ 135 w 208"/>
                <a:gd name="T87" fmla="*/ 78 h 208"/>
                <a:gd name="T88" fmla="*/ 128 w 208"/>
                <a:gd name="T89" fmla="*/ 69 h 208"/>
                <a:gd name="T90" fmla="*/ 120 w 208"/>
                <a:gd name="T91" fmla="*/ 58 h 208"/>
                <a:gd name="T92" fmla="*/ 109 w 208"/>
                <a:gd name="T93" fmla="*/ 44 h 208"/>
                <a:gd name="T94" fmla="*/ 94 w 208"/>
                <a:gd name="T95" fmla="*/ 31 h 208"/>
                <a:gd name="T96" fmla="*/ 78 w 208"/>
                <a:gd name="T97" fmla="*/ 20 h 208"/>
                <a:gd name="T98" fmla="*/ 61 w 208"/>
                <a:gd name="T99" fmla="*/ 11 h 208"/>
                <a:gd name="T100" fmla="*/ 43 w 208"/>
                <a:gd name="T101" fmla="*/ 4 h 208"/>
                <a:gd name="T102" fmla="*/ 27 w 208"/>
                <a:gd name="T103" fmla="*/ 0 h 208"/>
                <a:gd name="T104" fmla="*/ 15 w 208"/>
                <a:gd name="T105" fmla="*/ 0 h 208"/>
                <a:gd name="T106" fmla="*/ 8 w 208"/>
                <a:gd name="T107" fmla="*/ 4 h 208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208" h="208">
                  <a:moveTo>
                    <a:pt x="8" y="4"/>
                  </a:moveTo>
                  <a:lnTo>
                    <a:pt x="7" y="12"/>
                  </a:lnTo>
                  <a:lnTo>
                    <a:pt x="3" y="35"/>
                  </a:lnTo>
                  <a:lnTo>
                    <a:pt x="0" y="66"/>
                  </a:lnTo>
                  <a:lnTo>
                    <a:pt x="1" y="102"/>
                  </a:lnTo>
                  <a:lnTo>
                    <a:pt x="6" y="132"/>
                  </a:lnTo>
                  <a:lnTo>
                    <a:pt x="12" y="150"/>
                  </a:lnTo>
                  <a:lnTo>
                    <a:pt x="19" y="159"/>
                  </a:lnTo>
                  <a:lnTo>
                    <a:pt x="23" y="165"/>
                  </a:lnTo>
                  <a:lnTo>
                    <a:pt x="26" y="167"/>
                  </a:lnTo>
                  <a:lnTo>
                    <a:pt x="31" y="173"/>
                  </a:lnTo>
                  <a:lnTo>
                    <a:pt x="39" y="179"/>
                  </a:lnTo>
                  <a:lnTo>
                    <a:pt x="47" y="186"/>
                  </a:lnTo>
                  <a:lnTo>
                    <a:pt x="58" y="193"/>
                  </a:lnTo>
                  <a:lnTo>
                    <a:pt x="68" y="198"/>
                  </a:lnTo>
                  <a:lnTo>
                    <a:pt x="80" y="204"/>
                  </a:lnTo>
                  <a:lnTo>
                    <a:pt x="90" y="206"/>
                  </a:lnTo>
                  <a:lnTo>
                    <a:pt x="109" y="208"/>
                  </a:lnTo>
                  <a:lnTo>
                    <a:pt x="120" y="206"/>
                  </a:lnTo>
                  <a:lnTo>
                    <a:pt x="127" y="205"/>
                  </a:lnTo>
                  <a:lnTo>
                    <a:pt x="128" y="204"/>
                  </a:lnTo>
                  <a:lnTo>
                    <a:pt x="134" y="201"/>
                  </a:lnTo>
                  <a:lnTo>
                    <a:pt x="139" y="197"/>
                  </a:lnTo>
                  <a:lnTo>
                    <a:pt x="144" y="196"/>
                  </a:lnTo>
                  <a:lnTo>
                    <a:pt x="150" y="194"/>
                  </a:lnTo>
                  <a:lnTo>
                    <a:pt x="158" y="190"/>
                  </a:lnTo>
                  <a:lnTo>
                    <a:pt x="169" y="179"/>
                  </a:lnTo>
                  <a:lnTo>
                    <a:pt x="179" y="169"/>
                  </a:lnTo>
                  <a:lnTo>
                    <a:pt x="189" y="165"/>
                  </a:lnTo>
                  <a:lnTo>
                    <a:pt x="193" y="166"/>
                  </a:lnTo>
                  <a:lnTo>
                    <a:pt x="197" y="169"/>
                  </a:lnTo>
                  <a:lnTo>
                    <a:pt x="200" y="171"/>
                  </a:lnTo>
                  <a:lnTo>
                    <a:pt x="202" y="177"/>
                  </a:lnTo>
                  <a:lnTo>
                    <a:pt x="206" y="166"/>
                  </a:lnTo>
                  <a:lnTo>
                    <a:pt x="208" y="152"/>
                  </a:lnTo>
                  <a:lnTo>
                    <a:pt x="202" y="136"/>
                  </a:lnTo>
                  <a:lnTo>
                    <a:pt x="187" y="117"/>
                  </a:lnTo>
                  <a:lnTo>
                    <a:pt x="175" y="108"/>
                  </a:lnTo>
                  <a:lnTo>
                    <a:pt x="166" y="100"/>
                  </a:lnTo>
                  <a:lnTo>
                    <a:pt x="156" y="94"/>
                  </a:lnTo>
                  <a:lnTo>
                    <a:pt x="150" y="89"/>
                  </a:lnTo>
                  <a:lnTo>
                    <a:pt x="142" y="85"/>
                  </a:lnTo>
                  <a:lnTo>
                    <a:pt x="135" y="78"/>
                  </a:lnTo>
                  <a:lnTo>
                    <a:pt x="128" y="69"/>
                  </a:lnTo>
                  <a:lnTo>
                    <a:pt x="120" y="58"/>
                  </a:lnTo>
                  <a:lnTo>
                    <a:pt x="109" y="44"/>
                  </a:lnTo>
                  <a:lnTo>
                    <a:pt x="94" y="31"/>
                  </a:lnTo>
                  <a:lnTo>
                    <a:pt x="78" y="20"/>
                  </a:lnTo>
                  <a:lnTo>
                    <a:pt x="61" y="11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5" y="0"/>
                  </a:lnTo>
                  <a:lnTo>
                    <a:pt x="8" y="4"/>
                  </a:lnTo>
                  <a:close/>
                </a:path>
              </a:pathLst>
            </a:custGeom>
            <a:solidFill>
              <a:srgbClr val="8C8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58" name="Freeform 113">
              <a:extLst>
                <a:ext uri="{FF2B5EF4-FFF2-40B4-BE49-F238E27FC236}">
                  <a16:creationId xmlns:a16="http://schemas.microsoft.com/office/drawing/2014/main" id="{0E7C01F9-87EE-EE33-46CB-66610A06E82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4" y="3177"/>
              <a:ext cx="208" cy="208"/>
            </a:xfrm>
            <a:custGeom>
              <a:avLst/>
              <a:gdLst>
                <a:gd name="T0" fmla="*/ 8 w 208"/>
                <a:gd name="T1" fmla="*/ 4 h 208"/>
                <a:gd name="T2" fmla="*/ 3 w 208"/>
                <a:gd name="T3" fmla="*/ 35 h 208"/>
                <a:gd name="T4" fmla="*/ 1 w 208"/>
                <a:gd name="T5" fmla="*/ 102 h 208"/>
                <a:gd name="T6" fmla="*/ 6 w 208"/>
                <a:gd name="T7" fmla="*/ 132 h 208"/>
                <a:gd name="T8" fmla="*/ 19 w 208"/>
                <a:gd name="T9" fmla="*/ 159 h 208"/>
                <a:gd name="T10" fmla="*/ 23 w 208"/>
                <a:gd name="T11" fmla="*/ 165 h 208"/>
                <a:gd name="T12" fmla="*/ 31 w 208"/>
                <a:gd name="T13" fmla="*/ 173 h 208"/>
                <a:gd name="T14" fmla="*/ 47 w 208"/>
                <a:gd name="T15" fmla="*/ 186 h 208"/>
                <a:gd name="T16" fmla="*/ 68 w 208"/>
                <a:gd name="T17" fmla="*/ 198 h 208"/>
                <a:gd name="T18" fmla="*/ 90 w 208"/>
                <a:gd name="T19" fmla="*/ 206 h 208"/>
                <a:gd name="T20" fmla="*/ 109 w 208"/>
                <a:gd name="T21" fmla="*/ 208 h 208"/>
                <a:gd name="T22" fmla="*/ 127 w 208"/>
                <a:gd name="T23" fmla="*/ 205 h 208"/>
                <a:gd name="T24" fmla="*/ 128 w 208"/>
                <a:gd name="T25" fmla="*/ 204 h 208"/>
                <a:gd name="T26" fmla="*/ 134 w 208"/>
                <a:gd name="T27" fmla="*/ 201 h 208"/>
                <a:gd name="T28" fmla="*/ 144 w 208"/>
                <a:gd name="T29" fmla="*/ 196 h 208"/>
                <a:gd name="T30" fmla="*/ 150 w 208"/>
                <a:gd name="T31" fmla="*/ 194 h 208"/>
                <a:gd name="T32" fmla="*/ 169 w 208"/>
                <a:gd name="T33" fmla="*/ 179 h 208"/>
                <a:gd name="T34" fmla="*/ 189 w 208"/>
                <a:gd name="T35" fmla="*/ 165 h 208"/>
                <a:gd name="T36" fmla="*/ 193 w 208"/>
                <a:gd name="T37" fmla="*/ 166 h 208"/>
                <a:gd name="T38" fmla="*/ 200 w 208"/>
                <a:gd name="T39" fmla="*/ 171 h 208"/>
                <a:gd name="T40" fmla="*/ 202 w 208"/>
                <a:gd name="T41" fmla="*/ 177 h 208"/>
                <a:gd name="T42" fmla="*/ 208 w 208"/>
                <a:gd name="T43" fmla="*/ 152 h 208"/>
                <a:gd name="T44" fmla="*/ 187 w 208"/>
                <a:gd name="T45" fmla="*/ 117 h 208"/>
                <a:gd name="T46" fmla="*/ 175 w 208"/>
                <a:gd name="T47" fmla="*/ 108 h 208"/>
                <a:gd name="T48" fmla="*/ 156 w 208"/>
                <a:gd name="T49" fmla="*/ 94 h 208"/>
                <a:gd name="T50" fmla="*/ 142 w 208"/>
                <a:gd name="T51" fmla="*/ 85 h 208"/>
                <a:gd name="T52" fmla="*/ 128 w 208"/>
                <a:gd name="T53" fmla="*/ 69 h 208"/>
                <a:gd name="T54" fmla="*/ 120 w 208"/>
                <a:gd name="T55" fmla="*/ 58 h 208"/>
                <a:gd name="T56" fmla="*/ 94 w 208"/>
                <a:gd name="T57" fmla="*/ 31 h 208"/>
                <a:gd name="T58" fmla="*/ 61 w 208"/>
                <a:gd name="T59" fmla="*/ 11 h 208"/>
                <a:gd name="T60" fmla="*/ 27 w 208"/>
                <a:gd name="T61" fmla="*/ 0 h 208"/>
                <a:gd name="T62" fmla="*/ 8 w 208"/>
                <a:gd name="T63" fmla="*/ 4 h 20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08" h="208">
                  <a:moveTo>
                    <a:pt x="8" y="4"/>
                  </a:moveTo>
                  <a:lnTo>
                    <a:pt x="8" y="4"/>
                  </a:lnTo>
                  <a:lnTo>
                    <a:pt x="7" y="12"/>
                  </a:lnTo>
                  <a:lnTo>
                    <a:pt x="3" y="35"/>
                  </a:lnTo>
                  <a:lnTo>
                    <a:pt x="0" y="66"/>
                  </a:lnTo>
                  <a:lnTo>
                    <a:pt x="1" y="102"/>
                  </a:lnTo>
                  <a:lnTo>
                    <a:pt x="6" y="132"/>
                  </a:lnTo>
                  <a:lnTo>
                    <a:pt x="12" y="150"/>
                  </a:lnTo>
                  <a:lnTo>
                    <a:pt x="19" y="159"/>
                  </a:lnTo>
                  <a:lnTo>
                    <a:pt x="23" y="165"/>
                  </a:lnTo>
                  <a:lnTo>
                    <a:pt x="26" y="167"/>
                  </a:lnTo>
                  <a:lnTo>
                    <a:pt x="31" y="173"/>
                  </a:lnTo>
                  <a:lnTo>
                    <a:pt x="39" y="179"/>
                  </a:lnTo>
                  <a:lnTo>
                    <a:pt x="47" y="186"/>
                  </a:lnTo>
                  <a:lnTo>
                    <a:pt x="58" y="193"/>
                  </a:lnTo>
                  <a:lnTo>
                    <a:pt x="68" y="198"/>
                  </a:lnTo>
                  <a:lnTo>
                    <a:pt x="80" y="204"/>
                  </a:lnTo>
                  <a:lnTo>
                    <a:pt x="90" y="206"/>
                  </a:lnTo>
                  <a:lnTo>
                    <a:pt x="109" y="208"/>
                  </a:lnTo>
                  <a:lnTo>
                    <a:pt x="120" y="206"/>
                  </a:lnTo>
                  <a:lnTo>
                    <a:pt x="127" y="205"/>
                  </a:lnTo>
                  <a:lnTo>
                    <a:pt x="128" y="204"/>
                  </a:lnTo>
                  <a:lnTo>
                    <a:pt x="134" y="201"/>
                  </a:lnTo>
                  <a:lnTo>
                    <a:pt x="139" y="197"/>
                  </a:lnTo>
                  <a:lnTo>
                    <a:pt x="144" y="196"/>
                  </a:lnTo>
                  <a:lnTo>
                    <a:pt x="150" y="194"/>
                  </a:lnTo>
                  <a:lnTo>
                    <a:pt x="158" y="190"/>
                  </a:lnTo>
                  <a:lnTo>
                    <a:pt x="169" y="179"/>
                  </a:lnTo>
                  <a:lnTo>
                    <a:pt x="179" y="169"/>
                  </a:lnTo>
                  <a:lnTo>
                    <a:pt x="189" y="165"/>
                  </a:lnTo>
                  <a:lnTo>
                    <a:pt x="193" y="166"/>
                  </a:lnTo>
                  <a:lnTo>
                    <a:pt x="197" y="169"/>
                  </a:lnTo>
                  <a:lnTo>
                    <a:pt x="200" y="171"/>
                  </a:lnTo>
                  <a:lnTo>
                    <a:pt x="202" y="177"/>
                  </a:lnTo>
                  <a:lnTo>
                    <a:pt x="206" y="166"/>
                  </a:lnTo>
                  <a:lnTo>
                    <a:pt x="208" y="152"/>
                  </a:lnTo>
                  <a:lnTo>
                    <a:pt x="202" y="136"/>
                  </a:lnTo>
                  <a:lnTo>
                    <a:pt x="187" y="117"/>
                  </a:lnTo>
                  <a:lnTo>
                    <a:pt x="175" y="108"/>
                  </a:lnTo>
                  <a:lnTo>
                    <a:pt x="166" y="100"/>
                  </a:lnTo>
                  <a:lnTo>
                    <a:pt x="156" y="94"/>
                  </a:lnTo>
                  <a:lnTo>
                    <a:pt x="150" y="89"/>
                  </a:lnTo>
                  <a:lnTo>
                    <a:pt x="142" y="85"/>
                  </a:lnTo>
                  <a:lnTo>
                    <a:pt x="135" y="78"/>
                  </a:lnTo>
                  <a:lnTo>
                    <a:pt x="128" y="69"/>
                  </a:lnTo>
                  <a:lnTo>
                    <a:pt x="120" y="58"/>
                  </a:lnTo>
                  <a:lnTo>
                    <a:pt x="109" y="44"/>
                  </a:lnTo>
                  <a:lnTo>
                    <a:pt x="94" y="31"/>
                  </a:lnTo>
                  <a:lnTo>
                    <a:pt x="78" y="20"/>
                  </a:lnTo>
                  <a:lnTo>
                    <a:pt x="61" y="11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5" y="0"/>
                  </a:lnTo>
                  <a:lnTo>
                    <a:pt x="8" y="4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59" name="Freeform 114">
              <a:extLst>
                <a:ext uri="{FF2B5EF4-FFF2-40B4-BE49-F238E27FC236}">
                  <a16:creationId xmlns:a16="http://schemas.microsoft.com/office/drawing/2014/main" id="{252BD1C4-18F5-6B66-7FF8-5469B94F99F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8" y="3354"/>
              <a:ext cx="34" cy="32"/>
            </a:xfrm>
            <a:custGeom>
              <a:avLst/>
              <a:gdLst>
                <a:gd name="T0" fmla="*/ 18 w 34"/>
                <a:gd name="T1" fmla="*/ 0 h 32"/>
                <a:gd name="T2" fmla="*/ 24 w 34"/>
                <a:gd name="T3" fmla="*/ 1 h 32"/>
                <a:gd name="T4" fmla="*/ 30 w 34"/>
                <a:gd name="T5" fmla="*/ 5 h 32"/>
                <a:gd name="T6" fmla="*/ 32 w 34"/>
                <a:gd name="T7" fmla="*/ 10 h 32"/>
                <a:gd name="T8" fmla="*/ 34 w 34"/>
                <a:gd name="T9" fmla="*/ 17 h 32"/>
                <a:gd name="T10" fmla="*/ 32 w 34"/>
                <a:gd name="T11" fmla="*/ 23 h 32"/>
                <a:gd name="T12" fmla="*/ 30 w 34"/>
                <a:gd name="T13" fmla="*/ 28 h 32"/>
                <a:gd name="T14" fmla="*/ 24 w 34"/>
                <a:gd name="T15" fmla="*/ 31 h 32"/>
                <a:gd name="T16" fmla="*/ 18 w 34"/>
                <a:gd name="T17" fmla="*/ 32 h 32"/>
                <a:gd name="T18" fmla="*/ 11 w 34"/>
                <a:gd name="T19" fmla="*/ 31 h 32"/>
                <a:gd name="T20" fmla="*/ 6 w 34"/>
                <a:gd name="T21" fmla="*/ 28 h 32"/>
                <a:gd name="T22" fmla="*/ 1 w 34"/>
                <a:gd name="T23" fmla="*/ 23 h 32"/>
                <a:gd name="T24" fmla="*/ 0 w 34"/>
                <a:gd name="T25" fmla="*/ 17 h 32"/>
                <a:gd name="T26" fmla="*/ 1 w 34"/>
                <a:gd name="T27" fmla="*/ 10 h 32"/>
                <a:gd name="T28" fmla="*/ 6 w 34"/>
                <a:gd name="T29" fmla="*/ 5 h 32"/>
                <a:gd name="T30" fmla="*/ 11 w 34"/>
                <a:gd name="T31" fmla="*/ 1 h 32"/>
                <a:gd name="T32" fmla="*/ 18 w 34"/>
                <a:gd name="T33" fmla="*/ 0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4" h="32">
                  <a:moveTo>
                    <a:pt x="18" y="0"/>
                  </a:moveTo>
                  <a:lnTo>
                    <a:pt x="24" y="1"/>
                  </a:lnTo>
                  <a:lnTo>
                    <a:pt x="30" y="5"/>
                  </a:lnTo>
                  <a:lnTo>
                    <a:pt x="32" y="10"/>
                  </a:lnTo>
                  <a:lnTo>
                    <a:pt x="34" y="17"/>
                  </a:lnTo>
                  <a:lnTo>
                    <a:pt x="32" y="23"/>
                  </a:lnTo>
                  <a:lnTo>
                    <a:pt x="30" y="28"/>
                  </a:lnTo>
                  <a:lnTo>
                    <a:pt x="24" y="31"/>
                  </a:lnTo>
                  <a:lnTo>
                    <a:pt x="18" y="32"/>
                  </a:lnTo>
                  <a:lnTo>
                    <a:pt x="11" y="31"/>
                  </a:lnTo>
                  <a:lnTo>
                    <a:pt x="6" y="28"/>
                  </a:lnTo>
                  <a:lnTo>
                    <a:pt x="1" y="23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6" y="5"/>
                  </a:lnTo>
                  <a:lnTo>
                    <a:pt x="11" y="1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B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60" name="Freeform 115">
              <a:extLst>
                <a:ext uri="{FF2B5EF4-FFF2-40B4-BE49-F238E27FC236}">
                  <a16:creationId xmlns:a16="http://schemas.microsoft.com/office/drawing/2014/main" id="{EFAF2252-2B23-7684-8DE2-E453452DDB0A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8" y="3354"/>
              <a:ext cx="34" cy="32"/>
            </a:xfrm>
            <a:custGeom>
              <a:avLst/>
              <a:gdLst>
                <a:gd name="T0" fmla="*/ 18 w 34"/>
                <a:gd name="T1" fmla="*/ 0 h 32"/>
                <a:gd name="T2" fmla="*/ 18 w 34"/>
                <a:gd name="T3" fmla="*/ 0 h 32"/>
                <a:gd name="T4" fmla="*/ 24 w 34"/>
                <a:gd name="T5" fmla="*/ 1 h 32"/>
                <a:gd name="T6" fmla="*/ 30 w 34"/>
                <a:gd name="T7" fmla="*/ 5 h 32"/>
                <a:gd name="T8" fmla="*/ 32 w 34"/>
                <a:gd name="T9" fmla="*/ 10 h 32"/>
                <a:gd name="T10" fmla="*/ 34 w 34"/>
                <a:gd name="T11" fmla="*/ 17 h 32"/>
                <a:gd name="T12" fmla="*/ 34 w 34"/>
                <a:gd name="T13" fmla="*/ 17 h 32"/>
                <a:gd name="T14" fmla="*/ 32 w 34"/>
                <a:gd name="T15" fmla="*/ 23 h 32"/>
                <a:gd name="T16" fmla="*/ 30 w 34"/>
                <a:gd name="T17" fmla="*/ 28 h 32"/>
                <a:gd name="T18" fmla="*/ 24 w 34"/>
                <a:gd name="T19" fmla="*/ 31 h 32"/>
                <a:gd name="T20" fmla="*/ 18 w 34"/>
                <a:gd name="T21" fmla="*/ 32 h 32"/>
                <a:gd name="T22" fmla="*/ 18 w 34"/>
                <a:gd name="T23" fmla="*/ 32 h 32"/>
                <a:gd name="T24" fmla="*/ 11 w 34"/>
                <a:gd name="T25" fmla="*/ 31 h 32"/>
                <a:gd name="T26" fmla="*/ 6 w 34"/>
                <a:gd name="T27" fmla="*/ 28 h 32"/>
                <a:gd name="T28" fmla="*/ 1 w 34"/>
                <a:gd name="T29" fmla="*/ 23 h 32"/>
                <a:gd name="T30" fmla="*/ 0 w 34"/>
                <a:gd name="T31" fmla="*/ 17 h 32"/>
                <a:gd name="T32" fmla="*/ 0 w 34"/>
                <a:gd name="T33" fmla="*/ 17 h 32"/>
                <a:gd name="T34" fmla="*/ 1 w 34"/>
                <a:gd name="T35" fmla="*/ 10 h 32"/>
                <a:gd name="T36" fmla="*/ 6 w 34"/>
                <a:gd name="T37" fmla="*/ 5 h 32"/>
                <a:gd name="T38" fmla="*/ 11 w 34"/>
                <a:gd name="T39" fmla="*/ 1 h 32"/>
                <a:gd name="T40" fmla="*/ 18 w 34"/>
                <a:gd name="T41" fmla="*/ 0 h 3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4" h="32">
                  <a:moveTo>
                    <a:pt x="18" y="0"/>
                  </a:moveTo>
                  <a:lnTo>
                    <a:pt x="18" y="0"/>
                  </a:lnTo>
                  <a:lnTo>
                    <a:pt x="24" y="1"/>
                  </a:lnTo>
                  <a:lnTo>
                    <a:pt x="30" y="5"/>
                  </a:lnTo>
                  <a:lnTo>
                    <a:pt x="32" y="10"/>
                  </a:lnTo>
                  <a:lnTo>
                    <a:pt x="34" y="17"/>
                  </a:lnTo>
                  <a:lnTo>
                    <a:pt x="32" y="23"/>
                  </a:lnTo>
                  <a:lnTo>
                    <a:pt x="30" y="28"/>
                  </a:lnTo>
                  <a:lnTo>
                    <a:pt x="24" y="31"/>
                  </a:lnTo>
                  <a:lnTo>
                    <a:pt x="18" y="32"/>
                  </a:lnTo>
                  <a:lnTo>
                    <a:pt x="11" y="31"/>
                  </a:lnTo>
                  <a:lnTo>
                    <a:pt x="6" y="28"/>
                  </a:lnTo>
                  <a:lnTo>
                    <a:pt x="1" y="23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6" y="5"/>
                  </a:lnTo>
                  <a:lnTo>
                    <a:pt x="11" y="1"/>
                  </a:lnTo>
                  <a:lnTo>
                    <a:pt x="18" y="0"/>
                  </a:lnTo>
                </a:path>
              </a:pathLst>
            </a:custGeom>
            <a:noFill/>
            <a:ln w="0">
              <a:solidFill>
                <a:srgbClr val="B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61" name="Freeform 116">
              <a:extLst>
                <a:ext uri="{FF2B5EF4-FFF2-40B4-BE49-F238E27FC236}">
                  <a16:creationId xmlns:a16="http://schemas.microsoft.com/office/drawing/2014/main" id="{AD6404E0-54EB-9398-8359-36957830254F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9" y="3180"/>
              <a:ext cx="69" cy="66"/>
            </a:xfrm>
            <a:custGeom>
              <a:avLst/>
              <a:gdLst>
                <a:gd name="T0" fmla="*/ 0 w 69"/>
                <a:gd name="T1" fmla="*/ 62 h 66"/>
                <a:gd name="T2" fmla="*/ 2 w 69"/>
                <a:gd name="T3" fmla="*/ 62 h 66"/>
                <a:gd name="T4" fmla="*/ 6 w 69"/>
                <a:gd name="T5" fmla="*/ 62 h 66"/>
                <a:gd name="T6" fmla="*/ 11 w 69"/>
                <a:gd name="T7" fmla="*/ 63 h 66"/>
                <a:gd name="T8" fmla="*/ 18 w 69"/>
                <a:gd name="T9" fmla="*/ 63 h 66"/>
                <a:gd name="T10" fmla="*/ 25 w 69"/>
                <a:gd name="T11" fmla="*/ 63 h 66"/>
                <a:gd name="T12" fmla="*/ 33 w 69"/>
                <a:gd name="T13" fmla="*/ 64 h 66"/>
                <a:gd name="T14" fmla="*/ 39 w 69"/>
                <a:gd name="T15" fmla="*/ 64 h 66"/>
                <a:gd name="T16" fmla="*/ 45 w 69"/>
                <a:gd name="T17" fmla="*/ 64 h 66"/>
                <a:gd name="T18" fmla="*/ 54 w 69"/>
                <a:gd name="T19" fmla="*/ 64 h 66"/>
                <a:gd name="T20" fmla="*/ 60 w 69"/>
                <a:gd name="T21" fmla="*/ 66 h 66"/>
                <a:gd name="T22" fmla="*/ 62 w 69"/>
                <a:gd name="T23" fmla="*/ 63 h 66"/>
                <a:gd name="T24" fmla="*/ 64 w 69"/>
                <a:gd name="T25" fmla="*/ 55 h 66"/>
                <a:gd name="T26" fmla="*/ 64 w 69"/>
                <a:gd name="T27" fmla="*/ 43 h 66"/>
                <a:gd name="T28" fmla="*/ 65 w 69"/>
                <a:gd name="T29" fmla="*/ 29 h 66"/>
                <a:gd name="T30" fmla="*/ 68 w 69"/>
                <a:gd name="T31" fmla="*/ 17 h 66"/>
                <a:gd name="T32" fmla="*/ 69 w 69"/>
                <a:gd name="T33" fmla="*/ 10 h 66"/>
                <a:gd name="T34" fmla="*/ 65 w 69"/>
                <a:gd name="T35" fmla="*/ 8 h 66"/>
                <a:gd name="T36" fmla="*/ 58 w 69"/>
                <a:gd name="T37" fmla="*/ 5 h 66"/>
                <a:gd name="T38" fmla="*/ 49 w 69"/>
                <a:gd name="T39" fmla="*/ 2 h 66"/>
                <a:gd name="T40" fmla="*/ 38 w 69"/>
                <a:gd name="T41" fmla="*/ 0 h 66"/>
                <a:gd name="T42" fmla="*/ 27 w 69"/>
                <a:gd name="T43" fmla="*/ 0 h 66"/>
                <a:gd name="T44" fmla="*/ 18 w 69"/>
                <a:gd name="T45" fmla="*/ 0 h 66"/>
                <a:gd name="T46" fmla="*/ 11 w 69"/>
                <a:gd name="T47" fmla="*/ 1 h 66"/>
                <a:gd name="T48" fmla="*/ 7 w 69"/>
                <a:gd name="T49" fmla="*/ 5 h 66"/>
                <a:gd name="T50" fmla="*/ 6 w 69"/>
                <a:gd name="T51" fmla="*/ 17 h 66"/>
                <a:gd name="T52" fmla="*/ 3 w 69"/>
                <a:gd name="T53" fmla="*/ 35 h 66"/>
                <a:gd name="T54" fmla="*/ 0 w 69"/>
                <a:gd name="T55" fmla="*/ 51 h 66"/>
                <a:gd name="T56" fmla="*/ 0 w 69"/>
                <a:gd name="T57" fmla="*/ 62 h 6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9" h="66">
                  <a:moveTo>
                    <a:pt x="0" y="62"/>
                  </a:moveTo>
                  <a:lnTo>
                    <a:pt x="2" y="62"/>
                  </a:lnTo>
                  <a:lnTo>
                    <a:pt x="6" y="62"/>
                  </a:lnTo>
                  <a:lnTo>
                    <a:pt x="11" y="63"/>
                  </a:lnTo>
                  <a:lnTo>
                    <a:pt x="18" y="63"/>
                  </a:lnTo>
                  <a:lnTo>
                    <a:pt x="25" y="63"/>
                  </a:lnTo>
                  <a:lnTo>
                    <a:pt x="33" y="64"/>
                  </a:lnTo>
                  <a:lnTo>
                    <a:pt x="39" y="64"/>
                  </a:lnTo>
                  <a:lnTo>
                    <a:pt x="45" y="64"/>
                  </a:lnTo>
                  <a:lnTo>
                    <a:pt x="54" y="64"/>
                  </a:lnTo>
                  <a:lnTo>
                    <a:pt x="60" y="66"/>
                  </a:lnTo>
                  <a:lnTo>
                    <a:pt x="62" y="63"/>
                  </a:lnTo>
                  <a:lnTo>
                    <a:pt x="64" y="55"/>
                  </a:lnTo>
                  <a:lnTo>
                    <a:pt x="64" y="43"/>
                  </a:lnTo>
                  <a:lnTo>
                    <a:pt x="65" y="29"/>
                  </a:lnTo>
                  <a:lnTo>
                    <a:pt x="68" y="17"/>
                  </a:lnTo>
                  <a:lnTo>
                    <a:pt x="69" y="10"/>
                  </a:lnTo>
                  <a:lnTo>
                    <a:pt x="65" y="8"/>
                  </a:lnTo>
                  <a:lnTo>
                    <a:pt x="58" y="5"/>
                  </a:lnTo>
                  <a:lnTo>
                    <a:pt x="49" y="2"/>
                  </a:lnTo>
                  <a:lnTo>
                    <a:pt x="38" y="0"/>
                  </a:lnTo>
                  <a:lnTo>
                    <a:pt x="27" y="0"/>
                  </a:lnTo>
                  <a:lnTo>
                    <a:pt x="18" y="0"/>
                  </a:lnTo>
                  <a:lnTo>
                    <a:pt x="11" y="1"/>
                  </a:lnTo>
                  <a:lnTo>
                    <a:pt x="7" y="5"/>
                  </a:lnTo>
                  <a:lnTo>
                    <a:pt x="6" y="17"/>
                  </a:lnTo>
                  <a:lnTo>
                    <a:pt x="3" y="35"/>
                  </a:lnTo>
                  <a:lnTo>
                    <a:pt x="0" y="51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FF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62" name="Freeform 117">
              <a:extLst>
                <a:ext uri="{FF2B5EF4-FFF2-40B4-BE49-F238E27FC236}">
                  <a16:creationId xmlns:a16="http://schemas.microsoft.com/office/drawing/2014/main" id="{004ACC7F-AE48-8678-6E5C-B7141FF004A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9" y="3180"/>
              <a:ext cx="69" cy="66"/>
            </a:xfrm>
            <a:custGeom>
              <a:avLst/>
              <a:gdLst>
                <a:gd name="T0" fmla="*/ 0 w 69"/>
                <a:gd name="T1" fmla="*/ 62 h 66"/>
                <a:gd name="T2" fmla="*/ 0 w 69"/>
                <a:gd name="T3" fmla="*/ 62 h 66"/>
                <a:gd name="T4" fmla="*/ 2 w 69"/>
                <a:gd name="T5" fmla="*/ 62 h 66"/>
                <a:gd name="T6" fmla="*/ 6 w 69"/>
                <a:gd name="T7" fmla="*/ 62 h 66"/>
                <a:gd name="T8" fmla="*/ 11 w 69"/>
                <a:gd name="T9" fmla="*/ 63 h 66"/>
                <a:gd name="T10" fmla="*/ 18 w 69"/>
                <a:gd name="T11" fmla="*/ 63 h 66"/>
                <a:gd name="T12" fmla="*/ 25 w 69"/>
                <a:gd name="T13" fmla="*/ 63 h 66"/>
                <a:gd name="T14" fmla="*/ 33 w 69"/>
                <a:gd name="T15" fmla="*/ 64 h 66"/>
                <a:gd name="T16" fmla="*/ 39 w 69"/>
                <a:gd name="T17" fmla="*/ 64 h 66"/>
                <a:gd name="T18" fmla="*/ 45 w 69"/>
                <a:gd name="T19" fmla="*/ 64 h 66"/>
                <a:gd name="T20" fmla="*/ 45 w 69"/>
                <a:gd name="T21" fmla="*/ 64 h 66"/>
                <a:gd name="T22" fmla="*/ 54 w 69"/>
                <a:gd name="T23" fmla="*/ 64 h 66"/>
                <a:gd name="T24" fmla="*/ 60 w 69"/>
                <a:gd name="T25" fmla="*/ 66 h 66"/>
                <a:gd name="T26" fmla="*/ 62 w 69"/>
                <a:gd name="T27" fmla="*/ 63 h 66"/>
                <a:gd name="T28" fmla="*/ 64 w 69"/>
                <a:gd name="T29" fmla="*/ 55 h 66"/>
                <a:gd name="T30" fmla="*/ 64 w 69"/>
                <a:gd name="T31" fmla="*/ 55 h 66"/>
                <a:gd name="T32" fmla="*/ 64 w 69"/>
                <a:gd name="T33" fmla="*/ 43 h 66"/>
                <a:gd name="T34" fmla="*/ 65 w 69"/>
                <a:gd name="T35" fmla="*/ 29 h 66"/>
                <a:gd name="T36" fmla="*/ 68 w 69"/>
                <a:gd name="T37" fmla="*/ 17 h 66"/>
                <a:gd name="T38" fmla="*/ 69 w 69"/>
                <a:gd name="T39" fmla="*/ 10 h 66"/>
                <a:gd name="T40" fmla="*/ 69 w 69"/>
                <a:gd name="T41" fmla="*/ 10 h 66"/>
                <a:gd name="T42" fmla="*/ 65 w 69"/>
                <a:gd name="T43" fmla="*/ 8 h 66"/>
                <a:gd name="T44" fmla="*/ 58 w 69"/>
                <a:gd name="T45" fmla="*/ 5 h 66"/>
                <a:gd name="T46" fmla="*/ 49 w 69"/>
                <a:gd name="T47" fmla="*/ 2 h 66"/>
                <a:gd name="T48" fmla="*/ 38 w 69"/>
                <a:gd name="T49" fmla="*/ 0 h 66"/>
                <a:gd name="T50" fmla="*/ 27 w 69"/>
                <a:gd name="T51" fmla="*/ 0 h 66"/>
                <a:gd name="T52" fmla="*/ 18 w 69"/>
                <a:gd name="T53" fmla="*/ 0 h 66"/>
                <a:gd name="T54" fmla="*/ 11 w 69"/>
                <a:gd name="T55" fmla="*/ 1 h 66"/>
                <a:gd name="T56" fmla="*/ 7 w 69"/>
                <a:gd name="T57" fmla="*/ 5 h 66"/>
                <a:gd name="T58" fmla="*/ 7 w 69"/>
                <a:gd name="T59" fmla="*/ 5 h 66"/>
                <a:gd name="T60" fmla="*/ 6 w 69"/>
                <a:gd name="T61" fmla="*/ 17 h 66"/>
                <a:gd name="T62" fmla="*/ 3 w 69"/>
                <a:gd name="T63" fmla="*/ 35 h 66"/>
                <a:gd name="T64" fmla="*/ 0 w 69"/>
                <a:gd name="T65" fmla="*/ 51 h 66"/>
                <a:gd name="T66" fmla="*/ 0 w 69"/>
                <a:gd name="T67" fmla="*/ 62 h 6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69" h="66">
                  <a:moveTo>
                    <a:pt x="0" y="62"/>
                  </a:moveTo>
                  <a:lnTo>
                    <a:pt x="0" y="62"/>
                  </a:lnTo>
                  <a:lnTo>
                    <a:pt x="2" y="62"/>
                  </a:lnTo>
                  <a:lnTo>
                    <a:pt x="6" y="62"/>
                  </a:lnTo>
                  <a:lnTo>
                    <a:pt x="11" y="63"/>
                  </a:lnTo>
                  <a:lnTo>
                    <a:pt x="18" y="63"/>
                  </a:lnTo>
                  <a:lnTo>
                    <a:pt x="25" y="63"/>
                  </a:lnTo>
                  <a:lnTo>
                    <a:pt x="33" y="64"/>
                  </a:lnTo>
                  <a:lnTo>
                    <a:pt x="39" y="64"/>
                  </a:lnTo>
                  <a:lnTo>
                    <a:pt x="45" y="64"/>
                  </a:lnTo>
                  <a:lnTo>
                    <a:pt x="54" y="64"/>
                  </a:lnTo>
                  <a:lnTo>
                    <a:pt x="60" y="66"/>
                  </a:lnTo>
                  <a:lnTo>
                    <a:pt x="62" y="63"/>
                  </a:lnTo>
                  <a:lnTo>
                    <a:pt x="64" y="55"/>
                  </a:lnTo>
                  <a:lnTo>
                    <a:pt x="64" y="43"/>
                  </a:lnTo>
                  <a:lnTo>
                    <a:pt x="65" y="29"/>
                  </a:lnTo>
                  <a:lnTo>
                    <a:pt x="68" y="17"/>
                  </a:lnTo>
                  <a:lnTo>
                    <a:pt x="69" y="10"/>
                  </a:lnTo>
                  <a:lnTo>
                    <a:pt x="65" y="8"/>
                  </a:lnTo>
                  <a:lnTo>
                    <a:pt x="58" y="5"/>
                  </a:lnTo>
                  <a:lnTo>
                    <a:pt x="49" y="2"/>
                  </a:lnTo>
                  <a:lnTo>
                    <a:pt x="38" y="0"/>
                  </a:lnTo>
                  <a:lnTo>
                    <a:pt x="27" y="0"/>
                  </a:lnTo>
                  <a:lnTo>
                    <a:pt x="18" y="0"/>
                  </a:lnTo>
                  <a:lnTo>
                    <a:pt x="11" y="1"/>
                  </a:lnTo>
                  <a:lnTo>
                    <a:pt x="7" y="5"/>
                  </a:lnTo>
                  <a:lnTo>
                    <a:pt x="6" y="17"/>
                  </a:lnTo>
                  <a:lnTo>
                    <a:pt x="3" y="35"/>
                  </a:lnTo>
                  <a:lnTo>
                    <a:pt x="0" y="51"/>
                  </a:lnTo>
                  <a:lnTo>
                    <a:pt x="0" y="6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63" name="Freeform 118">
              <a:extLst>
                <a:ext uri="{FF2B5EF4-FFF2-40B4-BE49-F238E27FC236}">
                  <a16:creationId xmlns:a16="http://schemas.microsoft.com/office/drawing/2014/main" id="{BF5AA33A-4F65-3B73-CFF2-9808200FF52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4" y="3217"/>
              <a:ext cx="14" cy="15"/>
            </a:xfrm>
            <a:custGeom>
              <a:avLst/>
              <a:gdLst>
                <a:gd name="T0" fmla="*/ 6 w 14"/>
                <a:gd name="T1" fmla="*/ 0 h 15"/>
                <a:gd name="T2" fmla="*/ 10 w 14"/>
                <a:gd name="T3" fmla="*/ 2 h 15"/>
                <a:gd name="T4" fmla="*/ 13 w 14"/>
                <a:gd name="T5" fmla="*/ 3 h 15"/>
                <a:gd name="T6" fmla="*/ 14 w 14"/>
                <a:gd name="T7" fmla="*/ 6 h 15"/>
                <a:gd name="T8" fmla="*/ 14 w 14"/>
                <a:gd name="T9" fmla="*/ 9 h 15"/>
                <a:gd name="T10" fmla="*/ 14 w 14"/>
                <a:gd name="T11" fmla="*/ 11 h 15"/>
                <a:gd name="T12" fmla="*/ 13 w 14"/>
                <a:gd name="T13" fmla="*/ 14 h 15"/>
                <a:gd name="T14" fmla="*/ 10 w 14"/>
                <a:gd name="T15" fmla="*/ 15 h 15"/>
                <a:gd name="T16" fmla="*/ 6 w 14"/>
                <a:gd name="T17" fmla="*/ 15 h 15"/>
                <a:gd name="T18" fmla="*/ 4 w 14"/>
                <a:gd name="T19" fmla="*/ 15 h 15"/>
                <a:gd name="T20" fmla="*/ 1 w 14"/>
                <a:gd name="T21" fmla="*/ 14 h 15"/>
                <a:gd name="T22" fmla="*/ 0 w 14"/>
                <a:gd name="T23" fmla="*/ 11 h 15"/>
                <a:gd name="T24" fmla="*/ 0 w 14"/>
                <a:gd name="T25" fmla="*/ 9 h 15"/>
                <a:gd name="T26" fmla="*/ 0 w 14"/>
                <a:gd name="T27" fmla="*/ 6 h 15"/>
                <a:gd name="T28" fmla="*/ 1 w 14"/>
                <a:gd name="T29" fmla="*/ 3 h 15"/>
                <a:gd name="T30" fmla="*/ 4 w 14"/>
                <a:gd name="T31" fmla="*/ 2 h 15"/>
                <a:gd name="T32" fmla="*/ 6 w 14"/>
                <a:gd name="T33" fmla="*/ 0 h 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" h="15">
                  <a:moveTo>
                    <a:pt x="6" y="0"/>
                  </a:moveTo>
                  <a:lnTo>
                    <a:pt x="10" y="2"/>
                  </a:lnTo>
                  <a:lnTo>
                    <a:pt x="13" y="3"/>
                  </a:lnTo>
                  <a:lnTo>
                    <a:pt x="14" y="6"/>
                  </a:lnTo>
                  <a:lnTo>
                    <a:pt x="14" y="9"/>
                  </a:lnTo>
                  <a:lnTo>
                    <a:pt x="14" y="11"/>
                  </a:lnTo>
                  <a:lnTo>
                    <a:pt x="13" y="14"/>
                  </a:lnTo>
                  <a:lnTo>
                    <a:pt x="10" y="15"/>
                  </a:lnTo>
                  <a:lnTo>
                    <a:pt x="6" y="15"/>
                  </a:lnTo>
                  <a:lnTo>
                    <a:pt x="4" y="15"/>
                  </a:lnTo>
                  <a:lnTo>
                    <a:pt x="1" y="14"/>
                  </a:lnTo>
                  <a:lnTo>
                    <a:pt x="0" y="11"/>
                  </a:lnTo>
                  <a:lnTo>
                    <a:pt x="0" y="9"/>
                  </a:lnTo>
                  <a:lnTo>
                    <a:pt x="0" y="6"/>
                  </a:lnTo>
                  <a:lnTo>
                    <a:pt x="1" y="3"/>
                  </a:lnTo>
                  <a:lnTo>
                    <a:pt x="4" y="2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A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64" name="Freeform 119">
              <a:extLst>
                <a:ext uri="{FF2B5EF4-FFF2-40B4-BE49-F238E27FC236}">
                  <a16:creationId xmlns:a16="http://schemas.microsoft.com/office/drawing/2014/main" id="{9A5EF166-67E8-31DD-521B-9A4EFCA1CABE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4" y="3217"/>
              <a:ext cx="14" cy="15"/>
            </a:xfrm>
            <a:custGeom>
              <a:avLst/>
              <a:gdLst>
                <a:gd name="T0" fmla="*/ 6 w 14"/>
                <a:gd name="T1" fmla="*/ 0 h 15"/>
                <a:gd name="T2" fmla="*/ 6 w 14"/>
                <a:gd name="T3" fmla="*/ 0 h 15"/>
                <a:gd name="T4" fmla="*/ 10 w 14"/>
                <a:gd name="T5" fmla="*/ 2 h 15"/>
                <a:gd name="T6" fmla="*/ 13 w 14"/>
                <a:gd name="T7" fmla="*/ 3 h 15"/>
                <a:gd name="T8" fmla="*/ 14 w 14"/>
                <a:gd name="T9" fmla="*/ 6 h 15"/>
                <a:gd name="T10" fmla="*/ 14 w 14"/>
                <a:gd name="T11" fmla="*/ 9 h 15"/>
                <a:gd name="T12" fmla="*/ 14 w 14"/>
                <a:gd name="T13" fmla="*/ 9 h 15"/>
                <a:gd name="T14" fmla="*/ 14 w 14"/>
                <a:gd name="T15" fmla="*/ 11 h 15"/>
                <a:gd name="T16" fmla="*/ 13 w 14"/>
                <a:gd name="T17" fmla="*/ 14 h 15"/>
                <a:gd name="T18" fmla="*/ 10 w 14"/>
                <a:gd name="T19" fmla="*/ 15 h 15"/>
                <a:gd name="T20" fmla="*/ 6 w 14"/>
                <a:gd name="T21" fmla="*/ 15 h 15"/>
                <a:gd name="T22" fmla="*/ 6 w 14"/>
                <a:gd name="T23" fmla="*/ 15 h 15"/>
                <a:gd name="T24" fmla="*/ 4 w 14"/>
                <a:gd name="T25" fmla="*/ 15 h 15"/>
                <a:gd name="T26" fmla="*/ 1 w 14"/>
                <a:gd name="T27" fmla="*/ 14 h 15"/>
                <a:gd name="T28" fmla="*/ 0 w 14"/>
                <a:gd name="T29" fmla="*/ 11 h 15"/>
                <a:gd name="T30" fmla="*/ 0 w 14"/>
                <a:gd name="T31" fmla="*/ 9 h 15"/>
                <a:gd name="T32" fmla="*/ 0 w 14"/>
                <a:gd name="T33" fmla="*/ 9 h 15"/>
                <a:gd name="T34" fmla="*/ 0 w 14"/>
                <a:gd name="T35" fmla="*/ 6 h 15"/>
                <a:gd name="T36" fmla="*/ 1 w 14"/>
                <a:gd name="T37" fmla="*/ 3 h 15"/>
                <a:gd name="T38" fmla="*/ 4 w 14"/>
                <a:gd name="T39" fmla="*/ 2 h 15"/>
                <a:gd name="T40" fmla="*/ 6 w 14"/>
                <a:gd name="T41" fmla="*/ 0 h 1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" h="15">
                  <a:moveTo>
                    <a:pt x="6" y="0"/>
                  </a:moveTo>
                  <a:lnTo>
                    <a:pt x="6" y="0"/>
                  </a:lnTo>
                  <a:lnTo>
                    <a:pt x="10" y="2"/>
                  </a:lnTo>
                  <a:lnTo>
                    <a:pt x="13" y="3"/>
                  </a:lnTo>
                  <a:lnTo>
                    <a:pt x="14" y="6"/>
                  </a:lnTo>
                  <a:lnTo>
                    <a:pt x="14" y="9"/>
                  </a:lnTo>
                  <a:lnTo>
                    <a:pt x="14" y="11"/>
                  </a:lnTo>
                  <a:lnTo>
                    <a:pt x="13" y="14"/>
                  </a:lnTo>
                  <a:lnTo>
                    <a:pt x="10" y="15"/>
                  </a:lnTo>
                  <a:lnTo>
                    <a:pt x="6" y="15"/>
                  </a:lnTo>
                  <a:lnTo>
                    <a:pt x="4" y="15"/>
                  </a:lnTo>
                  <a:lnTo>
                    <a:pt x="1" y="14"/>
                  </a:lnTo>
                  <a:lnTo>
                    <a:pt x="0" y="11"/>
                  </a:lnTo>
                  <a:lnTo>
                    <a:pt x="0" y="9"/>
                  </a:lnTo>
                  <a:lnTo>
                    <a:pt x="0" y="6"/>
                  </a:lnTo>
                  <a:lnTo>
                    <a:pt x="1" y="3"/>
                  </a:lnTo>
                  <a:lnTo>
                    <a:pt x="4" y="2"/>
                  </a:lnTo>
                  <a:lnTo>
                    <a:pt x="6" y="0"/>
                  </a:lnTo>
                </a:path>
              </a:pathLst>
            </a:custGeom>
            <a:noFill/>
            <a:ln w="0">
              <a:solidFill>
                <a:srgbClr val="FFA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65" name="Freeform 120">
              <a:extLst>
                <a:ext uri="{FF2B5EF4-FFF2-40B4-BE49-F238E27FC236}">
                  <a16:creationId xmlns:a16="http://schemas.microsoft.com/office/drawing/2014/main" id="{BE4CD009-95A7-6D66-EA97-952C75E7FF8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3" y="3010"/>
              <a:ext cx="288" cy="207"/>
            </a:xfrm>
            <a:custGeom>
              <a:avLst/>
              <a:gdLst>
                <a:gd name="T0" fmla="*/ 0 w 288"/>
                <a:gd name="T1" fmla="*/ 145 h 207"/>
                <a:gd name="T2" fmla="*/ 1 w 288"/>
                <a:gd name="T3" fmla="*/ 148 h 207"/>
                <a:gd name="T4" fmla="*/ 8 w 288"/>
                <a:gd name="T5" fmla="*/ 156 h 207"/>
                <a:gd name="T6" fmla="*/ 19 w 288"/>
                <a:gd name="T7" fmla="*/ 167 h 207"/>
                <a:gd name="T8" fmla="*/ 33 w 288"/>
                <a:gd name="T9" fmla="*/ 178 h 207"/>
                <a:gd name="T10" fmla="*/ 54 w 288"/>
                <a:gd name="T11" fmla="*/ 190 h 207"/>
                <a:gd name="T12" fmla="*/ 78 w 288"/>
                <a:gd name="T13" fmla="*/ 199 h 207"/>
                <a:gd name="T14" fmla="*/ 108 w 288"/>
                <a:gd name="T15" fmla="*/ 206 h 207"/>
                <a:gd name="T16" fmla="*/ 143 w 288"/>
                <a:gd name="T17" fmla="*/ 207 h 207"/>
                <a:gd name="T18" fmla="*/ 178 w 288"/>
                <a:gd name="T19" fmla="*/ 203 h 207"/>
                <a:gd name="T20" fmla="*/ 207 w 288"/>
                <a:gd name="T21" fmla="*/ 195 h 207"/>
                <a:gd name="T22" fmla="*/ 232 w 288"/>
                <a:gd name="T23" fmla="*/ 185 h 207"/>
                <a:gd name="T24" fmla="*/ 252 w 288"/>
                <a:gd name="T25" fmla="*/ 172 h 207"/>
                <a:gd name="T26" fmla="*/ 268 w 288"/>
                <a:gd name="T27" fmla="*/ 160 h 207"/>
                <a:gd name="T28" fmla="*/ 279 w 288"/>
                <a:gd name="T29" fmla="*/ 151 h 207"/>
                <a:gd name="T30" fmla="*/ 285 w 288"/>
                <a:gd name="T31" fmla="*/ 143 h 207"/>
                <a:gd name="T32" fmla="*/ 288 w 288"/>
                <a:gd name="T33" fmla="*/ 140 h 207"/>
                <a:gd name="T34" fmla="*/ 288 w 288"/>
                <a:gd name="T35" fmla="*/ 133 h 207"/>
                <a:gd name="T36" fmla="*/ 284 w 288"/>
                <a:gd name="T37" fmla="*/ 117 h 207"/>
                <a:gd name="T38" fmla="*/ 277 w 288"/>
                <a:gd name="T39" fmla="*/ 94 h 207"/>
                <a:gd name="T40" fmla="*/ 267 w 288"/>
                <a:gd name="T41" fmla="*/ 67 h 207"/>
                <a:gd name="T42" fmla="*/ 248 w 288"/>
                <a:gd name="T43" fmla="*/ 40 h 207"/>
                <a:gd name="T44" fmla="*/ 219 w 288"/>
                <a:gd name="T45" fmla="*/ 19 h 207"/>
                <a:gd name="T46" fmla="*/ 183 w 288"/>
                <a:gd name="T47" fmla="*/ 4 h 207"/>
                <a:gd name="T48" fmla="*/ 135 w 288"/>
                <a:gd name="T49" fmla="*/ 0 h 207"/>
                <a:gd name="T50" fmla="*/ 87 w 288"/>
                <a:gd name="T51" fmla="*/ 9 h 207"/>
                <a:gd name="T52" fmla="*/ 54 w 288"/>
                <a:gd name="T53" fmla="*/ 27 h 207"/>
                <a:gd name="T54" fmla="*/ 29 w 288"/>
                <a:gd name="T55" fmla="*/ 50 h 207"/>
                <a:gd name="T56" fmla="*/ 13 w 288"/>
                <a:gd name="T57" fmla="*/ 77 h 207"/>
                <a:gd name="T58" fmla="*/ 5 w 288"/>
                <a:gd name="T59" fmla="*/ 102 h 207"/>
                <a:gd name="T60" fmla="*/ 1 w 288"/>
                <a:gd name="T61" fmla="*/ 124 h 207"/>
                <a:gd name="T62" fmla="*/ 0 w 288"/>
                <a:gd name="T63" fmla="*/ 140 h 207"/>
                <a:gd name="T64" fmla="*/ 0 w 288"/>
                <a:gd name="T65" fmla="*/ 145 h 20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88" h="207">
                  <a:moveTo>
                    <a:pt x="0" y="145"/>
                  </a:moveTo>
                  <a:lnTo>
                    <a:pt x="1" y="148"/>
                  </a:lnTo>
                  <a:lnTo>
                    <a:pt x="8" y="156"/>
                  </a:lnTo>
                  <a:lnTo>
                    <a:pt x="19" y="167"/>
                  </a:lnTo>
                  <a:lnTo>
                    <a:pt x="33" y="178"/>
                  </a:lnTo>
                  <a:lnTo>
                    <a:pt x="54" y="190"/>
                  </a:lnTo>
                  <a:lnTo>
                    <a:pt x="78" y="199"/>
                  </a:lnTo>
                  <a:lnTo>
                    <a:pt x="108" y="206"/>
                  </a:lnTo>
                  <a:lnTo>
                    <a:pt x="143" y="207"/>
                  </a:lnTo>
                  <a:lnTo>
                    <a:pt x="178" y="203"/>
                  </a:lnTo>
                  <a:lnTo>
                    <a:pt x="207" y="195"/>
                  </a:lnTo>
                  <a:lnTo>
                    <a:pt x="232" y="185"/>
                  </a:lnTo>
                  <a:lnTo>
                    <a:pt x="252" y="172"/>
                  </a:lnTo>
                  <a:lnTo>
                    <a:pt x="268" y="160"/>
                  </a:lnTo>
                  <a:lnTo>
                    <a:pt x="279" y="151"/>
                  </a:lnTo>
                  <a:lnTo>
                    <a:pt x="285" y="143"/>
                  </a:lnTo>
                  <a:lnTo>
                    <a:pt x="288" y="140"/>
                  </a:lnTo>
                  <a:lnTo>
                    <a:pt x="288" y="133"/>
                  </a:lnTo>
                  <a:lnTo>
                    <a:pt x="284" y="117"/>
                  </a:lnTo>
                  <a:lnTo>
                    <a:pt x="277" y="94"/>
                  </a:lnTo>
                  <a:lnTo>
                    <a:pt x="267" y="67"/>
                  </a:lnTo>
                  <a:lnTo>
                    <a:pt x="248" y="40"/>
                  </a:lnTo>
                  <a:lnTo>
                    <a:pt x="219" y="19"/>
                  </a:lnTo>
                  <a:lnTo>
                    <a:pt x="183" y="4"/>
                  </a:lnTo>
                  <a:lnTo>
                    <a:pt x="135" y="0"/>
                  </a:lnTo>
                  <a:lnTo>
                    <a:pt x="87" y="9"/>
                  </a:lnTo>
                  <a:lnTo>
                    <a:pt x="54" y="27"/>
                  </a:lnTo>
                  <a:lnTo>
                    <a:pt x="29" y="50"/>
                  </a:lnTo>
                  <a:lnTo>
                    <a:pt x="13" y="77"/>
                  </a:lnTo>
                  <a:lnTo>
                    <a:pt x="5" y="102"/>
                  </a:lnTo>
                  <a:lnTo>
                    <a:pt x="1" y="124"/>
                  </a:lnTo>
                  <a:lnTo>
                    <a:pt x="0" y="140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AFAF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66" name="Freeform 121">
              <a:extLst>
                <a:ext uri="{FF2B5EF4-FFF2-40B4-BE49-F238E27FC236}">
                  <a16:creationId xmlns:a16="http://schemas.microsoft.com/office/drawing/2014/main" id="{E42F414A-32AC-8F00-C67E-763A25C8752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3" y="3010"/>
              <a:ext cx="288" cy="207"/>
            </a:xfrm>
            <a:custGeom>
              <a:avLst/>
              <a:gdLst>
                <a:gd name="T0" fmla="*/ 0 w 288"/>
                <a:gd name="T1" fmla="*/ 145 h 207"/>
                <a:gd name="T2" fmla="*/ 0 w 288"/>
                <a:gd name="T3" fmla="*/ 145 h 207"/>
                <a:gd name="T4" fmla="*/ 1 w 288"/>
                <a:gd name="T5" fmla="*/ 148 h 207"/>
                <a:gd name="T6" fmla="*/ 8 w 288"/>
                <a:gd name="T7" fmla="*/ 156 h 207"/>
                <a:gd name="T8" fmla="*/ 19 w 288"/>
                <a:gd name="T9" fmla="*/ 167 h 207"/>
                <a:gd name="T10" fmla="*/ 33 w 288"/>
                <a:gd name="T11" fmla="*/ 178 h 207"/>
                <a:gd name="T12" fmla="*/ 54 w 288"/>
                <a:gd name="T13" fmla="*/ 190 h 207"/>
                <a:gd name="T14" fmla="*/ 78 w 288"/>
                <a:gd name="T15" fmla="*/ 199 h 207"/>
                <a:gd name="T16" fmla="*/ 108 w 288"/>
                <a:gd name="T17" fmla="*/ 206 h 207"/>
                <a:gd name="T18" fmla="*/ 143 w 288"/>
                <a:gd name="T19" fmla="*/ 207 h 207"/>
                <a:gd name="T20" fmla="*/ 143 w 288"/>
                <a:gd name="T21" fmla="*/ 207 h 207"/>
                <a:gd name="T22" fmla="*/ 178 w 288"/>
                <a:gd name="T23" fmla="*/ 203 h 207"/>
                <a:gd name="T24" fmla="*/ 207 w 288"/>
                <a:gd name="T25" fmla="*/ 195 h 207"/>
                <a:gd name="T26" fmla="*/ 232 w 288"/>
                <a:gd name="T27" fmla="*/ 185 h 207"/>
                <a:gd name="T28" fmla="*/ 252 w 288"/>
                <a:gd name="T29" fmla="*/ 172 h 207"/>
                <a:gd name="T30" fmla="*/ 268 w 288"/>
                <a:gd name="T31" fmla="*/ 160 h 207"/>
                <a:gd name="T32" fmla="*/ 279 w 288"/>
                <a:gd name="T33" fmla="*/ 151 h 207"/>
                <a:gd name="T34" fmla="*/ 285 w 288"/>
                <a:gd name="T35" fmla="*/ 143 h 207"/>
                <a:gd name="T36" fmla="*/ 288 w 288"/>
                <a:gd name="T37" fmla="*/ 140 h 207"/>
                <a:gd name="T38" fmla="*/ 288 w 288"/>
                <a:gd name="T39" fmla="*/ 140 h 207"/>
                <a:gd name="T40" fmla="*/ 288 w 288"/>
                <a:gd name="T41" fmla="*/ 133 h 207"/>
                <a:gd name="T42" fmla="*/ 284 w 288"/>
                <a:gd name="T43" fmla="*/ 117 h 207"/>
                <a:gd name="T44" fmla="*/ 277 w 288"/>
                <a:gd name="T45" fmla="*/ 94 h 207"/>
                <a:gd name="T46" fmla="*/ 267 w 288"/>
                <a:gd name="T47" fmla="*/ 67 h 207"/>
                <a:gd name="T48" fmla="*/ 248 w 288"/>
                <a:gd name="T49" fmla="*/ 40 h 207"/>
                <a:gd name="T50" fmla="*/ 219 w 288"/>
                <a:gd name="T51" fmla="*/ 19 h 207"/>
                <a:gd name="T52" fmla="*/ 183 w 288"/>
                <a:gd name="T53" fmla="*/ 4 h 207"/>
                <a:gd name="T54" fmla="*/ 135 w 288"/>
                <a:gd name="T55" fmla="*/ 0 h 207"/>
                <a:gd name="T56" fmla="*/ 135 w 288"/>
                <a:gd name="T57" fmla="*/ 0 h 207"/>
                <a:gd name="T58" fmla="*/ 87 w 288"/>
                <a:gd name="T59" fmla="*/ 9 h 207"/>
                <a:gd name="T60" fmla="*/ 54 w 288"/>
                <a:gd name="T61" fmla="*/ 27 h 207"/>
                <a:gd name="T62" fmla="*/ 29 w 288"/>
                <a:gd name="T63" fmla="*/ 50 h 207"/>
                <a:gd name="T64" fmla="*/ 13 w 288"/>
                <a:gd name="T65" fmla="*/ 77 h 207"/>
                <a:gd name="T66" fmla="*/ 5 w 288"/>
                <a:gd name="T67" fmla="*/ 102 h 207"/>
                <a:gd name="T68" fmla="*/ 1 w 288"/>
                <a:gd name="T69" fmla="*/ 124 h 207"/>
                <a:gd name="T70" fmla="*/ 0 w 288"/>
                <a:gd name="T71" fmla="*/ 140 h 207"/>
                <a:gd name="T72" fmla="*/ 0 w 288"/>
                <a:gd name="T73" fmla="*/ 145 h 20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88" h="207">
                  <a:moveTo>
                    <a:pt x="0" y="145"/>
                  </a:moveTo>
                  <a:lnTo>
                    <a:pt x="0" y="145"/>
                  </a:lnTo>
                  <a:lnTo>
                    <a:pt x="1" y="148"/>
                  </a:lnTo>
                  <a:lnTo>
                    <a:pt x="8" y="156"/>
                  </a:lnTo>
                  <a:lnTo>
                    <a:pt x="19" y="167"/>
                  </a:lnTo>
                  <a:lnTo>
                    <a:pt x="33" y="178"/>
                  </a:lnTo>
                  <a:lnTo>
                    <a:pt x="54" y="190"/>
                  </a:lnTo>
                  <a:lnTo>
                    <a:pt x="78" y="199"/>
                  </a:lnTo>
                  <a:lnTo>
                    <a:pt x="108" y="206"/>
                  </a:lnTo>
                  <a:lnTo>
                    <a:pt x="143" y="207"/>
                  </a:lnTo>
                  <a:lnTo>
                    <a:pt x="178" y="203"/>
                  </a:lnTo>
                  <a:lnTo>
                    <a:pt x="207" y="195"/>
                  </a:lnTo>
                  <a:lnTo>
                    <a:pt x="232" y="185"/>
                  </a:lnTo>
                  <a:lnTo>
                    <a:pt x="252" y="172"/>
                  </a:lnTo>
                  <a:lnTo>
                    <a:pt x="268" y="160"/>
                  </a:lnTo>
                  <a:lnTo>
                    <a:pt x="279" y="151"/>
                  </a:lnTo>
                  <a:lnTo>
                    <a:pt x="285" y="143"/>
                  </a:lnTo>
                  <a:lnTo>
                    <a:pt x="288" y="140"/>
                  </a:lnTo>
                  <a:lnTo>
                    <a:pt x="288" y="133"/>
                  </a:lnTo>
                  <a:lnTo>
                    <a:pt x="284" y="117"/>
                  </a:lnTo>
                  <a:lnTo>
                    <a:pt x="277" y="94"/>
                  </a:lnTo>
                  <a:lnTo>
                    <a:pt x="267" y="67"/>
                  </a:lnTo>
                  <a:lnTo>
                    <a:pt x="248" y="40"/>
                  </a:lnTo>
                  <a:lnTo>
                    <a:pt x="219" y="19"/>
                  </a:lnTo>
                  <a:lnTo>
                    <a:pt x="183" y="4"/>
                  </a:lnTo>
                  <a:lnTo>
                    <a:pt x="135" y="0"/>
                  </a:lnTo>
                  <a:lnTo>
                    <a:pt x="87" y="9"/>
                  </a:lnTo>
                  <a:lnTo>
                    <a:pt x="54" y="27"/>
                  </a:lnTo>
                  <a:lnTo>
                    <a:pt x="29" y="50"/>
                  </a:lnTo>
                  <a:lnTo>
                    <a:pt x="13" y="77"/>
                  </a:lnTo>
                  <a:lnTo>
                    <a:pt x="5" y="102"/>
                  </a:lnTo>
                  <a:lnTo>
                    <a:pt x="1" y="124"/>
                  </a:lnTo>
                  <a:lnTo>
                    <a:pt x="0" y="140"/>
                  </a:lnTo>
                  <a:lnTo>
                    <a:pt x="0" y="14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67" name="Freeform 122">
              <a:extLst>
                <a:ext uri="{FF2B5EF4-FFF2-40B4-BE49-F238E27FC236}">
                  <a16:creationId xmlns:a16="http://schemas.microsoft.com/office/drawing/2014/main" id="{11B070D8-25DD-7F3F-BBB5-65B28E8F8061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8" y="3083"/>
              <a:ext cx="34" cy="27"/>
            </a:xfrm>
            <a:custGeom>
              <a:avLst/>
              <a:gdLst>
                <a:gd name="T0" fmla="*/ 0 w 34"/>
                <a:gd name="T1" fmla="*/ 23 h 27"/>
                <a:gd name="T2" fmla="*/ 3 w 34"/>
                <a:gd name="T3" fmla="*/ 24 h 27"/>
                <a:gd name="T4" fmla="*/ 11 w 34"/>
                <a:gd name="T5" fmla="*/ 25 h 27"/>
                <a:gd name="T6" fmla="*/ 19 w 34"/>
                <a:gd name="T7" fmla="*/ 27 h 27"/>
                <a:gd name="T8" fmla="*/ 27 w 34"/>
                <a:gd name="T9" fmla="*/ 25 h 27"/>
                <a:gd name="T10" fmla="*/ 33 w 34"/>
                <a:gd name="T11" fmla="*/ 20 h 27"/>
                <a:gd name="T12" fmla="*/ 34 w 34"/>
                <a:gd name="T13" fmla="*/ 12 h 27"/>
                <a:gd name="T14" fmla="*/ 33 w 34"/>
                <a:gd name="T15" fmla="*/ 6 h 27"/>
                <a:gd name="T16" fmla="*/ 30 w 34"/>
                <a:gd name="T17" fmla="*/ 4 h 27"/>
                <a:gd name="T18" fmla="*/ 24 w 34"/>
                <a:gd name="T19" fmla="*/ 2 h 27"/>
                <a:gd name="T20" fmla="*/ 19 w 34"/>
                <a:gd name="T21" fmla="*/ 0 h 27"/>
                <a:gd name="T22" fmla="*/ 12 w 34"/>
                <a:gd name="T23" fmla="*/ 0 h 27"/>
                <a:gd name="T24" fmla="*/ 7 w 34"/>
                <a:gd name="T25" fmla="*/ 1 h 27"/>
                <a:gd name="T26" fmla="*/ 4 w 34"/>
                <a:gd name="T27" fmla="*/ 5 h 27"/>
                <a:gd name="T28" fmla="*/ 3 w 34"/>
                <a:gd name="T29" fmla="*/ 13 h 27"/>
                <a:gd name="T30" fmla="*/ 2 w 34"/>
                <a:gd name="T31" fmla="*/ 20 h 27"/>
                <a:gd name="T32" fmla="*/ 0 w 34"/>
                <a:gd name="T33" fmla="*/ 23 h 2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4" h="27">
                  <a:moveTo>
                    <a:pt x="0" y="23"/>
                  </a:moveTo>
                  <a:lnTo>
                    <a:pt x="3" y="24"/>
                  </a:lnTo>
                  <a:lnTo>
                    <a:pt x="11" y="25"/>
                  </a:lnTo>
                  <a:lnTo>
                    <a:pt x="19" y="27"/>
                  </a:lnTo>
                  <a:lnTo>
                    <a:pt x="27" y="25"/>
                  </a:lnTo>
                  <a:lnTo>
                    <a:pt x="33" y="20"/>
                  </a:lnTo>
                  <a:lnTo>
                    <a:pt x="34" y="12"/>
                  </a:lnTo>
                  <a:lnTo>
                    <a:pt x="33" y="6"/>
                  </a:lnTo>
                  <a:lnTo>
                    <a:pt x="30" y="4"/>
                  </a:lnTo>
                  <a:lnTo>
                    <a:pt x="24" y="2"/>
                  </a:lnTo>
                  <a:lnTo>
                    <a:pt x="19" y="0"/>
                  </a:lnTo>
                  <a:lnTo>
                    <a:pt x="12" y="0"/>
                  </a:lnTo>
                  <a:lnTo>
                    <a:pt x="7" y="1"/>
                  </a:lnTo>
                  <a:lnTo>
                    <a:pt x="4" y="5"/>
                  </a:lnTo>
                  <a:lnTo>
                    <a:pt x="3" y="13"/>
                  </a:lnTo>
                  <a:lnTo>
                    <a:pt x="2" y="2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7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68" name="Freeform 123">
              <a:extLst>
                <a:ext uri="{FF2B5EF4-FFF2-40B4-BE49-F238E27FC236}">
                  <a16:creationId xmlns:a16="http://schemas.microsoft.com/office/drawing/2014/main" id="{22190620-5B14-31E9-C2B3-D9A76D4B27C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8" y="3083"/>
              <a:ext cx="34" cy="27"/>
            </a:xfrm>
            <a:custGeom>
              <a:avLst/>
              <a:gdLst>
                <a:gd name="T0" fmla="*/ 0 w 34"/>
                <a:gd name="T1" fmla="*/ 23 h 27"/>
                <a:gd name="T2" fmla="*/ 0 w 34"/>
                <a:gd name="T3" fmla="*/ 23 h 27"/>
                <a:gd name="T4" fmla="*/ 3 w 34"/>
                <a:gd name="T5" fmla="*/ 24 h 27"/>
                <a:gd name="T6" fmla="*/ 11 w 34"/>
                <a:gd name="T7" fmla="*/ 25 h 27"/>
                <a:gd name="T8" fmla="*/ 19 w 34"/>
                <a:gd name="T9" fmla="*/ 27 h 27"/>
                <a:gd name="T10" fmla="*/ 27 w 34"/>
                <a:gd name="T11" fmla="*/ 25 h 27"/>
                <a:gd name="T12" fmla="*/ 27 w 34"/>
                <a:gd name="T13" fmla="*/ 25 h 27"/>
                <a:gd name="T14" fmla="*/ 33 w 34"/>
                <a:gd name="T15" fmla="*/ 20 h 27"/>
                <a:gd name="T16" fmla="*/ 34 w 34"/>
                <a:gd name="T17" fmla="*/ 12 h 27"/>
                <a:gd name="T18" fmla="*/ 33 w 34"/>
                <a:gd name="T19" fmla="*/ 6 h 27"/>
                <a:gd name="T20" fmla="*/ 30 w 34"/>
                <a:gd name="T21" fmla="*/ 4 h 27"/>
                <a:gd name="T22" fmla="*/ 30 w 34"/>
                <a:gd name="T23" fmla="*/ 4 h 27"/>
                <a:gd name="T24" fmla="*/ 24 w 34"/>
                <a:gd name="T25" fmla="*/ 2 h 27"/>
                <a:gd name="T26" fmla="*/ 19 w 34"/>
                <a:gd name="T27" fmla="*/ 0 h 27"/>
                <a:gd name="T28" fmla="*/ 12 w 34"/>
                <a:gd name="T29" fmla="*/ 0 h 27"/>
                <a:gd name="T30" fmla="*/ 7 w 34"/>
                <a:gd name="T31" fmla="*/ 1 h 27"/>
                <a:gd name="T32" fmla="*/ 7 w 34"/>
                <a:gd name="T33" fmla="*/ 1 h 27"/>
                <a:gd name="T34" fmla="*/ 4 w 34"/>
                <a:gd name="T35" fmla="*/ 5 h 27"/>
                <a:gd name="T36" fmla="*/ 3 w 34"/>
                <a:gd name="T37" fmla="*/ 13 h 27"/>
                <a:gd name="T38" fmla="*/ 2 w 34"/>
                <a:gd name="T39" fmla="*/ 20 h 27"/>
                <a:gd name="T40" fmla="*/ 0 w 34"/>
                <a:gd name="T41" fmla="*/ 23 h 2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4" h="27">
                  <a:moveTo>
                    <a:pt x="0" y="23"/>
                  </a:moveTo>
                  <a:lnTo>
                    <a:pt x="0" y="23"/>
                  </a:lnTo>
                  <a:lnTo>
                    <a:pt x="3" y="24"/>
                  </a:lnTo>
                  <a:lnTo>
                    <a:pt x="11" y="25"/>
                  </a:lnTo>
                  <a:lnTo>
                    <a:pt x="19" y="27"/>
                  </a:lnTo>
                  <a:lnTo>
                    <a:pt x="27" y="25"/>
                  </a:lnTo>
                  <a:lnTo>
                    <a:pt x="33" y="20"/>
                  </a:lnTo>
                  <a:lnTo>
                    <a:pt x="34" y="12"/>
                  </a:lnTo>
                  <a:lnTo>
                    <a:pt x="33" y="6"/>
                  </a:lnTo>
                  <a:lnTo>
                    <a:pt x="30" y="4"/>
                  </a:lnTo>
                  <a:lnTo>
                    <a:pt x="24" y="2"/>
                  </a:lnTo>
                  <a:lnTo>
                    <a:pt x="19" y="0"/>
                  </a:lnTo>
                  <a:lnTo>
                    <a:pt x="12" y="0"/>
                  </a:lnTo>
                  <a:lnTo>
                    <a:pt x="7" y="1"/>
                  </a:lnTo>
                  <a:lnTo>
                    <a:pt x="4" y="5"/>
                  </a:lnTo>
                  <a:lnTo>
                    <a:pt x="3" y="13"/>
                  </a:lnTo>
                  <a:lnTo>
                    <a:pt x="2" y="20"/>
                  </a:lnTo>
                  <a:lnTo>
                    <a:pt x="0" y="2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69" name="Freeform 124">
              <a:extLst>
                <a:ext uri="{FF2B5EF4-FFF2-40B4-BE49-F238E27FC236}">
                  <a16:creationId xmlns:a16="http://schemas.microsoft.com/office/drawing/2014/main" id="{814FCBA4-95E5-821C-0EEA-F07F13F105A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0" y="3147"/>
              <a:ext cx="41" cy="7"/>
            </a:xfrm>
            <a:custGeom>
              <a:avLst/>
              <a:gdLst>
                <a:gd name="T0" fmla="*/ 0 w 41"/>
                <a:gd name="T1" fmla="*/ 3 h 7"/>
                <a:gd name="T2" fmla="*/ 3 w 41"/>
                <a:gd name="T3" fmla="*/ 3 h 7"/>
                <a:gd name="T4" fmla="*/ 10 w 41"/>
                <a:gd name="T5" fmla="*/ 4 h 7"/>
                <a:gd name="T6" fmla="*/ 18 w 41"/>
                <a:gd name="T7" fmla="*/ 6 h 7"/>
                <a:gd name="T8" fmla="*/ 24 w 41"/>
                <a:gd name="T9" fmla="*/ 6 h 7"/>
                <a:gd name="T10" fmla="*/ 28 w 41"/>
                <a:gd name="T11" fmla="*/ 4 h 7"/>
                <a:gd name="T12" fmla="*/ 31 w 41"/>
                <a:gd name="T13" fmla="*/ 2 h 7"/>
                <a:gd name="T14" fmla="*/ 32 w 41"/>
                <a:gd name="T15" fmla="*/ 0 h 7"/>
                <a:gd name="T16" fmla="*/ 32 w 41"/>
                <a:gd name="T17" fmla="*/ 0 h 7"/>
                <a:gd name="T18" fmla="*/ 36 w 41"/>
                <a:gd name="T19" fmla="*/ 2 h 7"/>
                <a:gd name="T20" fmla="*/ 39 w 41"/>
                <a:gd name="T21" fmla="*/ 4 h 7"/>
                <a:gd name="T22" fmla="*/ 41 w 41"/>
                <a:gd name="T23" fmla="*/ 6 h 7"/>
                <a:gd name="T24" fmla="*/ 41 w 41"/>
                <a:gd name="T25" fmla="*/ 6 h 7"/>
                <a:gd name="T26" fmla="*/ 39 w 41"/>
                <a:gd name="T27" fmla="*/ 6 h 7"/>
                <a:gd name="T28" fmla="*/ 36 w 41"/>
                <a:gd name="T29" fmla="*/ 7 h 7"/>
                <a:gd name="T30" fmla="*/ 31 w 41"/>
                <a:gd name="T31" fmla="*/ 7 h 7"/>
                <a:gd name="T32" fmla="*/ 26 w 41"/>
                <a:gd name="T33" fmla="*/ 7 h 7"/>
                <a:gd name="T34" fmla="*/ 19 w 41"/>
                <a:gd name="T35" fmla="*/ 7 h 7"/>
                <a:gd name="T36" fmla="*/ 12 w 41"/>
                <a:gd name="T37" fmla="*/ 7 h 7"/>
                <a:gd name="T38" fmla="*/ 5 w 41"/>
                <a:gd name="T39" fmla="*/ 6 h 7"/>
                <a:gd name="T40" fmla="*/ 0 w 41"/>
                <a:gd name="T41" fmla="*/ 3 h 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41" h="7">
                  <a:moveTo>
                    <a:pt x="0" y="3"/>
                  </a:moveTo>
                  <a:lnTo>
                    <a:pt x="3" y="3"/>
                  </a:lnTo>
                  <a:lnTo>
                    <a:pt x="10" y="4"/>
                  </a:lnTo>
                  <a:lnTo>
                    <a:pt x="18" y="6"/>
                  </a:lnTo>
                  <a:lnTo>
                    <a:pt x="24" y="6"/>
                  </a:lnTo>
                  <a:lnTo>
                    <a:pt x="28" y="4"/>
                  </a:lnTo>
                  <a:lnTo>
                    <a:pt x="31" y="2"/>
                  </a:lnTo>
                  <a:lnTo>
                    <a:pt x="32" y="0"/>
                  </a:lnTo>
                  <a:lnTo>
                    <a:pt x="36" y="2"/>
                  </a:lnTo>
                  <a:lnTo>
                    <a:pt x="39" y="4"/>
                  </a:lnTo>
                  <a:lnTo>
                    <a:pt x="41" y="6"/>
                  </a:lnTo>
                  <a:lnTo>
                    <a:pt x="39" y="6"/>
                  </a:lnTo>
                  <a:lnTo>
                    <a:pt x="36" y="7"/>
                  </a:lnTo>
                  <a:lnTo>
                    <a:pt x="31" y="7"/>
                  </a:lnTo>
                  <a:lnTo>
                    <a:pt x="26" y="7"/>
                  </a:lnTo>
                  <a:lnTo>
                    <a:pt x="19" y="7"/>
                  </a:lnTo>
                  <a:lnTo>
                    <a:pt x="12" y="7"/>
                  </a:lnTo>
                  <a:lnTo>
                    <a:pt x="5" y="6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70" name="Freeform 125">
              <a:extLst>
                <a:ext uri="{FF2B5EF4-FFF2-40B4-BE49-F238E27FC236}">
                  <a16:creationId xmlns:a16="http://schemas.microsoft.com/office/drawing/2014/main" id="{75C6D3DF-B116-4393-F193-1638F7E5AF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0" y="3147"/>
              <a:ext cx="41" cy="7"/>
            </a:xfrm>
            <a:custGeom>
              <a:avLst/>
              <a:gdLst>
                <a:gd name="T0" fmla="*/ 0 w 41"/>
                <a:gd name="T1" fmla="*/ 3 h 7"/>
                <a:gd name="T2" fmla="*/ 0 w 41"/>
                <a:gd name="T3" fmla="*/ 3 h 7"/>
                <a:gd name="T4" fmla="*/ 3 w 41"/>
                <a:gd name="T5" fmla="*/ 3 h 7"/>
                <a:gd name="T6" fmla="*/ 10 w 41"/>
                <a:gd name="T7" fmla="*/ 4 h 7"/>
                <a:gd name="T8" fmla="*/ 18 w 41"/>
                <a:gd name="T9" fmla="*/ 6 h 7"/>
                <a:gd name="T10" fmla="*/ 24 w 41"/>
                <a:gd name="T11" fmla="*/ 6 h 7"/>
                <a:gd name="T12" fmla="*/ 24 w 41"/>
                <a:gd name="T13" fmla="*/ 6 h 7"/>
                <a:gd name="T14" fmla="*/ 28 w 41"/>
                <a:gd name="T15" fmla="*/ 4 h 7"/>
                <a:gd name="T16" fmla="*/ 31 w 41"/>
                <a:gd name="T17" fmla="*/ 2 h 7"/>
                <a:gd name="T18" fmla="*/ 32 w 41"/>
                <a:gd name="T19" fmla="*/ 0 h 7"/>
                <a:gd name="T20" fmla="*/ 32 w 41"/>
                <a:gd name="T21" fmla="*/ 0 h 7"/>
                <a:gd name="T22" fmla="*/ 32 w 41"/>
                <a:gd name="T23" fmla="*/ 0 h 7"/>
                <a:gd name="T24" fmla="*/ 36 w 41"/>
                <a:gd name="T25" fmla="*/ 2 h 7"/>
                <a:gd name="T26" fmla="*/ 39 w 41"/>
                <a:gd name="T27" fmla="*/ 4 h 7"/>
                <a:gd name="T28" fmla="*/ 41 w 41"/>
                <a:gd name="T29" fmla="*/ 6 h 7"/>
                <a:gd name="T30" fmla="*/ 41 w 41"/>
                <a:gd name="T31" fmla="*/ 6 h 7"/>
                <a:gd name="T32" fmla="*/ 41 w 41"/>
                <a:gd name="T33" fmla="*/ 6 h 7"/>
                <a:gd name="T34" fmla="*/ 39 w 41"/>
                <a:gd name="T35" fmla="*/ 6 h 7"/>
                <a:gd name="T36" fmla="*/ 36 w 41"/>
                <a:gd name="T37" fmla="*/ 7 h 7"/>
                <a:gd name="T38" fmla="*/ 31 w 41"/>
                <a:gd name="T39" fmla="*/ 7 h 7"/>
                <a:gd name="T40" fmla="*/ 26 w 41"/>
                <a:gd name="T41" fmla="*/ 7 h 7"/>
                <a:gd name="T42" fmla="*/ 19 w 41"/>
                <a:gd name="T43" fmla="*/ 7 h 7"/>
                <a:gd name="T44" fmla="*/ 12 w 41"/>
                <a:gd name="T45" fmla="*/ 7 h 7"/>
                <a:gd name="T46" fmla="*/ 5 w 41"/>
                <a:gd name="T47" fmla="*/ 6 h 7"/>
                <a:gd name="T48" fmla="*/ 0 w 41"/>
                <a:gd name="T49" fmla="*/ 3 h 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41" h="7">
                  <a:moveTo>
                    <a:pt x="0" y="3"/>
                  </a:moveTo>
                  <a:lnTo>
                    <a:pt x="0" y="3"/>
                  </a:lnTo>
                  <a:lnTo>
                    <a:pt x="3" y="3"/>
                  </a:lnTo>
                  <a:lnTo>
                    <a:pt x="10" y="4"/>
                  </a:lnTo>
                  <a:lnTo>
                    <a:pt x="18" y="6"/>
                  </a:lnTo>
                  <a:lnTo>
                    <a:pt x="24" y="6"/>
                  </a:lnTo>
                  <a:lnTo>
                    <a:pt x="28" y="4"/>
                  </a:lnTo>
                  <a:lnTo>
                    <a:pt x="31" y="2"/>
                  </a:lnTo>
                  <a:lnTo>
                    <a:pt x="32" y="0"/>
                  </a:lnTo>
                  <a:lnTo>
                    <a:pt x="36" y="2"/>
                  </a:lnTo>
                  <a:lnTo>
                    <a:pt x="39" y="4"/>
                  </a:lnTo>
                  <a:lnTo>
                    <a:pt x="41" y="6"/>
                  </a:lnTo>
                  <a:lnTo>
                    <a:pt x="39" y="6"/>
                  </a:lnTo>
                  <a:lnTo>
                    <a:pt x="36" y="7"/>
                  </a:lnTo>
                  <a:lnTo>
                    <a:pt x="31" y="7"/>
                  </a:lnTo>
                  <a:lnTo>
                    <a:pt x="26" y="7"/>
                  </a:lnTo>
                  <a:lnTo>
                    <a:pt x="19" y="7"/>
                  </a:lnTo>
                  <a:lnTo>
                    <a:pt x="12" y="7"/>
                  </a:lnTo>
                  <a:lnTo>
                    <a:pt x="5" y="6"/>
                  </a:lnTo>
                  <a:lnTo>
                    <a:pt x="0" y="3"/>
                  </a:lnTo>
                </a:path>
              </a:pathLst>
            </a:custGeom>
            <a:noFill/>
            <a:ln w="0">
              <a:solidFill>
                <a:srgbClr val="FF3F3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71" name="Freeform 126">
              <a:extLst>
                <a:ext uri="{FF2B5EF4-FFF2-40B4-BE49-F238E27FC236}">
                  <a16:creationId xmlns:a16="http://schemas.microsoft.com/office/drawing/2014/main" id="{C26A3216-1E7B-AF3A-95A6-A38BEEF455D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9" y="3088"/>
              <a:ext cx="18" cy="20"/>
            </a:xfrm>
            <a:custGeom>
              <a:avLst/>
              <a:gdLst>
                <a:gd name="T0" fmla="*/ 10 w 18"/>
                <a:gd name="T1" fmla="*/ 0 h 20"/>
                <a:gd name="T2" fmla="*/ 14 w 18"/>
                <a:gd name="T3" fmla="*/ 1 h 20"/>
                <a:gd name="T4" fmla="*/ 17 w 18"/>
                <a:gd name="T5" fmla="*/ 3 h 20"/>
                <a:gd name="T6" fmla="*/ 18 w 18"/>
                <a:gd name="T7" fmla="*/ 7 h 20"/>
                <a:gd name="T8" fmla="*/ 18 w 18"/>
                <a:gd name="T9" fmla="*/ 11 h 20"/>
                <a:gd name="T10" fmla="*/ 18 w 18"/>
                <a:gd name="T11" fmla="*/ 13 h 20"/>
                <a:gd name="T12" fmla="*/ 17 w 18"/>
                <a:gd name="T13" fmla="*/ 18 h 20"/>
                <a:gd name="T14" fmla="*/ 14 w 18"/>
                <a:gd name="T15" fmla="*/ 19 h 20"/>
                <a:gd name="T16" fmla="*/ 10 w 18"/>
                <a:gd name="T17" fmla="*/ 20 h 20"/>
                <a:gd name="T18" fmla="*/ 7 w 18"/>
                <a:gd name="T19" fmla="*/ 19 h 20"/>
                <a:gd name="T20" fmla="*/ 3 w 18"/>
                <a:gd name="T21" fmla="*/ 18 h 20"/>
                <a:gd name="T22" fmla="*/ 2 w 18"/>
                <a:gd name="T23" fmla="*/ 13 h 20"/>
                <a:gd name="T24" fmla="*/ 0 w 18"/>
                <a:gd name="T25" fmla="*/ 11 h 20"/>
                <a:gd name="T26" fmla="*/ 2 w 18"/>
                <a:gd name="T27" fmla="*/ 7 h 20"/>
                <a:gd name="T28" fmla="*/ 3 w 18"/>
                <a:gd name="T29" fmla="*/ 3 h 20"/>
                <a:gd name="T30" fmla="*/ 7 w 18"/>
                <a:gd name="T31" fmla="*/ 1 h 20"/>
                <a:gd name="T32" fmla="*/ 10 w 18"/>
                <a:gd name="T33" fmla="*/ 0 h 2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20">
                  <a:moveTo>
                    <a:pt x="10" y="0"/>
                  </a:moveTo>
                  <a:lnTo>
                    <a:pt x="14" y="1"/>
                  </a:lnTo>
                  <a:lnTo>
                    <a:pt x="17" y="3"/>
                  </a:lnTo>
                  <a:lnTo>
                    <a:pt x="18" y="7"/>
                  </a:lnTo>
                  <a:lnTo>
                    <a:pt x="18" y="11"/>
                  </a:lnTo>
                  <a:lnTo>
                    <a:pt x="18" y="13"/>
                  </a:lnTo>
                  <a:lnTo>
                    <a:pt x="17" y="18"/>
                  </a:lnTo>
                  <a:lnTo>
                    <a:pt x="14" y="19"/>
                  </a:lnTo>
                  <a:lnTo>
                    <a:pt x="10" y="20"/>
                  </a:lnTo>
                  <a:lnTo>
                    <a:pt x="7" y="19"/>
                  </a:lnTo>
                  <a:lnTo>
                    <a:pt x="3" y="18"/>
                  </a:lnTo>
                  <a:lnTo>
                    <a:pt x="2" y="13"/>
                  </a:lnTo>
                  <a:lnTo>
                    <a:pt x="0" y="11"/>
                  </a:lnTo>
                  <a:lnTo>
                    <a:pt x="2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72" name="Freeform 127">
              <a:extLst>
                <a:ext uri="{FF2B5EF4-FFF2-40B4-BE49-F238E27FC236}">
                  <a16:creationId xmlns:a16="http://schemas.microsoft.com/office/drawing/2014/main" id="{40D9139F-7E0C-8257-8604-6AF4C156840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9" y="3088"/>
              <a:ext cx="18" cy="20"/>
            </a:xfrm>
            <a:custGeom>
              <a:avLst/>
              <a:gdLst>
                <a:gd name="T0" fmla="*/ 10 w 18"/>
                <a:gd name="T1" fmla="*/ 0 h 20"/>
                <a:gd name="T2" fmla="*/ 10 w 18"/>
                <a:gd name="T3" fmla="*/ 0 h 20"/>
                <a:gd name="T4" fmla="*/ 14 w 18"/>
                <a:gd name="T5" fmla="*/ 1 h 20"/>
                <a:gd name="T6" fmla="*/ 17 w 18"/>
                <a:gd name="T7" fmla="*/ 3 h 20"/>
                <a:gd name="T8" fmla="*/ 18 w 18"/>
                <a:gd name="T9" fmla="*/ 7 h 20"/>
                <a:gd name="T10" fmla="*/ 18 w 18"/>
                <a:gd name="T11" fmla="*/ 11 h 20"/>
                <a:gd name="T12" fmla="*/ 18 w 18"/>
                <a:gd name="T13" fmla="*/ 11 h 20"/>
                <a:gd name="T14" fmla="*/ 18 w 18"/>
                <a:gd name="T15" fmla="*/ 13 h 20"/>
                <a:gd name="T16" fmla="*/ 17 w 18"/>
                <a:gd name="T17" fmla="*/ 18 h 20"/>
                <a:gd name="T18" fmla="*/ 14 w 18"/>
                <a:gd name="T19" fmla="*/ 19 h 20"/>
                <a:gd name="T20" fmla="*/ 10 w 18"/>
                <a:gd name="T21" fmla="*/ 20 h 20"/>
                <a:gd name="T22" fmla="*/ 10 w 18"/>
                <a:gd name="T23" fmla="*/ 20 h 20"/>
                <a:gd name="T24" fmla="*/ 7 w 18"/>
                <a:gd name="T25" fmla="*/ 19 h 20"/>
                <a:gd name="T26" fmla="*/ 3 w 18"/>
                <a:gd name="T27" fmla="*/ 18 h 20"/>
                <a:gd name="T28" fmla="*/ 2 w 18"/>
                <a:gd name="T29" fmla="*/ 13 h 20"/>
                <a:gd name="T30" fmla="*/ 0 w 18"/>
                <a:gd name="T31" fmla="*/ 11 h 20"/>
                <a:gd name="T32" fmla="*/ 0 w 18"/>
                <a:gd name="T33" fmla="*/ 11 h 20"/>
                <a:gd name="T34" fmla="*/ 2 w 18"/>
                <a:gd name="T35" fmla="*/ 7 h 20"/>
                <a:gd name="T36" fmla="*/ 3 w 18"/>
                <a:gd name="T37" fmla="*/ 3 h 20"/>
                <a:gd name="T38" fmla="*/ 7 w 18"/>
                <a:gd name="T39" fmla="*/ 1 h 20"/>
                <a:gd name="T40" fmla="*/ 10 w 18"/>
                <a:gd name="T41" fmla="*/ 0 h 2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" h="20">
                  <a:moveTo>
                    <a:pt x="10" y="0"/>
                  </a:moveTo>
                  <a:lnTo>
                    <a:pt x="10" y="0"/>
                  </a:lnTo>
                  <a:lnTo>
                    <a:pt x="14" y="1"/>
                  </a:lnTo>
                  <a:lnTo>
                    <a:pt x="17" y="3"/>
                  </a:lnTo>
                  <a:lnTo>
                    <a:pt x="18" y="7"/>
                  </a:lnTo>
                  <a:lnTo>
                    <a:pt x="18" y="11"/>
                  </a:lnTo>
                  <a:lnTo>
                    <a:pt x="18" y="13"/>
                  </a:lnTo>
                  <a:lnTo>
                    <a:pt x="17" y="18"/>
                  </a:lnTo>
                  <a:lnTo>
                    <a:pt x="14" y="19"/>
                  </a:lnTo>
                  <a:lnTo>
                    <a:pt x="10" y="20"/>
                  </a:lnTo>
                  <a:lnTo>
                    <a:pt x="7" y="19"/>
                  </a:lnTo>
                  <a:lnTo>
                    <a:pt x="3" y="18"/>
                  </a:lnTo>
                  <a:lnTo>
                    <a:pt x="2" y="13"/>
                  </a:lnTo>
                  <a:lnTo>
                    <a:pt x="0" y="11"/>
                  </a:lnTo>
                  <a:lnTo>
                    <a:pt x="2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73" name="Freeform 128">
              <a:extLst>
                <a:ext uri="{FF2B5EF4-FFF2-40B4-BE49-F238E27FC236}">
                  <a16:creationId xmlns:a16="http://schemas.microsoft.com/office/drawing/2014/main" id="{9DCFEEB7-9B68-FC07-1C31-E5578871498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7" y="3061"/>
              <a:ext cx="42" cy="30"/>
            </a:xfrm>
            <a:custGeom>
              <a:avLst/>
              <a:gdLst>
                <a:gd name="T0" fmla="*/ 0 w 42"/>
                <a:gd name="T1" fmla="*/ 5 h 30"/>
                <a:gd name="T2" fmla="*/ 0 w 42"/>
                <a:gd name="T3" fmla="*/ 4 h 30"/>
                <a:gd name="T4" fmla="*/ 3 w 42"/>
                <a:gd name="T5" fmla="*/ 1 h 30"/>
                <a:gd name="T6" fmla="*/ 7 w 42"/>
                <a:gd name="T7" fmla="*/ 0 h 30"/>
                <a:gd name="T8" fmla="*/ 18 w 42"/>
                <a:gd name="T9" fmla="*/ 5 h 30"/>
                <a:gd name="T10" fmla="*/ 27 w 42"/>
                <a:gd name="T11" fmla="*/ 13 h 30"/>
                <a:gd name="T12" fmla="*/ 33 w 42"/>
                <a:gd name="T13" fmla="*/ 20 h 30"/>
                <a:gd name="T14" fmla="*/ 36 w 42"/>
                <a:gd name="T15" fmla="*/ 24 h 30"/>
                <a:gd name="T16" fmla="*/ 41 w 42"/>
                <a:gd name="T17" fmla="*/ 27 h 30"/>
                <a:gd name="T18" fmla="*/ 42 w 42"/>
                <a:gd name="T19" fmla="*/ 28 h 30"/>
                <a:gd name="T20" fmla="*/ 42 w 42"/>
                <a:gd name="T21" fmla="*/ 30 h 30"/>
                <a:gd name="T22" fmla="*/ 40 w 42"/>
                <a:gd name="T23" fmla="*/ 28 h 30"/>
                <a:gd name="T24" fmla="*/ 36 w 42"/>
                <a:gd name="T25" fmla="*/ 27 h 30"/>
                <a:gd name="T26" fmla="*/ 29 w 42"/>
                <a:gd name="T27" fmla="*/ 24 h 30"/>
                <a:gd name="T28" fmla="*/ 21 w 42"/>
                <a:gd name="T29" fmla="*/ 20 h 30"/>
                <a:gd name="T30" fmla="*/ 11 w 42"/>
                <a:gd name="T31" fmla="*/ 13 h 30"/>
                <a:gd name="T32" fmla="*/ 0 w 42"/>
                <a:gd name="T33" fmla="*/ 5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2" h="30">
                  <a:moveTo>
                    <a:pt x="0" y="5"/>
                  </a:moveTo>
                  <a:lnTo>
                    <a:pt x="0" y="4"/>
                  </a:lnTo>
                  <a:lnTo>
                    <a:pt x="3" y="1"/>
                  </a:lnTo>
                  <a:lnTo>
                    <a:pt x="7" y="0"/>
                  </a:lnTo>
                  <a:lnTo>
                    <a:pt x="18" y="5"/>
                  </a:lnTo>
                  <a:lnTo>
                    <a:pt x="27" y="13"/>
                  </a:lnTo>
                  <a:lnTo>
                    <a:pt x="33" y="20"/>
                  </a:lnTo>
                  <a:lnTo>
                    <a:pt x="36" y="24"/>
                  </a:lnTo>
                  <a:lnTo>
                    <a:pt x="41" y="27"/>
                  </a:lnTo>
                  <a:lnTo>
                    <a:pt x="42" y="28"/>
                  </a:lnTo>
                  <a:lnTo>
                    <a:pt x="42" y="30"/>
                  </a:lnTo>
                  <a:lnTo>
                    <a:pt x="40" y="28"/>
                  </a:lnTo>
                  <a:lnTo>
                    <a:pt x="36" y="27"/>
                  </a:lnTo>
                  <a:lnTo>
                    <a:pt x="29" y="24"/>
                  </a:lnTo>
                  <a:lnTo>
                    <a:pt x="21" y="20"/>
                  </a:lnTo>
                  <a:lnTo>
                    <a:pt x="11" y="13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1E1E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74" name="Freeform 129">
              <a:extLst>
                <a:ext uri="{FF2B5EF4-FFF2-40B4-BE49-F238E27FC236}">
                  <a16:creationId xmlns:a16="http://schemas.microsoft.com/office/drawing/2014/main" id="{87700341-6BB4-55E1-ABF6-7F6DE0CF62C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55" y="3041"/>
              <a:ext cx="160" cy="78"/>
            </a:xfrm>
            <a:custGeom>
              <a:avLst/>
              <a:gdLst>
                <a:gd name="T0" fmla="*/ 155 w 160"/>
                <a:gd name="T1" fmla="*/ 65 h 78"/>
                <a:gd name="T2" fmla="*/ 155 w 160"/>
                <a:gd name="T3" fmla="*/ 65 h 78"/>
                <a:gd name="T4" fmla="*/ 155 w 160"/>
                <a:gd name="T5" fmla="*/ 65 h 78"/>
                <a:gd name="T6" fmla="*/ 153 w 160"/>
                <a:gd name="T7" fmla="*/ 63 h 78"/>
                <a:gd name="T8" fmla="*/ 153 w 160"/>
                <a:gd name="T9" fmla="*/ 62 h 78"/>
                <a:gd name="T10" fmla="*/ 159 w 160"/>
                <a:gd name="T11" fmla="*/ 58 h 78"/>
                <a:gd name="T12" fmla="*/ 160 w 160"/>
                <a:gd name="T13" fmla="*/ 52 h 78"/>
                <a:gd name="T14" fmla="*/ 160 w 160"/>
                <a:gd name="T15" fmla="*/ 46 h 78"/>
                <a:gd name="T16" fmla="*/ 160 w 160"/>
                <a:gd name="T17" fmla="*/ 43 h 78"/>
                <a:gd name="T18" fmla="*/ 159 w 160"/>
                <a:gd name="T19" fmla="*/ 43 h 78"/>
                <a:gd name="T20" fmla="*/ 155 w 160"/>
                <a:gd name="T21" fmla="*/ 40 h 78"/>
                <a:gd name="T22" fmla="*/ 148 w 160"/>
                <a:gd name="T23" fmla="*/ 39 h 78"/>
                <a:gd name="T24" fmla="*/ 138 w 160"/>
                <a:gd name="T25" fmla="*/ 35 h 78"/>
                <a:gd name="T26" fmla="*/ 133 w 160"/>
                <a:gd name="T27" fmla="*/ 32 h 78"/>
                <a:gd name="T28" fmla="*/ 126 w 160"/>
                <a:gd name="T29" fmla="*/ 28 h 78"/>
                <a:gd name="T30" fmla="*/ 121 w 160"/>
                <a:gd name="T31" fmla="*/ 24 h 78"/>
                <a:gd name="T32" fmla="*/ 113 w 160"/>
                <a:gd name="T33" fmla="*/ 17 h 78"/>
                <a:gd name="T34" fmla="*/ 105 w 160"/>
                <a:gd name="T35" fmla="*/ 12 h 78"/>
                <a:gd name="T36" fmla="*/ 95 w 160"/>
                <a:gd name="T37" fmla="*/ 8 h 78"/>
                <a:gd name="T38" fmla="*/ 84 w 160"/>
                <a:gd name="T39" fmla="*/ 4 h 78"/>
                <a:gd name="T40" fmla="*/ 71 w 160"/>
                <a:gd name="T41" fmla="*/ 1 h 78"/>
                <a:gd name="T42" fmla="*/ 59 w 160"/>
                <a:gd name="T43" fmla="*/ 0 h 78"/>
                <a:gd name="T44" fmla="*/ 47 w 160"/>
                <a:gd name="T45" fmla="*/ 1 h 78"/>
                <a:gd name="T46" fmla="*/ 36 w 160"/>
                <a:gd name="T47" fmla="*/ 4 h 78"/>
                <a:gd name="T48" fmla="*/ 24 w 160"/>
                <a:gd name="T49" fmla="*/ 7 h 78"/>
                <a:gd name="T50" fmla="*/ 14 w 160"/>
                <a:gd name="T51" fmla="*/ 13 h 78"/>
                <a:gd name="T52" fmla="*/ 6 w 160"/>
                <a:gd name="T53" fmla="*/ 20 h 78"/>
                <a:gd name="T54" fmla="*/ 1 w 160"/>
                <a:gd name="T55" fmla="*/ 28 h 78"/>
                <a:gd name="T56" fmla="*/ 0 w 160"/>
                <a:gd name="T57" fmla="*/ 38 h 78"/>
                <a:gd name="T58" fmla="*/ 2 w 160"/>
                <a:gd name="T59" fmla="*/ 48 h 78"/>
                <a:gd name="T60" fmla="*/ 8 w 160"/>
                <a:gd name="T61" fmla="*/ 58 h 78"/>
                <a:gd name="T62" fmla="*/ 17 w 160"/>
                <a:gd name="T63" fmla="*/ 65 h 78"/>
                <a:gd name="T64" fmla="*/ 29 w 160"/>
                <a:gd name="T65" fmla="*/ 71 h 78"/>
                <a:gd name="T66" fmla="*/ 43 w 160"/>
                <a:gd name="T67" fmla="*/ 75 h 78"/>
                <a:gd name="T68" fmla="*/ 59 w 160"/>
                <a:gd name="T69" fmla="*/ 78 h 78"/>
                <a:gd name="T70" fmla="*/ 75 w 160"/>
                <a:gd name="T71" fmla="*/ 78 h 78"/>
                <a:gd name="T72" fmla="*/ 91 w 160"/>
                <a:gd name="T73" fmla="*/ 75 h 78"/>
                <a:gd name="T74" fmla="*/ 106 w 160"/>
                <a:gd name="T75" fmla="*/ 71 h 78"/>
                <a:gd name="T76" fmla="*/ 120 w 160"/>
                <a:gd name="T77" fmla="*/ 69 h 78"/>
                <a:gd name="T78" fmla="*/ 130 w 160"/>
                <a:gd name="T79" fmla="*/ 66 h 78"/>
                <a:gd name="T80" fmla="*/ 140 w 160"/>
                <a:gd name="T81" fmla="*/ 65 h 78"/>
                <a:gd name="T82" fmla="*/ 146 w 160"/>
                <a:gd name="T83" fmla="*/ 65 h 78"/>
                <a:gd name="T84" fmla="*/ 150 w 160"/>
                <a:gd name="T85" fmla="*/ 65 h 78"/>
                <a:gd name="T86" fmla="*/ 153 w 160"/>
                <a:gd name="T87" fmla="*/ 65 h 78"/>
                <a:gd name="T88" fmla="*/ 155 w 160"/>
                <a:gd name="T89" fmla="*/ 65 h 7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60" h="78">
                  <a:moveTo>
                    <a:pt x="155" y="65"/>
                  </a:moveTo>
                  <a:lnTo>
                    <a:pt x="155" y="65"/>
                  </a:lnTo>
                  <a:lnTo>
                    <a:pt x="153" y="63"/>
                  </a:lnTo>
                  <a:lnTo>
                    <a:pt x="153" y="62"/>
                  </a:lnTo>
                  <a:lnTo>
                    <a:pt x="159" y="58"/>
                  </a:lnTo>
                  <a:lnTo>
                    <a:pt x="160" y="52"/>
                  </a:lnTo>
                  <a:lnTo>
                    <a:pt x="160" y="46"/>
                  </a:lnTo>
                  <a:lnTo>
                    <a:pt x="160" y="43"/>
                  </a:lnTo>
                  <a:lnTo>
                    <a:pt x="159" y="43"/>
                  </a:lnTo>
                  <a:lnTo>
                    <a:pt x="155" y="40"/>
                  </a:lnTo>
                  <a:lnTo>
                    <a:pt x="148" y="39"/>
                  </a:lnTo>
                  <a:lnTo>
                    <a:pt x="138" y="35"/>
                  </a:lnTo>
                  <a:lnTo>
                    <a:pt x="133" y="32"/>
                  </a:lnTo>
                  <a:lnTo>
                    <a:pt x="126" y="28"/>
                  </a:lnTo>
                  <a:lnTo>
                    <a:pt x="121" y="24"/>
                  </a:lnTo>
                  <a:lnTo>
                    <a:pt x="113" y="17"/>
                  </a:lnTo>
                  <a:lnTo>
                    <a:pt x="105" y="12"/>
                  </a:lnTo>
                  <a:lnTo>
                    <a:pt x="95" y="8"/>
                  </a:lnTo>
                  <a:lnTo>
                    <a:pt x="84" y="4"/>
                  </a:lnTo>
                  <a:lnTo>
                    <a:pt x="71" y="1"/>
                  </a:lnTo>
                  <a:lnTo>
                    <a:pt x="59" y="0"/>
                  </a:lnTo>
                  <a:lnTo>
                    <a:pt x="47" y="1"/>
                  </a:lnTo>
                  <a:lnTo>
                    <a:pt x="36" y="4"/>
                  </a:lnTo>
                  <a:lnTo>
                    <a:pt x="24" y="7"/>
                  </a:lnTo>
                  <a:lnTo>
                    <a:pt x="14" y="13"/>
                  </a:lnTo>
                  <a:lnTo>
                    <a:pt x="6" y="20"/>
                  </a:lnTo>
                  <a:lnTo>
                    <a:pt x="1" y="28"/>
                  </a:lnTo>
                  <a:lnTo>
                    <a:pt x="0" y="38"/>
                  </a:lnTo>
                  <a:lnTo>
                    <a:pt x="2" y="48"/>
                  </a:lnTo>
                  <a:lnTo>
                    <a:pt x="8" y="58"/>
                  </a:lnTo>
                  <a:lnTo>
                    <a:pt x="17" y="65"/>
                  </a:lnTo>
                  <a:lnTo>
                    <a:pt x="29" y="71"/>
                  </a:lnTo>
                  <a:lnTo>
                    <a:pt x="43" y="75"/>
                  </a:lnTo>
                  <a:lnTo>
                    <a:pt x="59" y="78"/>
                  </a:lnTo>
                  <a:lnTo>
                    <a:pt x="75" y="78"/>
                  </a:lnTo>
                  <a:lnTo>
                    <a:pt x="91" y="75"/>
                  </a:lnTo>
                  <a:lnTo>
                    <a:pt x="106" y="71"/>
                  </a:lnTo>
                  <a:lnTo>
                    <a:pt x="120" y="69"/>
                  </a:lnTo>
                  <a:lnTo>
                    <a:pt x="130" y="66"/>
                  </a:lnTo>
                  <a:lnTo>
                    <a:pt x="140" y="65"/>
                  </a:lnTo>
                  <a:lnTo>
                    <a:pt x="146" y="65"/>
                  </a:lnTo>
                  <a:lnTo>
                    <a:pt x="150" y="65"/>
                  </a:lnTo>
                  <a:lnTo>
                    <a:pt x="153" y="65"/>
                  </a:lnTo>
                  <a:lnTo>
                    <a:pt x="155" y="65"/>
                  </a:lnTo>
                  <a:close/>
                </a:path>
              </a:pathLst>
            </a:custGeom>
            <a:solidFill>
              <a:srgbClr val="FFF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75" name="Freeform 130">
              <a:extLst>
                <a:ext uri="{FF2B5EF4-FFF2-40B4-BE49-F238E27FC236}">
                  <a16:creationId xmlns:a16="http://schemas.microsoft.com/office/drawing/2014/main" id="{D6017863-A5A6-04C9-F866-C7FBB8DC07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55" y="3041"/>
              <a:ext cx="160" cy="78"/>
            </a:xfrm>
            <a:custGeom>
              <a:avLst/>
              <a:gdLst>
                <a:gd name="T0" fmla="*/ 155 w 160"/>
                <a:gd name="T1" fmla="*/ 65 h 78"/>
                <a:gd name="T2" fmla="*/ 155 w 160"/>
                <a:gd name="T3" fmla="*/ 65 h 78"/>
                <a:gd name="T4" fmla="*/ 155 w 160"/>
                <a:gd name="T5" fmla="*/ 65 h 78"/>
                <a:gd name="T6" fmla="*/ 155 w 160"/>
                <a:gd name="T7" fmla="*/ 65 h 78"/>
                <a:gd name="T8" fmla="*/ 153 w 160"/>
                <a:gd name="T9" fmla="*/ 63 h 78"/>
                <a:gd name="T10" fmla="*/ 153 w 160"/>
                <a:gd name="T11" fmla="*/ 62 h 78"/>
                <a:gd name="T12" fmla="*/ 153 w 160"/>
                <a:gd name="T13" fmla="*/ 62 h 78"/>
                <a:gd name="T14" fmla="*/ 159 w 160"/>
                <a:gd name="T15" fmla="*/ 58 h 78"/>
                <a:gd name="T16" fmla="*/ 160 w 160"/>
                <a:gd name="T17" fmla="*/ 52 h 78"/>
                <a:gd name="T18" fmla="*/ 160 w 160"/>
                <a:gd name="T19" fmla="*/ 46 h 78"/>
                <a:gd name="T20" fmla="*/ 160 w 160"/>
                <a:gd name="T21" fmla="*/ 43 h 78"/>
                <a:gd name="T22" fmla="*/ 160 w 160"/>
                <a:gd name="T23" fmla="*/ 43 h 78"/>
                <a:gd name="T24" fmla="*/ 159 w 160"/>
                <a:gd name="T25" fmla="*/ 43 h 78"/>
                <a:gd name="T26" fmla="*/ 155 w 160"/>
                <a:gd name="T27" fmla="*/ 40 h 78"/>
                <a:gd name="T28" fmla="*/ 148 w 160"/>
                <a:gd name="T29" fmla="*/ 39 h 78"/>
                <a:gd name="T30" fmla="*/ 138 w 160"/>
                <a:gd name="T31" fmla="*/ 35 h 78"/>
                <a:gd name="T32" fmla="*/ 138 w 160"/>
                <a:gd name="T33" fmla="*/ 35 h 78"/>
                <a:gd name="T34" fmla="*/ 133 w 160"/>
                <a:gd name="T35" fmla="*/ 32 h 78"/>
                <a:gd name="T36" fmla="*/ 126 w 160"/>
                <a:gd name="T37" fmla="*/ 28 h 78"/>
                <a:gd name="T38" fmla="*/ 121 w 160"/>
                <a:gd name="T39" fmla="*/ 24 h 78"/>
                <a:gd name="T40" fmla="*/ 113 w 160"/>
                <a:gd name="T41" fmla="*/ 17 h 78"/>
                <a:gd name="T42" fmla="*/ 105 w 160"/>
                <a:gd name="T43" fmla="*/ 12 h 78"/>
                <a:gd name="T44" fmla="*/ 95 w 160"/>
                <a:gd name="T45" fmla="*/ 8 h 78"/>
                <a:gd name="T46" fmla="*/ 84 w 160"/>
                <a:gd name="T47" fmla="*/ 4 h 78"/>
                <a:gd name="T48" fmla="*/ 71 w 160"/>
                <a:gd name="T49" fmla="*/ 1 h 78"/>
                <a:gd name="T50" fmla="*/ 71 w 160"/>
                <a:gd name="T51" fmla="*/ 1 h 78"/>
                <a:gd name="T52" fmla="*/ 59 w 160"/>
                <a:gd name="T53" fmla="*/ 0 h 78"/>
                <a:gd name="T54" fmla="*/ 47 w 160"/>
                <a:gd name="T55" fmla="*/ 1 h 78"/>
                <a:gd name="T56" fmla="*/ 36 w 160"/>
                <a:gd name="T57" fmla="*/ 4 h 78"/>
                <a:gd name="T58" fmla="*/ 24 w 160"/>
                <a:gd name="T59" fmla="*/ 7 h 78"/>
                <a:gd name="T60" fmla="*/ 14 w 160"/>
                <a:gd name="T61" fmla="*/ 13 h 78"/>
                <a:gd name="T62" fmla="*/ 6 w 160"/>
                <a:gd name="T63" fmla="*/ 20 h 78"/>
                <a:gd name="T64" fmla="*/ 1 w 160"/>
                <a:gd name="T65" fmla="*/ 28 h 78"/>
                <a:gd name="T66" fmla="*/ 0 w 160"/>
                <a:gd name="T67" fmla="*/ 38 h 78"/>
                <a:gd name="T68" fmla="*/ 0 w 160"/>
                <a:gd name="T69" fmla="*/ 38 h 78"/>
                <a:gd name="T70" fmla="*/ 2 w 160"/>
                <a:gd name="T71" fmla="*/ 48 h 78"/>
                <a:gd name="T72" fmla="*/ 8 w 160"/>
                <a:gd name="T73" fmla="*/ 58 h 78"/>
                <a:gd name="T74" fmla="*/ 17 w 160"/>
                <a:gd name="T75" fmla="*/ 65 h 78"/>
                <a:gd name="T76" fmla="*/ 29 w 160"/>
                <a:gd name="T77" fmla="*/ 71 h 78"/>
                <a:gd name="T78" fmla="*/ 43 w 160"/>
                <a:gd name="T79" fmla="*/ 75 h 78"/>
                <a:gd name="T80" fmla="*/ 59 w 160"/>
                <a:gd name="T81" fmla="*/ 78 h 78"/>
                <a:gd name="T82" fmla="*/ 75 w 160"/>
                <a:gd name="T83" fmla="*/ 78 h 78"/>
                <a:gd name="T84" fmla="*/ 91 w 160"/>
                <a:gd name="T85" fmla="*/ 75 h 78"/>
                <a:gd name="T86" fmla="*/ 91 w 160"/>
                <a:gd name="T87" fmla="*/ 75 h 78"/>
                <a:gd name="T88" fmla="*/ 106 w 160"/>
                <a:gd name="T89" fmla="*/ 71 h 78"/>
                <a:gd name="T90" fmla="*/ 120 w 160"/>
                <a:gd name="T91" fmla="*/ 69 h 78"/>
                <a:gd name="T92" fmla="*/ 130 w 160"/>
                <a:gd name="T93" fmla="*/ 66 h 78"/>
                <a:gd name="T94" fmla="*/ 140 w 160"/>
                <a:gd name="T95" fmla="*/ 65 h 78"/>
                <a:gd name="T96" fmla="*/ 146 w 160"/>
                <a:gd name="T97" fmla="*/ 65 h 78"/>
                <a:gd name="T98" fmla="*/ 150 w 160"/>
                <a:gd name="T99" fmla="*/ 65 h 78"/>
                <a:gd name="T100" fmla="*/ 153 w 160"/>
                <a:gd name="T101" fmla="*/ 65 h 78"/>
                <a:gd name="T102" fmla="*/ 155 w 160"/>
                <a:gd name="T103" fmla="*/ 65 h 7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60" h="78">
                  <a:moveTo>
                    <a:pt x="155" y="65"/>
                  </a:moveTo>
                  <a:lnTo>
                    <a:pt x="155" y="65"/>
                  </a:lnTo>
                  <a:lnTo>
                    <a:pt x="153" y="63"/>
                  </a:lnTo>
                  <a:lnTo>
                    <a:pt x="153" y="62"/>
                  </a:lnTo>
                  <a:lnTo>
                    <a:pt x="159" y="58"/>
                  </a:lnTo>
                  <a:lnTo>
                    <a:pt x="160" y="52"/>
                  </a:lnTo>
                  <a:lnTo>
                    <a:pt x="160" y="46"/>
                  </a:lnTo>
                  <a:lnTo>
                    <a:pt x="160" y="43"/>
                  </a:lnTo>
                  <a:lnTo>
                    <a:pt x="159" y="43"/>
                  </a:lnTo>
                  <a:lnTo>
                    <a:pt x="155" y="40"/>
                  </a:lnTo>
                  <a:lnTo>
                    <a:pt x="148" y="39"/>
                  </a:lnTo>
                  <a:lnTo>
                    <a:pt x="138" y="35"/>
                  </a:lnTo>
                  <a:lnTo>
                    <a:pt x="133" y="32"/>
                  </a:lnTo>
                  <a:lnTo>
                    <a:pt x="126" y="28"/>
                  </a:lnTo>
                  <a:lnTo>
                    <a:pt x="121" y="24"/>
                  </a:lnTo>
                  <a:lnTo>
                    <a:pt x="113" y="17"/>
                  </a:lnTo>
                  <a:lnTo>
                    <a:pt x="105" y="12"/>
                  </a:lnTo>
                  <a:lnTo>
                    <a:pt x="95" y="8"/>
                  </a:lnTo>
                  <a:lnTo>
                    <a:pt x="84" y="4"/>
                  </a:lnTo>
                  <a:lnTo>
                    <a:pt x="71" y="1"/>
                  </a:lnTo>
                  <a:lnTo>
                    <a:pt x="59" y="0"/>
                  </a:lnTo>
                  <a:lnTo>
                    <a:pt x="47" y="1"/>
                  </a:lnTo>
                  <a:lnTo>
                    <a:pt x="36" y="4"/>
                  </a:lnTo>
                  <a:lnTo>
                    <a:pt x="24" y="7"/>
                  </a:lnTo>
                  <a:lnTo>
                    <a:pt x="14" y="13"/>
                  </a:lnTo>
                  <a:lnTo>
                    <a:pt x="6" y="20"/>
                  </a:lnTo>
                  <a:lnTo>
                    <a:pt x="1" y="28"/>
                  </a:lnTo>
                  <a:lnTo>
                    <a:pt x="0" y="38"/>
                  </a:lnTo>
                  <a:lnTo>
                    <a:pt x="2" y="48"/>
                  </a:lnTo>
                  <a:lnTo>
                    <a:pt x="8" y="58"/>
                  </a:lnTo>
                  <a:lnTo>
                    <a:pt x="17" y="65"/>
                  </a:lnTo>
                  <a:lnTo>
                    <a:pt x="29" y="71"/>
                  </a:lnTo>
                  <a:lnTo>
                    <a:pt x="43" y="75"/>
                  </a:lnTo>
                  <a:lnTo>
                    <a:pt x="59" y="78"/>
                  </a:lnTo>
                  <a:lnTo>
                    <a:pt x="75" y="78"/>
                  </a:lnTo>
                  <a:lnTo>
                    <a:pt x="91" y="75"/>
                  </a:lnTo>
                  <a:lnTo>
                    <a:pt x="106" y="71"/>
                  </a:lnTo>
                  <a:lnTo>
                    <a:pt x="120" y="69"/>
                  </a:lnTo>
                  <a:lnTo>
                    <a:pt x="130" y="66"/>
                  </a:lnTo>
                  <a:lnTo>
                    <a:pt x="140" y="65"/>
                  </a:lnTo>
                  <a:lnTo>
                    <a:pt x="146" y="65"/>
                  </a:lnTo>
                  <a:lnTo>
                    <a:pt x="150" y="65"/>
                  </a:lnTo>
                  <a:lnTo>
                    <a:pt x="153" y="65"/>
                  </a:lnTo>
                  <a:lnTo>
                    <a:pt x="155" y="6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76" name="Freeform 131">
              <a:extLst>
                <a:ext uri="{FF2B5EF4-FFF2-40B4-BE49-F238E27FC236}">
                  <a16:creationId xmlns:a16="http://schemas.microsoft.com/office/drawing/2014/main" id="{BAED44B4-9D72-3A8A-CF47-CA382807D6B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8" y="3277"/>
              <a:ext cx="50" cy="17"/>
            </a:xfrm>
            <a:custGeom>
              <a:avLst/>
              <a:gdLst>
                <a:gd name="T0" fmla="*/ 0 w 50"/>
                <a:gd name="T1" fmla="*/ 17 h 17"/>
                <a:gd name="T2" fmla="*/ 0 w 50"/>
                <a:gd name="T3" fmla="*/ 15 h 17"/>
                <a:gd name="T4" fmla="*/ 3 w 50"/>
                <a:gd name="T5" fmla="*/ 8 h 17"/>
                <a:gd name="T6" fmla="*/ 11 w 50"/>
                <a:gd name="T7" fmla="*/ 2 h 17"/>
                <a:gd name="T8" fmla="*/ 27 w 50"/>
                <a:gd name="T9" fmla="*/ 0 h 17"/>
                <a:gd name="T10" fmla="*/ 44 w 50"/>
                <a:gd name="T11" fmla="*/ 2 h 17"/>
                <a:gd name="T12" fmla="*/ 49 w 50"/>
                <a:gd name="T13" fmla="*/ 7 h 17"/>
                <a:gd name="T14" fmla="*/ 50 w 50"/>
                <a:gd name="T15" fmla="*/ 11 h 17"/>
                <a:gd name="T16" fmla="*/ 50 w 50"/>
                <a:gd name="T17" fmla="*/ 12 h 17"/>
                <a:gd name="T18" fmla="*/ 49 w 50"/>
                <a:gd name="T19" fmla="*/ 12 h 17"/>
                <a:gd name="T20" fmla="*/ 45 w 50"/>
                <a:gd name="T21" fmla="*/ 11 h 17"/>
                <a:gd name="T22" fmla="*/ 39 w 50"/>
                <a:gd name="T23" fmla="*/ 8 h 17"/>
                <a:gd name="T24" fmla="*/ 31 w 50"/>
                <a:gd name="T25" fmla="*/ 7 h 17"/>
                <a:gd name="T26" fmla="*/ 23 w 50"/>
                <a:gd name="T27" fmla="*/ 7 h 17"/>
                <a:gd name="T28" fmla="*/ 15 w 50"/>
                <a:gd name="T29" fmla="*/ 8 h 17"/>
                <a:gd name="T30" fmla="*/ 7 w 50"/>
                <a:gd name="T31" fmla="*/ 12 h 17"/>
                <a:gd name="T32" fmla="*/ 0 w 50"/>
                <a:gd name="T33" fmla="*/ 17 h 1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0" h="17">
                  <a:moveTo>
                    <a:pt x="0" y="17"/>
                  </a:moveTo>
                  <a:lnTo>
                    <a:pt x="0" y="15"/>
                  </a:lnTo>
                  <a:lnTo>
                    <a:pt x="3" y="8"/>
                  </a:lnTo>
                  <a:lnTo>
                    <a:pt x="11" y="2"/>
                  </a:lnTo>
                  <a:lnTo>
                    <a:pt x="27" y="0"/>
                  </a:lnTo>
                  <a:lnTo>
                    <a:pt x="44" y="2"/>
                  </a:lnTo>
                  <a:lnTo>
                    <a:pt x="49" y="7"/>
                  </a:lnTo>
                  <a:lnTo>
                    <a:pt x="50" y="11"/>
                  </a:lnTo>
                  <a:lnTo>
                    <a:pt x="50" y="12"/>
                  </a:lnTo>
                  <a:lnTo>
                    <a:pt x="49" y="12"/>
                  </a:lnTo>
                  <a:lnTo>
                    <a:pt x="45" y="11"/>
                  </a:lnTo>
                  <a:lnTo>
                    <a:pt x="39" y="8"/>
                  </a:lnTo>
                  <a:lnTo>
                    <a:pt x="31" y="7"/>
                  </a:lnTo>
                  <a:lnTo>
                    <a:pt x="23" y="7"/>
                  </a:lnTo>
                  <a:lnTo>
                    <a:pt x="15" y="8"/>
                  </a:lnTo>
                  <a:lnTo>
                    <a:pt x="7" y="12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77" name="Freeform 132">
              <a:extLst>
                <a:ext uri="{FF2B5EF4-FFF2-40B4-BE49-F238E27FC236}">
                  <a16:creationId xmlns:a16="http://schemas.microsoft.com/office/drawing/2014/main" id="{A81BEEE1-EAD3-7E41-1F3B-38886ABBEF4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8" y="3277"/>
              <a:ext cx="50" cy="17"/>
            </a:xfrm>
            <a:custGeom>
              <a:avLst/>
              <a:gdLst>
                <a:gd name="T0" fmla="*/ 0 w 50"/>
                <a:gd name="T1" fmla="*/ 17 h 17"/>
                <a:gd name="T2" fmla="*/ 0 w 50"/>
                <a:gd name="T3" fmla="*/ 17 h 17"/>
                <a:gd name="T4" fmla="*/ 0 w 50"/>
                <a:gd name="T5" fmla="*/ 15 h 17"/>
                <a:gd name="T6" fmla="*/ 3 w 50"/>
                <a:gd name="T7" fmla="*/ 8 h 17"/>
                <a:gd name="T8" fmla="*/ 11 w 50"/>
                <a:gd name="T9" fmla="*/ 2 h 17"/>
                <a:gd name="T10" fmla="*/ 27 w 50"/>
                <a:gd name="T11" fmla="*/ 0 h 17"/>
                <a:gd name="T12" fmla="*/ 27 w 50"/>
                <a:gd name="T13" fmla="*/ 0 h 17"/>
                <a:gd name="T14" fmla="*/ 44 w 50"/>
                <a:gd name="T15" fmla="*/ 2 h 17"/>
                <a:gd name="T16" fmla="*/ 49 w 50"/>
                <a:gd name="T17" fmla="*/ 7 h 17"/>
                <a:gd name="T18" fmla="*/ 50 w 50"/>
                <a:gd name="T19" fmla="*/ 11 h 17"/>
                <a:gd name="T20" fmla="*/ 50 w 50"/>
                <a:gd name="T21" fmla="*/ 12 h 17"/>
                <a:gd name="T22" fmla="*/ 50 w 50"/>
                <a:gd name="T23" fmla="*/ 12 h 17"/>
                <a:gd name="T24" fmla="*/ 49 w 50"/>
                <a:gd name="T25" fmla="*/ 12 h 17"/>
                <a:gd name="T26" fmla="*/ 45 w 50"/>
                <a:gd name="T27" fmla="*/ 11 h 17"/>
                <a:gd name="T28" fmla="*/ 39 w 50"/>
                <a:gd name="T29" fmla="*/ 8 h 17"/>
                <a:gd name="T30" fmla="*/ 31 w 50"/>
                <a:gd name="T31" fmla="*/ 7 h 17"/>
                <a:gd name="T32" fmla="*/ 23 w 50"/>
                <a:gd name="T33" fmla="*/ 7 h 17"/>
                <a:gd name="T34" fmla="*/ 15 w 50"/>
                <a:gd name="T35" fmla="*/ 8 h 17"/>
                <a:gd name="T36" fmla="*/ 7 w 50"/>
                <a:gd name="T37" fmla="*/ 12 h 17"/>
                <a:gd name="T38" fmla="*/ 0 w 50"/>
                <a:gd name="T39" fmla="*/ 17 h 1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50" h="17">
                  <a:moveTo>
                    <a:pt x="0" y="17"/>
                  </a:moveTo>
                  <a:lnTo>
                    <a:pt x="0" y="17"/>
                  </a:lnTo>
                  <a:lnTo>
                    <a:pt x="0" y="15"/>
                  </a:lnTo>
                  <a:lnTo>
                    <a:pt x="3" y="8"/>
                  </a:lnTo>
                  <a:lnTo>
                    <a:pt x="11" y="2"/>
                  </a:lnTo>
                  <a:lnTo>
                    <a:pt x="27" y="0"/>
                  </a:lnTo>
                  <a:lnTo>
                    <a:pt x="44" y="2"/>
                  </a:lnTo>
                  <a:lnTo>
                    <a:pt x="49" y="7"/>
                  </a:lnTo>
                  <a:lnTo>
                    <a:pt x="50" y="11"/>
                  </a:lnTo>
                  <a:lnTo>
                    <a:pt x="50" y="12"/>
                  </a:lnTo>
                  <a:lnTo>
                    <a:pt x="49" y="12"/>
                  </a:lnTo>
                  <a:lnTo>
                    <a:pt x="45" y="11"/>
                  </a:lnTo>
                  <a:lnTo>
                    <a:pt x="39" y="8"/>
                  </a:lnTo>
                  <a:lnTo>
                    <a:pt x="31" y="7"/>
                  </a:lnTo>
                  <a:lnTo>
                    <a:pt x="23" y="7"/>
                  </a:lnTo>
                  <a:lnTo>
                    <a:pt x="15" y="8"/>
                  </a:lnTo>
                  <a:lnTo>
                    <a:pt x="7" y="12"/>
                  </a:lnTo>
                  <a:lnTo>
                    <a:pt x="0" y="17"/>
                  </a:lnTo>
                </a:path>
              </a:pathLst>
            </a:custGeom>
            <a:noFill/>
            <a:ln w="0">
              <a:solidFill>
                <a:srgbClr val="FF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78" name="Freeform 133">
              <a:extLst>
                <a:ext uri="{FF2B5EF4-FFF2-40B4-BE49-F238E27FC236}">
                  <a16:creationId xmlns:a16="http://schemas.microsoft.com/office/drawing/2014/main" id="{DE6BF0A0-3B5E-CA28-AC2D-0CEB10B84E6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6" y="3220"/>
              <a:ext cx="43" cy="19"/>
            </a:xfrm>
            <a:custGeom>
              <a:avLst/>
              <a:gdLst>
                <a:gd name="T0" fmla="*/ 0 w 43"/>
                <a:gd name="T1" fmla="*/ 18 h 19"/>
                <a:gd name="T2" fmla="*/ 1 w 43"/>
                <a:gd name="T3" fmla="*/ 18 h 19"/>
                <a:gd name="T4" fmla="*/ 5 w 43"/>
                <a:gd name="T5" fmla="*/ 19 h 19"/>
                <a:gd name="T6" fmla="*/ 12 w 43"/>
                <a:gd name="T7" fmla="*/ 19 h 19"/>
                <a:gd name="T8" fmla="*/ 23 w 43"/>
                <a:gd name="T9" fmla="*/ 18 h 19"/>
                <a:gd name="T10" fmla="*/ 35 w 43"/>
                <a:gd name="T11" fmla="*/ 14 h 19"/>
                <a:gd name="T12" fmla="*/ 42 w 43"/>
                <a:gd name="T13" fmla="*/ 10 h 19"/>
                <a:gd name="T14" fmla="*/ 43 w 43"/>
                <a:gd name="T15" fmla="*/ 6 h 19"/>
                <a:gd name="T16" fmla="*/ 42 w 43"/>
                <a:gd name="T17" fmla="*/ 3 h 19"/>
                <a:gd name="T18" fmla="*/ 38 w 43"/>
                <a:gd name="T19" fmla="*/ 1 h 19"/>
                <a:gd name="T20" fmla="*/ 32 w 43"/>
                <a:gd name="T21" fmla="*/ 0 h 19"/>
                <a:gd name="T22" fmla="*/ 27 w 43"/>
                <a:gd name="T23" fmla="*/ 0 h 19"/>
                <a:gd name="T24" fmla="*/ 19 w 43"/>
                <a:gd name="T25" fmla="*/ 0 h 19"/>
                <a:gd name="T26" fmla="*/ 12 w 43"/>
                <a:gd name="T27" fmla="*/ 3 h 19"/>
                <a:gd name="T28" fmla="*/ 7 w 43"/>
                <a:gd name="T29" fmla="*/ 6 h 19"/>
                <a:gd name="T30" fmla="*/ 3 w 43"/>
                <a:gd name="T31" fmla="*/ 11 h 19"/>
                <a:gd name="T32" fmla="*/ 0 w 43"/>
                <a:gd name="T33" fmla="*/ 18 h 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3" h="19">
                  <a:moveTo>
                    <a:pt x="0" y="18"/>
                  </a:moveTo>
                  <a:lnTo>
                    <a:pt x="1" y="18"/>
                  </a:lnTo>
                  <a:lnTo>
                    <a:pt x="5" y="19"/>
                  </a:lnTo>
                  <a:lnTo>
                    <a:pt x="12" y="19"/>
                  </a:lnTo>
                  <a:lnTo>
                    <a:pt x="23" y="18"/>
                  </a:lnTo>
                  <a:lnTo>
                    <a:pt x="35" y="14"/>
                  </a:lnTo>
                  <a:lnTo>
                    <a:pt x="42" y="10"/>
                  </a:lnTo>
                  <a:lnTo>
                    <a:pt x="43" y="6"/>
                  </a:lnTo>
                  <a:lnTo>
                    <a:pt x="42" y="3"/>
                  </a:lnTo>
                  <a:lnTo>
                    <a:pt x="38" y="1"/>
                  </a:lnTo>
                  <a:lnTo>
                    <a:pt x="32" y="0"/>
                  </a:lnTo>
                  <a:lnTo>
                    <a:pt x="27" y="0"/>
                  </a:lnTo>
                  <a:lnTo>
                    <a:pt x="19" y="0"/>
                  </a:lnTo>
                  <a:lnTo>
                    <a:pt x="12" y="3"/>
                  </a:lnTo>
                  <a:lnTo>
                    <a:pt x="7" y="6"/>
                  </a:lnTo>
                  <a:lnTo>
                    <a:pt x="3" y="11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BFB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79" name="Freeform 134">
              <a:extLst>
                <a:ext uri="{FF2B5EF4-FFF2-40B4-BE49-F238E27FC236}">
                  <a16:creationId xmlns:a16="http://schemas.microsoft.com/office/drawing/2014/main" id="{820833E8-1A87-EF1F-BFD1-6A2A649538D2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6" y="3220"/>
              <a:ext cx="43" cy="19"/>
            </a:xfrm>
            <a:custGeom>
              <a:avLst/>
              <a:gdLst>
                <a:gd name="T0" fmla="*/ 0 w 43"/>
                <a:gd name="T1" fmla="*/ 18 h 19"/>
                <a:gd name="T2" fmla="*/ 0 w 43"/>
                <a:gd name="T3" fmla="*/ 18 h 19"/>
                <a:gd name="T4" fmla="*/ 1 w 43"/>
                <a:gd name="T5" fmla="*/ 18 h 19"/>
                <a:gd name="T6" fmla="*/ 5 w 43"/>
                <a:gd name="T7" fmla="*/ 19 h 19"/>
                <a:gd name="T8" fmla="*/ 12 w 43"/>
                <a:gd name="T9" fmla="*/ 19 h 19"/>
                <a:gd name="T10" fmla="*/ 23 w 43"/>
                <a:gd name="T11" fmla="*/ 18 h 19"/>
                <a:gd name="T12" fmla="*/ 23 w 43"/>
                <a:gd name="T13" fmla="*/ 18 h 19"/>
                <a:gd name="T14" fmla="*/ 35 w 43"/>
                <a:gd name="T15" fmla="*/ 14 h 19"/>
                <a:gd name="T16" fmla="*/ 42 w 43"/>
                <a:gd name="T17" fmla="*/ 10 h 19"/>
                <a:gd name="T18" fmla="*/ 43 w 43"/>
                <a:gd name="T19" fmla="*/ 6 h 19"/>
                <a:gd name="T20" fmla="*/ 42 w 43"/>
                <a:gd name="T21" fmla="*/ 3 h 19"/>
                <a:gd name="T22" fmla="*/ 42 w 43"/>
                <a:gd name="T23" fmla="*/ 3 h 19"/>
                <a:gd name="T24" fmla="*/ 38 w 43"/>
                <a:gd name="T25" fmla="*/ 1 h 19"/>
                <a:gd name="T26" fmla="*/ 32 w 43"/>
                <a:gd name="T27" fmla="*/ 0 h 19"/>
                <a:gd name="T28" fmla="*/ 27 w 43"/>
                <a:gd name="T29" fmla="*/ 0 h 19"/>
                <a:gd name="T30" fmla="*/ 19 w 43"/>
                <a:gd name="T31" fmla="*/ 0 h 19"/>
                <a:gd name="T32" fmla="*/ 12 w 43"/>
                <a:gd name="T33" fmla="*/ 3 h 19"/>
                <a:gd name="T34" fmla="*/ 7 w 43"/>
                <a:gd name="T35" fmla="*/ 6 h 19"/>
                <a:gd name="T36" fmla="*/ 3 w 43"/>
                <a:gd name="T37" fmla="*/ 11 h 19"/>
                <a:gd name="T38" fmla="*/ 0 w 43"/>
                <a:gd name="T39" fmla="*/ 18 h 1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43" h="19">
                  <a:moveTo>
                    <a:pt x="0" y="18"/>
                  </a:moveTo>
                  <a:lnTo>
                    <a:pt x="0" y="18"/>
                  </a:lnTo>
                  <a:lnTo>
                    <a:pt x="1" y="18"/>
                  </a:lnTo>
                  <a:lnTo>
                    <a:pt x="5" y="19"/>
                  </a:lnTo>
                  <a:lnTo>
                    <a:pt x="12" y="19"/>
                  </a:lnTo>
                  <a:lnTo>
                    <a:pt x="23" y="18"/>
                  </a:lnTo>
                  <a:lnTo>
                    <a:pt x="35" y="14"/>
                  </a:lnTo>
                  <a:lnTo>
                    <a:pt x="42" y="10"/>
                  </a:lnTo>
                  <a:lnTo>
                    <a:pt x="43" y="6"/>
                  </a:lnTo>
                  <a:lnTo>
                    <a:pt x="42" y="3"/>
                  </a:lnTo>
                  <a:lnTo>
                    <a:pt x="38" y="1"/>
                  </a:lnTo>
                  <a:lnTo>
                    <a:pt x="32" y="0"/>
                  </a:lnTo>
                  <a:lnTo>
                    <a:pt x="27" y="0"/>
                  </a:lnTo>
                  <a:lnTo>
                    <a:pt x="19" y="0"/>
                  </a:lnTo>
                  <a:lnTo>
                    <a:pt x="12" y="3"/>
                  </a:lnTo>
                  <a:lnTo>
                    <a:pt x="7" y="6"/>
                  </a:lnTo>
                  <a:lnTo>
                    <a:pt x="3" y="11"/>
                  </a:lnTo>
                  <a:lnTo>
                    <a:pt x="0" y="1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80" name="Freeform 135">
              <a:extLst>
                <a:ext uri="{FF2B5EF4-FFF2-40B4-BE49-F238E27FC236}">
                  <a16:creationId xmlns:a16="http://schemas.microsoft.com/office/drawing/2014/main" id="{FFC4BD42-B4F0-3D63-4586-6891C611D6E7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3" y="3220"/>
              <a:ext cx="14" cy="12"/>
            </a:xfrm>
            <a:custGeom>
              <a:avLst/>
              <a:gdLst>
                <a:gd name="T0" fmla="*/ 8 w 14"/>
                <a:gd name="T1" fmla="*/ 0 h 12"/>
                <a:gd name="T2" fmla="*/ 9 w 14"/>
                <a:gd name="T3" fmla="*/ 0 h 12"/>
                <a:gd name="T4" fmla="*/ 12 w 14"/>
                <a:gd name="T5" fmla="*/ 1 h 12"/>
                <a:gd name="T6" fmla="*/ 14 w 14"/>
                <a:gd name="T7" fmla="*/ 4 h 12"/>
                <a:gd name="T8" fmla="*/ 14 w 14"/>
                <a:gd name="T9" fmla="*/ 7 h 12"/>
                <a:gd name="T10" fmla="*/ 14 w 14"/>
                <a:gd name="T11" fmla="*/ 8 h 12"/>
                <a:gd name="T12" fmla="*/ 12 w 14"/>
                <a:gd name="T13" fmla="*/ 11 h 12"/>
                <a:gd name="T14" fmla="*/ 9 w 14"/>
                <a:gd name="T15" fmla="*/ 12 h 12"/>
                <a:gd name="T16" fmla="*/ 8 w 14"/>
                <a:gd name="T17" fmla="*/ 12 h 12"/>
                <a:gd name="T18" fmla="*/ 4 w 14"/>
                <a:gd name="T19" fmla="*/ 12 h 12"/>
                <a:gd name="T20" fmla="*/ 3 w 14"/>
                <a:gd name="T21" fmla="*/ 11 h 12"/>
                <a:gd name="T22" fmla="*/ 0 w 14"/>
                <a:gd name="T23" fmla="*/ 8 h 12"/>
                <a:gd name="T24" fmla="*/ 0 w 14"/>
                <a:gd name="T25" fmla="*/ 7 h 12"/>
                <a:gd name="T26" fmla="*/ 0 w 14"/>
                <a:gd name="T27" fmla="*/ 4 h 12"/>
                <a:gd name="T28" fmla="*/ 3 w 14"/>
                <a:gd name="T29" fmla="*/ 1 h 12"/>
                <a:gd name="T30" fmla="*/ 4 w 14"/>
                <a:gd name="T31" fmla="*/ 0 h 12"/>
                <a:gd name="T32" fmla="*/ 8 w 14"/>
                <a:gd name="T33" fmla="*/ 0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" h="12">
                  <a:moveTo>
                    <a:pt x="8" y="0"/>
                  </a:moveTo>
                  <a:lnTo>
                    <a:pt x="9" y="0"/>
                  </a:lnTo>
                  <a:lnTo>
                    <a:pt x="12" y="1"/>
                  </a:lnTo>
                  <a:lnTo>
                    <a:pt x="14" y="4"/>
                  </a:lnTo>
                  <a:lnTo>
                    <a:pt x="14" y="7"/>
                  </a:lnTo>
                  <a:lnTo>
                    <a:pt x="14" y="8"/>
                  </a:lnTo>
                  <a:lnTo>
                    <a:pt x="12" y="11"/>
                  </a:lnTo>
                  <a:lnTo>
                    <a:pt x="9" y="12"/>
                  </a:lnTo>
                  <a:lnTo>
                    <a:pt x="8" y="12"/>
                  </a:lnTo>
                  <a:lnTo>
                    <a:pt x="4" y="12"/>
                  </a:lnTo>
                  <a:lnTo>
                    <a:pt x="3" y="11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4"/>
                  </a:lnTo>
                  <a:lnTo>
                    <a:pt x="3" y="1"/>
                  </a:lnTo>
                  <a:lnTo>
                    <a:pt x="4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81" name="Freeform 136">
              <a:extLst>
                <a:ext uri="{FF2B5EF4-FFF2-40B4-BE49-F238E27FC236}">
                  <a16:creationId xmlns:a16="http://schemas.microsoft.com/office/drawing/2014/main" id="{9E33CAC9-84B5-28C4-5F43-3DB17E12DE6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3" y="3220"/>
              <a:ext cx="14" cy="12"/>
            </a:xfrm>
            <a:custGeom>
              <a:avLst/>
              <a:gdLst>
                <a:gd name="T0" fmla="*/ 8 w 14"/>
                <a:gd name="T1" fmla="*/ 0 h 12"/>
                <a:gd name="T2" fmla="*/ 8 w 14"/>
                <a:gd name="T3" fmla="*/ 0 h 12"/>
                <a:gd name="T4" fmla="*/ 9 w 14"/>
                <a:gd name="T5" fmla="*/ 0 h 12"/>
                <a:gd name="T6" fmla="*/ 12 w 14"/>
                <a:gd name="T7" fmla="*/ 1 h 12"/>
                <a:gd name="T8" fmla="*/ 14 w 14"/>
                <a:gd name="T9" fmla="*/ 4 h 12"/>
                <a:gd name="T10" fmla="*/ 14 w 14"/>
                <a:gd name="T11" fmla="*/ 7 h 12"/>
                <a:gd name="T12" fmla="*/ 14 w 14"/>
                <a:gd name="T13" fmla="*/ 7 h 12"/>
                <a:gd name="T14" fmla="*/ 14 w 14"/>
                <a:gd name="T15" fmla="*/ 8 h 12"/>
                <a:gd name="T16" fmla="*/ 12 w 14"/>
                <a:gd name="T17" fmla="*/ 11 h 12"/>
                <a:gd name="T18" fmla="*/ 9 w 14"/>
                <a:gd name="T19" fmla="*/ 12 h 12"/>
                <a:gd name="T20" fmla="*/ 8 w 14"/>
                <a:gd name="T21" fmla="*/ 12 h 12"/>
                <a:gd name="T22" fmla="*/ 8 w 14"/>
                <a:gd name="T23" fmla="*/ 12 h 12"/>
                <a:gd name="T24" fmla="*/ 4 w 14"/>
                <a:gd name="T25" fmla="*/ 12 h 12"/>
                <a:gd name="T26" fmla="*/ 3 w 14"/>
                <a:gd name="T27" fmla="*/ 11 h 12"/>
                <a:gd name="T28" fmla="*/ 0 w 14"/>
                <a:gd name="T29" fmla="*/ 8 h 12"/>
                <a:gd name="T30" fmla="*/ 0 w 14"/>
                <a:gd name="T31" fmla="*/ 7 h 12"/>
                <a:gd name="T32" fmla="*/ 0 w 14"/>
                <a:gd name="T33" fmla="*/ 7 h 12"/>
                <a:gd name="T34" fmla="*/ 0 w 14"/>
                <a:gd name="T35" fmla="*/ 4 h 12"/>
                <a:gd name="T36" fmla="*/ 3 w 14"/>
                <a:gd name="T37" fmla="*/ 1 h 12"/>
                <a:gd name="T38" fmla="*/ 4 w 14"/>
                <a:gd name="T39" fmla="*/ 0 h 12"/>
                <a:gd name="T40" fmla="*/ 8 w 14"/>
                <a:gd name="T41" fmla="*/ 0 h 1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" h="12">
                  <a:moveTo>
                    <a:pt x="8" y="0"/>
                  </a:moveTo>
                  <a:lnTo>
                    <a:pt x="8" y="0"/>
                  </a:lnTo>
                  <a:lnTo>
                    <a:pt x="9" y="0"/>
                  </a:lnTo>
                  <a:lnTo>
                    <a:pt x="12" y="1"/>
                  </a:lnTo>
                  <a:lnTo>
                    <a:pt x="14" y="4"/>
                  </a:lnTo>
                  <a:lnTo>
                    <a:pt x="14" y="7"/>
                  </a:lnTo>
                  <a:lnTo>
                    <a:pt x="14" y="8"/>
                  </a:lnTo>
                  <a:lnTo>
                    <a:pt x="12" y="11"/>
                  </a:lnTo>
                  <a:lnTo>
                    <a:pt x="9" y="12"/>
                  </a:lnTo>
                  <a:lnTo>
                    <a:pt x="8" y="12"/>
                  </a:lnTo>
                  <a:lnTo>
                    <a:pt x="4" y="12"/>
                  </a:lnTo>
                  <a:lnTo>
                    <a:pt x="3" y="11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4"/>
                  </a:lnTo>
                  <a:lnTo>
                    <a:pt x="3" y="1"/>
                  </a:lnTo>
                  <a:lnTo>
                    <a:pt x="4" y="0"/>
                  </a:lnTo>
                  <a:lnTo>
                    <a:pt x="8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82" name="Freeform 137">
              <a:extLst>
                <a:ext uri="{FF2B5EF4-FFF2-40B4-BE49-F238E27FC236}">
                  <a16:creationId xmlns:a16="http://schemas.microsoft.com/office/drawing/2014/main" id="{98475F27-6690-CD37-3EE0-35969164ACD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8" y="3230"/>
              <a:ext cx="47" cy="17"/>
            </a:xfrm>
            <a:custGeom>
              <a:avLst/>
              <a:gdLst>
                <a:gd name="T0" fmla="*/ 0 w 47"/>
                <a:gd name="T1" fmla="*/ 13 h 17"/>
                <a:gd name="T2" fmla="*/ 3 w 47"/>
                <a:gd name="T3" fmla="*/ 13 h 17"/>
                <a:gd name="T4" fmla="*/ 11 w 47"/>
                <a:gd name="T5" fmla="*/ 14 h 17"/>
                <a:gd name="T6" fmla="*/ 20 w 47"/>
                <a:gd name="T7" fmla="*/ 17 h 17"/>
                <a:gd name="T8" fmla="*/ 31 w 47"/>
                <a:gd name="T9" fmla="*/ 17 h 17"/>
                <a:gd name="T10" fmla="*/ 41 w 47"/>
                <a:gd name="T11" fmla="*/ 16 h 17"/>
                <a:gd name="T12" fmla="*/ 45 w 47"/>
                <a:gd name="T13" fmla="*/ 13 h 17"/>
                <a:gd name="T14" fmla="*/ 47 w 47"/>
                <a:gd name="T15" fmla="*/ 9 h 17"/>
                <a:gd name="T16" fmla="*/ 47 w 47"/>
                <a:gd name="T17" fmla="*/ 5 h 17"/>
                <a:gd name="T18" fmla="*/ 46 w 47"/>
                <a:gd name="T19" fmla="*/ 2 h 17"/>
                <a:gd name="T20" fmla="*/ 45 w 47"/>
                <a:gd name="T21" fmla="*/ 1 h 17"/>
                <a:gd name="T22" fmla="*/ 41 w 47"/>
                <a:gd name="T23" fmla="*/ 0 h 17"/>
                <a:gd name="T24" fmla="*/ 35 w 47"/>
                <a:gd name="T25" fmla="*/ 0 h 17"/>
                <a:gd name="T26" fmla="*/ 28 w 47"/>
                <a:gd name="T27" fmla="*/ 0 h 17"/>
                <a:gd name="T28" fmla="*/ 20 w 47"/>
                <a:gd name="T29" fmla="*/ 2 h 17"/>
                <a:gd name="T30" fmla="*/ 11 w 47"/>
                <a:gd name="T31" fmla="*/ 6 h 17"/>
                <a:gd name="T32" fmla="*/ 0 w 47"/>
                <a:gd name="T33" fmla="*/ 13 h 1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7" h="17">
                  <a:moveTo>
                    <a:pt x="0" y="13"/>
                  </a:moveTo>
                  <a:lnTo>
                    <a:pt x="3" y="13"/>
                  </a:lnTo>
                  <a:lnTo>
                    <a:pt x="11" y="14"/>
                  </a:lnTo>
                  <a:lnTo>
                    <a:pt x="20" y="17"/>
                  </a:lnTo>
                  <a:lnTo>
                    <a:pt x="31" y="17"/>
                  </a:lnTo>
                  <a:lnTo>
                    <a:pt x="41" y="16"/>
                  </a:lnTo>
                  <a:lnTo>
                    <a:pt x="45" y="13"/>
                  </a:lnTo>
                  <a:lnTo>
                    <a:pt x="47" y="9"/>
                  </a:lnTo>
                  <a:lnTo>
                    <a:pt x="47" y="5"/>
                  </a:lnTo>
                  <a:lnTo>
                    <a:pt x="46" y="2"/>
                  </a:lnTo>
                  <a:lnTo>
                    <a:pt x="45" y="1"/>
                  </a:lnTo>
                  <a:lnTo>
                    <a:pt x="41" y="0"/>
                  </a:lnTo>
                  <a:lnTo>
                    <a:pt x="35" y="0"/>
                  </a:lnTo>
                  <a:lnTo>
                    <a:pt x="28" y="0"/>
                  </a:lnTo>
                  <a:lnTo>
                    <a:pt x="20" y="2"/>
                  </a:lnTo>
                  <a:lnTo>
                    <a:pt x="11" y="6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BFB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83" name="Freeform 138">
              <a:extLst>
                <a:ext uri="{FF2B5EF4-FFF2-40B4-BE49-F238E27FC236}">
                  <a16:creationId xmlns:a16="http://schemas.microsoft.com/office/drawing/2014/main" id="{99ABF706-BDF3-FE8C-354B-AEAD9DD2B76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8" y="3230"/>
              <a:ext cx="47" cy="17"/>
            </a:xfrm>
            <a:custGeom>
              <a:avLst/>
              <a:gdLst>
                <a:gd name="T0" fmla="*/ 0 w 47"/>
                <a:gd name="T1" fmla="*/ 13 h 17"/>
                <a:gd name="T2" fmla="*/ 0 w 47"/>
                <a:gd name="T3" fmla="*/ 13 h 17"/>
                <a:gd name="T4" fmla="*/ 3 w 47"/>
                <a:gd name="T5" fmla="*/ 13 h 17"/>
                <a:gd name="T6" fmla="*/ 11 w 47"/>
                <a:gd name="T7" fmla="*/ 14 h 17"/>
                <a:gd name="T8" fmla="*/ 20 w 47"/>
                <a:gd name="T9" fmla="*/ 17 h 17"/>
                <a:gd name="T10" fmla="*/ 31 w 47"/>
                <a:gd name="T11" fmla="*/ 17 h 17"/>
                <a:gd name="T12" fmla="*/ 31 w 47"/>
                <a:gd name="T13" fmla="*/ 17 h 17"/>
                <a:gd name="T14" fmla="*/ 41 w 47"/>
                <a:gd name="T15" fmla="*/ 16 h 17"/>
                <a:gd name="T16" fmla="*/ 45 w 47"/>
                <a:gd name="T17" fmla="*/ 13 h 17"/>
                <a:gd name="T18" fmla="*/ 47 w 47"/>
                <a:gd name="T19" fmla="*/ 9 h 17"/>
                <a:gd name="T20" fmla="*/ 47 w 47"/>
                <a:gd name="T21" fmla="*/ 5 h 17"/>
                <a:gd name="T22" fmla="*/ 47 w 47"/>
                <a:gd name="T23" fmla="*/ 5 h 17"/>
                <a:gd name="T24" fmla="*/ 46 w 47"/>
                <a:gd name="T25" fmla="*/ 2 h 17"/>
                <a:gd name="T26" fmla="*/ 45 w 47"/>
                <a:gd name="T27" fmla="*/ 1 h 17"/>
                <a:gd name="T28" fmla="*/ 41 w 47"/>
                <a:gd name="T29" fmla="*/ 0 h 17"/>
                <a:gd name="T30" fmla="*/ 35 w 47"/>
                <a:gd name="T31" fmla="*/ 0 h 17"/>
                <a:gd name="T32" fmla="*/ 28 w 47"/>
                <a:gd name="T33" fmla="*/ 0 h 17"/>
                <a:gd name="T34" fmla="*/ 20 w 47"/>
                <a:gd name="T35" fmla="*/ 2 h 17"/>
                <a:gd name="T36" fmla="*/ 11 w 47"/>
                <a:gd name="T37" fmla="*/ 6 h 17"/>
                <a:gd name="T38" fmla="*/ 0 w 47"/>
                <a:gd name="T39" fmla="*/ 13 h 1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47" h="17">
                  <a:moveTo>
                    <a:pt x="0" y="13"/>
                  </a:moveTo>
                  <a:lnTo>
                    <a:pt x="0" y="13"/>
                  </a:lnTo>
                  <a:lnTo>
                    <a:pt x="3" y="13"/>
                  </a:lnTo>
                  <a:lnTo>
                    <a:pt x="11" y="14"/>
                  </a:lnTo>
                  <a:lnTo>
                    <a:pt x="20" y="17"/>
                  </a:lnTo>
                  <a:lnTo>
                    <a:pt x="31" y="17"/>
                  </a:lnTo>
                  <a:lnTo>
                    <a:pt x="41" y="16"/>
                  </a:lnTo>
                  <a:lnTo>
                    <a:pt x="45" y="13"/>
                  </a:lnTo>
                  <a:lnTo>
                    <a:pt x="47" y="9"/>
                  </a:lnTo>
                  <a:lnTo>
                    <a:pt x="47" y="5"/>
                  </a:lnTo>
                  <a:lnTo>
                    <a:pt x="46" y="2"/>
                  </a:lnTo>
                  <a:lnTo>
                    <a:pt x="45" y="1"/>
                  </a:lnTo>
                  <a:lnTo>
                    <a:pt x="41" y="0"/>
                  </a:lnTo>
                  <a:lnTo>
                    <a:pt x="35" y="0"/>
                  </a:lnTo>
                  <a:lnTo>
                    <a:pt x="28" y="0"/>
                  </a:lnTo>
                  <a:lnTo>
                    <a:pt x="20" y="2"/>
                  </a:lnTo>
                  <a:lnTo>
                    <a:pt x="11" y="6"/>
                  </a:lnTo>
                  <a:lnTo>
                    <a:pt x="0" y="1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84" name="Freeform 139">
              <a:extLst>
                <a:ext uri="{FF2B5EF4-FFF2-40B4-BE49-F238E27FC236}">
                  <a16:creationId xmlns:a16="http://schemas.microsoft.com/office/drawing/2014/main" id="{5B1F5DA5-EE4D-3492-2C92-2D376B819BA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2" y="3232"/>
              <a:ext cx="12" cy="11"/>
            </a:xfrm>
            <a:custGeom>
              <a:avLst/>
              <a:gdLst>
                <a:gd name="T0" fmla="*/ 5 w 12"/>
                <a:gd name="T1" fmla="*/ 0 h 11"/>
                <a:gd name="T2" fmla="*/ 8 w 12"/>
                <a:gd name="T3" fmla="*/ 0 h 11"/>
                <a:gd name="T4" fmla="*/ 9 w 12"/>
                <a:gd name="T5" fmla="*/ 2 h 11"/>
                <a:gd name="T6" fmla="*/ 12 w 12"/>
                <a:gd name="T7" fmla="*/ 4 h 11"/>
                <a:gd name="T8" fmla="*/ 12 w 12"/>
                <a:gd name="T9" fmla="*/ 6 h 11"/>
                <a:gd name="T10" fmla="*/ 12 w 12"/>
                <a:gd name="T11" fmla="*/ 8 h 11"/>
                <a:gd name="T12" fmla="*/ 9 w 12"/>
                <a:gd name="T13" fmla="*/ 10 h 11"/>
                <a:gd name="T14" fmla="*/ 8 w 12"/>
                <a:gd name="T15" fmla="*/ 11 h 11"/>
                <a:gd name="T16" fmla="*/ 5 w 12"/>
                <a:gd name="T17" fmla="*/ 11 h 11"/>
                <a:gd name="T18" fmla="*/ 4 w 12"/>
                <a:gd name="T19" fmla="*/ 11 h 11"/>
                <a:gd name="T20" fmla="*/ 1 w 12"/>
                <a:gd name="T21" fmla="*/ 10 h 11"/>
                <a:gd name="T22" fmla="*/ 0 w 12"/>
                <a:gd name="T23" fmla="*/ 8 h 11"/>
                <a:gd name="T24" fmla="*/ 0 w 12"/>
                <a:gd name="T25" fmla="*/ 6 h 11"/>
                <a:gd name="T26" fmla="*/ 0 w 12"/>
                <a:gd name="T27" fmla="*/ 4 h 11"/>
                <a:gd name="T28" fmla="*/ 1 w 12"/>
                <a:gd name="T29" fmla="*/ 2 h 11"/>
                <a:gd name="T30" fmla="*/ 4 w 12"/>
                <a:gd name="T31" fmla="*/ 0 h 11"/>
                <a:gd name="T32" fmla="*/ 5 w 12"/>
                <a:gd name="T33" fmla="*/ 0 h 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2" h="11">
                  <a:moveTo>
                    <a:pt x="5" y="0"/>
                  </a:moveTo>
                  <a:lnTo>
                    <a:pt x="8" y="0"/>
                  </a:lnTo>
                  <a:lnTo>
                    <a:pt x="9" y="2"/>
                  </a:lnTo>
                  <a:lnTo>
                    <a:pt x="12" y="4"/>
                  </a:lnTo>
                  <a:lnTo>
                    <a:pt x="12" y="6"/>
                  </a:lnTo>
                  <a:lnTo>
                    <a:pt x="12" y="8"/>
                  </a:lnTo>
                  <a:lnTo>
                    <a:pt x="9" y="10"/>
                  </a:lnTo>
                  <a:lnTo>
                    <a:pt x="8" y="11"/>
                  </a:lnTo>
                  <a:lnTo>
                    <a:pt x="5" y="11"/>
                  </a:lnTo>
                  <a:lnTo>
                    <a:pt x="4" y="11"/>
                  </a:lnTo>
                  <a:lnTo>
                    <a:pt x="1" y="10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4"/>
                  </a:lnTo>
                  <a:lnTo>
                    <a:pt x="1" y="2"/>
                  </a:lnTo>
                  <a:lnTo>
                    <a:pt x="4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85" name="Freeform 140">
              <a:extLst>
                <a:ext uri="{FF2B5EF4-FFF2-40B4-BE49-F238E27FC236}">
                  <a16:creationId xmlns:a16="http://schemas.microsoft.com/office/drawing/2014/main" id="{42D68306-52F9-8BD4-FABB-AFBA55D5DC5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2" y="3232"/>
              <a:ext cx="12" cy="11"/>
            </a:xfrm>
            <a:custGeom>
              <a:avLst/>
              <a:gdLst>
                <a:gd name="T0" fmla="*/ 5 w 12"/>
                <a:gd name="T1" fmla="*/ 0 h 11"/>
                <a:gd name="T2" fmla="*/ 5 w 12"/>
                <a:gd name="T3" fmla="*/ 0 h 11"/>
                <a:gd name="T4" fmla="*/ 8 w 12"/>
                <a:gd name="T5" fmla="*/ 0 h 11"/>
                <a:gd name="T6" fmla="*/ 9 w 12"/>
                <a:gd name="T7" fmla="*/ 2 h 11"/>
                <a:gd name="T8" fmla="*/ 12 w 12"/>
                <a:gd name="T9" fmla="*/ 4 h 11"/>
                <a:gd name="T10" fmla="*/ 12 w 12"/>
                <a:gd name="T11" fmla="*/ 6 h 11"/>
                <a:gd name="T12" fmla="*/ 12 w 12"/>
                <a:gd name="T13" fmla="*/ 6 h 11"/>
                <a:gd name="T14" fmla="*/ 12 w 12"/>
                <a:gd name="T15" fmla="*/ 8 h 11"/>
                <a:gd name="T16" fmla="*/ 9 w 12"/>
                <a:gd name="T17" fmla="*/ 10 h 11"/>
                <a:gd name="T18" fmla="*/ 8 w 12"/>
                <a:gd name="T19" fmla="*/ 11 h 11"/>
                <a:gd name="T20" fmla="*/ 5 w 12"/>
                <a:gd name="T21" fmla="*/ 11 h 11"/>
                <a:gd name="T22" fmla="*/ 5 w 12"/>
                <a:gd name="T23" fmla="*/ 11 h 11"/>
                <a:gd name="T24" fmla="*/ 4 w 12"/>
                <a:gd name="T25" fmla="*/ 11 h 11"/>
                <a:gd name="T26" fmla="*/ 1 w 12"/>
                <a:gd name="T27" fmla="*/ 10 h 11"/>
                <a:gd name="T28" fmla="*/ 0 w 12"/>
                <a:gd name="T29" fmla="*/ 8 h 11"/>
                <a:gd name="T30" fmla="*/ 0 w 12"/>
                <a:gd name="T31" fmla="*/ 6 h 11"/>
                <a:gd name="T32" fmla="*/ 0 w 12"/>
                <a:gd name="T33" fmla="*/ 6 h 11"/>
                <a:gd name="T34" fmla="*/ 0 w 12"/>
                <a:gd name="T35" fmla="*/ 4 h 11"/>
                <a:gd name="T36" fmla="*/ 1 w 12"/>
                <a:gd name="T37" fmla="*/ 2 h 11"/>
                <a:gd name="T38" fmla="*/ 4 w 12"/>
                <a:gd name="T39" fmla="*/ 0 h 11"/>
                <a:gd name="T40" fmla="*/ 5 w 12"/>
                <a:gd name="T41" fmla="*/ 0 h 1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2" h="11">
                  <a:moveTo>
                    <a:pt x="5" y="0"/>
                  </a:moveTo>
                  <a:lnTo>
                    <a:pt x="5" y="0"/>
                  </a:lnTo>
                  <a:lnTo>
                    <a:pt x="8" y="0"/>
                  </a:lnTo>
                  <a:lnTo>
                    <a:pt x="9" y="2"/>
                  </a:lnTo>
                  <a:lnTo>
                    <a:pt x="12" y="4"/>
                  </a:lnTo>
                  <a:lnTo>
                    <a:pt x="12" y="6"/>
                  </a:lnTo>
                  <a:lnTo>
                    <a:pt x="12" y="8"/>
                  </a:lnTo>
                  <a:lnTo>
                    <a:pt x="9" y="10"/>
                  </a:lnTo>
                  <a:lnTo>
                    <a:pt x="8" y="11"/>
                  </a:lnTo>
                  <a:lnTo>
                    <a:pt x="5" y="11"/>
                  </a:lnTo>
                  <a:lnTo>
                    <a:pt x="4" y="11"/>
                  </a:lnTo>
                  <a:lnTo>
                    <a:pt x="1" y="10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4"/>
                  </a:lnTo>
                  <a:lnTo>
                    <a:pt x="1" y="2"/>
                  </a:lnTo>
                  <a:lnTo>
                    <a:pt x="4" y="0"/>
                  </a:lnTo>
                  <a:lnTo>
                    <a:pt x="5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86" name="Freeform 141">
              <a:extLst>
                <a:ext uri="{FF2B5EF4-FFF2-40B4-BE49-F238E27FC236}">
                  <a16:creationId xmlns:a16="http://schemas.microsoft.com/office/drawing/2014/main" id="{FC0A29C3-88EB-7405-6610-AB74BCC1CB15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4" y="3324"/>
              <a:ext cx="111" cy="189"/>
            </a:xfrm>
            <a:custGeom>
              <a:avLst/>
              <a:gdLst>
                <a:gd name="T0" fmla="*/ 0 w 111"/>
                <a:gd name="T1" fmla="*/ 0 h 189"/>
                <a:gd name="T2" fmla="*/ 2 w 111"/>
                <a:gd name="T3" fmla="*/ 7 h 189"/>
                <a:gd name="T4" fmla="*/ 3 w 111"/>
                <a:gd name="T5" fmla="*/ 23 h 189"/>
                <a:gd name="T6" fmla="*/ 7 w 111"/>
                <a:gd name="T7" fmla="*/ 46 h 189"/>
                <a:gd name="T8" fmla="*/ 14 w 111"/>
                <a:gd name="T9" fmla="*/ 74 h 189"/>
                <a:gd name="T10" fmla="*/ 22 w 111"/>
                <a:gd name="T11" fmla="*/ 104 h 189"/>
                <a:gd name="T12" fmla="*/ 31 w 111"/>
                <a:gd name="T13" fmla="*/ 132 h 189"/>
                <a:gd name="T14" fmla="*/ 43 w 111"/>
                <a:gd name="T15" fmla="*/ 155 h 189"/>
                <a:gd name="T16" fmla="*/ 57 w 111"/>
                <a:gd name="T17" fmla="*/ 171 h 189"/>
                <a:gd name="T18" fmla="*/ 70 w 111"/>
                <a:gd name="T19" fmla="*/ 181 h 189"/>
                <a:gd name="T20" fmla="*/ 81 w 111"/>
                <a:gd name="T21" fmla="*/ 186 h 189"/>
                <a:gd name="T22" fmla="*/ 91 w 111"/>
                <a:gd name="T23" fmla="*/ 189 h 189"/>
                <a:gd name="T24" fmla="*/ 99 w 111"/>
                <a:gd name="T25" fmla="*/ 189 h 189"/>
                <a:gd name="T26" fmla="*/ 104 w 111"/>
                <a:gd name="T27" fmla="*/ 187 h 189"/>
                <a:gd name="T28" fmla="*/ 108 w 111"/>
                <a:gd name="T29" fmla="*/ 186 h 189"/>
                <a:gd name="T30" fmla="*/ 109 w 111"/>
                <a:gd name="T31" fmla="*/ 185 h 189"/>
                <a:gd name="T32" fmla="*/ 111 w 111"/>
                <a:gd name="T33" fmla="*/ 183 h 189"/>
                <a:gd name="T34" fmla="*/ 107 w 111"/>
                <a:gd name="T35" fmla="*/ 179 h 189"/>
                <a:gd name="T36" fmla="*/ 96 w 111"/>
                <a:gd name="T37" fmla="*/ 167 h 189"/>
                <a:gd name="T38" fmla="*/ 81 w 111"/>
                <a:gd name="T39" fmla="*/ 148 h 189"/>
                <a:gd name="T40" fmla="*/ 64 w 111"/>
                <a:gd name="T41" fmla="*/ 125 h 189"/>
                <a:gd name="T42" fmla="*/ 45 w 111"/>
                <a:gd name="T43" fmla="*/ 97 h 189"/>
                <a:gd name="T44" fmla="*/ 27 w 111"/>
                <a:gd name="T45" fmla="*/ 66 h 189"/>
                <a:gd name="T46" fmla="*/ 11 w 111"/>
                <a:gd name="T47" fmla="*/ 34 h 189"/>
                <a:gd name="T48" fmla="*/ 0 w 111"/>
                <a:gd name="T49" fmla="*/ 0 h 18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11" h="189">
                  <a:moveTo>
                    <a:pt x="0" y="0"/>
                  </a:moveTo>
                  <a:lnTo>
                    <a:pt x="2" y="7"/>
                  </a:lnTo>
                  <a:lnTo>
                    <a:pt x="3" y="23"/>
                  </a:lnTo>
                  <a:lnTo>
                    <a:pt x="7" y="46"/>
                  </a:lnTo>
                  <a:lnTo>
                    <a:pt x="14" y="74"/>
                  </a:lnTo>
                  <a:lnTo>
                    <a:pt x="22" y="104"/>
                  </a:lnTo>
                  <a:lnTo>
                    <a:pt x="31" y="132"/>
                  </a:lnTo>
                  <a:lnTo>
                    <a:pt x="43" y="155"/>
                  </a:lnTo>
                  <a:lnTo>
                    <a:pt x="57" y="171"/>
                  </a:lnTo>
                  <a:lnTo>
                    <a:pt x="70" y="181"/>
                  </a:lnTo>
                  <a:lnTo>
                    <a:pt x="81" y="186"/>
                  </a:lnTo>
                  <a:lnTo>
                    <a:pt x="91" y="189"/>
                  </a:lnTo>
                  <a:lnTo>
                    <a:pt x="99" y="189"/>
                  </a:lnTo>
                  <a:lnTo>
                    <a:pt x="104" y="187"/>
                  </a:lnTo>
                  <a:lnTo>
                    <a:pt x="108" y="186"/>
                  </a:lnTo>
                  <a:lnTo>
                    <a:pt x="109" y="185"/>
                  </a:lnTo>
                  <a:lnTo>
                    <a:pt x="111" y="183"/>
                  </a:lnTo>
                  <a:lnTo>
                    <a:pt x="107" y="179"/>
                  </a:lnTo>
                  <a:lnTo>
                    <a:pt x="96" y="167"/>
                  </a:lnTo>
                  <a:lnTo>
                    <a:pt x="81" y="148"/>
                  </a:lnTo>
                  <a:lnTo>
                    <a:pt x="64" y="125"/>
                  </a:lnTo>
                  <a:lnTo>
                    <a:pt x="45" y="97"/>
                  </a:lnTo>
                  <a:lnTo>
                    <a:pt x="27" y="66"/>
                  </a:lnTo>
                  <a:lnTo>
                    <a:pt x="11" y="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0D1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87" name="Freeform 142">
              <a:extLst>
                <a:ext uri="{FF2B5EF4-FFF2-40B4-BE49-F238E27FC236}">
                  <a16:creationId xmlns:a16="http://schemas.microsoft.com/office/drawing/2014/main" id="{E73E3457-9DCE-587B-7C1F-376FE35F35D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1" y="3027"/>
              <a:ext cx="153" cy="128"/>
            </a:xfrm>
            <a:custGeom>
              <a:avLst/>
              <a:gdLst>
                <a:gd name="T0" fmla="*/ 0 w 153"/>
                <a:gd name="T1" fmla="*/ 4 h 128"/>
                <a:gd name="T2" fmla="*/ 2 w 153"/>
                <a:gd name="T3" fmla="*/ 4 h 128"/>
                <a:gd name="T4" fmla="*/ 8 w 153"/>
                <a:gd name="T5" fmla="*/ 4 h 128"/>
                <a:gd name="T6" fmla="*/ 16 w 153"/>
                <a:gd name="T7" fmla="*/ 6 h 128"/>
                <a:gd name="T8" fmla="*/ 28 w 153"/>
                <a:gd name="T9" fmla="*/ 8 h 128"/>
                <a:gd name="T10" fmla="*/ 40 w 153"/>
                <a:gd name="T11" fmla="*/ 12 h 128"/>
                <a:gd name="T12" fmla="*/ 53 w 153"/>
                <a:gd name="T13" fmla="*/ 19 h 128"/>
                <a:gd name="T14" fmla="*/ 67 w 153"/>
                <a:gd name="T15" fmla="*/ 27 h 128"/>
                <a:gd name="T16" fmla="*/ 79 w 153"/>
                <a:gd name="T17" fmla="*/ 39 h 128"/>
                <a:gd name="T18" fmla="*/ 94 w 153"/>
                <a:gd name="T19" fmla="*/ 69 h 128"/>
                <a:gd name="T20" fmla="*/ 95 w 153"/>
                <a:gd name="T21" fmla="*/ 97 h 128"/>
                <a:gd name="T22" fmla="*/ 91 w 153"/>
                <a:gd name="T23" fmla="*/ 119 h 128"/>
                <a:gd name="T24" fmla="*/ 89 w 153"/>
                <a:gd name="T25" fmla="*/ 128 h 128"/>
                <a:gd name="T26" fmla="*/ 91 w 153"/>
                <a:gd name="T27" fmla="*/ 127 h 128"/>
                <a:gd name="T28" fmla="*/ 99 w 153"/>
                <a:gd name="T29" fmla="*/ 122 h 128"/>
                <a:gd name="T30" fmla="*/ 110 w 153"/>
                <a:gd name="T31" fmla="*/ 115 h 128"/>
                <a:gd name="T32" fmla="*/ 124 w 153"/>
                <a:gd name="T33" fmla="*/ 105 h 128"/>
                <a:gd name="T34" fmla="*/ 136 w 153"/>
                <a:gd name="T35" fmla="*/ 95 h 128"/>
                <a:gd name="T36" fmla="*/ 145 w 153"/>
                <a:gd name="T37" fmla="*/ 84 h 128"/>
                <a:gd name="T38" fmla="*/ 152 w 153"/>
                <a:gd name="T39" fmla="*/ 72 h 128"/>
                <a:gd name="T40" fmla="*/ 153 w 153"/>
                <a:gd name="T41" fmla="*/ 60 h 128"/>
                <a:gd name="T42" fmla="*/ 146 w 153"/>
                <a:gd name="T43" fmla="*/ 47 h 128"/>
                <a:gd name="T44" fmla="*/ 136 w 153"/>
                <a:gd name="T45" fmla="*/ 35 h 128"/>
                <a:gd name="T46" fmla="*/ 118 w 153"/>
                <a:gd name="T47" fmla="*/ 23 h 128"/>
                <a:gd name="T48" fmla="*/ 98 w 153"/>
                <a:gd name="T49" fmla="*/ 14 h 128"/>
                <a:gd name="T50" fmla="*/ 75 w 153"/>
                <a:gd name="T51" fmla="*/ 6 h 128"/>
                <a:gd name="T52" fmla="*/ 51 w 153"/>
                <a:gd name="T53" fmla="*/ 2 h 128"/>
                <a:gd name="T54" fmla="*/ 25 w 153"/>
                <a:gd name="T55" fmla="*/ 0 h 128"/>
                <a:gd name="T56" fmla="*/ 0 w 153"/>
                <a:gd name="T57" fmla="*/ 4 h 1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53" h="128">
                  <a:moveTo>
                    <a:pt x="0" y="4"/>
                  </a:moveTo>
                  <a:lnTo>
                    <a:pt x="2" y="4"/>
                  </a:lnTo>
                  <a:lnTo>
                    <a:pt x="8" y="4"/>
                  </a:lnTo>
                  <a:lnTo>
                    <a:pt x="16" y="6"/>
                  </a:lnTo>
                  <a:lnTo>
                    <a:pt x="28" y="8"/>
                  </a:lnTo>
                  <a:lnTo>
                    <a:pt x="40" y="12"/>
                  </a:lnTo>
                  <a:lnTo>
                    <a:pt x="53" y="19"/>
                  </a:lnTo>
                  <a:lnTo>
                    <a:pt x="67" y="27"/>
                  </a:lnTo>
                  <a:lnTo>
                    <a:pt x="79" y="39"/>
                  </a:lnTo>
                  <a:lnTo>
                    <a:pt x="94" y="69"/>
                  </a:lnTo>
                  <a:lnTo>
                    <a:pt x="95" y="97"/>
                  </a:lnTo>
                  <a:lnTo>
                    <a:pt x="91" y="119"/>
                  </a:lnTo>
                  <a:lnTo>
                    <a:pt x="89" y="128"/>
                  </a:lnTo>
                  <a:lnTo>
                    <a:pt x="91" y="127"/>
                  </a:lnTo>
                  <a:lnTo>
                    <a:pt x="99" y="122"/>
                  </a:lnTo>
                  <a:lnTo>
                    <a:pt x="110" y="115"/>
                  </a:lnTo>
                  <a:lnTo>
                    <a:pt x="124" y="105"/>
                  </a:lnTo>
                  <a:lnTo>
                    <a:pt x="136" y="95"/>
                  </a:lnTo>
                  <a:lnTo>
                    <a:pt x="145" y="84"/>
                  </a:lnTo>
                  <a:lnTo>
                    <a:pt x="152" y="72"/>
                  </a:lnTo>
                  <a:lnTo>
                    <a:pt x="153" y="60"/>
                  </a:lnTo>
                  <a:lnTo>
                    <a:pt x="146" y="47"/>
                  </a:lnTo>
                  <a:lnTo>
                    <a:pt x="136" y="35"/>
                  </a:lnTo>
                  <a:lnTo>
                    <a:pt x="118" y="23"/>
                  </a:lnTo>
                  <a:lnTo>
                    <a:pt x="98" y="14"/>
                  </a:lnTo>
                  <a:lnTo>
                    <a:pt x="75" y="6"/>
                  </a:lnTo>
                  <a:lnTo>
                    <a:pt x="51" y="2"/>
                  </a:lnTo>
                  <a:lnTo>
                    <a:pt x="25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EFE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88" name="Freeform 143">
              <a:extLst>
                <a:ext uri="{FF2B5EF4-FFF2-40B4-BE49-F238E27FC236}">
                  <a16:creationId xmlns:a16="http://schemas.microsoft.com/office/drawing/2014/main" id="{B6C287FA-187B-5D13-90C9-10E18836468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7" y="3185"/>
              <a:ext cx="94" cy="136"/>
            </a:xfrm>
            <a:custGeom>
              <a:avLst/>
              <a:gdLst>
                <a:gd name="T0" fmla="*/ 0 w 94"/>
                <a:gd name="T1" fmla="*/ 0 h 136"/>
                <a:gd name="T2" fmla="*/ 3 w 94"/>
                <a:gd name="T3" fmla="*/ 0 h 136"/>
                <a:gd name="T4" fmla="*/ 9 w 94"/>
                <a:gd name="T5" fmla="*/ 1 h 136"/>
                <a:gd name="T6" fmla="*/ 20 w 94"/>
                <a:gd name="T7" fmla="*/ 4 h 136"/>
                <a:gd name="T8" fmla="*/ 32 w 94"/>
                <a:gd name="T9" fmla="*/ 8 h 136"/>
                <a:gd name="T10" fmla="*/ 46 w 94"/>
                <a:gd name="T11" fmla="*/ 15 h 136"/>
                <a:gd name="T12" fmla="*/ 59 w 94"/>
                <a:gd name="T13" fmla="*/ 23 h 136"/>
                <a:gd name="T14" fmla="*/ 71 w 94"/>
                <a:gd name="T15" fmla="*/ 35 h 136"/>
                <a:gd name="T16" fmla="*/ 82 w 94"/>
                <a:gd name="T17" fmla="*/ 50 h 136"/>
                <a:gd name="T18" fmla="*/ 93 w 94"/>
                <a:gd name="T19" fmla="*/ 81 h 136"/>
                <a:gd name="T20" fmla="*/ 94 w 94"/>
                <a:gd name="T21" fmla="*/ 109 h 136"/>
                <a:gd name="T22" fmla="*/ 92 w 94"/>
                <a:gd name="T23" fmla="*/ 128 h 136"/>
                <a:gd name="T24" fmla="*/ 90 w 94"/>
                <a:gd name="T25" fmla="*/ 136 h 136"/>
                <a:gd name="T26" fmla="*/ 46 w 94"/>
                <a:gd name="T27" fmla="*/ 100 h 136"/>
                <a:gd name="T28" fmla="*/ 47 w 94"/>
                <a:gd name="T29" fmla="*/ 96 h 136"/>
                <a:gd name="T30" fmla="*/ 49 w 94"/>
                <a:gd name="T31" fmla="*/ 88 h 136"/>
                <a:gd name="T32" fmla="*/ 49 w 94"/>
                <a:gd name="T33" fmla="*/ 74 h 136"/>
                <a:gd name="T34" fmla="*/ 49 w 94"/>
                <a:gd name="T35" fmla="*/ 58 h 136"/>
                <a:gd name="T36" fmla="*/ 45 w 94"/>
                <a:gd name="T37" fmla="*/ 41 h 136"/>
                <a:gd name="T38" fmla="*/ 35 w 94"/>
                <a:gd name="T39" fmla="*/ 24 h 136"/>
                <a:gd name="T40" fmla="*/ 22 w 94"/>
                <a:gd name="T41" fmla="*/ 10 h 136"/>
                <a:gd name="T42" fmla="*/ 0 w 94"/>
                <a:gd name="T43" fmla="*/ 0 h 1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94" h="136">
                  <a:moveTo>
                    <a:pt x="0" y="0"/>
                  </a:moveTo>
                  <a:lnTo>
                    <a:pt x="3" y="0"/>
                  </a:lnTo>
                  <a:lnTo>
                    <a:pt x="9" y="1"/>
                  </a:lnTo>
                  <a:lnTo>
                    <a:pt x="20" y="4"/>
                  </a:lnTo>
                  <a:lnTo>
                    <a:pt x="32" y="8"/>
                  </a:lnTo>
                  <a:lnTo>
                    <a:pt x="46" y="15"/>
                  </a:lnTo>
                  <a:lnTo>
                    <a:pt x="59" y="23"/>
                  </a:lnTo>
                  <a:lnTo>
                    <a:pt x="71" y="35"/>
                  </a:lnTo>
                  <a:lnTo>
                    <a:pt x="82" y="50"/>
                  </a:lnTo>
                  <a:lnTo>
                    <a:pt x="93" y="81"/>
                  </a:lnTo>
                  <a:lnTo>
                    <a:pt x="94" y="109"/>
                  </a:lnTo>
                  <a:lnTo>
                    <a:pt x="92" y="128"/>
                  </a:lnTo>
                  <a:lnTo>
                    <a:pt x="90" y="136"/>
                  </a:lnTo>
                  <a:lnTo>
                    <a:pt x="46" y="100"/>
                  </a:lnTo>
                  <a:lnTo>
                    <a:pt x="47" y="96"/>
                  </a:lnTo>
                  <a:lnTo>
                    <a:pt x="49" y="88"/>
                  </a:lnTo>
                  <a:lnTo>
                    <a:pt x="49" y="74"/>
                  </a:lnTo>
                  <a:lnTo>
                    <a:pt x="49" y="58"/>
                  </a:lnTo>
                  <a:lnTo>
                    <a:pt x="45" y="41"/>
                  </a:lnTo>
                  <a:lnTo>
                    <a:pt x="35" y="24"/>
                  </a:lnTo>
                  <a:lnTo>
                    <a:pt x="22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D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89" name="Freeform 144">
              <a:extLst>
                <a:ext uri="{FF2B5EF4-FFF2-40B4-BE49-F238E27FC236}">
                  <a16:creationId xmlns:a16="http://schemas.microsoft.com/office/drawing/2014/main" id="{CE59D923-6EEF-B57C-B41E-F33B2946A197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9" y="3185"/>
              <a:ext cx="51" cy="20"/>
            </a:xfrm>
            <a:custGeom>
              <a:avLst/>
              <a:gdLst>
                <a:gd name="T0" fmla="*/ 2 w 51"/>
                <a:gd name="T1" fmla="*/ 10 h 20"/>
                <a:gd name="T2" fmla="*/ 2 w 51"/>
                <a:gd name="T3" fmla="*/ 8 h 20"/>
                <a:gd name="T4" fmla="*/ 4 w 51"/>
                <a:gd name="T5" fmla="*/ 4 h 20"/>
                <a:gd name="T6" fmla="*/ 5 w 51"/>
                <a:gd name="T7" fmla="*/ 1 h 20"/>
                <a:gd name="T8" fmla="*/ 9 w 51"/>
                <a:gd name="T9" fmla="*/ 0 h 20"/>
                <a:gd name="T10" fmla="*/ 13 w 51"/>
                <a:gd name="T11" fmla="*/ 0 h 20"/>
                <a:gd name="T12" fmla="*/ 19 w 51"/>
                <a:gd name="T13" fmla="*/ 1 h 20"/>
                <a:gd name="T14" fmla="*/ 25 w 51"/>
                <a:gd name="T15" fmla="*/ 3 h 20"/>
                <a:gd name="T16" fmla="*/ 33 w 51"/>
                <a:gd name="T17" fmla="*/ 4 h 20"/>
                <a:gd name="T18" fmla="*/ 40 w 51"/>
                <a:gd name="T19" fmla="*/ 7 h 20"/>
                <a:gd name="T20" fmla="*/ 45 w 51"/>
                <a:gd name="T21" fmla="*/ 8 h 20"/>
                <a:gd name="T22" fmla="*/ 50 w 51"/>
                <a:gd name="T23" fmla="*/ 10 h 20"/>
                <a:gd name="T24" fmla="*/ 51 w 51"/>
                <a:gd name="T25" fmla="*/ 10 h 20"/>
                <a:gd name="T26" fmla="*/ 0 w 51"/>
                <a:gd name="T27" fmla="*/ 20 h 20"/>
                <a:gd name="T28" fmla="*/ 2 w 51"/>
                <a:gd name="T29" fmla="*/ 10 h 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1" h="20">
                  <a:moveTo>
                    <a:pt x="2" y="10"/>
                  </a:moveTo>
                  <a:lnTo>
                    <a:pt x="2" y="8"/>
                  </a:lnTo>
                  <a:lnTo>
                    <a:pt x="4" y="4"/>
                  </a:lnTo>
                  <a:lnTo>
                    <a:pt x="5" y="1"/>
                  </a:lnTo>
                  <a:lnTo>
                    <a:pt x="9" y="0"/>
                  </a:lnTo>
                  <a:lnTo>
                    <a:pt x="13" y="0"/>
                  </a:lnTo>
                  <a:lnTo>
                    <a:pt x="19" y="1"/>
                  </a:lnTo>
                  <a:lnTo>
                    <a:pt x="25" y="3"/>
                  </a:lnTo>
                  <a:lnTo>
                    <a:pt x="33" y="4"/>
                  </a:lnTo>
                  <a:lnTo>
                    <a:pt x="40" y="7"/>
                  </a:lnTo>
                  <a:lnTo>
                    <a:pt x="45" y="8"/>
                  </a:lnTo>
                  <a:lnTo>
                    <a:pt x="50" y="10"/>
                  </a:lnTo>
                  <a:lnTo>
                    <a:pt x="51" y="10"/>
                  </a:lnTo>
                  <a:lnTo>
                    <a:pt x="0" y="20"/>
                  </a:lnTo>
                  <a:lnTo>
                    <a:pt x="2" y="10"/>
                  </a:lnTo>
                  <a:close/>
                </a:path>
              </a:pathLst>
            </a:custGeom>
            <a:solidFill>
              <a:srgbClr val="E8E8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90" name="Freeform 145">
              <a:extLst>
                <a:ext uri="{FF2B5EF4-FFF2-40B4-BE49-F238E27FC236}">
                  <a16:creationId xmlns:a16="http://schemas.microsoft.com/office/drawing/2014/main" id="{B4328890-019A-52BC-BDD8-F51296F7A006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1" y="3232"/>
              <a:ext cx="58" cy="15"/>
            </a:xfrm>
            <a:custGeom>
              <a:avLst/>
              <a:gdLst>
                <a:gd name="T0" fmla="*/ 5 w 58"/>
                <a:gd name="T1" fmla="*/ 0 h 15"/>
                <a:gd name="T2" fmla="*/ 6 w 58"/>
                <a:gd name="T3" fmla="*/ 0 h 15"/>
                <a:gd name="T4" fmla="*/ 10 w 58"/>
                <a:gd name="T5" fmla="*/ 2 h 15"/>
                <a:gd name="T6" fmla="*/ 17 w 58"/>
                <a:gd name="T7" fmla="*/ 3 h 15"/>
                <a:gd name="T8" fmla="*/ 25 w 58"/>
                <a:gd name="T9" fmla="*/ 4 h 15"/>
                <a:gd name="T10" fmla="*/ 33 w 58"/>
                <a:gd name="T11" fmla="*/ 7 h 15"/>
                <a:gd name="T12" fmla="*/ 41 w 58"/>
                <a:gd name="T13" fmla="*/ 8 h 15"/>
                <a:gd name="T14" fmla="*/ 47 w 58"/>
                <a:gd name="T15" fmla="*/ 10 h 15"/>
                <a:gd name="T16" fmla="*/ 52 w 58"/>
                <a:gd name="T17" fmla="*/ 10 h 15"/>
                <a:gd name="T18" fmla="*/ 56 w 58"/>
                <a:gd name="T19" fmla="*/ 11 h 15"/>
                <a:gd name="T20" fmla="*/ 58 w 58"/>
                <a:gd name="T21" fmla="*/ 12 h 15"/>
                <a:gd name="T22" fmla="*/ 58 w 58"/>
                <a:gd name="T23" fmla="*/ 14 h 15"/>
                <a:gd name="T24" fmla="*/ 58 w 58"/>
                <a:gd name="T25" fmla="*/ 15 h 15"/>
                <a:gd name="T26" fmla="*/ 0 w 58"/>
                <a:gd name="T27" fmla="*/ 10 h 15"/>
                <a:gd name="T28" fmla="*/ 5 w 58"/>
                <a:gd name="T29" fmla="*/ 0 h 1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8" h="15">
                  <a:moveTo>
                    <a:pt x="5" y="0"/>
                  </a:moveTo>
                  <a:lnTo>
                    <a:pt x="6" y="0"/>
                  </a:lnTo>
                  <a:lnTo>
                    <a:pt x="10" y="2"/>
                  </a:lnTo>
                  <a:lnTo>
                    <a:pt x="17" y="3"/>
                  </a:lnTo>
                  <a:lnTo>
                    <a:pt x="25" y="4"/>
                  </a:lnTo>
                  <a:lnTo>
                    <a:pt x="33" y="7"/>
                  </a:lnTo>
                  <a:lnTo>
                    <a:pt x="41" y="8"/>
                  </a:lnTo>
                  <a:lnTo>
                    <a:pt x="47" y="10"/>
                  </a:lnTo>
                  <a:lnTo>
                    <a:pt x="52" y="10"/>
                  </a:lnTo>
                  <a:lnTo>
                    <a:pt x="56" y="11"/>
                  </a:lnTo>
                  <a:lnTo>
                    <a:pt x="58" y="12"/>
                  </a:lnTo>
                  <a:lnTo>
                    <a:pt x="58" y="14"/>
                  </a:lnTo>
                  <a:lnTo>
                    <a:pt x="58" y="15"/>
                  </a:lnTo>
                  <a:lnTo>
                    <a:pt x="0" y="1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E8E8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91" name="Freeform 146">
              <a:extLst>
                <a:ext uri="{FF2B5EF4-FFF2-40B4-BE49-F238E27FC236}">
                  <a16:creationId xmlns:a16="http://schemas.microsoft.com/office/drawing/2014/main" id="{1EAEE4A0-7873-2CDD-46F2-E38CB4226C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0" y="3147"/>
              <a:ext cx="240" cy="61"/>
            </a:xfrm>
            <a:custGeom>
              <a:avLst/>
              <a:gdLst>
                <a:gd name="T0" fmla="*/ 0 w 240"/>
                <a:gd name="T1" fmla="*/ 23 h 61"/>
                <a:gd name="T2" fmla="*/ 1 w 240"/>
                <a:gd name="T3" fmla="*/ 25 h 61"/>
                <a:gd name="T4" fmla="*/ 5 w 240"/>
                <a:gd name="T5" fmla="*/ 29 h 61"/>
                <a:gd name="T6" fmla="*/ 12 w 240"/>
                <a:gd name="T7" fmla="*/ 35 h 61"/>
                <a:gd name="T8" fmla="*/ 23 w 240"/>
                <a:gd name="T9" fmla="*/ 42 h 61"/>
                <a:gd name="T10" fmla="*/ 36 w 240"/>
                <a:gd name="T11" fmla="*/ 49 h 61"/>
                <a:gd name="T12" fmla="*/ 55 w 240"/>
                <a:gd name="T13" fmla="*/ 56 h 61"/>
                <a:gd name="T14" fmla="*/ 77 w 240"/>
                <a:gd name="T15" fmla="*/ 60 h 61"/>
                <a:gd name="T16" fmla="*/ 105 w 240"/>
                <a:gd name="T17" fmla="*/ 61 h 61"/>
                <a:gd name="T18" fmla="*/ 133 w 240"/>
                <a:gd name="T19" fmla="*/ 58 h 61"/>
                <a:gd name="T20" fmla="*/ 160 w 240"/>
                <a:gd name="T21" fmla="*/ 54 h 61"/>
                <a:gd name="T22" fmla="*/ 183 w 240"/>
                <a:gd name="T23" fmla="*/ 46 h 61"/>
                <a:gd name="T24" fmla="*/ 202 w 240"/>
                <a:gd name="T25" fmla="*/ 37 h 61"/>
                <a:gd name="T26" fmla="*/ 218 w 240"/>
                <a:gd name="T27" fmla="*/ 29 h 61"/>
                <a:gd name="T28" fmla="*/ 230 w 240"/>
                <a:gd name="T29" fmla="*/ 21 h 61"/>
                <a:gd name="T30" fmla="*/ 237 w 240"/>
                <a:gd name="T31" fmla="*/ 16 h 61"/>
                <a:gd name="T32" fmla="*/ 240 w 240"/>
                <a:gd name="T33" fmla="*/ 14 h 61"/>
                <a:gd name="T34" fmla="*/ 226 w 240"/>
                <a:gd name="T35" fmla="*/ 0 h 61"/>
                <a:gd name="T36" fmla="*/ 225 w 240"/>
                <a:gd name="T37" fmla="*/ 2 h 61"/>
                <a:gd name="T38" fmla="*/ 221 w 240"/>
                <a:gd name="T39" fmla="*/ 4 h 61"/>
                <a:gd name="T40" fmla="*/ 215 w 240"/>
                <a:gd name="T41" fmla="*/ 8 h 61"/>
                <a:gd name="T42" fmla="*/ 207 w 240"/>
                <a:gd name="T43" fmla="*/ 14 h 61"/>
                <a:gd name="T44" fmla="*/ 196 w 240"/>
                <a:gd name="T45" fmla="*/ 19 h 61"/>
                <a:gd name="T46" fmla="*/ 184 w 240"/>
                <a:gd name="T47" fmla="*/ 26 h 61"/>
                <a:gd name="T48" fmla="*/ 171 w 240"/>
                <a:gd name="T49" fmla="*/ 31 h 61"/>
                <a:gd name="T50" fmla="*/ 156 w 240"/>
                <a:gd name="T51" fmla="*/ 37 h 61"/>
                <a:gd name="T52" fmla="*/ 139 w 240"/>
                <a:gd name="T53" fmla="*/ 42 h 61"/>
                <a:gd name="T54" fmla="*/ 121 w 240"/>
                <a:gd name="T55" fmla="*/ 46 h 61"/>
                <a:gd name="T56" fmla="*/ 102 w 240"/>
                <a:gd name="T57" fmla="*/ 48 h 61"/>
                <a:gd name="T58" fmla="*/ 83 w 240"/>
                <a:gd name="T59" fmla="*/ 48 h 61"/>
                <a:gd name="T60" fmla="*/ 63 w 240"/>
                <a:gd name="T61" fmla="*/ 46 h 61"/>
                <a:gd name="T62" fmla="*/ 42 w 240"/>
                <a:gd name="T63" fmla="*/ 42 h 61"/>
                <a:gd name="T64" fmla="*/ 21 w 240"/>
                <a:gd name="T65" fmla="*/ 34 h 61"/>
                <a:gd name="T66" fmla="*/ 0 w 240"/>
                <a:gd name="T67" fmla="*/ 23 h 6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40" h="61">
                  <a:moveTo>
                    <a:pt x="0" y="23"/>
                  </a:moveTo>
                  <a:lnTo>
                    <a:pt x="1" y="25"/>
                  </a:lnTo>
                  <a:lnTo>
                    <a:pt x="5" y="29"/>
                  </a:lnTo>
                  <a:lnTo>
                    <a:pt x="12" y="35"/>
                  </a:lnTo>
                  <a:lnTo>
                    <a:pt x="23" y="42"/>
                  </a:lnTo>
                  <a:lnTo>
                    <a:pt x="36" y="49"/>
                  </a:lnTo>
                  <a:lnTo>
                    <a:pt x="55" y="56"/>
                  </a:lnTo>
                  <a:lnTo>
                    <a:pt x="77" y="60"/>
                  </a:lnTo>
                  <a:lnTo>
                    <a:pt x="105" y="61"/>
                  </a:lnTo>
                  <a:lnTo>
                    <a:pt x="133" y="58"/>
                  </a:lnTo>
                  <a:lnTo>
                    <a:pt x="160" y="54"/>
                  </a:lnTo>
                  <a:lnTo>
                    <a:pt x="183" y="46"/>
                  </a:lnTo>
                  <a:lnTo>
                    <a:pt x="202" y="37"/>
                  </a:lnTo>
                  <a:lnTo>
                    <a:pt x="218" y="29"/>
                  </a:lnTo>
                  <a:lnTo>
                    <a:pt x="230" y="21"/>
                  </a:lnTo>
                  <a:lnTo>
                    <a:pt x="237" y="16"/>
                  </a:lnTo>
                  <a:lnTo>
                    <a:pt x="240" y="14"/>
                  </a:lnTo>
                  <a:lnTo>
                    <a:pt x="226" y="0"/>
                  </a:lnTo>
                  <a:lnTo>
                    <a:pt x="225" y="2"/>
                  </a:lnTo>
                  <a:lnTo>
                    <a:pt x="221" y="4"/>
                  </a:lnTo>
                  <a:lnTo>
                    <a:pt x="215" y="8"/>
                  </a:lnTo>
                  <a:lnTo>
                    <a:pt x="207" y="14"/>
                  </a:lnTo>
                  <a:lnTo>
                    <a:pt x="196" y="19"/>
                  </a:lnTo>
                  <a:lnTo>
                    <a:pt x="184" y="26"/>
                  </a:lnTo>
                  <a:lnTo>
                    <a:pt x="171" y="31"/>
                  </a:lnTo>
                  <a:lnTo>
                    <a:pt x="156" y="37"/>
                  </a:lnTo>
                  <a:lnTo>
                    <a:pt x="139" y="42"/>
                  </a:lnTo>
                  <a:lnTo>
                    <a:pt x="121" y="46"/>
                  </a:lnTo>
                  <a:lnTo>
                    <a:pt x="102" y="48"/>
                  </a:lnTo>
                  <a:lnTo>
                    <a:pt x="83" y="48"/>
                  </a:lnTo>
                  <a:lnTo>
                    <a:pt x="63" y="46"/>
                  </a:lnTo>
                  <a:lnTo>
                    <a:pt x="42" y="42"/>
                  </a:lnTo>
                  <a:lnTo>
                    <a:pt x="21" y="34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DD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92" name="Freeform 147">
              <a:extLst>
                <a:ext uri="{FF2B5EF4-FFF2-40B4-BE49-F238E27FC236}">
                  <a16:creationId xmlns:a16="http://schemas.microsoft.com/office/drawing/2014/main" id="{415CB1B4-2FB7-DDF1-BED1-E76486B356C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9" y="3049"/>
              <a:ext cx="68" cy="74"/>
            </a:xfrm>
            <a:custGeom>
              <a:avLst/>
              <a:gdLst>
                <a:gd name="T0" fmla="*/ 0 w 68"/>
                <a:gd name="T1" fmla="*/ 0 h 74"/>
                <a:gd name="T2" fmla="*/ 2 w 68"/>
                <a:gd name="T3" fmla="*/ 0 h 74"/>
                <a:gd name="T4" fmla="*/ 6 w 68"/>
                <a:gd name="T5" fmla="*/ 1 h 74"/>
                <a:gd name="T6" fmla="*/ 11 w 68"/>
                <a:gd name="T7" fmla="*/ 3 h 74"/>
                <a:gd name="T8" fmla="*/ 19 w 68"/>
                <a:gd name="T9" fmla="*/ 5 h 74"/>
                <a:gd name="T10" fmla="*/ 26 w 68"/>
                <a:gd name="T11" fmla="*/ 11 h 74"/>
                <a:gd name="T12" fmla="*/ 33 w 68"/>
                <a:gd name="T13" fmla="*/ 16 h 74"/>
                <a:gd name="T14" fmla="*/ 38 w 68"/>
                <a:gd name="T15" fmla="*/ 23 h 74"/>
                <a:gd name="T16" fmla="*/ 42 w 68"/>
                <a:gd name="T17" fmla="*/ 32 h 74"/>
                <a:gd name="T18" fmla="*/ 43 w 68"/>
                <a:gd name="T19" fmla="*/ 50 h 74"/>
                <a:gd name="T20" fmla="*/ 42 w 68"/>
                <a:gd name="T21" fmla="*/ 63 h 74"/>
                <a:gd name="T22" fmla="*/ 39 w 68"/>
                <a:gd name="T23" fmla="*/ 71 h 74"/>
                <a:gd name="T24" fmla="*/ 38 w 68"/>
                <a:gd name="T25" fmla="*/ 74 h 74"/>
                <a:gd name="T26" fmla="*/ 43 w 68"/>
                <a:gd name="T27" fmla="*/ 70 h 74"/>
                <a:gd name="T28" fmla="*/ 56 w 68"/>
                <a:gd name="T29" fmla="*/ 59 h 74"/>
                <a:gd name="T30" fmla="*/ 65 w 68"/>
                <a:gd name="T31" fmla="*/ 44 h 74"/>
                <a:gd name="T32" fmla="*/ 68 w 68"/>
                <a:gd name="T33" fmla="*/ 30 h 74"/>
                <a:gd name="T34" fmla="*/ 64 w 68"/>
                <a:gd name="T35" fmla="*/ 23 h 74"/>
                <a:gd name="T36" fmla="*/ 56 w 68"/>
                <a:gd name="T37" fmla="*/ 17 h 74"/>
                <a:gd name="T38" fmla="*/ 45 w 68"/>
                <a:gd name="T39" fmla="*/ 12 h 74"/>
                <a:gd name="T40" fmla="*/ 33 w 68"/>
                <a:gd name="T41" fmla="*/ 8 h 74"/>
                <a:gd name="T42" fmla="*/ 21 w 68"/>
                <a:gd name="T43" fmla="*/ 5 h 74"/>
                <a:gd name="T44" fmla="*/ 11 w 68"/>
                <a:gd name="T45" fmla="*/ 3 h 74"/>
                <a:gd name="T46" fmla="*/ 3 w 68"/>
                <a:gd name="T47" fmla="*/ 0 h 74"/>
                <a:gd name="T48" fmla="*/ 0 w 68"/>
                <a:gd name="T49" fmla="*/ 0 h 7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68" h="74">
                  <a:moveTo>
                    <a:pt x="0" y="0"/>
                  </a:moveTo>
                  <a:lnTo>
                    <a:pt x="2" y="0"/>
                  </a:lnTo>
                  <a:lnTo>
                    <a:pt x="6" y="1"/>
                  </a:lnTo>
                  <a:lnTo>
                    <a:pt x="11" y="3"/>
                  </a:lnTo>
                  <a:lnTo>
                    <a:pt x="19" y="5"/>
                  </a:lnTo>
                  <a:lnTo>
                    <a:pt x="26" y="11"/>
                  </a:lnTo>
                  <a:lnTo>
                    <a:pt x="33" y="16"/>
                  </a:lnTo>
                  <a:lnTo>
                    <a:pt x="38" y="23"/>
                  </a:lnTo>
                  <a:lnTo>
                    <a:pt x="42" y="32"/>
                  </a:lnTo>
                  <a:lnTo>
                    <a:pt x="43" y="50"/>
                  </a:lnTo>
                  <a:lnTo>
                    <a:pt x="42" y="63"/>
                  </a:lnTo>
                  <a:lnTo>
                    <a:pt x="39" y="71"/>
                  </a:lnTo>
                  <a:lnTo>
                    <a:pt x="38" y="74"/>
                  </a:lnTo>
                  <a:lnTo>
                    <a:pt x="43" y="70"/>
                  </a:lnTo>
                  <a:lnTo>
                    <a:pt x="56" y="59"/>
                  </a:lnTo>
                  <a:lnTo>
                    <a:pt x="65" y="44"/>
                  </a:lnTo>
                  <a:lnTo>
                    <a:pt x="68" y="30"/>
                  </a:lnTo>
                  <a:lnTo>
                    <a:pt x="64" y="23"/>
                  </a:lnTo>
                  <a:lnTo>
                    <a:pt x="56" y="17"/>
                  </a:lnTo>
                  <a:lnTo>
                    <a:pt x="45" y="12"/>
                  </a:lnTo>
                  <a:lnTo>
                    <a:pt x="33" y="8"/>
                  </a:lnTo>
                  <a:lnTo>
                    <a:pt x="21" y="5"/>
                  </a:lnTo>
                  <a:lnTo>
                    <a:pt x="11" y="3"/>
                  </a:lnTo>
                  <a:lnTo>
                    <a:pt x="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93" name="Freeform 148">
              <a:extLst>
                <a:ext uri="{FF2B5EF4-FFF2-40B4-BE49-F238E27FC236}">
                  <a16:creationId xmlns:a16="http://schemas.microsoft.com/office/drawing/2014/main" id="{13D18A89-9A79-BDC6-6963-88981A2C15F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1" y="3041"/>
              <a:ext cx="87" cy="23"/>
            </a:xfrm>
            <a:custGeom>
              <a:avLst/>
              <a:gdLst>
                <a:gd name="T0" fmla="*/ 60 w 87"/>
                <a:gd name="T1" fmla="*/ 0 h 23"/>
                <a:gd name="T2" fmla="*/ 87 w 87"/>
                <a:gd name="T3" fmla="*/ 20 h 23"/>
                <a:gd name="T4" fmla="*/ 86 w 87"/>
                <a:gd name="T5" fmla="*/ 20 h 23"/>
                <a:gd name="T6" fmla="*/ 85 w 87"/>
                <a:gd name="T7" fmla="*/ 19 h 23"/>
                <a:gd name="T8" fmla="*/ 81 w 87"/>
                <a:gd name="T9" fmla="*/ 17 h 23"/>
                <a:gd name="T10" fmla="*/ 75 w 87"/>
                <a:gd name="T11" fmla="*/ 16 h 23"/>
                <a:gd name="T12" fmla="*/ 70 w 87"/>
                <a:gd name="T13" fmla="*/ 15 h 23"/>
                <a:gd name="T14" fmla="*/ 62 w 87"/>
                <a:gd name="T15" fmla="*/ 13 h 23"/>
                <a:gd name="T16" fmla="*/ 55 w 87"/>
                <a:gd name="T17" fmla="*/ 13 h 23"/>
                <a:gd name="T18" fmla="*/ 46 w 87"/>
                <a:gd name="T19" fmla="*/ 13 h 23"/>
                <a:gd name="T20" fmla="*/ 37 w 87"/>
                <a:gd name="T21" fmla="*/ 15 h 23"/>
                <a:gd name="T22" fmla="*/ 29 w 87"/>
                <a:gd name="T23" fmla="*/ 16 h 23"/>
                <a:gd name="T24" fmla="*/ 21 w 87"/>
                <a:gd name="T25" fmla="*/ 17 h 23"/>
                <a:gd name="T26" fmla="*/ 15 w 87"/>
                <a:gd name="T27" fmla="*/ 19 h 23"/>
                <a:gd name="T28" fmla="*/ 8 w 87"/>
                <a:gd name="T29" fmla="*/ 20 h 23"/>
                <a:gd name="T30" fmla="*/ 4 w 87"/>
                <a:gd name="T31" fmla="*/ 21 h 23"/>
                <a:gd name="T32" fmla="*/ 1 w 87"/>
                <a:gd name="T33" fmla="*/ 23 h 23"/>
                <a:gd name="T34" fmla="*/ 0 w 87"/>
                <a:gd name="T35" fmla="*/ 23 h 23"/>
                <a:gd name="T36" fmla="*/ 1 w 87"/>
                <a:gd name="T37" fmla="*/ 21 h 23"/>
                <a:gd name="T38" fmla="*/ 5 w 87"/>
                <a:gd name="T39" fmla="*/ 19 h 23"/>
                <a:gd name="T40" fmla="*/ 11 w 87"/>
                <a:gd name="T41" fmla="*/ 15 h 23"/>
                <a:gd name="T42" fmla="*/ 19 w 87"/>
                <a:gd name="T43" fmla="*/ 9 h 23"/>
                <a:gd name="T44" fmla="*/ 28 w 87"/>
                <a:gd name="T45" fmla="*/ 5 h 23"/>
                <a:gd name="T46" fmla="*/ 37 w 87"/>
                <a:gd name="T47" fmla="*/ 1 h 23"/>
                <a:gd name="T48" fmla="*/ 48 w 87"/>
                <a:gd name="T49" fmla="*/ 0 h 23"/>
                <a:gd name="T50" fmla="*/ 60 w 87"/>
                <a:gd name="T51" fmla="*/ 0 h 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87" h="23">
                  <a:moveTo>
                    <a:pt x="60" y="0"/>
                  </a:moveTo>
                  <a:lnTo>
                    <a:pt x="87" y="20"/>
                  </a:lnTo>
                  <a:lnTo>
                    <a:pt x="86" y="20"/>
                  </a:lnTo>
                  <a:lnTo>
                    <a:pt x="85" y="19"/>
                  </a:lnTo>
                  <a:lnTo>
                    <a:pt x="81" y="17"/>
                  </a:lnTo>
                  <a:lnTo>
                    <a:pt x="75" y="16"/>
                  </a:lnTo>
                  <a:lnTo>
                    <a:pt x="70" y="15"/>
                  </a:lnTo>
                  <a:lnTo>
                    <a:pt x="62" y="13"/>
                  </a:lnTo>
                  <a:lnTo>
                    <a:pt x="55" y="13"/>
                  </a:lnTo>
                  <a:lnTo>
                    <a:pt x="46" y="13"/>
                  </a:lnTo>
                  <a:lnTo>
                    <a:pt x="37" y="15"/>
                  </a:lnTo>
                  <a:lnTo>
                    <a:pt x="29" y="16"/>
                  </a:lnTo>
                  <a:lnTo>
                    <a:pt x="21" y="17"/>
                  </a:lnTo>
                  <a:lnTo>
                    <a:pt x="15" y="19"/>
                  </a:lnTo>
                  <a:lnTo>
                    <a:pt x="8" y="20"/>
                  </a:lnTo>
                  <a:lnTo>
                    <a:pt x="4" y="21"/>
                  </a:lnTo>
                  <a:lnTo>
                    <a:pt x="1" y="23"/>
                  </a:lnTo>
                  <a:lnTo>
                    <a:pt x="0" y="23"/>
                  </a:lnTo>
                  <a:lnTo>
                    <a:pt x="1" y="21"/>
                  </a:lnTo>
                  <a:lnTo>
                    <a:pt x="5" y="19"/>
                  </a:lnTo>
                  <a:lnTo>
                    <a:pt x="11" y="15"/>
                  </a:lnTo>
                  <a:lnTo>
                    <a:pt x="19" y="9"/>
                  </a:lnTo>
                  <a:lnTo>
                    <a:pt x="28" y="5"/>
                  </a:lnTo>
                  <a:lnTo>
                    <a:pt x="37" y="1"/>
                  </a:lnTo>
                  <a:lnTo>
                    <a:pt x="48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94" name="Freeform 149">
              <a:extLst>
                <a:ext uri="{FF2B5EF4-FFF2-40B4-BE49-F238E27FC236}">
                  <a16:creationId xmlns:a16="http://schemas.microsoft.com/office/drawing/2014/main" id="{31BFB098-5BD2-0187-D28C-06AB7D16DED8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9" y="3135"/>
              <a:ext cx="61" cy="80"/>
            </a:xfrm>
            <a:custGeom>
              <a:avLst/>
              <a:gdLst>
                <a:gd name="T0" fmla="*/ 61 w 61"/>
                <a:gd name="T1" fmla="*/ 0 h 80"/>
                <a:gd name="T2" fmla="*/ 60 w 61"/>
                <a:gd name="T3" fmla="*/ 3 h 80"/>
                <a:gd name="T4" fmla="*/ 54 w 61"/>
                <a:gd name="T5" fmla="*/ 8 h 80"/>
                <a:gd name="T6" fmla="*/ 46 w 61"/>
                <a:gd name="T7" fmla="*/ 18 h 80"/>
                <a:gd name="T8" fmla="*/ 37 w 61"/>
                <a:gd name="T9" fmla="*/ 28 h 80"/>
                <a:gd name="T10" fmla="*/ 27 w 61"/>
                <a:gd name="T11" fmla="*/ 41 h 80"/>
                <a:gd name="T12" fmla="*/ 18 w 61"/>
                <a:gd name="T13" fmla="*/ 54 h 80"/>
                <a:gd name="T14" fmla="*/ 10 w 61"/>
                <a:gd name="T15" fmla="*/ 66 h 80"/>
                <a:gd name="T16" fmla="*/ 5 w 61"/>
                <a:gd name="T17" fmla="*/ 77 h 80"/>
                <a:gd name="T18" fmla="*/ 0 w 61"/>
                <a:gd name="T19" fmla="*/ 80 h 80"/>
                <a:gd name="T20" fmla="*/ 2 w 61"/>
                <a:gd name="T21" fmla="*/ 58 h 80"/>
                <a:gd name="T22" fmla="*/ 3 w 61"/>
                <a:gd name="T23" fmla="*/ 31 h 80"/>
                <a:gd name="T24" fmla="*/ 5 w 61"/>
                <a:gd name="T25" fmla="*/ 18 h 80"/>
                <a:gd name="T26" fmla="*/ 6 w 61"/>
                <a:gd name="T27" fmla="*/ 18 h 80"/>
                <a:gd name="T28" fmla="*/ 9 w 61"/>
                <a:gd name="T29" fmla="*/ 15 h 80"/>
                <a:gd name="T30" fmla="*/ 13 w 61"/>
                <a:gd name="T31" fmla="*/ 12 h 80"/>
                <a:gd name="T32" fmla="*/ 19 w 61"/>
                <a:gd name="T33" fmla="*/ 10 h 80"/>
                <a:gd name="T34" fmla="*/ 27 w 61"/>
                <a:gd name="T35" fmla="*/ 7 h 80"/>
                <a:gd name="T36" fmla="*/ 37 w 61"/>
                <a:gd name="T37" fmla="*/ 4 h 80"/>
                <a:gd name="T38" fmla="*/ 48 w 61"/>
                <a:gd name="T39" fmla="*/ 2 h 80"/>
                <a:gd name="T40" fmla="*/ 61 w 61"/>
                <a:gd name="T41" fmla="*/ 0 h 8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1" h="80">
                  <a:moveTo>
                    <a:pt x="61" y="0"/>
                  </a:moveTo>
                  <a:lnTo>
                    <a:pt x="60" y="3"/>
                  </a:lnTo>
                  <a:lnTo>
                    <a:pt x="54" y="8"/>
                  </a:lnTo>
                  <a:lnTo>
                    <a:pt x="46" y="18"/>
                  </a:lnTo>
                  <a:lnTo>
                    <a:pt x="37" y="28"/>
                  </a:lnTo>
                  <a:lnTo>
                    <a:pt x="27" y="41"/>
                  </a:lnTo>
                  <a:lnTo>
                    <a:pt x="18" y="54"/>
                  </a:lnTo>
                  <a:lnTo>
                    <a:pt x="10" y="66"/>
                  </a:lnTo>
                  <a:lnTo>
                    <a:pt x="5" y="77"/>
                  </a:lnTo>
                  <a:lnTo>
                    <a:pt x="0" y="80"/>
                  </a:lnTo>
                  <a:lnTo>
                    <a:pt x="2" y="58"/>
                  </a:lnTo>
                  <a:lnTo>
                    <a:pt x="3" y="31"/>
                  </a:lnTo>
                  <a:lnTo>
                    <a:pt x="5" y="18"/>
                  </a:lnTo>
                  <a:lnTo>
                    <a:pt x="6" y="18"/>
                  </a:lnTo>
                  <a:lnTo>
                    <a:pt x="9" y="15"/>
                  </a:lnTo>
                  <a:lnTo>
                    <a:pt x="13" y="12"/>
                  </a:lnTo>
                  <a:lnTo>
                    <a:pt x="19" y="10"/>
                  </a:lnTo>
                  <a:lnTo>
                    <a:pt x="27" y="7"/>
                  </a:lnTo>
                  <a:lnTo>
                    <a:pt x="37" y="4"/>
                  </a:lnTo>
                  <a:lnTo>
                    <a:pt x="48" y="2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EFE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95" name="Freeform 150">
              <a:extLst>
                <a:ext uri="{FF2B5EF4-FFF2-40B4-BE49-F238E27FC236}">
                  <a16:creationId xmlns:a16="http://schemas.microsoft.com/office/drawing/2014/main" id="{01A150EF-5BAF-E3DD-FA20-A3546653879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1" y="3154"/>
              <a:ext cx="52" cy="108"/>
            </a:xfrm>
            <a:custGeom>
              <a:avLst/>
              <a:gdLst>
                <a:gd name="T0" fmla="*/ 52 w 52"/>
                <a:gd name="T1" fmla="*/ 4 h 108"/>
                <a:gd name="T2" fmla="*/ 52 w 52"/>
                <a:gd name="T3" fmla="*/ 15 h 108"/>
                <a:gd name="T4" fmla="*/ 50 w 52"/>
                <a:gd name="T5" fmla="*/ 39 h 108"/>
                <a:gd name="T6" fmla="*/ 44 w 52"/>
                <a:gd name="T7" fmla="*/ 70 h 108"/>
                <a:gd name="T8" fmla="*/ 35 w 52"/>
                <a:gd name="T9" fmla="*/ 100 h 108"/>
                <a:gd name="T10" fmla="*/ 23 w 52"/>
                <a:gd name="T11" fmla="*/ 108 h 108"/>
                <a:gd name="T12" fmla="*/ 12 w 52"/>
                <a:gd name="T13" fmla="*/ 92 h 108"/>
                <a:gd name="T14" fmla="*/ 4 w 52"/>
                <a:gd name="T15" fmla="*/ 72 h 108"/>
                <a:gd name="T16" fmla="*/ 0 w 52"/>
                <a:gd name="T17" fmla="*/ 61 h 108"/>
                <a:gd name="T18" fmla="*/ 1 w 52"/>
                <a:gd name="T19" fmla="*/ 57 h 108"/>
                <a:gd name="T20" fmla="*/ 5 w 52"/>
                <a:gd name="T21" fmla="*/ 49 h 108"/>
                <a:gd name="T22" fmla="*/ 11 w 52"/>
                <a:gd name="T23" fmla="*/ 36 h 108"/>
                <a:gd name="T24" fmla="*/ 17 w 52"/>
                <a:gd name="T25" fmla="*/ 23 h 108"/>
                <a:gd name="T26" fmla="*/ 25 w 52"/>
                <a:gd name="T27" fmla="*/ 11 h 108"/>
                <a:gd name="T28" fmla="*/ 33 w 52"/>
                <a:gd name="T29" fmla="*/ 3 h 108"/>
                <a:gd name="T30" fmla="*/ 43 w 52"/>
                <a:gd name="T31" fmla="*/ 0 h 108"/>
                <a:gd name="T32" fmla="*/ 52 w 52"/>
                <a:gd name="T33" fmla="*/ 4 h 10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2" h="108">
                  <a:moveTo>
                    <a:pt x="52" y="4"/>
                  </a:moveTo>
                  <a:lnTo>
                    <a:pt x="52" y="15"/>
                  </a:lnTo>
                  <a:lnTo>
                    <a:pt x="50" y="39"/>
                  </a:lnTo>
                  <a:lnTo>
                    <a:pt x="44" y="70"/>
                  </a:lnTo>
                  <a:lnTo>
                    <a:pt x="35" y="100"/>
                  </a:lnTo>
                  <a:lnTo>
                    <a:pt x="23" y="108"/>
                  </a:lnTo>
                  <a:lnTo>
                    <a:pt x="12" y="92"/>
                  </a:lnTo>
                  <a:lnTo>
                    <a:pt x="4" y="72"/>
                  </a:lnTo>
                  <a:lnTo>
                    <a:pt x="0" y="61"/>
                  </a:lnTo>
                  <a:lnTo>
                    <a:pt x="1" y="57"/>
                  </a:lnTo>
                  <a:lnTo>
                    <a:pt x="5" y="49"/>
                  </a:lnTo>
                  <a:lnTo>
                    <a:pt x="11" y="36"/>
                  </a:lnTo>
                  <a:lnTo>
                    <a:pt x="17" y="23"/>
                  </a:lnTo>
                  <a:lnTo>
                    <a:pt x="25" y="11"/>
                  </a:lnTo>
                  <a:lnTo>
                    <a:pt x="33" y="3"/>
                  </a:lnTo>
                  <a:lnTo>
                    <a:pt x="43" y="0"/>
                  </a:lnTo>
                  <a:lnTo>
                    <a:pt x="52" y="4"/>
                  </a:lnTo>
                  <a:close/>
                </a:path>
              </a:pathLst>
            </a:custGeom>
            <a:solidFill>
              <a:srgbClr val="CEC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96" name="Freeform 151">
              <a:extLst>
                <a:ext uri="{FF2B5EF4-FFF2-40B4-BE49-F238E27FC236}">
                  <a16:creationId xmlns:a16="http://schemas.microsoft.com/office/drawing/2014/main" id="{DC1512EC-E846-A644-0113-FE49B82BF92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5" y="3226"/>
              <a:ext cx="84" cy="68"/>
            </a:xfrm>
            <a:custGeom>
              <a:avLst/>
              <a:gdLst>
                <a:gd name="T0" fmla="*/ 79 w 84"/>
                <a:gd name="T1" fmla="*/ 1 h 68"/>
                <a:gd name="T2" fmla="*/ 76 w 84"/>
                <a:gd name="T3" fmla="*/ 0 h 68"/>
                <a:gd name="T4" fmla="*/ 68 w 84"/>
                <a:gd name="T5" fmla="*/ 0 h 68"/>
                <a:gd name="T6" fmla="*/ 57 w 84"/>
                <a:gd name="T7" fmla="*/ 5 h 68"/>
                <a:gd name="T8" fmla="*/ 41 w 84"/>
                <a:gd name="T9" fmla="*/ 21 h 68"/>
                <a:gd name="T10" fmla="*/ 33 w 84"/>
                <a:gd name="T11" fmla="*/ 32 h 68"/>
                <a:gd name="T12" fmla="*/ 25 w 84"/>
                <a:gd name="T13" fmla="*/ 41 h 68"/>
                <a:gd name="T14" fmla="*/ 17 w 84"/>
                <a:gd name="T15" fmla="*/ 49 h 68"/>
                <a:gd name="T16" fmla="*/ 12 w 84"/>
                <a:gd name="T17" fmla="*/ 56 h 68"/>
                <a:gd name="T18" fmla="*/ 6 w 84"/>
                <a:gd name="T19" fmla="*/ 62 h 68"/>
                <a:gd name="T20" fmla="*/ 2 w 84"/>
                <a:gd name="T21" fmla="*/ 66 h 68"/>
                <a:gd name="T22" fmla="*/ 1 w 84"/>
                <a:gd name="T23" fmla="*/ 67 h 68"/>
                <a:gd name="T24" fmla="*/ 0 w 84"/>
                <a:gd name="T25" fmla="*/ 68 h 68"/>
                <a:gd name="T26" fmla="*/ 1 w 84"/>
                <a:gd name="T27" fmla="*/ 67 h 68"/>
                <a:gd name="T28" fmla="*/ 6 w 84"/>
                <a:gd name="T29" fmla="*/ 66 h 68"/>
                <a:gd name="T30" fmla="*/ 13 w 84"/>
                <a:gd name="T31" fmla="*/ 63 h 68"/>
                <a:gd name="T32" fmla="*/ 22 w 84"/>
                <a:gd name="T33" fmla="*/ 59 h 68"/>
                <a:gd name="T34" fmla="*/ 32 w 84"/>
                <a:gd name="T35" fmla="*/ 56 h 68"/>
                <a:gd name="T36" fmla="*/ 43 w 84"/>
                <a:gd name="T37" fmla="*/ 55 h 68"/>
                <a:gd name="T38" fmla="*/ 52 w 84"/>
                <a:gd name="T39" fmla="*/ 55 h 68"/>
                <a:gd name="T40" fmla="*/ 61 w 84"/>
                <a:gd name="T41" fmla="*/ 56 h 68"/>
                <a:gd name="T42" fmla="*/ 75 w 84"/>
                <a:gd name="T43" fmla="*/ 53 h 68"/>
                <a:gd name="T44" fmla="*/ 83 w 84"/>
                <a:gd name="T45" fmla="*/ 41 h 68"/>
                <a:gd name="T46" fmla="*/ 84 w 84"/>
                <a:gd name="T47" fmla="*/ 22 h 68"/>
                <a:gd name="T48" fmla="*/ 79 w 84"/>
                <a:gd name="T49" fmla="*/ 1 h 6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84" h="68">
                  <a:moveTo>
                    <a:pt x="79" y="1"/>
                  </a:moveTo>
                  <a:lnTo>
                    <a:pt x="76" y="0"/>
                  </a:lnTo>
                  <a:lnTo>
                    <a:pt x="68" y="0"/>
                  </a:lnTo>
                  <a:lnTo>
                    <a:pt x="57" y="5"/>
                  </a:lnTo>
                  <a:lnTo>
                    <a:pt x="41" y="21"/>
                  </a:lnTo>
                  <a:lnTo>
                    <a:pt x="33" y="32"/>
                  </a:lnTo>
                  <a:lnTo>
                    <a:pt x="25" y="41"/>
                  </a:lnTo>
                  <a:lnTo>
                    <a:pt x="17" y="49"/>
                  </a:lnTo>
                  <a:lnTo>
                    <a:pt x="12" y="56"/>
                  </a:lnTo>
                  <a:lnTo>
                    <a:pt x="6" y="62"/>
                  </a:lnTo>
                  <a:lnTo>
                    <a:pt x="2" y="66"/>
                  </a:lnTo>
                  <a:lnTo>
                    <a:pt x="1" y="67"/>
                  </a:lnTo>
                  <a:lnTo>
                    <a:pt x="0" y="68"/>
                  </a:lnTo>
                  <a:lnTo>
                    <a:pt x="1" y="67"/>
                  </a:lnTo>
                  <a:lnTo>
                    <a:pt x="6" y="66"/>
                  </a:lnTo>
                  <a:lnTo>
                    <a:pt x="13" y="63"/>
                  </a:lnTo>
                  <a:lnTo>
                    <a:pt x="22" y="59"/>
                  </a:lnTo>
                  <a:lnTo>
                    <a:pt x="32" y="56"/>
                  </a:lnTo>
                  <a:lnTo>
                    <a:pt x="43" y="55"/>
                  </a:lnTo>
                  <a:lnTo>
                    <a:pt x="52" y="55"/>
                  </a:lnTo>
                  <a:lnTo>
                    <a:pt x="61" y="56"/>
                  </a:lnTo>
                  <a:lnTo>
                    <a:pt x="75" y="53"/>
                  </a:lnTo>
                  <a:lnTo>
                    <a:pt x="83" y="41"/>
                  </a:lnTo>
                  <a:lnTo>
                    <a:pt x="84" y="22"/>
                  </a:lnTo>
                  <a:lnTo>
                    <a:pt x="79" y="1"/>
                  </a:lnTo>
                  <a:close/>
                </a:path>
              </a:pathLst>
            </a:custGeom>
            <a:solidFill>
              <a:srgbClr val="CEC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97" name="Freeform 152">
              <a:extLst>
                <a:ext uri="{FF2B5EF4-FFF2-40B4-BE49-F238E27FC236}">
                  <a16:creationId xmlns:a16="http://schemas.microsoft.com/office/drawing/2014/main" id="{90E90686-C08E-5C8D-A0F5-3D55F03F9E2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7" y="3290"/>
              <a:ext cx="173" cy="68"/>
            </a:xfrm>
            <a:custGeom>
              <a:avLst/>
              <a:gdLst>
                <a:gd name="T0" fmla="*/ 173 w 173"/>
                <a:gd name="T1" fmla="*/ 14 h 68"/>
                <a:gd name="T2" fmla="*/ 173 w 173"/>
                <a:gd name="T3" fmla="*/ 22 h 68"/>
                <a:gd name="T4" fmla="*/ 173 w 173"/>
                <a:gd name="T5" fmla="*/ 38 h 68"/>
                <a:gd name="T6" fmla="*/ 167 w 173"/>
                <a:gd name="T7" fmla="*/ 56 h 68"/>
                <a:gd name="T8" fmla="*/ 151 w 173"/>
                <a:gd name="T9" fmla="*/ 66 h 68"/>
                <a:gd name="T10" fmla="*/ 140 w 173"/>
                <a:gd name="T11" fmla="*/ 68 h 68"/>
                <a:gd name="T12" fmla="*/ 130 w 173"/>
                <a:gd name="T13" fmla="*/ 65 h 68"/>
                <a:gd name="T14" fmla="*/ 122 w 173"/>
                <a:gd name="T15" fmla="*/ 61 h 68"/>
                <a:gd name="T16" fmla="*/ 114 w 173"/>
                <a:gd name="T17" fmla="*/ 56 h 68"/>
                <a:gd name="T18" fmla="*/ 106 w 173"/>
                <a:gd name="T19" fmla="*/ 49 h 68"/>
                <a:gd name="T20" fmla="*/ 97 w 173"/>
                <a:gd name="T21" fmla="*/ 43 h 68"/>
                <a:gd name="T22" fmla="*/ 86 w 173"/>
                <a:gd name="T23" fmla="*/ 39 h 68"/>
                <a:gd name="T24" fmla="*/ 74 w 173"/>
                <a:gd name="T25" fmla="*/ 37 h 68"/>
                <a:gd name="T26" fmla="*/ 62 w 173"/>
                <a:gd name="T27" fmla="*/ 37 h 68"/>
                <a:gd name="T28" fmla="*/ 48 w 173"/>
                <a:gd name="T29" fmla="*/ 37 h 68"/>
                <a:gd name="T30" fmla="*/ 36 w 173"/>
                <a:gd name="T31" fmla="*/ 35 h 68"/>
                <a:gd name="T32" fmla="*/ 25 w 173"/>
                <a:gd name="T33" fmla="*/ 35 h 68"/>
                <a:gd name="T34" fmla="*/ 14 w 173"/>
                <a:gd name="T35" fmla="*/ 35 h 68"/>
                <a:gd name="T36" fmla="*/ 6 w 173"/>
                <a:gd name="T37" fmla="*/ 34 h 68"/>
                <a:gd name="T38" fmla="*/ 1 w 173"/>
                <a:gd name="T39" fmla="*/ 34 h 68"/>
                <a:gd name="T40" fmla="*/ 0 w 173"/>
                <a:gd name="T41" fmla="*/ 34 h 68"/>
                <a:gd name="T42" fmla="*/ 79 w 173"/>
                <a:gd name="T43" fmla="*/ 29 h 68"/>
                <a:gd name="T44" fmla="*/ 82 w 173"/>
                <a:gd name="T45" fmla="*/ 26 h 68"/>
                <a:gd name="T46" fmla="*/ 91 w 173"/>
                <a:gd name="T47" fmla="*/ 20 h 68"/>
                <a:gd name="T48" fmla="*/ 103 w 173"/>
                <a:gd name="T49" fmla="*/ 14 h 68"/>
                <a:gd name="T50" fmla="*/ 118 w 173"/>
                <a:gd name="T51" fmla="*/ 7 h 68"/>
                <a:gd name="T52" fmla="*/ 133 w 173"/>
                <a:gd name="T53" fmla="*/ 3 h 68"/>
                <a:gd name="T54" fmla="*/ 149 w 173"/>
                <a:gd name="T55" fmla="*/ 0 h 68"/>
                <a:gd name="T56" fmla="*/ 163 w 173"/>
                <a:gd name="T57" fmla="*/ 4 h 68"/>
                <a:gd name="T58" fmla="*/ 173 w 173"/>
                <a:gd name="T59" fmla="*/ 14 h 6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73" h="68">
                  <a:moveTo>
                    <a:pt x="173" y="14"/>
                  </a:moveTo>
                  <a:lnTo>
                    <a:pt x="173" y="22"/>
                  </a:lnTo>
                  <a:lnTo>
                    <a:pt x="173" y="38"/>
                  </a:lnTo>
                  <a:lnTo>
                    <a:pt x="167" y="56"/>
                  </a:lnTo>
                  <a:lnTo>
                    <a:pt x="151" y="66"/>
                  </a:lnTo>
                  <a:lnTo>
                    <a:pt x="140" y="68"/>
                  </a:lnTo>
                  <a:lnTo>
                    <a:pt x="130" y="65"/>
                  </a:lnTo>
                  <a:lnTo>
                    <a:pt x="122" y="61"/>
                  </a:lnTo>
                  <a:lnTo>
                    <a:pt x="114" y="56"/>
                  </a:lnTo>
                  <a:lnTo>
                    <a:pt x="106" y="49"/>
                  </a:lnTo>
                  <a:lnTo>
                    <a:pt x="97" y="43"/>
                  </a:lnTo>
                  <a:lnTo>
                    <a:pt x="86" y="39"/>
                  </a:lnTo>
                  <a:lnTo>
                    <a:pt x="74" y="37"/>
                  </a:lnTo>
                  <a:lnTo>
                    <a:pt x="62" y="37"/>
                  </a:lnTo>
                  <a:lnTo>
                    <a:pt x="48" y="37"/>
                  </a:lnTo>
                  <a:lnTo>
                    <a:pt x="36" y="35"/>
                  </a:lnTo>
                  <a:lnTo>
                    <a:pt x="25" y="35"/>
                  </a:lnTo>
                  <a:lnTo>
                    <a:pt x="14" y="35"/>
                  </a:lnTo>
                  <a:lnTo>
                    <a:pt x="6" y="34"/>
                  </a:lnTo>
                  <a:lnTo>
                    <a:pt x="1" y="34"/>
                  </a:lnTo>
                  <a:lnTo>
                    <a:pt x="0" y="34"/>
                  </a:lnTo>
                  <a:lnTo>
                    <a:pt x="79" y="29"/>
                  </a:lnTo>
                  <a:lnTo>
                    <a:pt x="82" y="26"/>
                  </a:lnTo>
                  <a:lnTo>
                    <a:pt x="91" y="20"/>
                  </a:lnTo>
                  <a:lnTo>
                    <a:pt x="103" y="14"/>
                  </a:lnTo>
                  <a:lnTo>
                    <a:pt x="118" y="7"/>
                  </a:lnTo>
                  <a:lnTo>
                    <a:pt x="133" y="3"/>
                  </a:lnTo>
                  <a:lnTo>
                    <a:pt x="149" y="0"/>
                  </a:lnTo>
                  <a:lnTo>
                    <a:pt x="163" y="4"/>
                  </a:lnTo>
                  <a:lnTo>
                    <a:pt x="173" y="14"/>
                  </a:lnTo>
                  <a:close/>
                </a:path>
              </a:pathLst>
            </a:custGeom>
            <a:solidFill>
              <a:srgbClr val="CEC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98" name="Freeform 153">
              <a:extLst>
                <a:ext uri="{FF2B5EF4-FFF2-40B4-BE49-F238E27FC236}">
                  <a16:creationId xmlns:a16="http://schemas.microsoft.com/office/drawing/2014/main" id="{27963B24-96B6-A578-3063-62A62C687D2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1" y="3274"/>
              <a:ext cx="88" cy="89"/>
            </a:xfrm>
            <a:custGeom>
              <a:avLst/>
              <a:gdLst>
                <a:gd name="T0" fmla="*/ 23 w 88"/>
                <a:gd name="T1" fmla="*/ 0 h 89"/>
                <a:gd name="T2" fmla="*/ 25 w 88"/>
                <a:gd name="T3" fmla="*/ 5 h 89"/>
                <a:gd name="T4" fmla="*/ 25 w 88"/>
                <a:gd name="T5" fmla="*/ 18 h 89"/>
                <a:gd name="T6" fmla="*/ 23 w 88"/>
                <a:gd name="T7" fmla="*/ 35 h 89"/>
                <a:gd name="T8" fmla="*/ 18 w 88"/>
                <a:gd name="T9" fmla="*/ 53 h 89"/>
                <a:gd name="T10" fmla="*/ 7 w 88"/>
                <a:gd name="T11" fmla="*/ 68 h 89"/>
                <a:gd name="T12" fmla="*/ 0 w 88"/>
                <a:gd name="T13" fmla="*/ 78 h 89"/>
                <a:gd name="T14" fmla="*/ 0 w 88"/>
                <a:gd name="T15" fmla="*/ 86 h 89"/>
                <a:gd name="T16" fmla="*/ 11 w 88"/>
                <a:gd name="T17" fmla="*/ 89 h 89"/>
                <a:gd name="T18" fmla="*/ 19 w 88"/>
                <a:gd name="T19" fmla="*/ 88 h 89"/>
                <a:gd name="T20" fmla="*/ 27 w 88"/>
                <a:gd name="T21" fmla="*/ 84 h 89"/>
                <a:gd name="T22" fmla="*/ 35 w 88"/>
                <a:gd name="T23" fmla="*/ 78 h 89"/>
                <a:gd name="T24" fmla="*/ 43 w 88"/>
                <a:gd name="T25" fmla="*/ 72 h 89"/>
                <a:gd name="T26" fmla="*/ 50 w 88"/>
                <a:gd name="T27" fmla="*/ 66 h 89"/>
                <a:gd name="T28" fmla="*/ 57 w 88"/>
                <a:gd name="T29" fmla="*/ 61 h 89"/>
                <a:gd name="T30" fmla="*/ 64 w 88"/>
                <a:gd name="T31" fmla="*/ 57 h 89"/>
                <a:gd name="T32" fmla="*/ 68 w 88"/>
                <a:gd name="T33" fmla="*/ 55 h 89"/>
                <a:gd name="T34" fmla="*/ 74 w 88"/>
                <a:gd name="T35" fmla="*/ 57 h 89"/>
                <a:gd name="T36" fmla="*/ 81 w 88"/>
                <a:gd name="T37" fmla="*/ 59 h 89"/>
                <a:gd name="T38" fmla="*/ 87 w 88"/>
                <a:gd name="T39" fmla="*/ 63 h 89"/>
                <a:gd name="T40" fmla="*/ 88 w 88"/>
                <a:gd name="T41" fmla="*/ 65 h 89"/>
                <a:gd name="T42" fmla="*/ 88 w 88"/>
                <a:gd name="T43" fmla="*/ 63 h 89"/>
                <a:gd name="T44" fmla="*/ 88 w 88"/>
                <a:gd name="T45" fmla="*/ 58 h 89"/>
                <a:gd name="T46" fmla="*/ 85 w 88"/>
                <a:gd name="T47" fmla="*/ 51 h 89"/>
                <a:gd name="T48" fmla="*/ 81 w 88"/>
                <a:gd name="T49" fmla="*/ 42 h 89"/>
                <a:gd name="T50" fmla="*/ 74 w 88"/>
                <a:gd name="T51" fmla="*/ 32 h 89"/>
                <a:gd name="T52" fmla="*/ 62 w 88"/>
                <a:gd name="T53" fmla="*/ 22 h 89"/>
                <a:gd name="T54" fmla="*/ 46 w 88"/>
                <a:gd name="T55" fmla="*/ 11 h 89"/>
                <a:gd name="T56" fmla="*/ 23 w 88"/>
                <a:gd name="T57" fmla="*/ 0 h 8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88" h="89">
                  <a:moveTo>
                    <a:pt x="23" y="0"/>
                  </a:moveTo>
                  <a:lnTo>
                    <a:pt x="25" y="5"/>
                  </a:lnTo>
                  <a:lnTo>
                    <a:pt x="25" y="18"/>
                  </a:lnTo>
                  <a:lnTo>
                    <a:pt x="23" y="35"/>
                  </a:lnTo>
                  <a:lnTo>
                    <a:pt x="18" y="53"/>
                  </a:lnTo>
                  <a:lnTo>
                    <a:pt x="7" y="68"/>
                  </a:lnTo>
                  <a:lnTo>
                    <a:pt x="0" y="78"/>
                  </a:lnTo>
                  <a:lnTo>
                    <a:pt x="0" y="86"/>
                  </a:lnTo>
                  <a:lnTo>
                    <a:pt x="11" y="89"/>
                  </a:lnTo>
                  <a:lnTo>
                    <a:pt x="19" y="88"/>
                  </a:lnTo>
                  <a:lnTo>
                    <a:pt x="27" y="84"/>
                  </a:lnTo>
                  <a:lnTo>
                    <a:pt x="35" y="78"/>
                  </a:lnTo>
                  <a:lnTo>
                    <a:pt x="43" y="72"/>
                  </a:lnTo>
                  <a:lnTo>
                    <a:pt x="50" y="66"/>
                  </a:lnTo>
                  <a:lnTo>
                    <a:pt x="57" y="61"/>
                  </a:lnTo>
                  <a:lnTo>
                    <a:pt x="64" y="57"/>
                  </a:lnTo>
                  <a:lnTo>
                    <a:pt x="68" y="55"/>
                  </a:lnTo>
                  <a:lnTo>
                    <a:pt x="74" y="57"/>
                  </a:lnTo>
                  <a:lnTo>
                    <a:pt x="81" y="59"/>
                  </a:lnTo>
                  <a:lnTo>
                    <a:pt x="87" y="63"/>
                  </a:lnTo>
                  <a:lnTo>
                    <a:pt x="88" y="65"/>
                  </a:lnTo>
                  <a:lnTo>
                    <a:pt x="88" y="63"/>
                  </a:lnTo>
                  <a:lnTo>
                    <a:pt x="88" y="58"/>
                  </a:lnTo>
                  <a:lnTo>
                    <a:pt x="85" y="51"/>
                  </a:lnTo>
                  <a:lnTo>
                    <a:pt x="81" y="42"/>
                  </a:lnTo>
                  <a:lnTo>
                    <a:pt x="74" y="32"/>
                  </a:lnTo>
                  <a:lnTo>
                    <a:pt x="62" y="22"/>
                  </a:lnTo>
                  <a:lnTo>
                    <a:pt x="46" y="11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CEC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99" name="Freeform 154">
              <a:extLst>
                <a:ext uri="{FF2B5EF4-FFF2-40B4-BE49-F238E27FC236}">
                  <a16:creationId xmlns:a16="http://schemas.microsoft.com/office/drawing/2014/main" id="{1E5323BC-AB93-CA7A-9E92-A82ECB0F510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9" y="3378"/>
              <a:ext cx="361" cy="142"/>
            </a:xfrm>
            <a:custGeom>
              <a:avLst/>
              <a:gdLst>
                <a:gd name="T0" fmla="*/ 361 w 361"/>
                <a:gd name="T1" fmla="*/ 0 h 142"/>
                <a:gd name="T2" fmla="*/ 359 w 361"/>
                <a:gd name="T3" fmla="*/ 3 h 142"/>
                <a:gd name="T4" fmla="*/ 349 w 361"/>
                <a:gd name="T5" fmla="*/ 9 h 142"/>
                <a:gd name="T6" fmla="*/ 334 w 361"/>
                <a:gd name="T7" fmla="*/ 20 h 142"/>
                <a:gd name="T8" fmla="*/ 315 w 361"/>
                <a:gd name="T9" fmla="*/ 34 h 142"/>
                <a:gd name="T10" fmla="*/ 293 w 361"/>
                <a:gd name="T11" fmla="*/ 50 h 142"/>
                <a:gd name="T12" fmla="*/ 267 w 361"/>
                <a:gd name="T13" fmla="*/ 66 h 142"/>
                <a:gd name="T14" fmla="*/ 241 w 361"/>
                <a:gd name="T15" fmla="*/ 85 h 142"/>
                <a:gd name="T16" fmla="*/ 213 w 361"/>
                <a:gd name="T17" fmla="*/ 102 h 142"/>
                <a:gd name="T18" fmla="*/ 185 w 361"/>
                <a:gd name="T19" fmla="*/ 117 h 142"/>
                <a:gd name="T20" fmla="*/ 158 w 361"/>
                <a:gd name="T21" fmla="*/ 127 h 142"/>
                <a:gd name="T22" fmla="*/ 132 w 361"/>
                <a:gd name="T23" fmla="*/ 135 h 142"/>
                <a:gd name="T24" fmla="*/ 111 w 361"/>
                <a:gd name="T25" fmla="*/ 139 h 142"/>
                <a:gd name="T26" fmla="*/ 92 w 361"/>
                <a:gd name="T27" fmla="*/ 142 h 142"/>
                <a:gd name="T28" fmla="*/ 78 w 361"/>
                <a:gd name="T29" fmla="*/ 142 h 142"/>
                <a:gd name="T30" fmla="*/ 69 w 361"/>
                <a:gd name="T31" fmla="*/ 142 h 142"/>
                <a:gd name="T32" fmla="*/ 66 w 361"/>
                <a:gd name="T33" fmla="*/ 142 h 142"/>
                <a:gd name="T34" fmla="*/ 0 w 361"/>
                <a:gd name="T35" fmla="*/ 75 h 142"/>
                <a:gd name="T36" fmla="*/ 7 w 361"/>
                <a:gd name="T37" fmla="*/ 75 h 142"/>
                <a:gd name="T38" fmla="*/ 23 w 361"/>
                <a:gd name="T39" fmla="*/ 77 h 142"/>
                <a:gd name="T40" fmla="*/ 49 w 361"/>
                <a:gd name="T41" fmla="*/ 78 h 142"/>
                <a:gd name="T42" fmla="*/ 81 w 361"/>
                <a:gd name="T43" fmla="*/ 79 h 142"/>
                <a:gd name="T44" fmla="*/ 115 w 361"/>
                <a:gd name="T45" fmla="*/ 78 h 142"/>
                <a:gd name="T46" fmla="*/ 151 w 361"/>
                <a:gd name="T47" fmla="*/ 75 h 142"/>
                <a:gd name="T48" fmla="*/ 185 w 361"/>
                <a:gd name="T49" fmla="*/ 69 h 142"/>
                <a:gd name="T50" fmla="*/ 214 w 361"/>
                <a:gd name="T51" fmla="*/ 58 h 142"/>
                <a:gd name="T52" fmla="*/ 241 w 361"/>
                <a:gd name="T53" fmla="*/ 46 h 142"/>
                <a:gd name="T54" fmla="*/ 268 w 361"/>
                <a:gd name="T55" fmla="*/ 35 h 142"/>
                <a:gd name="T56" fmla="*/ 293 w 361"/>
                <a:gd name="T57" fmla="*/ 26 h 142"/>
                <a:gd name="T58" fmla="*/ 315 w 361"/>
                <a:gd name="T59" fmla="*/ 16 h 142"/>
                <a:gd name="T60" fmla="*/ 334 w 361"/>
                <a:gd name="T61" fmla="*/ 9 h 142"/>
                <a:gd name="T62" fmla="*/ 349 w 361"/>
                <a:gd name="T63" fmla="*/ 4 h 142"/>
                <a:gd name="T64" fmla="*/ 359 w 361"/>
                <a:gd name="T65" fmla="*/ 1 h 142"/>
                <a:gd name="T66" fmla="*/ 361 w 361"/>
                <a:gd name="T67" fmla="*/ 0 h 14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61" h="142">
                  <a:moveTo>
                    <a:pt x="361" y="0"/>
                  </a:moveTo>
                  <a:lnTo>
                    <a:pt x="359" y="3"/>
                  </a:lnTo>
                  <a:lnTo>
                    <a:pt x="349" y="9"/>
                  </a:lnTo>
                  <a:lnTo>
                    <a:pt x="334" y="20"/>
                  </a:lnTo>
                  <a:lnTo>
                    <a:pt x="315" y="34"/>
                  </a:lnTo>
                  <a:lnTo>
                    <a:pt x="293" y="50"/>
                  </a:lnTo>
                  <a:lnTo>
                    <a:pt x="267" y="66"/>
                  </a:lnTo>
                  <a:lnTo>
                    <a:pt x="241" y="85"/>
                  </a:lnTo>
                  <a:lnTo>
                    <a:pt x="213" y="102"/>
                  </a:lnTo>
                  <a:lnTo>
                    <a:pt x="185" y="117"/>
                  </a:lnTo>
                  <a:lnTo>
                    <a:pt x="158" y="127"/>
                  </a:lnTo>
                  <a:lnTo>
                    <a:pt x="132" y="135"/>
                  </a:lnTo>
                  <a:lnTo>
                    <a:pt x="111" y="139"/>
                  </a:lnTo>
                  <a:lnTo>
                    <a:pt x="92" y="142"/>
                  </a:lnTo>
                  <a:lnTo>
                    <a:pt x="78" y="142"/>
                  </a:lnTo>
                  <a:lnTo>
                    <a:pt x="69" y="142"/>
                  </a:lnTo>
                  <a:lnTo>
                    <a:pt x="66" y="142"/>
                  </a:lnTo>
                  <a:lnTo>
                    <a:pt x="0" y="75"/>
                  </a:lnTo>
                  <a:lnTo>
                    <a:pt x="7" y="75"/>
                  </a:lnTo>
                  <a:lnTo>
                    <a:pt x="23" y="77"/>
                  </a:lnTo>
                  <a:lnTo>
                    <a:pt x="49" y="78"/>
                  </a:lnTo>
                  <a:lnTo>
                    <a:pt x="81" y="79"/>
                  </a:lnTo>
                  <a:lnTo>
                    <a:pt x="115" y="78"/>
                  </a:lnTo>
                  <a:lnTo>
                    <a:pt x="151" y="75"/>
                  </a:lnTo>
                  <a:lnTo>
                    <a:pt x="185" y="69"/>
                  </a:lnTo>
                  <a:lnTo>
                    <a:pt x="214" y="58"/>
                  </a:lnTo>
                  <a:lnTo>
                    <a:pt x="241" y="46"/>
                  </a:lnTo>
                  <a:lnTo>
                    <a:pt x="268" y="35"/>
                  </a:lnTo>
                  <a:lnTo>
                    <a:pt x="293" y="26"/>
                  </a:lnTo>
                  <a:lnTo>
                    <a:pt x="315" y="16"/>
                  </a:lnTo>
                  <a:lnTo>
                    <a:pt x="334" y="9"/>
                  </a:lnTo>
                  <a:lnTo>
                    <a:pt x="349" y="4"/>
                  </a:lnTo>
                  <a:lnTo>
                    <a:pt x="359" y="1"/>
                  </a:lnTo>
                  <a:lnTo>
                    <a:pt x="361" y="0"/>
                  </a:lnTo>
                  <a:close/>
                </a:path>
              </a:pathLst>
            </a:custGeom>
            <a:solidFill>
              <a:srgbClr val="FF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00" name="Freeform 155">
              <a:extLst>
                <a:ext uri="{FF2B5EF4-FFF2-40B4-BE49-F238E27FC236}">
                  <a16:creationId xmlns:a16="http://schemas.microsoft.com/office/drawing/2014/main" id="{F585CA88-82DC-65E6-DF70-14964A69D99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2" y="3443"/>
              <a:ext cx="293" cy="176"/>
            </a:xfrm>
            <a:custGeom>
              <a:avLst/>
              <a:gdLst>
                <a:gd name="T0" fmla="*/ 293 w 293"/>
                <a:gd name="T1" fmla="*/ 0 h 176"/>
                <a:gd name="T2" fmla="*/ 290 w 293"/>
                <a:gd name="T3" fmla="*/ 4 h 176"/>
                <a:gd name="T4" fmla="*/ 282 w 293"/>
                <a:gd name="T5" fmla="*/ 13 h 176"/>
                <a:gd name="T6" fmla="*/ 267 w 293"/>
                <a:gd name="T7" fmla="*/ 27 h 176"/>
                <a:gd name="T8" fmla="*/ 250 w 293"/>
                <a:gd name="T9" fmla="*/ 43 h 176"/>
                <a:gd name="T10" fmla="*/ 225 w 293"/>
                <a:gd name="T11" fmla="*/ 62 h 176"/>
                <a:gd name="T12" fmla="*/ 198 w 293"/>
                <a:gd name="T13" fmla="*/ 81 h 176"/>
                <a:gd name="T14" fmla="*/ 167 w 293"/>
                <a:gd name="T15" fmla="*/ 98 h 176"/>
                <a:gd name="T16" fmla="*/ 132 w 293"/>
                <a:gd name="T17" fmla="*/ 112 h 176"/>
                <a:gd name="T18" fmla="*/ 100 w 293"/>
                <a:gd name="T19" fmla="*/ 124 h 176"/>
                <a:gd name="T20" fmla="*/ 72 w 293"/>
                <a:gd name="T21" fmla="*/ 132 h 176"/>
                <a:gd name="T22" fmla="*/ 49 w 293"/>
                <a:gd name="T23" fmla="*/ 139 h 176"/>
                <a:gd name="T24" fmla="*/ 31 w 293"/>
                <a:gd name="T25" fmla="*/ 143 h 176"/>
                <a:gd name="T26" fmla="*/ 18 w 293"/>
                <a:gd name="T27" fmla="*/ 145 h 176"/>
                <a:gd name="T28" fmla="*/ 7 w 293"/>
                <a:gd name="T29" fmla="*/ 147 h 176"/>
                <a:gd name="T30" fmla="*/ 2 w 293"/>
                <a:gd name="T31" fmla="*/ 147 h 176"/>
                <a:gd name="T32" fmla="*/ 0 w 293"/>
                <a:gd name="T33" fmla="*/ 147 h 176"/>
                <a:gd name="T34" fmla="*/ 3 w 293"/>
                <a:gd name="T35" fmla="*/ 149 h 176"/>
                <a:gd name="T36" fmla="*/ 11 w 293"/>
                <a:gd name="T37" fmla="*/ 155 h 176"/>
                <a:gd name="T38" fmla="*/ 23 w 293"/>
                <a:gd name="T39" fmla="*/ 161 h 176"/>
                <a:gd name="T40" fmla="*/ 38 w 293"/>
                <a:gd name="T41" fmla="*/ 168 h 176"/>
                <a:gd name="T42" fmla="*/ 58 w 293"/>
                <a:gd name="T43" fmla="*/ 174 h 176"/>
                <a:gd name="T44" fmla="*/ 80 w 293"/>
                <a:gd name="T45" fmla="*/ 176 h 176"/>
                <a:gd name="T46" fmla="*/ 105 w 293"/>
                <a:gd name="T47" fmla="*/ 174 h 176"/>
                <a:gd name="T48" fmla="*/ 132 w 293"/>
                <a:gd name="T49" fmla="*/ 164 h 176"/>
                <a:gd name="T50" fmla="*/ 161 w 293"/>
                <a:gd name="T51" fmla="*/ 148 h 176"/>
                <a:gd name="T52" fmla="*/ 190 w 293"/>
                <a:gd name="T53" fmla="*/ 125 h 176"/>
                <a:gd name="T54" fmla="*/ 217 w 293"/>
                <a:gd name="T55" fmla="*/ 98 h 176"/>
                <a:gd name="T56" fmla="*/ 242 w 293"/>
                <a:gd name="T57" fmla="*/ 70 h 176"/>
                <a:gd name="T58" fmla="*/ 262 w 293"/>
                <a:gd name="T59" fmla="*/ 43 h 176"/>
                <a:gd name="T60" fmla="*/ 278 w 293"/>
                <a:gd name="T61" fmla="*/ 21 h 176"/>
                <a:gd name="T62" fmla="*/ 289 w 293"/>
                <a:gd name="T63" fmla="*/ 5 h 176"/>
                <a:gd name="T64" fmla="*/ 293 w 293"/>
                <a:gd name="T65" fmla="*/ 0 h 17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93" h="176">
                  <a:moveTo>
                    <a:pt x="293" y="0"/>
                  </a:moveTo>
                  <a:lnTo>
                    <a:pt x="290" y="4"/>
                  </a:lnTo>
                  <a:lnTo>
                    <a:pt x="282" y="13"/>
                  </a:lnTo>
                  <a:lnTo>
                    <a:pt x="267" y="27"/>
                  </a:lnTo>
                  <a:lnTo>
                    <a:pt x="250" y="43"/>
                  </a:lnTo>
                  <a:lnTo>
                    <a:pt x="225" y="62"/>
                  </a:lnTo>
                  <a:lnTo>
                    <a:pt x="198" y="81"/>
                  </a:lnTo>
                  <a:lnTo>
                    <a:pt x="167" y="98"/>
                  </a:lnTo>
                  <a:lnTo>
                    <a:pt x="132" y="112"/>
                  </a:lnTo>
                  <a:lnTo>
                    <a:pt x="100" y="124"/>
                  </a:lnTo>
                  <a:lnTo>
                    <a:pt x="72" y="132"/>
                  </a:lnTo>
                  <a:lnTo>
                    <a:pt x="49" y="139"/>
                  </a:lnTo>
                  <a:lnTo>
                    <a:pt x="31" y="143"/>
                  </a:lnTo>
                  <a:lnTo>
                    <a:pt x="18" y="145"/>
                  </a:lnTo>
                  <a:lnTo>
                    <a:pt x="7" y="147"/>
                  </a:lnTo>
                  <a:lnTo>
                    <a:pt x="2" y="147"/>
                  </a:lnTo>
                  <a:lnTo>
                    <a:pt x="0" y="147"/>
                  </a:lnTo>
                  <a:lnTo>
                    <a:pt x="3" y="149"/>
                  </a:lnTo>
                  <a:lnTo>
                    <a:pt x="11" y="155"/>
                  </a:lnTo>
                  <a:lnTo>
                    <a:pt x="23" y="161"/>
                  </a:lnTo>
                  <a:lnTo>
                    <a:pt x="38" y="168"/>
                  </a:lnTo>
                  <a:lnTo>
                    <a:pt x="58" y="174"/>
                  </a:lnTo>
                  <a:lnTo>
                    <a:pt x="80" y="176"/>
                  </a:lnTo>
                  <a:lnTo>
                    <a:pt x="105" y="174"/>
                  </a:lnTo>
                  <a:lnTo>
                    <a:pt x="132" y="164"/>
                  </a:lnTo>
                  <a:lnTo>
                    <a:pt x="161" y="148"/>
                  </a:lnTo>
                  <a:lnTo>
                    <a:pt x="190" y="125"/>
                  </a:lnTo>
                  <a:lnTo>
                    <a:pt x="217" y="98"/>
                  </a:lnTo>
                  <a:lnTo>
                    <a:pt x="242" y="70"/>
                  </a:lnTo>
                  <a:lnTo>
                    <a:pt x="262" y="43"/>
                  </a:lnTo>
                  <a:lnTo>
                    <a:pt x="278" y="21"/>
                  </a:lnTo>
                  <a:lnTo>
                    <a:pt x="289" y="5"/>
                  </a:lnTo>
                  <a:lnTo>
                    <a:pt x="293" y="0"/>
                  </a:lnTo>
                  <a:close/>
                </a:path>
              </a:pathLst>
            </a:custGeom>
            <a:solidFill>
              <a:srgbClr val="E0D1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01" name="Freeform 156">
              <a:extLst>
                <a:ext uri="{FF2B5EF4-FFF2-40B4-BE49-F238E27FC236}">
                  <a16:creationId xmlns:a16="http://schemas.microsoft.com/office/drawing/2014/main" id="{FF4446E1-1C50-2F42-B8EA-F3B78290E96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6" y="3505"/>
              <a:ext cx="229" cy="136"/>
            </a:xfrm>
            <a:custGeom>
              <a:avLst/>
              <a:gdLst>
                <a:gd name="T0" fmla="*/ 38 w 229"/>
                <a:gd name="T1" fmla="*/ 85 h 136"/>
                <a:gd name="T2" fmla="*/ 0 w 229"/>
                <a:gd name="T3" fmla="*/ 0 h 136"/>
                <a:gd name="T4" fmla="*/ 3 w 229"/>
                <a:gd name="T5" fmla="*/ 4 h 136"/>
                <a:gd name="T6" fmla="*/ 8 w 229"/>
                <a:gd name="T7" fmla="*/ 12 h 136"/>
                <a:gd name="T8" fmla="*/ 19 w 229"/>
                <a:gd name="T9" fmla="*/ 27 h 136"/>
                <a:gd name="T10" fmla="*/ 32 w 229"/>
                <a:gd name="T11" fmla="*/ 43 h 136"/>
                <a:gd name="T12" fmla="*/ 50 w 229"/>
                <a:gd name="T13" fmla="*/ 60 h 136"/>
                <a:gd name="T14" fmla="*/ 71 w 229"/>
                <a:gd name="T15" fmla="*/ 77 h 136"/>
                <a:gd name="T16" fmla="*/ 94 w 229"/>
                <a:gd name="T17" fmla="*/ 93 h 136"/>
                <a:gd name="T18" fmla="*/ 121 w 229"/>
                <a:gd name="T19" fmla="*/ 104 h 136"/>
                <a:gd name="T20" fmla="*/ 147 w 229"/>
                <a:gd name="T21" fmla="*/ 112 h 136"/>
                <a:gd name="T22" fmla="*/ 168 w 229"/>
                <a:gd name="T23" fmla="*/ 120 h 136"/>
                <a:gd name="T24" fmla="*/ 187 w 229"/>
                <a:gd name="T25" fmla="*/ 125 h 136"/>
                <a:gd name="T26" fmla="*/ 202 w 229"/>
                <a:gd name="T27" fmla="*/ 129 h 136"/>
                <a:gd name="T28" fmla="*/ 214 w 229"/>
                <a:gd name="T29" fmla="*/ 132 h 136"/>
                <a:gd name="T30" fmla="*/ 222 w 229"/>
                <a:gd name="T31" fmla="*/ 135 h 136"/>
                <a:gd name="T32" fmla="*/ 228 w 229"/>
                <a:gd name="T33" fmla="*/ 136 h 136"/>
                <a:gd name="T34" fmla="*/ 229 w 229"/>
                <a:gd name="T35" fmla="*/ 136 h 136"/>
                <a:gd name="T36" fmla="*/ 222 w 229"/>
                <a:gd name="T37" fmla="*/ 136 h 136"/>
                <a:gd name="T38" fmla="*/ 206 w 229"/>
                <a:gd name="T39" fmla="*/ 135 h 136"/>
                <a:gd name="T40" fmla="*/ 182 w 229"/>
                <a:gd name="T41" fmla="*/ 132 h 136"/>
                <a:gd name="T42" fmla="*/ 152 w 229"/>
                <a:gd name="T43" fmla="*/ 128 h 136"/>
                <a:gd name="T44" fmla="*/ 121 w 229"/>
                <a:gd name="T45" fmla="*/ 122 h 136"/>
                <a:gd name="T46" fmla="*/ 89 w 229"/>
                <a:gd name="T47" fmla="*/ 113 h 136"/>
                <a:gd name="T48" fmla="*/ 61 w 229"/>
                <a:gd name="T49" fmla="*/ 101 h 136"/>
                <a:gd name="T50" fmla="*/ 38 w 229"/>
                <a:gd name="T51" fmla="*/ 85 h 1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29" h="136">
                  <a:moveTo>
                    <a:pt x="38" y="85"/>
                  </a:moveTo>
                  <a:lnTo>
                    <a:pt x="0" y="0"/>
                  </a:lnTo>
                  <a:lnTo>
                    <a:pt x="3" y="4"/>
                  </a:lnTo>
                  <a:lnTo>
                    <a:pt x="8" y="12"/>
                  </a:lnTo>
                  <a:lnTo>
                    <a:pt x="19" y="27"/>
                  </a:lnTo>
                  <a:lnTo>
                    <a:pt x="32" y="43"/>
                  </a:lnTo>
                  <a:lnTo>
                    <a:pt x="50" y="60"/>
                  </a:lnTo>
                  <a:lnTo>
                    <a:pt x="71" y="77"/>
                  </a:lnTo>
                  <a:lnTo>
                    <a:pt x="94" y="93"/>
                  </a:lnTo>
                  <a:lnTo>
                    <a:pt x="121" y="104"/>
                  </a:lnTo>
                  <a:lnTo>
                    <a:pt x="147" y="112"/>
                  </a:lnTo>
                  <a:lnTo>
                    <a:pt x="168" y="120"/>
                  </a:lnTo>
                  <a:lnTo>
                    <a:pt x="187" y="125"/>
                  </a:lnTo>
                  <a:lnTo>
                    <a:pt x="202" y="129"/>
                  </a:lnTo>
                  <a:lnTo>
                    <a:pt x="214" y="132"/>
                  </a:lnTo>
                  <a:lnTo>
                    <a:pt x="222" y="135"/>
                  </a:lnTo>
                  <a:lnTo>
                    <a:pt x="228" y="136"/>
                  </a:lnTo>
                  <a:lnTo>
                    <a:pt x="229" y="136"/>
                  </a:lnTo>
                  <a:lnTo>
                    <a:pt x="222" y="136"/>
                  </a:lnTo>
                  <a:lnTo>
                    <a:pt x="206" y="135"/>
                  </a:lnTo>
                  <a:lnTo>
                    <a:pt x="182" y="132"/>
                  </a:lnTo>
                  <a:lnTo>
                    <a:pt x="152" y="128"/>
                  </a:lnTo>
                  <a:lnTo>
                    <a:pt x="121" y="122"/>
                  </a:lnTo>
                  <a:lnTo>
                    <a:pt x="89" y="113"/>
                  </a:lnTo>
                  <a:lnTo>
                    <a:pt x="61" y="101"/>
                  </a:lnTo>
                  <a:lnTo>
                    <a:pt x="38" y="85"/>
                  </a:lnTo>
                  <a:close/>
                </a:path>
              </a:pathLst>
            </a:custGeom>
            <a:solidFill>
              <a:srgbClr val="E0D1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02" name="Freeform 157">
              <a:extLst>
                <a:ext uri="{FF2B5EF4-FFF2-40B4-BE49-F238E27FC236}">
                  <a16:creationId xmlns:a16="http://schemas.microsoft.com/office/drawing/2014/main" id="{1089EDC5-6276-7757-79D6-D595B7757BF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4" y="3081"/>
              <a:ext cx="92" cy="34"/>
            </a:xfrm>
            <a:custGeom>
              <a:avLst/>
              <a:gdLst>
                <a:gd name="T0" fmla="*/ 0 w 92"/>
                <a:gd name="T1" fmla="*/ 0 h 34"/>
                <a:gd name="T2" fmla="*/ 0 w 92"/>
                <a:gd name="T3" fmla="*/ 2 h 34"/>
                <a:gd name="T4" fmla="*/ 1 w 92"/>
                <a:gd name="T5" fmla="*/ 4 h 34"/>
                <a:gd name="T6" fmla="*/ 4 w 92"/>
                <a:gd name="T7" fmla="*/ 10 h 34"/>
                <a:gd name="T8" fmla="*/ 7 w 92"/>
                <a:gd name="T9" fmla="*/ 15 h 34"/>
                <a:gd name="T10" fmla="*/ 12 w 92"/>
                <a:gd name="T11" fmla="*/ 22 h 34"/>
                <a:gd name="T12" fmla="*/ 20 w 92"/>
                <a:gd name="T13" fmla="*/ 26 h 34"/>
                <a:gd name="T14" fmla="*/ 30 w 92"/>
                <a:gd name="T15" fmla="*/ 30 h 34"/>
                <a:gd name="T16" fmla="*/ 42 w 92"/>
                <a:gd name="T17" fmla="*/ 33 h 34"/>
                <a:gd name="T18" fmla="*/ 54 w 92"/>
                <a:gd name="T19" fmla="*/ 34 h 34"/>
                <a:gd name="T20" fmla="*/ 65 w 92"/>
                <a:gd name="T21" fmla="*/ 34 h 34"/>
                <a:gd name="T22" fmla="*/ 73 w 92"/>
                <a:gd name="T23" fmla="*/ 33 h 34"/>
                <a:gd name="T24" fmla="*/ 80 w 92"/>
                <a:gd name="T25" fmla="*/ 31 h 34"/>
                <a:gd name="T26" fmla="*/ 85 w 92"/>
                <a:gd name="T27" fmla="*/ 30 h 34"/>
                <a:gd name="T28" fmla="*/ 89 w 92"/>
                <a:gd name="T29" fmla="*/ 29 h 34"/>
                <a:gd name="T30" fmla="*/ 90 w 92"/>
                <a:gd name="T31" fmla="*/ 27 h 34"/>
                <a:gd name="T32" fmla="*/ 92 w 92"/>
                <a:gd name="T33" fmla="*/ 27 h 34"/>
                <a:gd name="T34" fmla="*/ 92 w 92"/>
                <a:gd name="T35" fmla="*/ 6 h 34"/>
                <a:gd name="T36" fmla="*/ 89 w 92"/>
                <a:gd name="T37" fmla="*/ 7 h 34"/>
                <a:gd name="T38" fmla="*/ 81 w 92"/>
                <a:gd name="T39" fmla="*/ 10 h 34"/>
                <a:gd name="T40" fmla="*/ 69 w 92"/>
                <a:gd name="T41" fmla="*/ 14 h 34"/>
                <a:gd name="T42" fmla="*/ 54 w 92"/>
                <a:gd name="T43" fmla="*/ 16 h 34"/>
                <a:gd name="T44" fmla="*/ 39 w 92"/>
                <a:gd name="T45" fmla="*/ 18 h 34"/>
                <a:gd name="T46" fmla="*/ 24 w 92"/>
                <a:gd name="T47" fmla="*/ 16 h 34"/>
                <a:gd name="T48" fmla="*/ 11 w 92"/>
                <a:gd name="T49" fmla="*/ 11 h 34"/>
                <a:gd name="T50" fmla="*/ 0 w 92"/>
                <a:gd name="T51" fmla="*/ 0 h 3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92" h="34">
                  <a:moveTo>
                    <a:pt x="0" y="0"/>
                  </a:moveTo>
                  <a:lnTo>
                    <a:pt x="0" y="2"/>
                  </a:lnTo>
                  <a:lnTo>
                    <a:pt x="1" y="4"/>
                  </a:lnTo>
                  <a:lnTo>
                    <a:pt x="4" y="10"/>
                  </a:lnTo>
                  <a:lnTo>
                    <a:pt x="7" y="15"/>
                  </a:lnTo>
                  <a:lnTo>
                    <a:pt x="12" y="22"/>
                  </a:lnTo>
                  <a:lnTo>
                    <a:pt x="20" y="26"/>
                  </a:lnTo>
                  <a:lnTo>
                    <a:pt x="30" y="30"/>
                  </a:lnTo>
                  <a:lnTo>
                    <a:pt x="42" y="33"/>
                  </a:lnTo>
                  <a:lnTo>
                    <a:pt x="54" y="34"/>
                  </a:lnTo>
                  <a:lnTo>
                    <a:pt x="65" y="34"/>
                  </a:lnTo>
                  <a:lnTo>
                    <a:pt x="73" y="33"/>
                  </a:lnTo>
                  <a:lnTo>
                    <a:pt x="80" y="31"/>
                  </a:lnTo>
                  <a:lnTo>
                    <a:pt x="85" y="30"/>
                  </a:lnTo>
                  <a:lnTo>
                    <a:pt x="89" y="29"/>
                  </a:lnTo>
                  <a:lnTo>
                    <a:pt x="90" y="27"/>
                  </a:lnTo>
                  <a:lnTo>
                    <a:pt x="92" y="27"/>
                  </a:lnTo>
                  <a:lnTo>
                    <a:pt x="92" y="6"/>
                  </a:lnTo>
                  <a:lnTo>
                    <a:pt x="89" y="7"/>
                  </a:lnTo>
                  <a:lnTo>
                    <a:pt x="81" y="10"/>
                  </a:lnTo>
                  <a:lnTo>
                    <a:pt x="69" y="14"/>
                  </a:lnTo>
                  <a:lnTo>
                    <a:pt x="54" y="16"/>
                  </a:lnTo>
                  <a:lnTo>
                    <a:pt x="39" y="18"/>
                  </a:lnTo>
                  <a:lnTo>
                    <a:pt x="24" y="16"/>
                  </a:lnTo>
                  <a:lnTo>
                    <a:pt x="11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03" name="Freeform 158">
              <a:extLst>
                <a:ext uri="{FF2B5EF4-FFF2-40B4-BE49-F238E27FC236}">
                  <a16:creationId xmlns:a16="http://schemas.microsoft.com/office/drawing/2014/main" id="{D490FD00-0073-BC73-A7B3-7D8D5EA3658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9" y="3498"/>
              <a:ext cx="102" cy="44"/>
            </a:xfrm>
            <a:custGeom>
              <a:avLst/>
              <a:gdLst>
                <a:gd name="T0" fmla="*/ 98 w 102"/>
                <a:gd name="T1" fmla="*/ 0 h 44"/>
                <a:gd name="T2" fmla="*/ 95 w 102"/>
                <a:gd name="T3" fmla="*/ 0 h 44"/>
                <a:gd name="T4" fmla="*/ 86 w 102"/>
                <a:gd name="T5" fmla="*/ 3 h 44"/>
                <a:gd name="T6" fmla="*/ 74 w 102"/>
                <a:gd name="T7" fmla="*/ 4 h 44"/>
                <a:gd name="T8" fmla="*/ 59 w 102"/>
                <a:gd name="T9" fmla="*/ 7 h 44"/>
                <a:gd name="T10" fmla="*/ 43 w 102"/>
                <a:gd name="T11" fmla="*/ 11 h 44"/>
                <a:gd name="T12" fmla="*/ 28 w 102"/>
                <a:gd name="T13" fmla="*/ 12 h 44"/>
                <a:gd name="T14" fmla="*/ 13 w 102"/>
                <a:gd name="T15" fmla="*/ 15 h 44"/>
                <a:gd name="T16" fmla="*/ 2 w 102"/>
                <a:gd name="T17" fmla="*/ 15 h 44"/>
                <a:gd name="T18" fmla="*/ 0 w 102"/>
                <a:gd name="T19" fmla="*/ 16 h 44"/>
                <a:gd name="T20" fmla="*/ 8 w 102"/>
                <a:gd name="T21" fmla="*/ 19 h 44"/>
                <a:gd name="T22" fmla="*/ 23 w 102"/>
                <a:gd name="T23" fmla="*/ 22 h 44"/>
                <a:gd name="T24" fmla="*/ 42 w 102"/>
                <a:gd name="T25" fmla="*/ 27 h 44"/>
                <a:gd name="T26" fmla="*/ 62 w 102"/>
                <a:gd name="T27" fmla="*/ 31 h 44"/>
                <a:gd name="T28" fmla="*/ 81 w 102"/>
                <a:gd name="T29" fmla="*/ 36 h 44"/>
                <a:gd name="T30" fmla="*/ 94 w 102"/>
                <a:gd name="T31" fmla="*/ 40 h 44"/>
                <a:gd name="T32" fmla="*/ 99 w 102"/>
                <a:gd name="T33" fmla="*/ 44 h 44"/>
                <a:gd name="T34" fmla="*/ 101 w 102"/>
                <a:gd name="T35" fmla="*/ 42 h 44"/>
                <a:gd name="T36" fmla="*/ 102 w 102"/>
                <a:gd name="T37" fmla="*/ 28 h 44"/>
                <a:gd name="T38" fmla="*/ 102 w 102"/>
                <a:gd name="T39" fmla="*/ 11 h 44"/>
                <a:gd name="T40" fmla="*/ 98 w 102"/>
                <a:gd name="T41" fmla="*/ 0 h 4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02" h="44">
                  <a:moveTo>
                    <a:pt x="98" y="0"/>
                  </a:moveTo>
                  <a:lnTo>
                    <a:pt x="95" y="0"/>
                  </a:lnTo>
                  <a:lnTo>
                    <a:pt x="86" y="3"/>
                  </a:lnTo>
                  <a:lnTo>
                    <a:pt x="74" y="4"/>
                  </a:lnTo>
                  <a:lnTo>
                    <a:pt x="59" y="7"/>
                  </a:lnTo>
                  <a:lnTo>
                    <a:pt x="43" y="11"/>
                  </a:lnTo>
                  <a:lnTo>
                    <a:pt x="28" y="12"/>
                  </a:lnTo>
                  <a:lnTo>
                    <a:pt x="13" y="15"/>
                  </a:lnTo>
                  <a:lnTo>
                    <a:pt x="2" y="15"/>
                  </a:lnTo>
                  <a:lnTo>
                    <a:pt x="0" y="16"/>
                  </a:lnTo>
                  <a:lnTo>
                    <a:pt x="8" y="19"/>
                  </a:lnTo>
                  <a:lnTo>
                    <a:pt x="23" y="22"/>
                  </a:lnTo>
                  <a:lnTo>
                    <a:pt x="42" y="27"/>
                  </a:lnTo>
                  <a:lnTo>
                    <a:pt x="62" y="31"/>
                  </a:lnTo>
                  <a:lnTo>
                    <a:pt x="81" y="36"/>
                  </a:lnTo>
                  <a:lnTo>
                    <a:pt x="94" y="40"/>
                  </a:lnTo>
                  <a:lnTo>
                    <a:pt x="99" y="44"/>
                  </a:lnTo>
                  <a:lnTo>
                    <a:pt x="101" y="42"/>
                  </a:lnTo>
                  <a:lnTo>
                    <a:pt x="102" y="28"/>
                  </a:lnTo>
                  <a:lnTo>
                    <a:pt x="102" y="11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rgbClr val="4C93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04" name="Freeform 159">
              <a:extLst>
                <a:ext uri="{FF2B5EF4-FFF2-40B4-BE49-F238E27FC236}">
                  <a16:creationId xmlns:a16="http://schemas.microsoft.com/office/drawing/2014/main" id="{1C914FD2-B73B-B0CB-E42E-F8CE3A477B51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0" y="3505"/>
              <a:ext cx="58" cy="27"/>
            </a:xfrm>
            <a:custGeom>
              <a:avLst/>
              <a:gdLst>
                <a:gd name="T0" fmla="*/ 55 w 58"/>
                <a:gd name="T1" fmla="*/ 0 h 27"/>
                <a:gd name="T2" fmla="*/ 54 w 58"/>
                <a:gd name="T3" fmla="*/ 0 h 27"/>
                <a:gd name="T4" fmla="*/ 48 w 58"/>
                <a:gd name="T5" fmla="*/ 1 h 27"/>
                <a:gd name="T6" fmla="*/ 42 w 58"/>
                <a:gd name="T7" fmla="*/ 4 h 27"/>
                <a:gd name="T8" fmla="*/ 33 w 58"/>
                <a:gd name="T9" fmla="*/ 5 h 27"/>
                <a:gd name="T10" fmla="*/ 24 w 58"/>
                <a:gd name="T11" fmla="*/ 6 h 27"/>
                <a:gd name="T12" fmla="*/ 16 w 58"/>
                <a:gd name="T13" fmla="*/ 9 h 27"/>
                <a:gd name="T14" fmla="*/ 8 w 58"/>
                <a:gd name="T15" fmla="*/ 10 h 27"/>
                <a:gd name="T16" fmla="*/ 1 w 58"/>
                <a:gd name="T17" fmla="*/ 10 h 27"/>
                <a:gd name="T18" fmla="*/ 0 w 58"/>
                <a:gd name="T19" fmla="*/ 10 h 27"/>
                <a:gd name="T20" fmla="*/ 5 w 58"/>
                <a:gd name="T21" fmla="*/ 12 h 27"/>
                <a:gd name="T22" fmla="*/ 13 w 58"/>
                <a:gd name="T23" fmla="*/ 13 h 27"/>
                <a:gd name="T24" fmla="*/ 24 w 58"/>
                <a:gd name="T25" fmla="*/ 16 h 27"/>
                <a:gd name="T26" fmla="*/ 35 w 58"/>
                <a:gd name="T27" fmla="*/ 19 h 27"/>
                <a:gd name="T28" fmla="*/ 46 w 58"/>
                <a:gd name="T29" fmla="*/ 21 h 27"/>
                <a:gd name="T30" fmla="*/ 52 w 58"/>
                <a:gd name="T31" fmla="*/ 24 h 27"/>
                <a:gd name="T32" fmla="*/ 55 w 58"/>
                <a:gd name="T33" fmla="*/ 27 h 27"/>
                <a:gd name="T34" fmla="*/ 56 w 58"/>
                <a:gd name="T35" fmla="*/ 24 h 27"/>
                <a:gd name="T36" fmla="*/ 58 w 58"/>
                <a:gd name="T37" fmla="*/ 16 h 27"/>
                <a:gd name="T38" fmla="*/ 58 w 58"/>
                <a:gd name="T39" fmla="*/ 6 h 27"/>
                <a:gd name="T40" fmla="*/ 55 w 58"/>
                <a:gd name="T41" fmla="*/ 0 h 2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8" h="27">
                  <a:moveTo>
                    <a:pt x="55" y="0"/>
                  </a:moveTo>
                  <a:lnTo>
                    <a:pt x="54" y="0"/>
                  </a:lnTo>
                  <a:lnTo>
                    <a:pt x="48" y="1"/>
                  </a:lnTo>
                  <a:lnTo>
                    <a:pt x="42" y="4"/>
                  </a:lnTo>
                  <a:lnTo>
                    <a:pt x="33" y="5"/>
                  </a:lnTo>
                  <a:lnTo>
                    <a:pt x="24" y="6"/>
                  </a:lnTo>
                  <a:lnTo>
                    <a:pt x="16" y="9"/>
                  </a:lnTo>
                  <a:lnTo>
                    <a:pt x="8" y="10"/>
                  </a:lnTo>
                  <a:lnTo>
                    <a:pt x="1" y="10"/>
                  </a:lnTo>
                  <a:lnTo>
                    <a:pt x="0" y="10"/>
                  </a:lnTo>
                  <a:lnTo>
                    <a:pt x="5" y="12"/>
                  </a:lnTo>
                  <a:lnTo>
                    <a:pt x="13" y="13"/>
                  </a:lnTo>
                  <a:lnTo>
                    <a:pt x="24" y="16"/>
                  </a:lnTo>
                  <a:lnTo>
                    <a:pt x="35" y="19"/>
                  </a:lnTo>
                  <a:lnTo>
                    <a:pt x="46" y="21"/>
                  </a:lnTo>
                  <a:lnTo>
                    <a:pt x="52" y="24"/>
                  </a:lnTo>
                  <a:lnTo>
                    <a:pt x="55" y="27"/>
                  </a:lnTo>
                  <a:lnTo>
                    <a:pt x="56" y="24"/>
                  </a:lnTo>
                  <a:lnTo>
                    <a:pt x="58" y="16"/>
                  </a:lnTo>
                  <a:lnTo>
                    <a:pt x="58" y="6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BFC6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05" name="Freeform 160">
              <a:extLst>
                <a:ext uri="{FF2B5EF4-FFF2-40B4-BE49-F238E27FC236}">
                  <a16:creationId xmlns:a16="http://schemas.microsoft.com/office/drawing/2014/main" id="{3880F4E0-873E-F854-E6CA-F512B95571E8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5" y="3611"/>
              <a:ext cx="100" cy="27"/>
            </a:xfrm>
            <a:custGeom>
              <a:avLst/>
              <a:gdLst>
                <a:gd name="T0" fmla="*/ 0 w 100"/>
                <a:gd name="T1" fmla="*/ 23 h 27"/>
                <a:gd name="T2" fmla="*/ 3 w 100"/>
                <a:gd name="T3" fmla="*/ 23 h 27"/>
                <a:gd name="T4" fmla="*/ 12 w 100"/>
                <a:gd name="T5" fmla="*/ 24 h 27"/>
                <a:gd name="T6" fmla="*/ 26 w 100"/>
                <a:gd name="T7" fmla="*/ 26 h 27"/>
                <a:gd name="T8" fmla="*/ 41 w 100"/>
                <a:gd name="T9" fmla="*/ 27 h 27"/>
                <a:gd name="T10" fmla="*/ 57 w 100"/>
                <a:gd name="T11" fmla="*/ 27 h 27"/>
                <a:gd name="T12" fmla="*/ 73 w 100"/>
                <a:gd name="T13" fmla="*/ 27 h 27"/>
                <a:gd name="T14" fmla="*/ 85 w 100"/>
                <a:gd name="T15" fmla="*/ 26 h 27"/>
                <a:gd name="T16" fmla="*/ 95 w 100"/>
                <a:gd name="T17" fmla="*/ 23 h 27"/>
                <a:gd name="T18" fmla="*/ 100 w 100"/>
                <a:gd name="T19" fmla="*/ 18 h 27"/>
                <a:gd name="T20" fmla="*/ 95 w 100"/>
                <a:gd name="T21" fmla="*/ 10 h 27"/>
                <a:gd name="T22" fmla="*/ 87 w 100"/>
                <a:gd name="T23" fmla="*/ 3 h 27"/>
                <a:gd name="T24" fmla="*/ 82 w 100"/>
                <a:gd name="T25" fmla="*/ 0 h 27"/>
                <a:gd name="T26" fmla="*/ 81 w 100"/>
                <a:gd name="T27" fmla="*/ 2 h 27"/>
                <a:gd name="T28" fmla="*/ 76 w 100"/>
                <a:gd name="T29" fmla="*/ 3 h 27"/>
                <a:gd name="T30" fmla="*/ 68 w 100"/>
                <a:gd name="T31" fmla="*/ 7 h 27"/>
                <a:gd name="T32" fmla="*/ 58 w 100"/>
                <a:gd name="T33" fmla="*/ 11 h 27"/>
                <a:gd name="T34" fmla="*/ 46 w 100"/>
                <a:gd name="T35" fmla="*/ 15 h 27"/>
                <a:gd name="T36" fmla="*/ 31 w 100"/>
                <a:gd name="T37" fmla="*/ 18 h 27"/>
                <a:gd name="T38" fmla="*/ 16 w 100"/>
                <a:gd name="T39" fmla="*/ 22 h 27"/>
                <a:gd name="T40" fmla="*/ 0 w 100"/>
                <a:gd name="T41" fmla="*/ 23 h 2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00" h="27">
                  <a:moveTo>
                    <a:pt x="0" y="23"/>
                  </a:moveTo>
                  <a:lnTo>
                    <a:pt x="3" y="23"/>
                  </a:lnTo>
                  <a:lnTo>
                    <a:pt x="12" y="24"/>
                  </a:lnTo>
                  <a:lnTo>
                    <a:pt x="26" y="26"/>
                  </a:lnTo>
                  <a:lnTo>
                    <a:pt x="41" y="27"/>
                  </a:lnTo>
                  <a:lnTo>
                    <a:pt x="57" y="27"/>
                  </a:lnTo>
                  <a:lnTo>
                    <a:pt x="73" y="27"/>
                  </a:lnTo>
                  <a:lnTo>
                    <a:pt x="85" y="26"/>
                  </a:lnTo>
                  <a:lnTo>
                    <a:pt x="95" y="23"/>
                  </a:lnTo>
                  <a:lnTo>
                    <a:pt x="100" y="18"/>
                  </a:lnTo>
                  <a:lnTo>
                    <a:pt x="95" y="10"/>
                  </a:lnTo>
                  <a:lnTo>
                    <a:pt x="87" y="3"/>
                  </a:lnTo>
                  <a:lnTo>
                    <a:pt x="82" y="0"/>
                  </a:lnTo>
                  <a:lnTo>
                    <a:pt x="81" y="2"/>
                  </a:lnTo>
                  <a:lnTo>
                    <a:pt x="76" y="3"/>
                  </a:lnTo>
                  <a:lnTo>
                    <a:pt x="68" y="7"/>
                  </a:lnTo>
                  <a:lnTo>
                    <a:pt x="58" y="11"/>
                  </a:lnTo>
                  <a:lnTo>
                    <a:pt x="46" y="15"/>
                  </a:lnTo>
                  <a:lnTo>
                    <a:pt x="31" y="18"/>
                  </a:lnTo>
                  <a:lnTo>
                    <a:pt x="16" y="22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CEC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06" name="Freeform 161">
              <a:extLst>
                <a:ext uri="{FF2B5EF4-FFF2-40B4-BE49-F238E27FC236}">
                  <a16:creationId xmlns:a16="http://schemas.microsoft.com/office/drawing/2014/main" id="{8618C345-7DA4-2ECB-8C5E-45299C215C0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9" y="3599"/>
              <a:ext cx="100" cy="27"/>
            </a:xfrm>
            <a:custGeom>
              <a:avLst/>
              <a:gdLst>
                <a:gd name="T0" fmla="*/ 100 w 100"/>
                <a:gd name="T1" fmla="*/ 24 h 27"/>
                <a:gd name="T2" fmla="*/ 96 w 100"/>
                <a:gd name="T3" fmla="*/ 24 h 27"/>
                <a:gd name="T4" fmla="*/ 88 w 100"/>
                <a:gd name="T5" fmla="*/ 26 h 27"/>
                <a:gd name="T6" fmla="*/ 74 w 100"/>
                <a:gd name="T7" fmla="*/ 26 h 27"/>
                <a:gd name="T8" fmla="*/ 58 w 100"/>
                <a:gd name="T9" fmla="*/ 26 h 27"/>
                <a:gd name="T10" fmla="*/ 42 w 100"/>
                <a:gd name="T11" fmla="*/ 27 h 27"/>
                <a:gd name="T12" fmla="*/ 27 w 100"/>
                <a:gd name="T13" fmla="*/ 27 h 27"/>
                <a:gd name="T14" fmla="*/ 14 w 100"/>
                <a:gd name="T15" fmla="*/ 26 h 27"/>
                <a:gd name="T16" fmla="*/ 6 w 100"/>
                <a:gd name="T17" fmla="*/ 24 h 27"/>
                <a:gd name="T18" fmla="*/ 0 w 100"/>
                <a:gd name="T19" fmla="*/ 16 h 27"/>
                <a:gd name="T20" fmla="*/ 4 w 100"/>
                <a:gd name="T21" fmla="*/ 8 h 27"/>
                <a:gd name="T22" fmla="*/ 12 w 100"/>
                <a:gd name="T23" fmla="*/ 3 h 27"/>
                <a:gd name="T24" fmla="*/ 16 w 100"/>
                <a:gd name="T25" fmla="*/ 0 h 27"/>
                <a:gd name="T26" fmla="*/ 18 w 100"/>
                <a:gd name="T27" fmla="*/ 1 h 27"/>
                <a:gd name="T28" fmla="*/ 23 w 100"/>
                <a:gd name="T29" fmla="*/ 3 h 27"/>
                <a:gd name="T30" fmla="*/ 31 w 100"/>
                <a:gd name="T31" fmla="*/ 7 h 27"/>
                <a:gd name="T32" fmla="*/ 42 w 100"/>
                <a:gd name="T33" fmla="*/ 11 h 27"/>
                <a:gd name="T34" fmla="*/ 54 w 100"/>
                <a:gd name="T35" fmla="*/ 15 h 27"/>
                <a:gd name="T36" fmla="*/ 67 w 100"/>
                <a:gd name="T37" fmla="*/ 19 h 27"/>
                <a:gd name="T38" fmla="*/ 84 w 100"/>
                <a:gd name="T39" fmla="*/ 22 h 27"/>
                <a:gd name="T40" fmla="*/ 100 w 100"/>
                <a:gd name="T41" fmla="*/ 24 h 2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00" h="27">
                  <a:moveTo>
                    <a:pt x="100" y="24"/>
                  </a:moveTo>
                  <a:lnTo>
                    <a:pt x="96" y="24"/>
                  </a:lnTo>
                  <a:lnTo>
                    <a:pt x="88" y="26"/>
                  </a:lnTo>
                  <a:lnTo>
                    <a:pt x="74" y="26"/>
                  </a:lnTo>
                  <a:lnTo>
                    <a:pt x="58" y="26"/>
                  </a:lnTo>
                  <a:lnTo>
                    <a:pt x="42" y="27"/>
                  </a:lnTo>
                  <a:lnTo>
                    <a:pt x="27" y="27"/>
                  </a:lnTo>
                  <a:lnTo>
                    <a:pt x="14" y="26"/>
                  </a:lnTo>
                  <a:lnTo>
                    <a:pt x="6" y="24"/>
                  </a:lnTo>
                  <a:lnTo>
                    <a:pt x="0" y="16"/>
                  </a:lnTo>
                  <a:lnTo>
                    <a:pt x="4" y="8"/>
                  </a:lnTo>
                  <a:lnTo>
                    <a:pt x="12" y="3"/>
                  </a:lnTo>
                  <a:lnTo>
                    <a:pt x="16" y="0"/>
                  </a:lnTo>
                  <a:lnTo>
                    <a:pt x="18" y="1"/>
                  </a:lnTo>
                  <a:lnTo>
                    <a:pt x="23" y="3"/>
                  </a:lnTo>
                  <a:lnTo>
                    <a:pt x="31" y="7"/>
                  </a:lnTo>
                  <a:lnTo>
                    <a:pt x="42" y="11"/>
                  </a:lnTo>
                  <a:lnTo>
                    <a:pt x="54" y="15"/>
                  </a:lnTo>
                  <a:lnTo>
                    <a:pt x="67" y="19"/>
                  </a:lnTo>
                  <a:lnTo>
                    <a:pt x="84" y="22"/>
                  </a:lnTo>
                  <a:lnTo>
                    <a:pt x="100" y="24"/>
                  </a:lnTo>
                  <a:close/>
                </a:path>
              </a:pathLst>
            </a:custGeom>
            <a:solidFill>
              <a:srgbClr val="CEC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07" name="Freeform 162">
              <a:extLst>
                <a:ext uri="{FF2B5EF4-FFF2-40B4-BE49-F238E27FC236}">
                  <a16:creationId xmlns:a16="http://schemas.microsoft.com/office/drawing/2014/main" id="{779E4283-2C5A-FB58-AFB9-C8F7A774382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1" y="3096"/>
              <a:ext cx="220" cy="220"/>
            </a:xfrm>
            <a:custGeom>
              <a:avLst/>
              <a:gdLst>
                <a:gd name="T0" fmla="*/ 111 w 220"/>
                <a:gd name="T1" fmla="*/ 0 h 220"/>
                <a:gd name="T2" fmla="*/ 132 w 220"/>
                <a:gd name="T3" fmla="*/ 3 h 220"/>
                <a:gd name="T4" fmla="*/ 153 w 220"/>
                <a:gd name="T5" fmla="*/ 8 h 220"/>
                <a:gd name="T6" fmla="*/ 171 w 220"/>
                <a:gd name="T7" fmla="*/ 19 h 220"/>
                <a:gd name="T8" fmla="*/ 188 w 220"/>
                <a:gd name="T9" fmla="*/ 32 h 220"/>
                <a:gd name="T10" fmla="*/ 201 w 220"/>
                <a:gd name="T11" fmla="*/ 49 h 220"/>
                <a:gd name="T12" fmla="*/ 212 w 220"/>
                <a:gd name="T13" fmla="*/ 67 h 220"/>
                <a:gd name="T14" fmla="*/ 217 w 220"/>
                <a:gd name="T15" fmla="*/ 88 h 220"/>
                <a:gd name="T16" fmla="*/ 220 w 220"/>
                <a:gd name="T17" fmla="*/ 109 h 220"/>
                <a:gd name="T18" fmla="*/ 217 w 220"/>
                <a:gd name="T19" fmla="*/ 132 h 220"/>
                <a:gd name="T20" fmla="*/ 212 w 220"/>
                <a:gd name="T21" fmla="*/ 152 h 220"/>
                <a:gd name="T22" fmla="*/ 201 w 220"/>
                <a:gd name="T23" fmla="*/ 171 h 220"/>
                <a:gd name="T24" fmla="*/ 188 w 220"/>
                <a:gd name="T25" fmla="*/ 188 h 220"/>
                <a:gd name="T26" fmla="*/ 171 w 220"/>
                <a:gd name="T27" fmla="*/ 201 h 220"/>
                <a:gd name="T28" fmla="*/ 153 w 220"/>
                <a:gd name="T29" fmla="*/ 212 h 220"/>
                <a:gd name="T30" fmla="*/ 132 w 220"/>
                <a:gd name="T31" fmla="*/ 217 h 220"/>
                <a:gd name="T32" fmla="*/ 111 w 220"/>
                <a:gd name="T33" fmla="*/ 220 h 220"/>
                <a:gd name="T34" fmla="*/ 89 w 220"/>
                <a:gd name="T35" fmla="*/ 217 h 220"/>
                <a:gd name="T36" fmla="*/ 69 w 220"/>
                <a:gd name="T37" fmla="*/ 212 h 220"/>
                <a:gd name="T38" fmla="*/ 50 w 220"/>
                <a:gd name="T39" fmla="*/ 201 h 220"/>
                <a:gd name="T40" fmla="*/ 34 w 220"/>
                <a:gd name="T41" fmla="*/ 188 h 220"/>
                <a:gd name="T42" fmla="*/ 19 w 220"/>
                <a:gd name="T43" fmla="*/ 171 h 220"/>
                <a:gd name="T44" fmla="*/ 10 w 220"/>
                <a:gd name="T45" fmla="*/ 152 h 220"/>
                <a:gd name="T46" fmla="*/ 3 w 220"/>
                <a:gd name="T47" fmla="*/ 132 h 220"/>
                <a:gd name="T48" fmla="*/ 0 w 220"/>
                <a:gd name="T49" fmla="*/ 109 h 220"/>
                <a:gd name="T50" fmla="*/ 3 w 220"/>
                <a:gd name="T51" fmla="*/ 88 h 220"/>
                <a:gd name="T52" fmla="*/ 10 w 220"/>
                <a:gd name="T53" fmla="*/ 67 h 220"/>
                <a:gd name="T54" fmla="*/ 19 w 220"/>
                <a:gd name="T55" fmla="*/ 49 h 220"/>
                <a:gd name="T56" fmla="*/ 34 w 220"/>
                <a:gd name="T57" fmla="*/ 32 h 220"/>
                <a:gd name="T58" fmla="*/ 50 w 220"/>
                <a:gd name="T59" fmla="*/ 19 h 220"/>
                <a:gd name="T60" fmla="*/ 69 w 220"/>
                <a:gd name="T61" fmla="*/ 8 h 220"/>
                <a:gd name="T62" fmla="*/ 89 w 220"/>
                <a:gd name="T63" fmla="*/ 3 h 220"/>
                <a:gd name="T64" fmla="*/ 111 w 220"/>
                <a:gd name="T65" fmla="*/ 0 h 22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20" h="220">
                  <a:moveTo>
                    <a:pt x="111" y="0"/>
                  </a:moveTo>
                  <a:lnTo>
                    <a:pt x="132" y="3"/>
                  </a:lnTo>
                  <a:lnTo>
                    <a:pt x="153" y="8"/>
                  </a:lnTo>
                  <a:lnTo>
                    <a:pt x="171" y="19"/>
                  </a:lnTo>
                  <a:lnTo>
                    <a:pt x="188" y="32"/>
                  </a:lnTo>
                  <a:lnTo>
                    <a:pt x="201" y="49"/>
                  </a:lnTo>
                  <a:lnTo>
                    <a:pt x="212" y="67"/>
                  </a:lnTo>
                  <a:lnTo>
                    <a:pt x="217" y="88"/>
                  </a:lnTo>
                  <a:lnTo>
                    <a:pt x="220" y="109"/>
                  </a:lnTo>
                  <a:lnTo>
                    <a:pt x="217" y="132"/>
                  </a:lnTo>
                  <a:lnTo>
                    <a:pt x="212" y="152"/>
                  </a:lnTo>
                  <a:lnTo>
                    <a:pt x="201" y="171"/>
                  </a:lnTo>
                  <a:lnTo>
                    <a:pt x="188" y="188"/>
                  </a:lnTo>
                  <a:lnTo>
                    <a:pt x="171" y="201"/>
                  </a:lnTo>
                  <a:lnTo>
                    <a:pt x="153" y="212"/>
                  </a:lnTo>
                  <a:lnTo>
                    <a:pt x="132" y="217"/>
                  </a:lnTo>
                  <a:lnTo>
                    <a:pt x="111" y="220"/>
                  </a:lnTo>
                  <a:lnTo>
                    <a:pt x="89" y="217"/>
                  </a:lnTo>
                  <a:lnTo>
                    <a:pt x="69" y="212"/>
                  </a:lnTo>
                  <a:lnTo>
                    <a:pt x="50" y="201"/>
                  </a:lnTo>
                  <a:lnTo>
                    <a:pt x="34" y="188"/>
                  </a:lnTo>
                  <a:lnTo>
                    <a:pt x="19" y="171"/>
                  </a:lnTo>
                  <a:lnTo>
                    <a:pt x="10" y="152"/>
                  </a:lnTo>
                  <a:lnTo>
                    <a:pt x="3" y="132"/>
                  </a:lnTo>
                  <a:lnTo>
                    <a:pt x="0" y="109"/>
                  </a:lnTo>
                  <a:lnTo>
                    <a:pt x="3" y="88"/>
                  </a:lnTo>
                  <a:lnTo>
                    <a:pt x="10" y="67"/>
                  </a:lnTo>
                  <a:lnTo>
                    <a:pt x="19" y="49"/>
                  </a:lnTo>
                  <a:lnTo>
                    <a:pt x="34" y="32"/>
                  </a:lnTo>
                  <a:lnTo>
                    <a:pt x="50" y="19"/>
                  </a:lnTo>
                  <a:lnTo>
                    <a:pt x="69" y="8"/>
                  </a:lnTo>
                  <a:lnTo>
                    <a:pt x="89" y="3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FFF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08" name="Freeform 163">
              <a:extLst>
                <a:ext uri="{FF2B5EF4-FFF2-40B4-BE49-F238E27FC236}">
                  <a16:creationId xmlns:a16="http://schemas.microsoft.com/office/drawing/2014/main" id="{0B259545-9039-9D89-89FC-53023519CB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1" y="3103"/>
              <a:ext cx="200" cy="206"/>
            </a:xfrm>
            <a:custGeom>
              <a:avLst/>
              <a:gdLst>
                <a:gd name="T0" fmla="*/ 101 w 200"/>
                <a:gd name="T1" fmla="*/ 0 h 206"/>
                <a:gd name="T2" fmla="*/ 121 w 200"/>
                <a:gd name="T3" fmla="*/ 3 h 206"/>
                <a:gd name="T4" fmla="*/ 140 w 200"/>
                <a:gd name="T5" fmla="*/ 8 h 206"/>
                <a:gd name="T6" fmla="*/ 156 w 200"/>
                <a:gd name="T7" fmla="*/ 17 h 206"/>
                <a:gd name="T8" fmla="*/ 171 w 200"/>
                <a:gd name="T9" fmla="*/ 31 h 206"/>
                <a:gd name="T10" fmla="*/ 183 w 200"/>
                <a:gd name="T11" fmla="*/ 46 h 206"/>
                <a:gd name="T12" fmla="*/ 192 w 200"/>
                <a:gd name="T13" fmla="*/ 63 h 206"/>
                <a:gd name="T14" fmla="*/ 199 w 200"/>
                <a:gd name="T15" fmla="*/ 82 h 206"/>
                <a:gd name="T16" fmla="*/ 200 w 200"/>
                <a:gd name="T17" fmla="*/ 102 h 206"/>
                <a:gd name="T18" fmla="*/ 199 w 200"/>
                <a:gd name="T19" fmla="*/ 123 h 206"/>
                <a:gd name="T20" fmla="*/ 192 w 200"/>
                <a:gd name="T21" fmla="*/ 143 h 206"/>
                <a:gd name="T22" fmla="*/ 183 w 200"/>
                <a:gd name="T23" fmla="*/ 160 h 206"/>
                <a:gd name="T24" fmla="*/ 171 w 200"/>
                <a:gd name="T25" fmla="*/ 175 h 206"/>
                <a:gd name="T26" fmla="*/ 156 w 200"/>
                <a:gd name="T27" fmla="*/ 189 h 206"/>
                <a:gd name="T28" fmla="*/ 140 w 200"/>
                <a:gd name="T29" fmla="*/ 198 h 206"/>
                <a:gd name="T30" fmla="*/ 121 w 200"/>
                <a:gd name="T31" fmla="*/ 203 h 206"/>
                <a:gd name="T32" fmla="*/ 101 w 200"/>
                <a:gd name="T33" fmla="*/ 206 h 206"/>
                <a:gd name="T34" fmla="*/ 81 w 200"/>
                <a:gd name="T35" fmla="*/ 203 h 206"/>
                <a:gd name="T36" fmla="*/ 62 w 200"/>
                <a:gd name="T37" fmla="*/ 198 h 206"/>
                <a:gd name="T38" fmla="*/ 44 w 200"/>
                <a:gd name="T39" fmla="*/ 189 h 206"/>
                <a:gd name="T40" fmla="*/ 29 w 200"/>
                <a:gd name="T41" fmla="*/ 175 h 206"/>
                <a:gd name="T42" fmla="*/ 17 w 200"/>
                <a:gd name="T43" fmla="*/ 160 h 206"/>
                <a:gd name="T44" fmla="*/ 8 w 200"/>
                <a:gd name="T45" fmla="*/ 143 h 206"/>
                <a:gd name="T46" fmla="*/ 2 w 200"/>
                <a:gd name="T47" fmla="*/ 123 h 206"/>
                <a:gd name="T48" fmla="*/ 0 w 200"/>
                <a:gd name="T49" fmla="*/ 102 h 206"/>
                <a:gd name="T50" fmla="*/ 2 w 200"/>
                <a:gd name="T51" fmla="*/ 82 h 206"/>
                <a:gd name="T52" fmla="*/ 8 w 200"/>
                <a:gd name="T53" fmla="*/ 63 h 206"/>
                <a:gd name="T54" fmla="*/ 17 w 200"/>
                <a:gd name="T55" fmla="*/ 46 h 206"/>
                <a:gd name="T56" fmla="*/ 29 w 200"/>
                <a:gd name="T57" fmla="*/ 31 h 206"/>
                <a:gd name="T58" fmla="*/ 44 w 200"/>
                <a:gd name="T59" fmla="*/ 17 h 206"/>
                <a:gd name="T60" fmla="*/ 62 w 200"/>
                <a:gd name="T61" fmla="*/ 8 h 206"/>
                <a:gd name="T62" fmla="*/ 81 w 200"/>
                <a:gd name="T63" fmla="*/ 3 h 206"/>
                <a:gd name="T64" fmla="*/ 101 w 200"/>
                <a:gd name="T65" fmla="*/ 0 h 20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00" h="206">
                  <a:moveTo>
                    <a:pt x="101" y="0"/>
                  </a:moveTo>
                  <a:lnTo>
                    <a:pt x="121" y="3"/>
                  </a:lnTo>
                  <a:lnTo>
                    <a:pt x="140" y="8"/>
                  </a:lnTo>
                  <a:lnTo>
                    <a:pt x="156" y="17"/>
                  </a:lnTo>
                  <a:lnTo>
                    <a:pt x="171" y="31"/>
                  </a:lnTo>
                  <a:lnTo>
                    <a:pt x="183" y="46"/>
                  </a:lnTo>
                  <a:lnTo>
                    <a:pt x="192" y="63"/>
                  </a:lnTo>
                  <a:lnTo>
                    <a:pt x="199" y="82"/>
                  </a:lnTo>
                  <a:lnTo>
                    <a:pt x="200" y="102"/>
                  </a:lnTo>
                  <a:lnTo>
                    <a:pt x="199" y="123"/>
                  </a:lnTo>
                  <a:lnTo>
                    <a:pt x="192" y="143"/>
                  </a:lnTo>
                  <a:lnTo>
                    <a:pt x="183" y="160"/>
                  </a:lnTo>
                  <a:lnTo>
                    <a:pt x="171" y="175"/>
                  </a:lnTo>
                  <a:lnTo>
                    <a:pt x="156" y="189"/>
                  </a:lnTo>
                  <a:lnTo>
                    <a:pt x="140" y="198"/>
                  </a:lnTo>
                  <a:lnTo>
                    <a:pt x="121" y="203"/>
                  </a:lnTo>
                  <a:lnTo>
                    <a:pt x="101" y="206"/>
                  </a:lnTo>
                  <a:lnTo>
                    <a:pt x="81" y="203"/>
                  </a:lnTo>
                  <a:lnTo>
                    <a:pt x="62" y="198"/>
                  </a:lnTo>
                  <a:lnTo>
                    <a:pt x="44" y="189"/>
                  </a:lnTo>
                  <a:lnTo>
                    <a:pt x="29" y="175"/>
                  </a:lnTo>
                  <a:lnTo>
                    <a:pt x="17" y="160"/>
                  </a:lnTo>
                  <a:lnTo>
                    <a:pt x="8" y="143"/>
                  </a:lnTo>
                  <a:lnTo>
                    <a:pt x="2" y="123"/>
                  </a:lnTo>
                  <a:lnTo>
                    <a:pt x="0" y="102"/>
                  </a:lnTo>
                  <a:lnTo>
                    <a:pt x="2" y="82"/>
                  </a:lnTo>
                  <a:lnTo>
                    <a:pt x="8" y="63"/>
                  </a:lnTo>
                  <a:lnTo>
                    <a:pt x="17" y="46"/>
                  </a:lnTo>
                  <a:lnTo>
                    <a:pt x="29" y="31"/>
                  </a:lnTo>
                  <a:lnTo>
                    <a:pt x="44" y="17"/>
                  </a:lnTo>
                  <a:lnTo>
                    <a:pt x="62" y="8"/>
                  </a:lnTo>
                  <a:lnTo>
                    <a:pt x="81" y="3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FF5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09" name="Freeform 164">
              <a:extLst>
                <a:ext uri="{FF2B5EF4-FFF2-40B4-BE49-F238E27FC236}">
                  <a16:creationId xmlns:a16="http://schemas.microsoft.com/office/drawing/2014/main" id="{CE80C3C3-E1DD-B12A-E9E5-7EDAE43C4C7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2" y="3128"/>
              <a:ext cx="27" cy="169"/>
            </a:xfrm>
            <a:custGeom>
              <a:avLst/>
              <a:gdLst>
                <a:gd name="T0" fmla="*/ 0 w 27"/>
                <a:gd name="T1" fmla="*/ 0 h 169"/>
                <a:gd name="T2" fmla="*/ 9 w 27"/>
                <a:gd name="T3" fmla="*/ 7 h 169"/>
                <a:gd name="T4" fmla="*/ 19 w 27"/>
                <a:gd name="T5" fmla="*/ 25 h 169"/>
                <a:gd name="T6" fmla="*/ 24 w 27"/>
                <a:gd name="T7" fmla="*/ 52 h 169"/>
                <a:gd name="T8" fmla="*/ 27 w 27"/>
                <a:gd name="T9" fmla="*/ 84 h 169"/>
                <a:gd name="T10" fmla="*/ 24 w 27"/>
                <a:gd name="T11" fmla="*/ 118 h 169"/>
                <a:gd name="T12" fmla="*/ 19 w 27"/>
                <a:gd name="T13" fmla="*/ 145 h 169"/>
                <a:gd name="T14" fmla="*/ 9 w 27"/>
                <a:gd name="T15" fmla="*/ 162 h 169"/>
                <a:gd name="T16" fmla="*/ 0 w 27"/>
                <a:gd name="T17" fmla="*/ 169 h 169"/>
                <a:gd name="T18" fmla="*/ 0 w 27"/>
                <a:gd name="T19" fmla="*/ 158 h 169"/>
                <a:gd name="T20" fmla="*/ 8 w 27"/>
                <a:gd name="T21" fmla="*/ 153 h 169"/>
                <a:gd name="T22" fmla="*/ 16 w 27"/>
                <a:gd name="T23" fmla="*/ 137 h 169"/>
                <a:gd name="T24" fmla="*/ 21 w 27"/>
                <a:gd name="T25" fmla="*/ 114 h 169"/>
                <a:gd name="T26" fmla="*/ 23 w 27"/>
                <a:gd name="T27" fmla="*/ 84 h 169"/>
                <a:gd name="T28" fmla="*/ 21 w 27"/>
                <a:gd name="T29" fmla="*/ 56 h 169"/>
                <a:gd name="T30" fmla="*/ 16 w 27"/>
                <a:gd name="T31" fmla="*/ 33 h 169"/>
                <a:gd name="T32" fmla="*/ 8 w 27"/>
                <a:gd name="T33" fmla="*/ 17 h 169"/>
                <a:gd name="T34" fmla="*/ 0 w 27"/>
                <a:gd name="T35" fmla="*/ 10 h 169"/>
                <a:gd name="T36" fmla="*/ 0 w 27"/>
                <a:gd name="T37" fmla="*/ 0 h 16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7" h="169">
                  <a:moveTo>
                    <a:pt x="0" y="0"/>
                  </a:moveTo>
                  <a:lnTo>
                    <a:pt x="9" y="7"/>
                  </a:lnTo>
                  <a:lnTo>
                    <a:pt x="19" y="25"/>
                  </a:lnTo>
                  <a:lnTo>
                    <a:pt x="24" y="52"/>
                  </a:lnTo>
                  <a:lnTo>
                    <a:pt x="27" y="84"/>
                  </a:lnTo>
                  <a:lnTo>
                    <a:pt x="24" y="118"/>
                  </a:lnTo>
                  <a:lnTo>
                    <a:pt x="19" y="145"/>
                  </a:lnTo>
                  <a:lnTo>
                    <a:pt x="9" y="162"/>
                  </a:lnTo>
                  <a:lnTo>
                    <a:pt x="0" y="169"/>
                  </a:lnTo>
                  <a:lnTo>
                    <a:pt x="0" y="158"/>
                  </a:lnTo>
                  <a:lnTo>
                    <a:pt x="8" y="153"/>
                  </a:lnTo>
                  <a:lnTo>
                    <a:pt x="16" y="137"/>
                  </a:lnTo>
                  <a:lnTo>
                    <a:pt x="21" y="114"/>
                  </a:lnTo>
                  <a:lnTo>
                    <a:pt x="23" y="84"/>
                  </a:lnTo>
                  <a:lnTo>
                    <a:pt x="21" y="56"/>
                  </a:lnTo>
                  <a:lnTo>
                    <a:pt x="16" y="33"/>
                  </a:lnTo>
                  <a:lnTo>
                    <a:pt x="8" y="17"/>
                  </a:lnTo>
                  <a:lnTo>
                    <a:pt x="0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10" name="Freeform 165">
              <a:extLst>
                <a:ext uri="{FF2B5EF4-FFF2-40B4-BE49-F238E27FC236}">
                  <a16:creationId xmlns:a16="http://schemas.microsoft.com/office/drawing/2014/main" id="{4FEED83A-C57D-3582-C3BE-7BD1095FF2B6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5" y="3128"/>
              <a:ext cx="27" cy="169"/>
            </a:xfrm>
            <a:custGeom>
              <a:avLst/>
              <a:gdLst>
                <a:gd name="T0" fmla="*/ 27 w 27"/>
                <a:gd name="T1" fmla="*/ 0 h 169"/>
                <a:gd name="T2" fmla="*/ 27 w 27"/>
                <a:gd name="T3" fmla="*/ 0 h 169"/>
                <a:gd name="T4" fmla="*/ 27 w 27"/>
                <a:gd name="T5" fmla="*/ 10 h 169"/>
                <a:gd name="T6" fmla="*/ 27 w 27"/>
                <a:gd name="T7" fmla="*/ 10 h 169"/>
                <a:gd name="T8" fmla="*/ 19 w 27"/>
                <a:gd name="T9" fmla="*/ 17 h 169"/>
                <a:gd name="T10" fmla="*/ 12 w 27"/>
                <a:gd name="T11" fmla="*/ 33 h 169"/>
                <a:gd name="T12" fmla="*/ 7 w 27"/>
                <a:gd name="T13" fmla="*/ 56 h 169"/>
                <a:gd name="T14" fmla="*/ 5 w 27"/>
                <a:gd name="T15" fmla="*/ 84 h 169"/>
                <a:gd name="T16" fmla="*/ 7 w 27"/>
                <a:gd name="T17" fmla="*/ 114 h 169"/>
                <a:gd name="T18" fmla="*/ 12 w 27"/>
                <a:gd name="T19" fmla="*/ 137 h 169"/>
                <a:gd name="T20" fmla="*/ 19 w 27"/>
                <a:gd name="T21" fmla="*/ 153 h 169"/>
                <a:gd name="T22" fmla="*/ 27 w 27"/>
                <a:gd name="T23" fmla="*/ 158 h 169"/>
                <a:gd name="T24" fmla="*/ 27 w 27"/>
                <a:gd name="T25" fmla="*/ 158 h 169"/>
                <a:gd name="T26" fmla="*/ 27 w 27"/>
                <a:gd name="T27" fmla="*/ 169 h 169"/>
                <a:gd name="T28" fmla="*/ 27 w 27"/>
                <a:gd name="T29" fmla="*/ 169 h 169"/>
                <a:gd name="T30" fmla="*/ 16 w 27"/>
                <a:gd name="T31" fmla="*/ 162 h 169"/>
                <a:gd name="T32" fmla="*/ 8 w 27"/>
                <a:gd name="T33" fmla="*/ 145 h 169"/>
                <a:gd name="T34" fmla="*/ 2 w 27"/>
                <a:gd name="T35" fmla="*/ 118 h 169"/>
                <a:gd name="T36" fmla="*/ 0 w 27"/>
                <a:gd name="T37" fmla="*/ 84 h 169"/>
                <a:gd name="T38" fmla="*/ 2 w 27"/>
                <a:gd name="T39" fmla="*/ 52 h 169"/>
                <a:gd name="T40" fmla="*/ 8 w 27"/>
                <a:gd name="T41" fmla="*/ 25 h 169"/>
                <a:gd name="T42" fmla="*/ 16 w 27"/>
                <a:gd name="T43" fmla="*/ 7 h 169"/>
                <a:gd name="T44" fmla="*/ 27 w 27"/>
                <a:gd name="T45" fmla="*/ 0 h 16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7" h="169">
                  <a:moveTo>
                    <a:pt x="27" y="0"/>
                  </a:moveTo>
                  <a:lnTo>
                    <a:pt x="27" y="0"/>
                  </a:lnTo>
                  <a:lnTo>
                    <a:pt x="27" y="10"/>
                  </a:lnTo>
                  <a:lnTo>
                    <a:pt x="19" y="17"/>
                  </a:lnTo>
                  <a:lnTo>
                    <a:pt x="12" y="33"/>
                  </a:lnTo>
                  <a:lnTo>
                    <a:pt x="7" y="56"/>
                  </a:lnTo>
                  <a:lnTo>
                    <a:pt x="5" y="84"/>
                  </a:lnTo>
                  <a:lnTo>
                    <a:pt x="7" y="114"/>
                  </a:lnTo>
                  <a:lnTo>
                    <a:pt x="12" y="137"/>
                  </a:lnTo>
                  <a:lnTo>
                    <a:pt x="19" y="153"/>
                  </a:lnTo>
                  <a:lnTo>
                    <a:pt x="27" y="158"/>
                  </a:lnTo>
                  <a:lnTo>
                    <a:pt x="27" y="169"/>
                  </a:lnTo>
                  <a:lnTo>
                    <a:pt x="16" y="162"/>
                  </a:lnTo>
                  <a:lnTo>
                    <a:pt x="8" y="145"/>
                  </a:lnTo>
                  <a:lnTo>
                    <a:pt x="2" y="118"/>
                  </a:lnTo>
                  <a:lnTo>
                    <a:pt x="0" y="84"/>
                  </a:lnTo>
                  <a:lnTo>
                    <a:pt x="2" y="52"/>
                  </a:lnTo>
                  <a:lnTo>
                    <a:pt x="8" y="25"/>
                  </a:lnTo>
                  <a:lnTo>
                    <a:pt x="16" y="7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FFFF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11" name="Freeform 166">
              <a:extLst>
                <a:ext uri="{FF2B5EF4-FFF2-40B4-BE49-F238E27FC236}">
                  <a16:creationId xmlns:a16="http://schemas.microsoft.com/office/drawing/2014/main" id="{8CB8AA58-5821-8047-31FF-23CEB6E4EA5F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5" y="3128"/>
              <a:ext cx="54" cy="169"/>
            </a:xfrm>
            <a:custGeom>
              <a:avLst/>
              <a:gdLst>
                <a:gd name="T0" fmla="*/ 27 w 54"/>
                <a:gd name="T1" fmla="*/ 0 h 169"/>
                <a:gd name="T2" fmla="*/ 27 w 54"/>
                <a:gd name="T3" fmla="*/ 0 h 169"/>
                <a:gd name="T4" fmla="*/ 36 w 54"/>
                <a:gd name="T5" fmla="*/ 7 h 169"/>
                <a:gd name="T6" fmla="*/ 46 w 54"/>
                <a:gd name="T7" fmla="*/ 25 h 169"/>
                <a:gd name="T8" fmla="*/ 51 w 54"/>
                <a:gd name="T9" fmla="*/ 52 h 169"/>
                <a:gd name="T10" fmla="*/ 54 w 54"/>
                <a:gd name="T11" fmla="*/ 84 h 169"/>
                <a:gd name="T12" fmla="*/ 54 w 54"/>
                <a:gd name="T13" fmla="*/ 84 h 169"/>
                <a:gd name="T14" fmla="*/ 51 w 54"/>
                <a:gd name="T15" fmla="*/ 118 h 169"/>
                <a:gd name="T16" fmla="*/ 46 w 54"/>
                <a:gd name="T17" fmla="*/ 145 h 169"/>
                <a:gd name="T18" fmla="*/ 36 w 54"/>
                <a:gd name="T19" fmla="*/ 162 h 169"/>
                <a:gd name="T20" fmla="*/ 27 w 54"/>
                <a:gd name="T21" fmla="*/ 169 h 169"/>
                <a:gd name="T22" fmla="*/ 27 w 54"/>
                <a:gd name="T23" fmla="*/ 169 h 169"/>
                <a:gd name="T24" fmla="*/ 16 w 54"/>
                <a:gd name="T25" fmla="*/ 162 h 169"/>
                <a:gd name="T26" fmla="*/ 8 w 54"/>
                <a:gd name="T27" fmla="*/ 145 h 169"/>
                <a:gd name="T28" fmla="*/ 2 w 54"/>
                <a:gd name="T29" fmla="*/ 118 h 169"/>
                <a:gd name="T30" fmla="*/ 0 w 54"/>
                <a:gd name="T31" fmla="*/ 84 h 169"/>
                <a:gd name="T32" fmla="*/ 0 w 54"/>
                <a:gd name="T33" fmla="*/ 84 h 169"/>
                <a:gd name="T34" fmla="*/ 2 w 54"/>
                <a:gd name="T35" fmla="*/ 52 h 169"/>
                <a:gd name="T36" fmla="*/ 8 w 54"/>
                <a:gd name="T37" fmla="*/ 25 h 169"/>
                <a:gd name="T38" fmla="*/ 16 w 54"/>
                <a:gd name="T39" fmla="*/ 7 h 169"/>
                <a:gd name="T40" fmla="*/ 27 w 54"/>
                <a:gd name="T41" fmla="*/ 0 h 169"/>
                <a:gd name="T42" fmla="*/ 27 w 54"/>
                <a:gd name="T43" fmla="*/ 0 h 16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4" h="169">
                  <a:moveTo>
                    <a:pt x="27" y="0"/>
                  </a:moveTo>
                  <a:lnTo>
                    <a:pt x="27" y="0"/>
                  </a:lnTo>
                  <a:lnTo>
                    <a:pt x="36" y="7"/>
                  </a:lnTo>
                  <a:lnTo>
                    <a:pt x="46" y="25"/>
                  </a:lnTo>
                  <a:lnTo>
                    <a:pt x="51" y="52"/>
                  </a:lnTo>
                  <a:lnTo>
                    <a:pt x="54" y="84"/>
                  </a:lnTo>
                  <a:lnTo>
                    <a:pt x="51" y="118"/>
                  </a:lnTo>
                  <a:lnTo>
                    <a:pt x="46" y="145"/>
                  </a:lnTo>
                  <a:lnTo>
                    <a:pt x="36" y="162"/>
                  </a:lnTo>
                  <a:lnTo>
                    <a:pt x="27" y="169"/>
                  </a:lnTo>
                  <a:lnTo>
                    <a:pt x="16" y="162"/>
                  </a:lnTo>
                  <a:lnTo>
                    <a:pt x="8" y="145"/>
                  </a:lnTo>
                  <a:lnTo>
                    <a:pt x="2" y="118"/>
                  </a:lnTo>
                  <a:lnTo>
                    <a:pt x="0" y="84"/>
                  </a:lnTo>
                  <a:lnTo>
                    <a:pt x="2" y="52"/>
                  </a:lnTo>
                  <a:lnTo>
                    <a:pt x="8" y="25"/>
                  </a:lnTo>
                  <a:lnTo>
                    <a:pt x="16" y="7"/>
                  </a:lnTo>
                  <a:lnTo>
                    <a:pt x="27" y="0"/>
                  </a:lnTo>
                </a:path>
              </a:pathLst>
            </a:custGeom>
            <a:noFill/>
            <a:ln w="0">
              <a:solidFill>
                <a:srgbClr val="FFFF9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12" name="Freeform 167">
              <a:extLst>
                <a:ext uri="{FF2B5EF4-FFF2-40B4-BE49-F238E27FC236}">
                  <a16:creationId xmlns:a16="http://schemas.microsoft.com/office/drawing/2014/main" id="{F2753AE6-4AA1-B57C-7A5B-064E7E95444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0" y="3138"/>
              <a:ext cx="45" cy="148"/>
            </a:xfrm>
            <a:custGeom>
              <a:avLst/>
              <a:gdLst>
                <a:gd name="T0" fmla="*/ 22 w 45"/>
                <a:gd name="T1" fmla="*/ 0 h 148"/>
                <a:gd name="T2" fmla="*/ 22 w 45"/>
                <a:gd name="T3" fmla="*/ 0 h 148"/>
                <a:gd name="T4" fmla="*/ 30 w 45"/>
                <a:gd name="T5" fmla="*/ 7 h 148"/>
                <a:gd name="T6" fmla="*/ 38 w 45"/>
                <a:gd name="T7" fmla="*/ 23 h 148"/>
                <a:gd name="T8" fmla="*/ 43 w 45"/>
                <a:gd name="T9" fmla="*/ 46 h 148"/>
                <a:gd name="T10" fmla="*/ 45 w 45"/>
                <a:gd name="T11" fmla="*/ 74 h 148"/>
                <a:gd name="T12" fmla="*/ 45 w 45"/>
                <a:gd name="T13" fmla="*/ 74 h 148"/>
                <a:gd name="T14" fmla="*/ 43 w 45"/>
                <a:gd name="T15" fmla="*/ 104 h 148"/>
                <a:gd name="T16" fmla="*/ 38 w 45"/>
                <a:gd name="T17" fmla="*/ 127 h 148"/>
                <a:gd name="T18" fmla="*/ 30 w 45"/>
                <a:gd name="T19" fmla="*/ 143 h 148"/>
                <a:gd name="T20" fmla="*/ 22 w 45"/>
                <a:gd name="T21" fmla="*/ 148 h 148"/>
                <a:gd name="T22" fmla="*/ 22 w 45"/>
                <a:gd name="T23" fmla="*/ 148 h 148"/>
                <a:gd name="T24" fmla="*/ 14 w 45"/>
                <a:gd name="T25" fmla="*/ 143 h 148"/>
                <a:gd name="T26" fmla="*/ 7 w 45"/>
                <a:gd name="T27" fmla="*/ 127 h 148"/>
                <a:gd name="T28" fmla="*/ 2 w 45"/>
                <a:gd name="T29" fmla="*/ 104 h 148"/>
                <a:gd name="T30" fmla="*/ 0 w 45"/>
                <a:gd name="T31" fmla="*/ 74 h 148"/>
                <a:gd name="T32" fmla="*/ 0 w 45"/>
                <a:gd name="T33" fmla="*/ 74 h 148"/>
                <a:gd name="T34" fmla="*/ 2 w 45"/>
                <a:gd name="T35" fmla="*/ 46 h 148"/>
                <a:gd name="T36" fmla="*/ 7 w 45"/>
                <a:gd name="T37" fmla="*/ 23 h 148"/>
                <a:gd name="T38" fmla="*/ 14 w 45"/>
                <a:gd name="T39" fmla="*/ 7 h 148"/>
                <a:gd name="T40" fmla="*/ 22 w 45"/>
                <a:gd name="T41" fmla="*/ 0 h 14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45" h="148">
                  <a:moveTo>
                    <a:pt x="22" y="0"/>
                  </a:moveTo>
                  <a:lnTo>
                    <a:pt x="22" y="0"/>
                  </a:lnTo>
                  <a:lnTo>
                    <a:pt x="30" y="7"/>
                  </a:lnTo>
                  <a:lnTo>
                    <a:pt x="38" y="23"/>
                  </a:lnTo>
                  <a:lnTo>
                    <a:pt x="43" y="46"/>
                  </a:lnTo>
                  <a:lnTo>
                    <a:pt x="45" y="74"/>
                  </a:lnTo>
                  <a:lnTo>
                    <a:pt x="43" y="104"/>
                  </a:lnTo>
                  <a:lnTo>
                    <a:pt x="38" y="127"/>
                  </a:lnTo>
                  <a:lnTo>
                    <a:pt x="30" y="143"/>
                  </a:lnTo>
                  <a:lnTo>
                    <a:pt x="22" y="148"/>
                  </a:lnTo>
                  <a:lnTo>
                    <a:pt x="14" y="143"/>
                  </a:lnTo>
                  <a:lnTo>
                    <a:pt x="7" y="127"/>
                  </a:lnTo>
                  <a:lnTo>
                    <a:pt x="2" y="104"/>
                  </a:lnTo>
                  <a:lnTo>
                    <a:pt x="0" y="74"/>
                  </a:lnTo>
                  <a:lnTo>
                    <a:pt x="2" y="46"/>
                  </a:lnTo>
                  <a:lnTo>
                    <a:pt x="7" y="23"/>
                  </a:lnTo>
                  <a:lnTo>
                    <a:pt x="14" y="7"/>
                  </a:lnTo>
                  <a:lnTo>
                    <a:pt x="22" y="0"/>
                  </a:lnTo>
                </a:path>
              </a:pathLst>
            </a:custGeom>
            <a:noFill/>
            <a:ln w="0">
              <a:solidFill>
                <a:srgbClr val="FFFF9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13" name="Freeform 168">
              <a:extLst>
                <a:ext uri="{FF2B5EF4-FFF2-40B4-BE49-F238E27FC236}">
                  <a16:creationId xmlns:a16="http://schemas.microsoft.com/office/drawing/2014/main" id="{7E921F34-B392-FA2E-1DEC-C50BE680CFF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4" y="3170"/>
              <a:ext cx="68" cy="92"/>
            </a:xfrm>
            <a:custGeom>
              <a:avLst/>
              <a:gdLst>
                <a:gd name="T0" fmla="*/ 0 w 68"/>
                <a:gd name="T1" fmla="*/ 0 h 92"/>
                <a:gd name="T2" fmla="*/ 4 w 68"/>
                <a:gd name="T3" fmla="*/ 4 h 92"/>
                <a:gd name="T4" fmla="*/ 9 w 68"/>
                <a:gd name="T5" fmla="*/ 7 h 92"/>
                <a:gd name="T6" fmla="*/ 11 w 68"/>
                <a:gd name="T7" fmla="*/ 11 h 92"/>
                <a:gd name="T8" fmla="*/ 15 w 68"/>
                <a:gd name="T9" fmla="*/ 15 h 92"/>
                <a:gd name="T10" fmla="*/ 29 w 68"/>
                <a:gd name="T11" fmla="*/ 26 h 92"/>
                <a:gd name="T12" fmla="*/ 41 w 68"/>
                <a:gd name="T13" fmla="*/ 38 h 92"/>
                <a:gd name="T14" fmla="*/ 50 w 68"/>
                <a:gd name="T15" fmla="*/ 49 h 92"/>
                <a:gd name="T16" fmla="*/ 58 w 68"/>
                <a:gd name="T17" fmla="*/ 60 h 92"/>
                <a:gd name="T18" fmla="*/ 64 w 68"/>
                <a:gd name="T19" fmla="*/ 69 h 92"/>
                <a:gd name="T20" fmla="*/ 66 w 68"/>
                <a:gd name="T21" fmla="*/ 78 h 92"/>
                <a:gd name="T22" fmla="*/ 68 w 68"/>
                <a:gd name="T23" fmla="*/ 85 h 92"/>
                <a:gd name="T24" fmla="*/ 65 w 68"/>
                <a:gd name="T25" fmla="*/ 89 h 92"/>
                <a:gd name="T26" fmla="*/ 61 w 68"/>
                <a:gd name="T27" fmla="*/ 92 h 92"/>
                <a:gd name="T28" fmla="*/ 56 w 68"/>
                <a:gd name="T29" fmla="*/ 92 h 92"/>
                <a:gd name="T30" fmla="*/ 49 w 68"/>
                <a:gd name="T31" fmla="*/ 92 h 92"/>
                <a:gd name="T32" fmla="*/ 41 w 68"/>
                <a:gd name="T33" fmla="*/ 89 h 92"/>
                <a:gd name="T34" fmla="*/ 31 w 68"/>
                <a:gd name="T35" fmla="*/ 87 h 92"/>
                <a:gd name="T36" fmla="*/ 22 w 68"/>
                <a:gd name="T37" fmla="*/ 81 h 92"/>
                <a:gd name="T38" fmla="*/ 11 w 68"/>
                <a:gd name="T39" fmla="*/ 76 h 92"/>
                <a:gd name="T40" fmla="*/ 0 w 68"/>
                <a:gd name="T41" fmla="*/ 68 h 92"/>
                <a:gd name="T42" fmla="*/ 0 w 68"/>
                <a:gd name="T43" fmla="*/ 62 h 92"/>
                <a:gd name="T44" fmla="*/ 10 w 68"/>
                <a:gd name="T45" fmla="*/ 69 h 92"/>
                <a:gd name="T46" fmla="*/ 18 w 68"/>
                <a:gd name="T47" fmla="*/ 74 h 92"/>
                <a:gd name="T48" fmla="*/ 27 w 68"/>
                <a:gd name="T49" fmla="*/ 80 h 92"/>
                <a:gd name="T50" fmla="*/ 35 w 68"/>
                <a:gd name="T51" fmla="*/ 82 h 92"/>
                <a:gd name="T52" fmla="*/ 42 w 68"/>
                <a:gd name="T53" fmla="*/ 84 h 92"/>
                <a:gd name="T54" fmla="*/ 48 w 68"/>
                <a:gd name="T55" fmla="*/ 85 h 92"/>
                <a:gd name="T56" fmla="*/ 53 w 68"/>
                <a:gd name="T57" fmla="*/ 84 h 92"/>
                <a:gd name="T58" fmla="*/ 56 w 68"/>
                <a:gd name="T59" fmla="*/ 82 h 92"/>
                <a:gd name="T60" fmla="*/ 58 w 68"/>
                <a:gd name="T61" fmla="*/ 77 h 92"/>
                <a:gd name="T62" fmla="*/ 57 w 68"/>
                <a:gd name="T63" fmla="*/ 72 h 92"/>
                <a:gd name="T64" fmla="*/ 54 w 68"/>
                <a:gd name="T65" fmla="*/ 65 h 92"/>
                <a:gd name="T66" fmla="*/ 50 w 68"/>
                <a:gd name="T67" fmla="*/ 56 h 92"/>
                <a:gd name="T68" fmla="*/ 44 w 68"/>
                <a:gd name="T69" fmla="*/ 47 h 92"/>
                <a:gd name="T70" fmla="*/ 35 w 68"/>
                <a:gd name="T71" fmla="*/ 38 h 92"/>
                <a:gd name="T72" fmla="*/ 26 w 68"/>
                <a:gd name="T73" fmla="*/ 27 h 92"/>
                <a:gd name="T74" fmla="*/ 15 w 68"/>
                <a:gd name="T75" fmla="*/ 18 h 92"/>
                <a:gd name="T76" fmla="*/ 11 w 68"/>
                <a:gd name="T77" fmla="*/ 14 h 92"/>
                <a:gd name="T78" fmla="*/ 7 w 68"/>
                <a:gd name="T79" fmla="*/ 11 h 92"/>
                <a:gd name="T80" fmla="*/ 3 w 68"/>
                <a:gd name="T81" fmla="*/ 8 h 92"/>
                <a:gd name="T82" fmla="*/ 0 w 68"/>
                <a:gd name="T83" fmla="*/ 6 h 92"/>
                <a:gd name="T84" fmla="*/ 0 w 68"/>
                <a:gd name="T85" fmla="*/ 0 h 9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8" h="92">
                  <a:moveTo>
                    <a:pt x="0" y="0"/>
                  </a:moveTo>
                  <a:lnTo>
                    <a:pt x="4" y="4"/>
                  </a:lnTo>
                  <a:lnTo>
                    <a:pt x="9" y="7"/>
                  </a:lnTo>
                  <a:lnTo>
                    <a:pt x="11" y="11"/>
                  </a:lnTo>
                  <a:lnTo>
                    <a:pt x="15" y="15"/>
                  </a:lnTo>
                  <a:lnTo>
                    <a:pt x="29" y="26"/>
                  </a:lnTo>
                  <a:lnTo>
                    <a:pt x="41" y="38"/>
                  </a:lnTo>
                  <a:lnTo>
                    <a:pt x="50" y="49"/>
                  </a:lnTo>
                  <a:lnTo>
                    <a:pt x="58" y="60"/>
                  </a:lnTo>
                  <a:lnTo>
                    <a:pt x="64" y="69"/>
                  </a:lnTo>
                  <a:lnTo>
                    <a:pt x="66" y="78"/>
                  </a:lnTo>
                  <a:lnTo>
                    <a:pt x="68" y="85"/>
                  </a:lnTo>
                  <a:lnTo>
                    <a:pt x="65" y="89"/>
                  </a:lnTo>
                  <a:lnTo>
                    <a:pt x="61" y="92"/>
                  </a:lnTo>
                  <a:lnTo>
                    <a:pt x="56" y="92"/>
                  </a:lnTo>
                  <a:lnTo>
                    <a:pt x="49" y="92"/>
                  </a:lnTo>
                  <a:lnTo>
                    <a:pt x="41" y="89"/>
                  </a:lnTo>
                  <a:lnTo>
                    <a:pt x="31" y="87"/>
                  </a:lnTo>
                  <a:lnTo>
                    <a:pt x="22" y="81"/>
                  </a:lnTo>
                  <a:lnTo>
                    <a:pt x="11" y="76"/>
                  </a:lnTo>
                  <a:lnTo>
                    <a:pt x="0" y="68"/>
                  </a:lnTo>
                  <a:lnTo>
                    <a:pt x="0" y="62"/>
                  </a:lnTo>
                  <a:lnTo>
                    <a:pt x="10" y="69"/>
                  </a:lnTo>
                  <a:lnTo>
                    <a:pt x="18" y="74"/>
                  </a:lnTo>
                  <a:lnTo>
                    <a:pt x="27" y="80"/>
                  </a:lnTo>
                  <a:lnTo>
                    <a:pt x="35" y="82"/>
                  </a:lnTo>
                  <a:lnTo>
                    <a:pt x="42" y="84"/>
                  </a:lnTo>
                  <a:lnTo>
                    <a:pt x="48" y="85"/>
                  </a:lnTo>
                  <a:lnTo>
                    <a:pt x="53" y="84"/>
                  </a:lnTo>
                  <a:lnTo>
                    <a:pt x="56" y="82"/>
                  </a:lnTo>
                  <a:lnTo>
                    <a:pt x="58" y="77"/>
                  </a:lnTo>
                  <a:lnTo>
                    <a:pt x="57" y="72"/>
                  </a:lnTo>
                  <a:lnTo>
                    <a:pt x="54" y="65"/>
                  </a:lnTo>
                  <a:lnTo>
                    <a:pt x="50" y="56"/>
                  </a:lnTo>
                  <a:lnTo>
                    <a:pt x="44" y="47"/>
                  </a:lnTo>
                  <a:lnTo>
                    <a:pt x="35" y="38"/>
                  </a:lnTo>
                  <a:lnTo>
                    <a:pt x="26" y="27"/>
                  </a:lnTo>
                  <a:lnTo>
                    <a:pt x="15" y="18"/>
                  </a:lnTo>
                  <a:lnTo>
                    <a:pt x="11" y="14"/>
                  </a:lnTo>
                  <a:lnTo>
                    <a:pt x="7" y="11"/>
                  </a:lnTo>
                  <a:lnTo>
                    <a:pt x="3" y="8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14" name="Freeform 169">
              <a:extLst>
                <a:ext uri="{FF2B5EF4-FFF2-40B4-BE49-F238E27FC236}">
                  <a16:creationId xmlns:a16="http://schemas.microsoft.com/office/drawing/2014/main" id="{9043BB54-B4F0-5235-5BFC-6E7982BAF6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6" y="3146"/>
              <a:ext cx="68" cy="92"/>
            </a:xfrm>
            <a:custGeom>
              <a:avLst/>
              <a:gdLst>
                <a:gd name="T0" fmla="*/ 2 w 68"/>
                <a:gd name="T1" fmla="*/ 4 h 92"/>
                <a:gd name="T2" fmla="*/ 6 w 68"/>
                <a:gd name="T3" fmla="*/ 1 h 92"/>
                <a:gd name="T4" fmla="*/ 11 w 68"/>
                <a:gd name="T5" fmla="*/ 0 h 92"/>
                <a:gd name="T6" fmla="*/ 17 w 68"/>
                <a:gd name="T7" fmla="*/ 1 h 92"/>
                <a:gd name="T8" fmla="*/ 25 w 68"/>
                <a:gd name="T9" fmla="*/ 3 h 92"/>
                <a:gd name="T10" fmla="*/ 35 w 68"/>
                <a:gd name="T11" fmla="*/ 7 h 92"/>
                <a:gd name="T12" fmla="*/ 46 w 68"/>
                <a:gd name="T13" fmla="*/ 11 h 92"/>
                <a:gd name="T14" fmla="*/ 56 w 68"/>
                <a:gd name="T15" fmla="*/ 17 h 92"/>
                <a:gd name="T16" fmla="*/ 68 w 68"/>
                <a:gd name="T17" fmla="*/ 24 h 92"/>
                <a:gd name="T18" fmla="*/ 68 w 68"/>
                <a:gd name="T19" fmla="*/ 30 h 92"/>
                <a:gd name="T20" fmla="*/ 59 w 68"/>
                <a:gd name="T21" fmla="*/ 23 h 92"/>
                <a:gd name="T22" fmla="*/ 50 w 68"/>
                <a:gd name="T23" fmla="*/ 16 h 92"/>
                <a:gd name="T24" fmla="*/ 40 w 68"/>
                <a:gd name="T25" fmla="*/ 12 h 92"/>
                <a:gd name="T26" fmla="*/ 32 w 68"/>
                <a:gd name="T27" fmla="*/ 9 h 92"/>
                <a:gd name="T28" fmla="*/ 25 w 68"/>
                <a:gd name="T29" fmla="*/ 7 h 92"/>
                <a:gd name="T30" fmla="*/ 20 w 68"/>
                <a:gd name="T31" fmla="*/ 7 h 92"/>
                <a:gd name="T32" fmla="*/ 15 w 68"/>
                <a:gd name="T33" fmla="*/ 7 h 92"/>
                <a:gd name="T34" fmla="*/ 12 w 68"/>
                <a:gd name="T35" fmla="*/ 9 h 92"/>
                <a:gd name="T36" fmla="*/ 9 w 68"/>
                <a:gd name="T37" fmla="*/ 13 h 92"/>
                <a:gd name="T38" fmla="*/ 11 w 68"/>
                <a:gd name="T39" fmla="*/ 20 h 92"/>
                <a:gd name="T40" fmla="*/ 12 w 68"/>
                <a:gd name="T41" fmla="*/ 28 h 92"/>
                <a:gd name="T42" fmla="*/ 17 w 68"/>
                <a:gd name="T43" fmla="*/ 36 h 92"/>
                <a:gd name="T44" fmla="*/ 24 w 68"/>
                <a:gd name="T45" fmla="*/ 46 h 92"/>
                <a:gd name="T46" fmla="*/ 32 w 68"/>
                <a:gd name="T47" fmla="*/ 55 h 92"/>
                <a:gd name="T48" fmla="*/ 41 w 68"/>
                <a:gd name="T49" fmla="*/ 65 h 92"/>
                <a:gd name="T50" fmla="*/ 54 w 68"/>
                <a:gd name="T51" fmla="*/ 74 h 92"/>
                <a:gd name="T52" fmla="*/ 56 w 68"/>
                <a:gd name="T53" fmla="*/ 78 h 92"/>
                <a:gd name="T54" fmla="*/ 59 w 68"/>
                <a:gd name="T55" fmla="*/ 81 h 92"/>
                <a:gd name="T56" fmla="*/ 63 w 68"/>
                <a:gd name="T57" fmla="*/ 84 h 92"/>
                <a:gd name="T58" fmla="*/ 68 w 68"/>
                <a:gd name="T59" fmla="*/ 86 h 92"/>
                <a:gd name="T60" fmla="*/ 68 w 68"/>
                <a:gd name="T61" fmla="*/ 92 h 92"/>
                <a:gd name="T62" fmla="*/ 63 w 68"/>
                <a:gd name="T63" fmla="*/ 88 h 92"/>
                <a:gd name="T64" fmla="*/ 59 w 68"/>
                <a:gd name="T65" fmla="*/ 85 h 92"/>
                <a:gd name="T66" fmla="*/ 55 w 68"/>
                <a:gd name="T67" fmla="*/ 81 h 92"/>
                <a:gd name="T68" fmla="*/ 51 w 68"/>
                <a:gd name="T69" fmla="*/ 77 h 92"/>
                <a:gd name="T70" fmla="*/ 37 w 68"/>
                <a:gd name="T71" fmla="*/ 66 h 92"/>
                <a:gd name="T72" fmla="*/ 27 w 68"/>
                <a:gd name="T73" fmla="*/ 55 h 92"/>
                <a:gd name="T74" fmla="*/ 17 w 68"/>
                <a:gd name="T75" fmla="*/ 44 h 92"/>
                <a:gd name="T76" fmla="*/ 9 w 68"/>
                <a:gd name="T77" fmla="*/ 34 h 92"/>
                <a:gd name="T78" fmla="*/ 4 w 68"/>
                <a:gd name="T79" fmla="*/ 24 h 92"/>
                <a:gd name="T80" fmla="*/ 0 w 68"/>
                <a:gd name="T81" fmla="*/ 16 h 92"/>
                <a:gd name="T82" fmla="*/ 0 w 68"/>
                <a:gd name="T83" fmla="*/ 9 h 92"/>
                <a:gd name="T84" fmla="*/ 2 w 68"/>
                <a:gd name="T85" fmla="*/ 4 h 9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8" h="92">
                  <a:moveTo>
                    <a:pt x="2" y="4"/>
                  </a:moveTo>
                  <a:lnTo>
                    <a:pt x="6" y="1"/>
                  </a:lnTo>
                  <a:lnTo>
                    <a:pt x="11" y="0"/>
                  </a:lnTo>
                  <a:lnTo>
                    <a:pt x="17" y="1"/>
                  </a:lnTo>
                  <a:lnTo>
                    <a:pt x="25" y="3"/>
                  </a:lnTo>
                  <a:lnTo>
                    <a:pt x="35" y="7"/>
                  </a:lnTo>
                  <a:lnTo>
                    <a:pt x="46" y="11"/>
                  </a:lnTo>
                  <a:lnTo>
                    <a:pt x="56" y="17"/>
                  </a:lnTo>
                  <a:lnTo>
                    <a:pt x="68" y="24"/>
                  </a:lnTo>
                  <a:lnTo>
                    <a:pt x="68" y="30"/>
                  </a:lnTo>
                  <a:lnTo>
                    <a:pt x="59" y="23"/>
                  </a:lnTo>
                  <a:lnTo>
                    <a:pt x="50" y="16"/>
                  </a:lnTo>
                  <a:lnTo>
                    <a:pt x="40" y="12"/>
                  </a:lnTo>
                  <a:lnTo>
                    <a:pt x="32" y="9"/>
                  </a:lnTo>
                  <a:lnTo>
                    <a:pt x="25" y="7"/>
                  </a:lnTo>
                  <a:lnTo>
                    <a:pt x="20" y="7"/>
                  </a:lnTo>
                  <a:lnTo>
                    <a:pt x="15" y="7"/>
                  </a:lnTo>
                  <a:lnTo>
                    <a:pt x="12" y="9"/>
                  </a:lnTo>
                  <a:lnTo>
                    <a:pt x="9" y="13"/>
                  </a:lnTo>
                  <a:lnTo>
                    <a:pt x="11" y="20"/>
                  </a:lnTo>
                  <a:lnTo>
                    <a:pt x="12" y="28"/>
                  </a:lnTo>
                  <a:lnTo>
                    <a:pt x="17" y="36"/>
                  </a:lnTo>
                  <a:lnTo>
                    <a:pt x="24" y="46"/>
                  </a:lnTo>
                  <a:lnTo>
                    <a:pt x="32" y="55"/>
                  </a:lnTo>
                  <a:lnTo>
                    <a:pt x="41" y="65"/>
                  </a:lnTo>
                  <a:lnTo>
                    <a:pt x="54" y="74"/>
                  </a:lnTo>
                  <a:lnTo>
                    <a:pt x="56" y="78"/>
                  </a:lnTo>
                  <a:lnTo>
                    <a:pt x="59" y="81"/>
                  </a:lnTo>
                  <a:lnTo>
                    <a:pt x="63" y="84"/>
                  </a:lnTo>
                  <a:lnTo>
                    <a:pt x="68" y="86"/>
                  </a:lnTo>
                  <a:lnTo>
                    <a:pt x="68" y="92"/>
                  </a:lnTo>
                  <a:lnTo>
                    <a:pt x="63" y="88"/>
                  </a:lnTo>
                  <a:lnTo>
                    <a:pt x="59" y="85"/>
                  </a:lnTo>
                  <a:lnTo>
                    <a:pt x="55" y="81"/>
                  </a:lnTo>
                  <a:lnTo>
                    <a:pt x="51" y="77"/>
                  </a:lnTo>
                  <a:lnTo>
                    <a:pt x="37" y="66"/>
                  </a:lnTo>
                  <a:lnTo>
                    <a:pt x="27" y="55"/>
                  </a:lnTo>
                  <a:lnTo>
                    <a:pt x="17" y="44"/>
                  </a:lnTo>
                  <a:lnTo>
                    <a:pt x="9" y="34"/>
                  </a:lnTo>
                  <a:lnTo>
                    <a:pt x="4" y="24"/>
                  </a:lnTo>
                  <a:lnTo>
                    <a:pt x="0" y="16"/>
                  </a:lnTo>
                  <a:lnTo>
                    <a:pt x="0" y="9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FFFF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15" name="Freeform 170">
              <a:extLst>
                <a:ext uri="{FF2B5EF4-FFF2-40B4-BE49-F238E27FC236}">
                  <a16:creationId xmlns:a16="http://schemas.microsoft.com/office/drawing/2014/main" id="{9ED3BFAB-9A31-2631-6FF0-AFAF2FCAAE7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6" y="3146"/>
              <a:ext cx="136" cy="117"/>
            </a:xfrm>
            <a:custGeom>
              <a:avLst/>
              <a:gdLst>
                <a:gd name="T0" fmla="*/ 2 w 136"/>
                <a:gd name="T1" fmla="*/ 4 h 117"/>
                <a:gd name="T2" fmla="*/ 2 w 136"/>
                <a:gd name="T3" fmla="*/ 4 h 117"/>
                <a:gd name="T4" fmla="*/ 6 w 136"/>
                <a:gd name="T5" fmla="*/ 1 h 117"/>
                <a:gd name="T6" fmla="*/ 15 w 136"/>
                <a:gd name="T7" fmla="*/ 0 h 117"/>
                <a:gd name="T8" fmla="*/ 23 w 136"/>
                <a:gd name="T9" fmla="*/ 1 h 117"/>
                <a:gd name="T10" fmla="*/ 33 w 136"/>
                <a:gd name="T11" fmla="*/ 5 h 117"/>
                <a:gd name="T12" fmla="*/ 44 w 136"/>
                <a:gd name="T13" fmla="*/ 11 h 117"/>
                <a:gd name="T14" fmla="*/ 56 w 136"/>
                <a:gd name="T15" fmla="*/ 19 h 117"/>
                <a:gd name="T16" fmla="*/ 70 w 136"/>
                <a:gd name="T17" fmla="*/ 28 h 117"/>
                <a:gd name="T18" fmla="*/ 83 w 136"/>
                <a:gd name="T19" fmla="*/ 39 h 117"/>
                <a:gd name="T20" fmla="*/ 83 w 136"/>
                <a:gd name="T21" fmla="*/ 39 h 117"/>
                <a:gd name="T22" fmla="*/ 97 w 136"/>
                <a:gd name="T23" fmla="*/ 50 h 117"/>
                <a:gd name="T24" fmla="*/ 109 w 136"/>
                <a:gd name="T25" fmla="*/ 62 h 117"/>
                <a:gd name="T26" fmla="*/ 118 w 136"/>
                <a:gd name="T27" fmla="*/ 73 h 117"/>
                <a:gd name="T28" fmla="*/ 126 w 136"/>
                <a:gd name="T29" fmla="*/ 84 h 117"/>
                <a:gd name="T30" fmla="*/ 132 w 136"/>
                <a:gd name="T31" fmla="*/ 93 h 117"/>
                <a:gd name="T32" fmla="*/ 134 w 136"/>
                <a:gd name="T33" fmla="*/ 102 h 117"/>
                <a:gd name="T34" fmla="*/ 136 w 136"/>
                <a:gd name="T35" fmla="*/ 109 h 117"/>
                <a:gd name="T36" fmla="*/ 133 w 136"/>
                <a:gd name="T37" fmla="*/ 113 h 117"/>
                <a:gd name="T38" fmla="*/ 133 w 136"/>
                <a:gd name="T39" fmla="*/ 113 h 117"/>
                <a:gd name="T40" fmla="*/ 128 w 136"/>
                <a:gd name="T41" fmla="*/ 116 h 117"/>
                <a:gd name="T42" fmla="*/ 121 w 136"/>
                <a:gd name="T43" fmla="*/ 117 h 117"/>
                <a:gd name="T44" fmla="*/ 112 w 136"/>
                <a:gd name="T45" fmla="*/ 115 h 117"/>
                <a:gd name="T46" fmla="*/ 102 w 136"/>
                <a:gd name="T47" fmla="*/ 111 h 117"/>
                <a:gd name="T48" fmla="*/ 90 w 136"/>
                <a:gd name="T49" fmla="*/ 105 h 117"/>
                <a:gd name="T50" fmla="*/ 78 w 136"/>
                <a:gd name="T51" fmla="*/ 97 h 117"/>
                <a:gd name="T52" fmla="*/ 64 w 136"/>
                <a:gd name="T53" fmla="*/ 88 h 117"/>
                <a:gd name="T54" fmla="*/ 51 w 136"/>
                <a:gd name="T55" fmla="*/ 77 h 117"/>
                <a:gd name="T56" fmla="*/ 51 w 136"/>
                <a:gd name="T57" fmla="*/ 77 h 117"/>
                <a:gd name="T58" fmla="*/ 37 w 136"/>
                <a:gd name="T59" fmla="*/ 66 h 117"/>
                <a:gd name="T60" fmla="*/ 27 w 136"/>
                <a:gd name="T61" fmla="*/ 55 h 117"/>
                <a:gd name="T62" fmla="*/ 17 w 136"/>
                <a:gd name="T63" fmla="*/ 44 h 117"/>
                <a:gd name="T64" fmla="*/ 9 w 136"/>
                <a:gd name="T65" fmla="*/ 34 h 117"/>
                <a:gd name="T66" fmla="*/ 4 w 136"/>
                <a:gd name="T67" fmla="*/ 24 h 117"/>
                <a:gd name="T68" fmla="*/ 0 w 136"/>
                <a:gd name="T69" fmla="*/ 16 h 117"/>
                <a:gd name="T70" fmla="*/ 0 w 136"/>
                <a:gd name="T71" fmla="*/ 9 h 117"/>
                <a:gd name="T72" fmla="*/ 2 w 136"/>
                <a:gd name="T73" fmla="*/ 4 h 117"/>
                <a:gd name="T74" fmla="*/ 2 w 136"/>
                <a:gd name="T75" fmla="*/ 4 h 11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36" h="117">
                  <a:moveTo>
                    <a:pt x="2" y="4"/>
                  </a:moveTo>
                  <a:lnTo>
                    <a:pt x="2" y="4"/>
                  </a:lnTo>
                  <a:lnTo>
                    <a:pt x="6" y="1"/>
                  </a:lnTo>
                  <a:lnTo>
                    <a:pt x="15" y="0"/>
                  </a:lnTo>
                  <a:lnTo>
                    <a:pt x="23" y="1"/>
                  </a:lnTo>
                  <a:lnTo>
                    <a:pt x="33" y="5"/>
                  </a:lnTo>
                  <a:lnTo>
                    <a:pt x="44" y="11"/>
                  </a:lnTo>
                  <a:lnTo>
                    <a:pt x="56" y="19"/>
                  </a:lnTo>
                  <a:lnTo>
                    <a:pt x="70" y="28"/>
                  </a:lnTo>
                  <a:lnTo>
                    <a:pt x="83" y="39"/>
                  </a:lnTo>
                  <a:lnTo>
                    <a:pt x="97" y="50"/>
                  </a:lnTo>
                  <a:lnTo>
                    <a:pt x="109" y="62"/>
                  </a:lnTo>
                  <a:lnTo>
                    <a:pt x="118" y="73"/>
                  </a:lnTo>
                  <a:lnTo>
                    <a:pt x="126" y="84"/>
                  </a:lnTo>
                  <a:lnTo>
                    <a:pt x="132" y="93"/>
                  </a:lnTo>
                  <a:lnTo>
                    <a:pt x="134" y="102"/>
                  </a:lnTo>
                  <a:lnTo>
                    <a:pt x="136" y="109"/>
                  </a:lnTo>
                  <a:lnTo>
                    <a:pt x="133" y="113"/>
                  </a:lnTo>
                  <a:lnTo>
                    <a:pt x="128" y="116"/>
                  </a:lnTo>
                  <a:lnTo>
                    <a:pt x="121" y="117"/>
                  </a:lnTo>
                  <a:lnTo>
                    <a:pt x="112" y="115"/>
                  </a:lnTo>
                  <a:lnTo>
                    <a:pt x="102" y="111"/>
                  </a:lnTo>
                  <a:lnTo>
                    <a:pt x="90" y="105"/>
                  </a:lnTo>
                  <a:lnTo>
                    <a:pt x="78" y="97"/>
                  </a:lnTo>
                  <a:lnTo>
                    <a:pt x="64" y="88"/>
                  </a:lnTo>
                  <a:lnTo>
                    <a:pt x="51" y="77"/>
                  </a:lnTo>
                  <a:lnTo>
                    <a:pt x="37" y="66"/>
                  </a:lnTo>
                  <a:lnTo>
                    <a:pt x="27" y="55"/>
                  </a:lnTo>
                  <a:lnTo>
                    <a:pt x="17" y="44"/>
                  </a:lnTo>
                  <a:lnTo>
                    <a:pt x="9" y="34"/>
                  </a:lnTo>
                  <a:lnTo>
                    <a:pt x="4" y="24"/>
                  </a:lnTo>
                  <a:lnTo>
                    <a:pt x="0" y="16"/>
                  </a:lnTo>
                  <a:lnTo>
                    <a:pt x="0" y="9"/>
                  </a:lnTo>
                  <a:lnTo>
                    <a:pt x="2" y="4"/>
                  </a:lnTo>
                </a:path>
              </a:pathLst>
            </a:custGeom>
            <a:noFill/>
            <a:ln w="0">
              <a:solidFill>
                <a:srgbClr val="FFFF9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16" name="Freeform 171">
              <a:extLst>
                <a:ext uri="{FF2B5EF4-FFF2-40B4-BE49-F238E27FC236}">
                  <a16:creationId xmlns:a16="http://schemas.microsoft.com/office/drawing/2014/main" id="{EC4269D7-1386-F680-49A6-49D5FFEF5F8C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5" y="3153"/>
              <a:ext cx="117" cy="102"/>
            </a:xfrm>
            <a:custGeom>
              <a:avLst/>
              <a:gdLst>
                <a:gd name="T0" fmla="*/ 3 w 117"/>
                <a:gd name="T1" fmla="*/ 2 h 102"/>
                <a:gd name="T2" fmla="*/ 3 w 117"/>
                <a:gd name="T3" fmla="*/ 2 h 102"/>
                <a:gd name="T4" fmla="*/ 7 w 117"/>
                <a:gd name="T5" fmla="*/ 0 h 102"/>
                <a:gd name="T6" fmla="*/ 12 w 117"/>
                <a:gd name="T7" fmla="*/ 0 h 102"/>
                <a:gd name="T8" fmla="*/ 20 w 117"/>
                <a:gd name="T9" fmla="*/ 1 h 102"/>
                <a:gd name="T10" fmla="*/ 28 w 117"/>
                <a:gd name="T11" fmla="*/ 5 h 102"/>
                <a:gd name="T12" fmla="*/ 39 w 117"/>
                <a:gd name="T13" fmla="*/ 10 h 102"/>
                <a:gd name="T14" fmla="*/ 50 w 117"/>
                <a:gd name="T15" fmla="*/ 17 h 102"/>
                <a:gd name="T16" fmla="*/ 62 w 117"/>
                <a:gd name="T17" fmla="*/ 25 h 102"/>
                <a:gd name="T18" fmla="*/ 74 w 117"/>
                <a:gd name="T19" fmla="*/ 35 h 102"/>
                <a:gd name="T20" fmla="*/ 74 w 117"/>
                <a:gd name="T21" fmla="*/ 35 h 102"/>
                <a:gd name="T22" fmla="*/ 85 w 117"/>
                <a:gd name="T23" fmla="*/ 44 h 102"/>
                <a:gd name="T24" fmla="*/ 94 w 117"/>
                <a:gd name="T25" fmla="*/ 55 h 102"/>
                <a:gd name="T26" fmla="*/ 103 w 117"/>
                <a:gd name="T27" fmla="*/ 64 h 102"/>
                <a:gd name="T28" fmla="*/ 109 w 117"/>
                <a:gd name="T29" fmla="*/ 73 h 102"/>
                <a:gd name="T30" fmla="*/ 113 w 117"/>
                <a:gd name="T31" fmla="*/ 82 h 102"/>
                <a:gd name="T32" fmla="*/ 116 w 117"/>
                <a:gd name="T33" fmla="*/ 89 h 102"/>
                <a:gd name="T34" fmla="*/ 117 w 117"/>
                <a:gd name="T35" fmla="*/ 94 h 102"/>
                <a:gd name="T36" fmla="*/ 115 w 117"/>
                <a:gd name="T37" fmla="*/ 99 h 102"/>
                <a:gd name="T38" fmla="*/ 115 w 117"/>
                <a:gd name="T39" fmla="*/ 99 h 102"/>
                <a:gd name="T40" fmla="*/ 111 w 117"/>
                <a:gd name="T41" fmla="*/ 102 h 102"/>
                <a:gd name="T42" fmla="*/ 104 w 117"/>
                <a:gd name="T43" fmla="*/ 102 h 102"/>
                <a:gd name="T44" fmla="*/ 97 w 117"/>
                <a:gd name="T45" fmla="*/ 101 h 102"/>
                <a:gd name="T46" fmla="*/ 88 w 117"/>
                <a:gd name="T47" fmla="*/ 97 h 102"/>
                <a:gd name="T48" fmla="*/ 78 w 117"/>
                <a:gd name="T49" fmla="*/ 91 h 102"/>
                <a:gd name="T50" fmla="*/ 68 w 117"/>
                <a:gd name="T51" fmla="*/ 85 h 102"/>
                <a:gd name="T52" fmla="*/ 55 w 117"/>
                <a:gd name="T53" fmla="*/ 77 h 102"/>
                <a:gd name="T54" fmla="*/ 45 w 117"/>
                <a:gd name="T55" fmla="*/ 67 h 102"/>
                <a:gd name="T56" fmla="*/ 45 w 117"/>
                <a:gd name="T57" fmla="*/ 67 h 102"/>
                <a:gd name="T58" fmla="*/ 32 w 117"/>
                <a:gd name="T59" fmla="*/ 58 h 102"/>
                <a:gd name="T60" fmla="*/ 23 w 117"/>
                <a:gd name="T61" fmla="*/ 48 h 102"/>
                <a:gd name="T62" fmla="*/ 15 w 117"/>
                <a:gd name="T63" fmla="*/ 39 h 102"/>
                <a:gd name="T64" fmla="*/ 8 w 117"/>
                <a:gd name="T65" fmla="*/ 29 h 102"/>
                <a:gd name="T66" fmla="*/ 3 w 117"/>
                <a:gd name="T67" fmla="*/ 21 h 102"/>
                <a:gd name="T68" fmla="*/ 2 w 117"/>
                <a:gd name="T69" fmla="*/ 13 h 102"/>
                <a:gd name="T70" fmla="*/ 0 w 117"/>
                <a:gd name="T71" fmla="*/ 6 h 102"/>
                <a:gd name="T72" fmla="*/ 3 w 117"/>
                <a:gd name="T73" fmla="*/ 2 h 10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17" h="102">
                  <a:moveTo>
                    <a:pt x="3" y="2"/>
                  </a:moveTo>
                  <a:lnTo>
                    <a:pt x="3" y="2"/>
                  </a:lnTo>
                  <a:lnTo>
                    <a:pt x="7" y="0"/>
                  </a:lnTo>
                  <a:lnTo>
                    <a:pt x="12" y="0"/>
                  </a:lnTo>
                  <a:lnTo>
                    <a:pt x="20" y="1"/>
                  </a:lnTo>
                  <a:lnTo>
                    <a:pt x="28" y="5"/>
                  </a:lnTo>
                  <a:lnTo>
                    <a:pt x="39" y="10"/>
                  </a:lnTo>
                  <a:lnTo>
                    <a:pt x="50" y="17"/>
                  </a:lnTo>
                  <a:lnTo>
                    <a:pt x="62" y="25"/>
                  </a:lnTo>
                  <a:lnTo>
                    <a:pt x="74" y="35"/>
                  </a:lnTo>
                  <a:lnTo>
                    <a:pt x="85" y="44"/>
                  </a:lnTo>
                  <a:lnTo>
                    <a:pt x="94" y="55"/>
                  </a:lnTo>
                  <a:lnTo>
                    <a:pt x="103" y="64"/>
                  </a:lnTo>
                  <a:lnTo>
                    <a:pt x="109" y="73"/>
                  </a:lnTo>
                  <a:lnTo>
                    <a:pt x="113" y="82"/>
                  </a:lnTo>
                  <a:lnTo>
                    <a:pt x="116" y="89"/>
                  </a:lnTo>
                  <a:lnTo>
                    <a:pt x="117" y="94"/>
                  </a:lnTo>
                  <a:lnTo>
                    <a:pt x="115" y="99"/>
                  </a:lnTo>
                  <a:lnTo>
                    <a:pt x="111" y="102"/>
                  </a:lnTo>
                  <a:lnTo>
                    <a:pt x="104" y="102"/>
                  </a:lnTo>
                  <a:lnTo>
                    <a:pt x="97" y="101"/>
                  </a:lnTo>
                  <a:lnTo>
                    <a:pt x="88" y="97"/>
                  </a:lnTo>
                  <a:lnTo>
                    <a:pt x="78" y="91"/>
                  </a:lnTo>
                  <a:lnTo>
                    <a:pt x="68" y="85"/>
                  </a:lnTo>
                  <a:lnTo>
                    <a:pt x="55" y="77"/>
                  </a:lnTo>
                  <a:lnTo>
                    <a:pt x="45" y="67"/>
                  </a:lnTo>
                  <a:lnTo>
                    <a:pt x="32" y="58"/>
                  </a:lnTo>
                  <a:lnTo>
                    <a:pt x="23" y="48"/>
                  </a:lnTo>
                  <a:lnTo>
                    <a:pt x="15" y="39"/>
                  </a:lnTo>
                  <a:lnTo>
                    <a:pt x="8" y="29"/>
                  </a:lnTo>
                  <a:lnTo>
                    <a:pt x="3" y="21"/>
                  </a:lnTo>
                  <a:lnTo>
                    <a:pt x="2" y="13"/>
                  </a:lnTo>
                  <a:lnTo>
                    <a:pt x="0" y="6"/>
                  </a:lnTo>
                  <a:lnTo>
                    <a:pt x="3" y="2"/>
                  </a:lnTo>
                </a:path>
              </a:pathLst>
            </a:custGeom>
            <a:noFill/>
            <a:ln w="0">
              <a:solidFill>
                <a:srgbClr val="FFFF9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17" name="Freeform 172">
              <a:extLst>
                <a:ext uri="{FF2B5EF4-FFF2-40B4-BE49-F238E27FC236}">
                  <a16:creationId xmlns:a16="http://schemas.microsoft.com/office/drawing/2014/main" id="{2FF6CFEF-D010-F202-EDC4-417568BDE62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9" y="3159"/>
              <a:ext cx="77" cy="76"/>
            </a:xfrm>
            <a:custGeom>
              <a:avLst/>
              <a:gdLst>
                <a:gd name="T0" fmla="*/ 0 w 77"/>
                <a:gd name="T1" fmla="*/ 19 h 76"/>
                <a:gd name="T2" fmla="*/ 14 w 77"/>
                <a:gd name="T3" fmla="*/ 13 h 76"/>
                <a:gd name="T4" fmla="*/ 27 w 77"/>
                <a:gd name="T5" fmla="*/ 9 h 76"/>
                <a:gd name="T6" fmla="*/ 39 w 77"/>
                <a:gd name="T7" fmla="*/ 4 h 76"/>
                <a:gd name="T8" fmla="*/ 50 w 77"/>
                <a:gd name="T9" fmla="*/ 2 h 76"/>
                <a:gd name="T10" fmla="*/ 59 w 77"/>
                <a:gd name="T11" fmla="*/ 0 h 76"/>
                <a:gd name="T12" fmla="*/ 67 w 77"/>
                <a:gd name="T13" fmla="*/ 0 h 76"/>
                <a:gd name="T14" fmla="*/ 73 w 77"/>
                <a:gd name="T15" fmla="*/ 2 h 76"/>
                <a:gd name="T16" fmla="*/ 76 w 77"/>
                <a:gd name="T17" fmla="*/ 4 h 76"/>
                <a:gd name="T18" fmla="*/ 77 w 77"/>
                <a:gd name="T19" fmla="*/ 11 h 76"/>
                <a:gd name="T20" fmla="*/ 74 w 77"/>
                <a:gd name="T21" fmla="*/ 18 h 76"/>
                <a:gd name="T22" fmla="*/ 70 w 77"/>
                <a:gd name="T23" fmla="*/ 26 h 76"/>
                <a:gd name="T24" fmla="*/ 63 w 77"/>
                <a:gd name="T25" fmla="*/ 34 h 76"/>
                <a:gd name="T26" fmla="*/ 54 w 77"/>
                <a:gd name="T27" fmla="*/ 42 h 76"/>
                <a:gd name="T28" fmla="*/ 42 w 77"/>
                <a:gd name="T29" fmla="*/ 52 h 76"/>
                <a:gd name="T30" fmla="*/ 30 w 77"/>
                <a:gd name="T31" fmla="*/ 61 h 76"/>
                <a:gd name="T32" fmla="*/ 15 w 77"/>
                <a:gd name="T33" fmla="*/ 71 h 76"/>
                <a:gd name="T34" fmla="*/ 12 w 77"/>
                <a:gd name="T35" fmla="*/ 72 h 76"/>
                <a:gd name="T36" fmla="*/ 8 w 77"/>
                <a:gd name="T37" fmla="*/ 75 h 76"/>
                <a:gd name="T38" fmla="*/ 4 w 77"/>
                <a:gd name="T39" fmla="*/ 76 h 76"/>
                <a:gd name="T40" fmla="*/ 0 w 77"/>
                <a:gd name="T41" fmla="*/ 76 h 76"/>
                <a:gd name="T42" fmla="*/ 0 w 77"/>
                <a:gd name="T43" fmla="*/ 73 h 76"/>
                <a:gd name="T44" fmla="*/ 4 w 77"/>
                <a:gd name="T45" fmla="*/ 72 h 76"/>
                <a:gd name="T46" fmla="*/ 7 w 77"/>
                <a:gd name="T47" fmla="*/ 71 h 76"/>
                <a:gd name="T48" fmla="*/ 9 w 77"/>
                <a:gd name="T49" fmla="*/ 69 h 76"/>
                <a:gd name="T50" fmla="*/ 14 w 77"/>
                <a:gd name="T51" fmla="*/ 68 h 76"/>
                <a:gd name="T52" fmla="*/ 26 w 77"/>
                <a:gd name="T53" fmla="*/ 60 h 76"/>
                <a:gd name="T54" fmla="*/ 36 w 77"/>
                <a:gd name="T55" fmla="*/ 52 h 76"/>
                <a:gd name="T56" fmla="*/ 47 w 77"/>
                <a:gd name="T57" fmla="*/ 44 h 76"/>
                <a:gd name="T58" fmla="*/ 55 w 77"/>
                <a:gd name="T59" fmla="*/ 36 h 76"/>
                <a:gd name="T60" fmla="*/ 62 w 77"/>
                <a:gd name="T61" fmla="*/ 29 h 76"/>
                <a:gd name="T62" fmla="*/ 66 w 77"/>
                <a:gd name="T63" fmla="*/ 22 h 76"/>
                <a:gd name="T64" fmla="*/ 67 w 77"/>
                <a:gd name="T65" fmla="*/ 17 h 76"/>
                <a:gd name="T66" fmla="*/ 67 w 77"/>
                <a:gd name="T67" fmla="*/ 11 h 76"/>
                <a:gd name="T68" fmla="*/ 63 w 77"/>
                <a:gd name="T69" fmla="*/ 9 h 76"/>
                <a:gd name="T70" fmla="*/ 58 w 77"/>
                <a:gd name="T71" fmla="*/ 7 h 76"/>
                <a:gd name="T72" fmla="*/ 51 w 77"/>
                <a:gd name="T73" fmla="*/ 6 h 76"/>
                <a:gd name="T74" fmla="*/ 43 w 77"/>
                <a:gd name="T75" fmla="*/ 7 h 76"/>
                <a:gd name="T76" fmla="*/ 34 w 77"/>
                <a:gd name="T77" fmla="*/ 10 h 76"/>
                <a:gd name="T78" fmla="*/ 23 w 77"/>
                <a:gd name="T79" fmla="*/ 13 h 76"/>
                <a:gd name="T80" fmla="*/ 12 w 77"/>
                <a:gd name="T81" fmla="*/ 18 h 76"/>
                <a:gd name="T82" fmla="*/ 0 w 77"/>
                <a:gd name="T83" fmla="*/ 23 h 76"/>
                <a:gd name="T84" fmla="*/ 0 w 77"/>
                <a:gd name="T85" fmla="*/ 19 h 7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77" h="76">
                  <a:moveTo>
                    <a:pt x="0" y="19"/>
                  </a:moveTo>
                  <a:lnTo>
                    <a:pt x="14" y="13"/>
                  </a:lnTo>
                  <a:lnTo>
                    <a:pt x="27" y="9"/>
                  </a:lnTo>
                  <a:lnTo>
                    <a:pt x="39" y="4"/>
                  </a:lnTo>
                  <a:lnTo>
                    <a:pt x="50" y="2"/>
                  </a:lnTo>
                  <a:lnTo>
                    <a:pt x="59" y="0"/>
                  </a:lnTo>
                  <a:lnTo>
                    <a:pt x="67" y="0"/>
                  </a:lnTo>
                  <a:lnTo>
                    <a:pt x="73" y="2"/>
                  </a:lnTo>
                  <a:lnTo>
                    <a:pt x="76" y="4"/>
                  </a:lnTo>
                  <a:lnTo>
                    <a:pt x="77" y="11"/>
                  </a:lnTo>
                  <a:lnTo>
                    <a:pt x="74" y="18"/>
                  </a:lnTo>
                  <a:lnTo>
                    <a:pt x="70" y="26"/>
                  </a:lnTo>
                  <a:lnTo>
                    <a:pt x="63" y="34"/>
                  </a:lnTo>
                  <a:lnTo>
                    <a:pt x="54" y="42"/>
                  </a:lnTo>
                  <a:lnTo>
                    <a:pt x="42" y="52"/>
                  </a:lnTo>
                  <a:lnTo>
                    <a:pt x="30" y="61"/>
                  </a:lnTo>
                  <a:lnTo>
                    <a:pt x="15" y="71"/>
                  </a:lnTo>
                  <a:lnTo>
                    <a:pt x="12" y="72"/>
                  </a:lnTo>
                  <a:lnTo>
                    <a:pt x="8" y="75"/>
                  </a:lnTo>
                  <a:lnTo>
                    <a:pt x="4" y="76"/>
                  </a:lnTo>
                  <a:lnTo>
                    <a:pt x="0" y="76"/>
                  </a:lnTo>
                  <a:lnTo>
                    <a:pt x="0" y="73"/>
                  </a:lnTo>
                  <a:lnTo>
                    <a:pt x="4" y="72"/>
                  </a:lnTo>
                  <a:lnTo>
                    <a:pt x="7" y="71"/>
                  </a:lnTo>
                  <a:lnTo>
                    <a:pt x="9" y="69"/>
                  </a:lnTo>
                  <a:lnTo>
                    <a:pt x="14" y="68"/>
                  </a:lnTo>
                  <a:lnTo>
                    <a:pt x="26" y="60"/>
                  </a:lnTo>
                  <a:lnTo>
                    <a:pt x="36" y="52"/>
                  </a:lnTo>
                  <a:lnTo>
                    <a:pt x="47" y="44"/>
                  </a:lnTo>
                  <a:lnTo>
                    <a:pt x="55" y="36"/>
                  </a:lnTo>
                  <a:lnTo>
                    <a:pt x="62" y="29"/>
                  </a:lnTo>
                  <a:lnTo>
                    <a:pt x="66" y="22"/>
                  </a:lnTo>
                  <a:lnTo>
                    <a:pt x="67" y="17"/>
                  </a:lnTo>
                  <a:lnTo>
                    <a:pt x="67" y="11"/>
                  </a:lnTo>
                  <a:lnTo>
                    <a:pt x="63" y="9"/>
                  </a:lnTo>
                  <a:lnTo>
                    <a:pt x="58" y="7"/>
                  </a:lnTo>
                  <a:lnTo>
                    <a:pt x="51" y="6"/>
                  </a:lnTo>
                  <a:lnTo>
                    <a:pt x="43" y="7"/>
                  </a:lnTo>
                  <a:lnTo>
                    <a:pt x="34" y="10"/>
                  </a:lnTo>
                  <a:lnTo>
                    <a:pt x="23" y="13"/>
                  </a:lnTo>
                  <a:lnTo>
                    <a:pt x="12" y="18"/>
                  </a:lnTo>
                  <a:lnTo>
                    <a:pt x="0" y="23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FFFF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18" name="Freeform 173">
              <a:extLst>
                <a:ext uri="{FF2B5EF4-FFF2-40B4-BE49-F238E27FC236}">
                  <a16:creationId xmlns:a16="http://schemas.microsoft.com/office/drawing/2014/main" id="{61B6D008-9F78-EE99-D05E-94C10731910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4" y="3178"/>
              <a:ext cx="75" cy="77"/>
            </a:xfrm>
            <a:custGeom>
              <a:avLst/>
              <a:gdLst>
                <a:gd name="T0" fmla="*/ 1 w 75"/>
                <a:gd name="T1" fmla="*/ 72 h 77"/>
                <a:gd name="T2" fmla="*/ 0 w 75"/>
                <a:gd name="T3" fmla="*/ 65 h 77"/>
                <a:gd name="T4" fmla="*/ 2 w 75"/>
                <a:gd name="T5" fmla="*/ 58 h 77"/>
                <a:gd name="T6" fmla="*/ 8 w 75"/>
                <a:gd name="T7" fmla="*/ 50 h 77"/>
                <a:gd name="T8" fmla="*/ 14 w 75"/>
                <a:gd name="T9" fmla="*/ 42 h 77"/>
                <a:gd name="T10" fmla="*/ 24 w 75"/>
                <a:gd name="T11" fmla="*/ 34 h 77"/>
                <a:gd name="T12" fmla="*/ 36 w 75"/>
                <a:gd name="T13" fmla="*/ 25 h 77"/>
                <a:gd name="T14" fmla="*/ 48 w 75"/>
                <a:gd name="T15" fmla="*/ 15 h 77"/>
                <a:gd name="T16" fmla="*/ 63 w 75"/>
                <a:gd name="T17" fmla="*/ 7 h 77"/>
                <a:gd name="T18" fmla="*/ 67 w 75"/>
                <a:gd name="T19" fmla="*/ 4 h 77"/>
                <a:gd name="T20" fmla="*/ 70 w 75"/>
                <a:gd name="T21" fmla="*/ 3 h 77"/>
                <a:gd name="T22" fmla="*/ 72 w 75"/>
                <a:gd name="T23" fmla="*/ 0 h 77"/>
                <a:gd name="T24" fmla="*/ 75 w 75"/>
                <a:gd name="T25" fmla="*/ 0 h 77"/>
                <a:gd name="T26" fmla="*/ 75 w 75"/>
                <a:gd name="T27" fmla="*/ 4 h 77"/>
                <a:gd name="T28" fmla="*/ 74 w 75"/>
                <a:gd name="T29" fmla="*/ 4 h 77"/>
                <a:gd name="T30" fmla="*/ 71 w 75"/>
                <a:gd name="T31" fmla="*/ 6 h 77"/>
                <a:gd name="T32" fmla="*/ 68 w 75"/>
                <a:gd name="T33" fmla="*/ 8 h 77"/>
                <a:gd name="T34" fmla="*/ 66 w 75"/>
                <a:gd name="T35" fmla="*/ 10 h 77"/>
                <a:gd name="T36" fmla="*/ 53 w 75"/>
                <a:gd name="T37" fmla="*/ 18 h 77"/>
                <a:gd name="T38" fmla="*/ 41 w 75"/>
                <a:gd name="T39" fmla="*/ 26 h 77"/>
                <a:gd name="T40" fmla="*/ 32 w 75"/>
                <a:gd name="T41" fmla="*/ 33 h 77"/>
                <a:gd name="T42" fmla="*/ 24 w 75"/>
                <a:gd name="T43" fmla="*/ 41 h 77"/>
                <a:gd name="T44" fmla="*/ 17 w 75"/>
                <a:gd name="T45" fmla="*/ 48 h 77"/>
                <a:gd name="T46" fmla="*/ 13 w 75"/>
                <a:gd name="T47" fmla="*/ 54 h 77"/>
                <a:gd name="T48" fmla="*/ 12 w 75"/>
                <a:gd name="T49" fmla="*/ 61 h 77"/>
                <a:gd name="T50" fmla="*/ 12 w 75"/>
                <a:gd name="T51" fmla="*/ 65 h 77"/>
                <a:gd name="T52" fmla="*/ 14 w 75"/>
                <a:gd name="T53" fmla="*/ 68 h 77"/>
                <a:gd name="T54" fmla="*/ 20 w 75"/>
                <a:gd name="T55" fmla="*/ 70 h 77"/>
                <a:gd name="T56" fmla="*/ 25 w 75"/>
                <a:gd name="T57" fmla="*/ 70 h 77"/>
                <a:gd name="T58" fmla="*/ 33 w 75"/>
                <a:gd name="T59" fmla="*/ 69 h 77"/>
                <a:gd name="T60" fmla="*/ 43 w 75"/>
                <a:gd name="T61" fmla="*/ 66 h 77"/>
                <a:gd name="T62" fmla="*/ 53 w 75"/>
                <a:gd name="T63" fmla="*/ 64 h 77"/>
                <a:gd name="T64" fmla="*/ 64 w 75"/>
                <a:gd name="T65" fmla="*/ 60 h 77"/>
                <a:gd name="T66" fmla="*/ 75 w 75"/>
                <a:gd name="T67" fmla="*/ 54 h 77"/>
                <a:gd name="T68" fmla="*/ 75 w 75"/>
                <a:gd name="T69" fmla="*/ 57 h 77"/>
                <a:gd name="T70" fmla="*/ 63 w 75"/>
                <a:gd name="T71" fmla="*/ 64 h 77"/>
                <a:gd name="T72" fmla="*/ 51 w 75"/>
                <a:gd name="T73" fmla="*/ 69 h 77"/>
                <a:gd name="T74" fmla="*/ 39 w 75"/>
                <a:gd name="T75" fmla="*/ 73 h 77"/>
                <a:gd name="T76" fmla="*/ 28 w 75"/>
                <a:gd name="T77" fmla="*/ 76 h 77"/>
                <a:gd name="T78" fmla="*/ 18 w 75"/>
                <a:gd name="T79" fmla="*/ 77 h 77"/>
                <a:gd name="T80" fmla="*/ 12 w 75"/>
                <a:gd name="T81" fmla="*/ 76 h 77"/>
                <a:gd name="T82" fmla="*/ 5 w 75"/>
                <a:gd name="T83" fmla="*/ 74 h 77"/>
                <a:gd name="T84" fmla="*/ 1 w 75"/>
                <a:gd name="T85" fmla="*/ 72 h 7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75" h="77">
                  <a:moveTo>
                    <a:pt x="1" y="72"/>
                  </a:moveTo>
                  <a:lnTo>
                    <a:pt x="0" y="65"/>
                  </a:lnTo>
                  <a:lnTo>
                    <a:pt x="2" y="58"/>
                  </a:lnTo>
                  <a:lnTo>
                    <a:pt x="8" y="50"/>
                  </a:lnTo>
                  <a:lnTo>
                    <a:pt x="14" y="42"/>
                  </a:lnTo>
                  <a:lnTo>
                    <a:pt x="24" y="34"/>
                  </a:lnTo>
                  <a:lnTo>
                    <a:pt x="36" y="25"/>
                  </a:lnTo>
                  <a:lnTo>
                    <a:pt x="48" y="15"/>
                  </a:lnTo>
                  <a:lnTo>
                    <a:pt x="63" y="7"/>
                  </a:lnTo>
                  <a:lnTo>
                    <a:pt x="67" y="4"/>
                  </a:lnTo>
                  <a:lnTo>
                    <a:pt x="70" y="3"/>
                  </a:lnTo>
                  <a:lnTo>
                    <a:pt x="72" y="0"/>
                  </a:lnTo>
                  <a:lnTo>
                    <a:pt x="75" y="0"/>
                  </a:lnTo>
                  <a:lnTo>
                    <a:pt x="75" y="4"/>
                  </a:lnTo>
                  <a:lnTo>
                    <a:pt x="74" y="4"/>
                  </a:lnTo>
                  <a:lnTo>
                    <a:pt x="71" y="6"/>
                  </a:lnTo>
                  <a:lnTo>
                    <a:pt x="68" y="8"/>
                  </a:lnTo>
                  <a:lnTo>
                    <a:pt x="66" y="10"/>
                  </a:lnTo>
                  <a:lnTo>
                    <a:pt x="53" y="18"/>
                  </a:lnTo>
                  <a:lnTo>
                    <a:pt x="41" y="26"/>
                  </a:lnTo>
                  <a:lnTo>
                    <a:pt x="32" y="33"/>
                  </a:lnTo>
                  <a:lnTo>
                    <a:pt x="24" y="41"/>
                  </a:lnTo>
                  <a:lnTo>
                    <a:pt x="17" y="48"/>
                  </a:lnTo>
                  <a:lnTo>
                    <a:pt x="13" y="54"/>
                  </a:lnTo>
                  <a:lnTo>
                    <a:pt x="12" y="61"/>
                  </a:lnTo>
                  <a:lnTo>
                    <a:pt x="12" y="65"/>
                  </a:lnTo>
                  <a:lnTo>
                    <a:pt x="14" y="68"/>
                  </a:lnTo>
                  <a:lnTo>
                    <a:pt x="20" y="70"/>
                  </a:lnTo>
                  <a:lnTo>
                    <a:pt x="25" y="70"/>
                  </a:lnTo>
                  <a:lnTo>
                    <a:pt x="33" y="69"/>
                  </a:lnTo>
                  <a:lnTo>
                    <a:pt x="43" y="66"/>
                  </a:lnTo>
                  <a:lnTo>
                    <a:pt x="53" y="64"/>
                  </a:lnTo>
                  <a:lnTo>
                    <a:pt x="64" y="60"/>
                  </a:lnTo>
                  <a:lnTo>
                    <a:pt x="75" y="54"/>
                  </a:lnTo>
                  <a:lnTo>
                    <a:pt x="75" y="57"/>
                  </a:lnTo>
                  <a:lnTo>
                    <a:pt x="63" y="64"/>
                  </a:lnTo>
                  <a:lnTo>
                    <a:pt x="51" y="69"/>
                  </a:lnTo>
                  <a:lnTo>
                    <a:pt x="39" y="73"/>
                  </a:lnTo>
                  <a:lnTo>
                    <a:pt x="28" y="76"/>
                  </a:lnTo>
                  <a:lnTo>
                    <a:pt x="18" y="77"/>
                  </a:lnTo>
                  <a:lnTo>
                    <a:pt x="12" y="76"/>
                  </a:lnTo>
                  <a:lnTo>
                    <a:pt x="5" y="74"/>
                  </a:lnTo>
                  <a:lnTo>
                    <a:pt x="1" y="72"/>
                  </a:lnTo>
                  <a:close/>
                </a:path>
              </a:pathLst>
            </a:custGeom>
            <a:solidFill>
              <a:srgbClr val="FFFF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19" name="Freeform 174">
              <a:extLst>
                <a:ext uri="{FF2B5EF4-FFF2-40B4-BE49-F238E27FC236}">
                  <a16:creationId xmlns:a16="http://schemas.microsoft.com/office/drawing/2014/main" id="{605C4BDE-FF11-1A3B-F021-6A827AB1C0A6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4" y="3159"/>
              <a:ext cx="152" cy="96"/>
            </a:xfrm>
            <a:custGeom>
              <a:avLst/>
              <a:gdLst>
                <a:gd name="T0" fmla="*/ 1 w 152"/>
                <a:gd name="T1" fmla="*/ 91 h 96"/>
                <a:gd name="T2" fmla="*/ 1 w 152"/>
                <a:gd name="T3" fmla="*/ 91 h 96"/>
                <a:gd name="T4" fmla="*/ 0 w 152"/>
                <a:gd name="T5" fmla="*/ 84 h 96"/>
                <a:gd name="T6" fmla="*/ 2 w 152"/>
                <a:gd name="T7" fmla="*/ 77 h 96"/>
                <a:gd name="T8" fmla="*/ 8 w 152"/>
                <a:gd name="T9" fmla="*/ 69 h 96"/>
                <a:gd name="T10" fmla="*/ 14 w 152"/>
                <a:gd name="T11" fmla="*/ 61 h 96"/>
                <a:gd name="T12" fmla="*/ 24 w 152"/>
                <a:gd name="T13" fmla="*/ 53 h 96"/>
                <a:gd name="T14" fmla="*/ 36 w 152"/>
                <a:gd name="T15" fmla="*/ 44 h 96"/>
                <a:gd name="T16" fmla="*/ 48 w 152"/>
                <a:gd name="T17" fmla="*/ 34 h 96"/>
                <a:gd name="T18" fmla="*/ 63 w 152"/>
                <a:gd name="T19" fmla="*/ 26 h 96"/>
                <a:gd name="T20" fmla="*/ 63 w 152"/>
                <a:gd name="T21" fmla="*/ 26 h 96"/>
                <a:gd name="T22" fmla="*/ 79 w 152"/>
                <a:gd name="T23" fmla="*/ 18 h 96"/>
                <a:gd name="T24" fmla="*/ 94 w 152"/>
                <a:gd name="T25" fmla="*/ 11 h 96"/>
                <a:gd name="T26" fmla="*/ 107 w 152"/>
                <a:gd name="T27" fmla="*/ 6 h 96"/>
                <a:gd name="T28" fmla="*/ 121 w 152"/>
                <a:gd name="T29" fmla="*/ 2 h 96"/>
                <a:gd name="T30" fmla="*/ 132 w 152"/>
                <a:gd name="T31" fmla="*/ 0 h 96"/>
                <a:gd name="T32" fmla="*/ 141 w 152"/>
                <a:gd name="T33" fmla="*/ 0 h 96"/>
                <a:gd name="T34" fmla="*/ 146 w 152"/>
                <a:gd name="T35" fmla="*/ 2 h 96"/>
                <a:gd name="T36" fmla="*/ 151 w 152"/>
                <a:gd name="T37" fmla="*/ 4 h 96"/>
                <a:gd name="T38" fmla="*/ 151 w 152"/>
                <a:gd name="T39" fmla="*/ 4 h 96"/>
                <a:gd name="T40" fmla="*/ 152 w 152"/>
                <a:gd name="T41" fmla="*/ 11 h 96"/>
                <a:gd name="T42" fmla="*/ 149 w 152"/>
                <a:gd name="T43" fmla="*/ 18 h 96"/>
                <a:gd name="T44" fmla="*/ 145 w 152"/>
                <a:gd name="T45" fmla="*/ 26 h 96"/>
                <a:gd name="T46" fmla="*/ 138 w 152"/>
                <a:gd name="T47" fmla="*/ 34 h 96"/>
                <a:gd name="T48" fmla="*/ 129 w 152"/>
                <a:gd name="T49" fmla="*/ 42 h 96"/>
                <a:gd name="T50" fmla="*/ 117 w 152"/>
                <a:gd name="T51" fmla="*/ 52 h 96"/>
                <a:gd name="T52" fmla="*/ 105 w 152"/>
                <a:gd name="T53" fmla="*/ 61 h 96"/>
                <a:gd name="T54" fmla="*/ 90 w 152"/>
                <a:gd name="T55" fmla="*/ 71 h 96"/>
                <a:gd name="T56" fmla="*/ 90 w 152"/>
                <a:gd name="T57" fmla="*/ 71 h 96"/>
                <a:gd name="T58" fmla="*/ 74 w 152"/>
                <a:gd name="T59" fmla="*/ 79 h 96"/>
                <a:gd name="T60" fmla="*/ 59 w 152"/>
                <a:gd name="T61" fmla="*/ 85 h 96"/>
                <a:gd name="T62" fmla="*/ 45 w 152"/>
                <a:gd name="T63" fmla="*/ 91 h 96"/>
                <a:gd name="T64" fmla="*/ 32 w 152"/>
                <a:gd name="T65" fmla="*/ 93 h 96"/>
                <a:gd name="T66" fmla="*/ 21 w 152"/>
                <a:gd name="T67" fmla="*/ 96 h 96"/>
                <a:gd name="T68" fmla="*/ 12 w 152"/>
                <a:gd name="T69" fmla="*/ 96 h 96"/>
                <a:gd name="T70" fmla="*/ 5 w 152"/>
                <a:gd name="T71" fmla="*/ 95 h 96"/>
                <a:gd name="T72" fmla="*/ 1 w 152"/>
                <a:gd name="T73" fmla="*/ 91 h 96"/>
                <a:gd name="T74" fmla="*/ 1 w 152"/>
                <a:gd name="T75" fmla="*/ 91 h 9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52" h="96">
                  <a:moveTo>
                    <a:pt x="1" y="91"/>
                  </a:moveTo>
                  <a:lnTo>
                    <a:pt x="1" y="91"/>
                  </a:lnTo>
                  <a:lnTo>
                    <a:pt x="0" y="84"/>
                  </a:lnTo>
                  <a:lnTo>
                    <a:pt x="2" y="77"/>
                  </a:lnTo>
                  <a:lnTo>
                    <a:pt x="8" y="69"/>
                  </a:lnTo>
                  <a:lnTo>
                    <a:pt x="14" y="61"/>
                  </a:lnTo>
                  <a:lnTo>
                    <a:pt x="24" y="53"/>
                  </a:lnTo>
                  <a:lnTo>
                    <a:pt x="36" y="44"/>
                  </a:lnTo>
                  <a:lnTo>
                    <a:pt x="48" y="34"/>
                  </a:lnTo>
                  <a:lnTo>
                    <a:pt x="63" y="26"/>
                  </a:lnTo>
                  <a:lnTo>
                    <a:pt x="79" y="18"/>
                  </a:lnTo>
                  <a:lnTo>
                    <a:pt x="94" y="11"/>
                  </a:lnTo>
                  <a:lnTo>
                    <a:pt x="107" y="6"/>
                  </a:lnTo>
                  <a:lnTo>
                    <a:pt x="121" y="2"/>
                  </a:lnTo>
                  <a:lnTo>
                    <a:pt x="132" y="0"/>
                  </a:lnTo>
                  <a:lnTo>
                    <a:pt x="141" y="0"/>
                  </a:lnTo>
                  <a:lnTo>
                    <a:pt x="146" y="2"/>
                  </a:lnTo>
                  <a:lnTo>
                    <a:pt x="151" y="4"/>
                  </a:lnTo>
                  <a:lnTo>
                    <a:pt x="152" y="11"/>
                  </a:lnTo>
                  <a:lnTo>
                    <a:pt x="149" y="18"/>
                  </a:lnTo>
                  <a:lnTo>
                    <a:pt x="145" y="26"/>
                  </a:lnTo>
                  <a:lnTo>
                    <a:pt x="138" y="34"/>
                  </a:lnTo>
                  <a:lnTo>
                    <a:pt x="129" y="42"/>
                  </a:lnTo>
                  <a:lnTo>
                    <a:pt x="117" y="52"/>
                  </a:lnTo>
                  <a:lnTo>
                    <a:pt x="105" y="61"/>
                  </a:lnTo>
                  <a:lnTo>
                    <a:pt x="90" y="71"/>
                  </a:lnTo>
                  <a:lnTo>
                    <a:pt x="74" y="79"/>
                  </a:lnTo>
                  <a:lnTo>
                    <a:pt x="59" y="85"/>
                  </a:lnTo>
                  <a:lnTo>
                    <a:pt x="45" y="91"/>
                  </a:lnTo>
                  <a:lnTo>
                    <a:pt x="32" y="93"/>
                  </a:lnTo>
                  <a:lnTo>
                    <a:pt x="21" y="96"/>
                  </a:lnTo>
                  <a:lnTo>
                    <a:pt x="12" y="96"/>
                  </a:lnTo>
                  <a:lnTo>
                    <a:pt x="5" y="95"/>
                  </a:lnTo>
                  <a:lnTo>
                    <a:pt x="1" y="91"/>
                  </a:lnTo>
                </a:path>
              </a:pathLst>
            </a:custGeom>
            <a:noFill/>
            <a:ln w="0">
              <a:solidFill>
                <a:srgbClr val="FFFF9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20" name="Freeform 175">
              <a:extLst>
                <a:ext uri="{FF2B5EF4-FFF2-40B4-BE49-F238E27FC236}">
                  <a16:creationId xmlns:a16="http://schemas.microsoft.com/office/drawing/2014/main" id="{BCA13A82-DC57-F945-04E6-7F96234877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6" y="3165"/>
              <a:ext cx="130" cy="83"/>
            </a:xfrm>
            <a:custGeom>
              <a:avLst/>
              <a:gdLst>
                <a:gd name="T0" fmla="*/ 0 w 130"/>
                <a:gd name="T1" fmla="*/ 78 h 83"/>
                <a:gd name="T2" fmla="*/ 0 w 130"/>
                <a:gd name="T3" fmla="*/ 78 h 83"/>
                <a:gd name="T4" fmla="*/ 0 w 130"/>
                <a:gd name="T5" fmla="*/ 74 h 83"/>
                <a:gd name="T6" fmla="*/ 1 w 130"/>
                <a:gd name="T7" fmla="*/ 67 h 83"/>
                <a:gd name="T8" fmla="*/ 5 w 130"/>
                <a:gd name="T9" fmla="*/ 61 h 83"/>
                <a:gd name="T10" fmla="*/ 12 w 130"/>
                <a:gd name="T11" fmla="*/ 54 h 83"/>
                <a:gd name="T12" fmla="*/ 20 w 130"/>
                <a:gd name="T13" fmla="*/ 46 h 83"/>
                <a:gd name="T14" fmla="*/ 29 w 130"/>
                <a:gd name="T15" fmla="*/ 39 h 83"/>
                <a:gd name="T16" fmla="*/ 41 w 130"/>
                <a:gd name="T17" fmla="*/ 31 h 83"/>
                <a:gd name="T18" fmla="*/ 54 w 130"/>
                <a:gd name="T19" fmla="*/ 23 h 83"/>
                <a:gd name="T20" fmla="*/ 54 w 130"/>
                <a:gd name="T21" fmla="*/ 23 h 83"/>
                <a:gd name="T22" fmla="*/ 67 w 130"/>
                <a:gd name="T23" fmla="*/ 16 h 83"/>
                <a:gd name="T24" fmla="*/ 79 w 130"/>
                <a:gd name="T25" fmla="*/ 9 h 83"/>
                <a:gd name="T26" fmla="*/ 91 w 130"/>
                <a:gd name="T27" fmla="*/ 5 h 83"/>
                <a:gd name="T28" fmla="*/ 102 w 130"/>
                <a:gd name="T29" fmla="*/ 1 h 83"/>
                <a:gd name="T30" fmla="*/ 113 w 130"/>
                <a:gd name="T31" fmla="*/ 0 h 83"/>
                <a:gd name="T32" fmla="*/ 121 w 130"/>
                <a:gd name="T33" fmla="*/ 0 h 83"/>
                <a:gd name="T34" fmla="*/ 126 w 130"/>
                <a:gd name="T35" fmla="*/ 1 h 83"/>
                <a:gd name="T36" fmla="*/ 130 w 130"/>
                <a:gd name="T37" fmla="*/ 5 h 83"/>
                <a:gd name="T38" fmla="*/ 130 w 130"/>
                <a:gd name="T39" fmla="*/ 5 h 83"/>
                <a:gd name="T40" fmla="*/ 130 w 130"/>
                <a:gd name="T41" fmla="*/ 11 h 83"/>
                <a:gd name="T42" fmla="*/ 129 w 130"/>
                <a:gd name="T43" fmla="*/ 16 h 83"/>
                <a:gd name="T44" fmla="*/ 125 w 130"/>
                <a:gd name="T45" fmla="*/ 23 h 83"/>
                <a:gd name="T46" fmla="*/ 118 w 130"/>
                <a:gd name="T47" fmla="*/ 30 h 83"/>
                <a:gd name="T48" fmla="*/ 110 w 130"/>
                <a:gd name="T49" fmla="*/ 38 h 83"/>
                <a:gd name="T50" fmla="*/ 99 w 130"/>
                <a:gd name="T51" fmla="*/ 46 h 83"/>
                <a:gd name="T52" fmla="*/ 89 w 130"/>
                <a:gd name="T53" fmla="*/ 54 h 83"/>
                <a:gd name="T54" fmla="*/ 77 w 130"/>
                <a:gd name="T55" fmla="*/ 62 h 83"/>
                <a:gd name="T56" fmla="*/ 77 w 130"/>
                <a:gd name="T57" fmla="*/ 62 h 83"/>
                <a:gd name="T58" fmla="*/ 63 w 130"/>
                <a:gd name="T59" fmla="*/ 69 h 83"/>
                <a:gd name="T60" fmla="*/ 50 w 130"/>
                <a:gd name="T61" fmla="*/ 74 h 83"/>
                <a:gd name="T62" fmla="*/ 37 w 130"/>
                <a:gd name="T63" fmla="*/ 79 h 83"/>
                <a:gd name="T64" fmla="*/ 27 w 130"/>
                <a:gd name="T65" fmla="*/ 82 h 83"/>
                <a:gd name="T66" fmla="*/ 17 w 130"/>
                <a:gd name="T67" fmla="*/ 83 h 83"/>
                <a:gd name="T68" fmla="*/ 9 w 130"/>
                <a:gd name="T69" fmla="*/ 83 h 83"/>
                <a:gd name="T70" fmla="*/ 4 w 130"/>
                <a:gd name="T71" fmla="*/ 82 h 83"/>
                <a:gd name="T72" fmla="*/ 0 w 130"/>
                <a:gd name="T73" fmla="*/ 78 h 8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30" h="83">
                  <a:moveTo>
                    <a:pt x="0" y="78"/>
                  </a:moveTo>
                  <a:lnTo>
                    <a:pt x="0" y="78"/>
                  </a:lnTo>
                  <a:lnTo>
                    <a:pt x="0" y="74"/>
                  </a:lnTo>
                  <a:lnTo>
                    <a:pt x="1" y="67"/>
                  </a:lnTo>
                  <a:lnTo>
                    <a:pt x="5" y="61"/>
                  </a:lnTo>
                  <a:lnTo>
                    <a:pt x="12" y="54"/>
                  </a:lnTo>
                  <a:lnTo>
                    <a:pt x="20" y="46"/>
                  </a:lnTo>
                  <a:lnTo>
                    <a:pt x="29" y="39"/>
                  </a:lnTo>
                  <a:lnTo>
                    <a:pt x="41" y="31"/>
                  </a:lnTo>
                  <a:lnTo>
                    <a:pt x="54" y="23"/>
                  </a:lnTo>
                  <a:lnTo>
                    <a:pt x="67" y="16"/>
                  </a:lnTo>
                  <a:lnTo>
                    <a:pt x="79" y="9"/>
                  </a:lnTo>
                  <a:lnTo>
                    <a:pt x="91" y="5"/>
                  </a:lnTo>
                  <a:lnTo>
                    <a:pt x="102" y="1"/>
                  </a:lnTo>
                  <a:lnTo>
                    <a:pt x="113" y="0"/>
                  </a:lnTo>
                  <a:lnTo>
                    <a:pt x="121" y="0"/>
                  </a:lnTo>
                  <a:lnTo>
                    <a:pt x="126" y="1"/>
                  </a:lnTo>
                  <a:lnTo>
                    <a:pt x="130" y="5"/>
                  </a:lnTo>
                  <a:lnTo>
                    <a:pt x="130" y="11"/>
                  </a:lnTo>
                  <a:lnTo>
                    <a:pt x="129" y="16"/>
                  </a:lnTo>
                  <a:lnTo>
                    <a:pt x="125" y="23"/>
                  </a:lnTo>
                  <a:lnTo>
                    <a:pt x="118" y="30"/>
                  </a:lnTo>
                  <a:lnTo>
                    <a:pt x="110" y="38"/>
                  </a:lnTo>
                  <a:lnTo>
                    <a:pt x="99" y="46"/>
                  </a:lnTo>
                  <a:lnTo>
                    <a:pt x="89" y="54"/>
                  </a:lnTo>
                  <a:lnTo>
                    <a:pt x="77" y="62"/>
                  </a:lnTo>
                  <a:lnTo>
                    <a:pt x="63" y="69"/>
                  </a:lnTo>
                  <a:lnTo>
                    <a:pt x="50" y="74"/>
                  </a:lnTo>
                  <a:lnTo>
                    <a:pt x="37" y="79"/>
                  </a:lnTo>
                  <a:lnTo>
                    <a:pt x="27" y="82"/>
                  </a:lnTo>
                  <a:lnTo>
                    <a:pt x="17" y="83"/>
                  </a:lnTo>
                  <a:lnTo>
                    <a:pt x="9" y="83"/>
                  </a:lnTo>
                  <a:lnTo>
                    <a:pt x="4" y="82"/>
                  </a:lnTo>
                  <a:lnTo>
                    <a:pt x="0" y="78"/>
                  </a:lnTo>
                </a:path>
              </a:pathLst>
            </a:custGeom>
            <a:noFill/>
            <a:ln w="0">
              <a:solidFill>
                <a:srgbClr val="FFFF9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21" name="Freeform 176">
              <a:extLst>
                <a:ext uri="{FF2B5EF4-FFF2-40B4-BE49-F238E27FC236}">
                  <a16:creationId xmlns:a16="http://schemas.microsoft.com/office/drawing/2014/main" id="{4006C452-1A69-6493-0B71-F3CE22E3903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2" y="3181"/>
              <a:ext cx="18" cy="16"/>
            </a:xfrm>
            <a:custGeom>
              <a:avLst/>
              <a:gdLst>
                <a:gd name="T0" fmla="*/ 9 w 18"/>
                <a:gd name="T1" fmla="*/ 0 h 16"/>
                <a:gd name="T2" fmla="*/ 13 w 18"/>
                <a:gd name="T3" fmla="*/ 0 h 16"/>
                <a:gd name="T4" fmla="*/ 15 w 18"/>
                <a:gd name="T5" fmla="*/ 3 h 16"/>
                <a:gd name="T6" fmla="*/ 18 w 18"/>
                <a:gd name="T7" fmla="*/ 4 h 16"/>
                <a:gd name="T8" fmla="*/ 18 w 18"/>
                <a:gd name="T9" fmla="*/ 7 h 16"/>
                <a:gd name="T10" fmla="*/ 18 w 18"/>
                <a:gd name="T11" fmla="*/ 11 h 16"/>
                <a:gd name="T12" fmla="*/ 15 w 18"/>
                <a:gd name="T13" fmla="*/ 14 h 16"/>
                <a:gd name="T14" fmla="*/ 13 w 18"/>
                <a:gd name="T15" fmla="*/ 16 h 16"/>
                <a:gd name="T16" fmla="*/ 9 w 18"/>
                <a:gd name="T17" fmla="*/ 16 h 16"/>
                <a:gd name="T18" fmla="*/ 5 w 18"/>
                <a:gd name="T19" fmla="*/ 16 h 16"/>
                <a:gd name="T20" fmla="*/ 3 w 18"/>
                <a:gd name="T21" fmla="*/ 14 h 16"/>
                <a:gd name="T22" fmla="*/ 0 w 18"/>
                <a:gd name="T23" fmla="*/ 11 h 16"/>
                <a:gd name="T24" fmla="*/ 0 w 18"/>
                <a:gd name="T25" fmla="*/ 7 h 16"/>
                <a:gd name="T26" fmla="*/ 0 w 18"/>
                <a:gd name="T27" fmla="*/ 4 h 16"/>
                <a:gd name="T28" fmla="*/ 3 w 18"/>
                <a:gd name="T29" fmla="*/ 3 h 16"/>
                <a:gd name="T30" fmla="*/ 5 w 18"/>
                <a:gd name="T31" fmla="*/ 0 h 16"/>
                <a:gd name="T32" fmla="*/ 9 w 18"/>
                <a:gd name="T33" fmla="*/ 0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16">
                  <a:moveTo>
                    <a:pt x="9" y="0"/>
                  </a:moveTo>
                  <a:lnTo>
                    <a:pt x="13" y="0"/>
                  </a:lnTo>
                  <a:lnTo>
                    <a:pt x="15" y="3"/>
                  </a:lnTo>
                  <a:lnTo>
                    <a:pt x="18" y="4"/>
                  </a:lnTo>
                  <a:lnTo>
                    <a:pt x="18" y="7"/>
                  </a:lnTo>
                  <a:lnTo>
                    <a:pt x="18" y="11"/>
                  </a:lnTo>
                  <a:lnTo>
                    <a:pt x="15" y="14"/>
                  </a:lnTo>
                  <a:lnTo>
                    <a:pt x="13" y="16"/>
                  </a:lnTo>
                  <a:lnTo>
                    <a:pt x="9" y="16"/>
                  </a:lnTo>
                  <a:lnTo>
                    <a:pt x="5" y="16"/>
                  </a:lnTo>
                  <a:lnTo>
                    <a:pt x="3" y="14"/>
                  </a:lnTo>
                  <a:lnTo>
                    <a:pt x="0" y="11"/>
                  </a:lnTo>
                  <a:lnTo>
                    <a:pt x="0" y="7"/>
                  </a:lnTo>
                  <a:lnTo>
                    <a:pt x="0" y="4"/>
                  </a:lnTo>
                  <a:lnTo>
                    <a:pt x="3" y="3"/>
                  </a:lnTo>
                  <a:lnTo>
                    <a:pt x="5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22" name="Freeform 177">
              <a:extLst>
                <a:ext uri="{FF2B5EF4-FFF2-40B4-BE49-F238E27FC236}">
                  <a16:creationId xmlns:a16="http://schemas.microsoft.com/office/drawing/2014/main" id="{1A240B99-CA94-83E2-DD47-483B1794AE96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2" y="3181"/>
              <a:ext cx="18" cy="16"/>
            </a:xfrm>
            <a:custGeom>
              <a:avLst/>
              <a:gdLst>
                <a:gd name="T0" fmla="*/ 9 w 18"/>
                <a:gd name="T1" fmla="*/ 0 h 16"/>
                <a:gd name="T2" fmla="*/ 9 w 18"/>
                <a:gd name="T3" fmla="*/ 0 h 16"/>
                <a:gd name="T4" fmla="*/ 13 w 18"/>
                <a:gd name="T5" fmla="*/ 0 h 16"/>
                <a:gd name="T6" fmla="*/ 15 w 18"/>
                <a:gd name="T7" fmla="*/ 3 h 16"/>
                <a:gd name="T8" fmla="*/ 18 w 18"/>
                <a:gd name="T9" fmla="*/ 4 h 16"/>
                <a:gd name="T10" fmla="*/ 18 w 18"/>
                <a:gd name="T11" fmla="*/ 7 h 16"/>
                <a:gd name="T12" fmla="*/ 18 w 18"/>
                <a:gd name="T13" fmla="*/ 7 h 16"/>
                <a:gd name="T14" fmla="*/ 18 w 18"/>
                <a:gd name="T15" fmla="*/ 11 h 16"/>
                <a:gd name="T16" fmla="*/ 15 w 18"/>
                <a:gd name="T17" fmla="*/ 14 h 16"/>
                <a:gd name="T18" fmla="*/ 13 w 18"/>
                <a:gd name="T19" fmla="*/ 16 h 16"/>
                <a:gd name="T20" fmla="*/ 9 w 18"/>
                <a:gd name="T21" fmla="*/ 16 h 16"/>
                <a:gd name="T22" fmla="*/ 9 w 18"/>
                <a:gd name="T23" fmla="*/ 16 h 16"/>
                <a:gd name="T24" fmla="*/ 5 w 18"/>
                <a:gd name="T25" fmla="*/ 16 h 16"/>
                <a:gd name="T26" fmla="*/ 3 w 18"/>
                <a:gd name="T27" fmla="*/ 14 h 16"/>
                <a:gd name="T28" fmla="*/ 0 w 18"/>
                <a:gd name="T29" fmla="*/ 11 h 16"/>
                <a:gd name="T30" fmla="*/ 0 w 18"/>
                <a:gd name="T31" fmla="*/ 7 h 16"/>
                <a:gd name="T32" fmla="*/ 0 w 18"/>
                <a:gd name="T33" fmla="*/ 7 h 16"/>
                <a:gd name="T34" fmla="*/ 0 w 18"/>
                <a:gd name="T35" fmla="*/ 4 h 16"/>
                <a:gd name="T36" fmla="*/ 3 w 18"/>
                <a:gd name="T37" fmla="*/ 3 h 16"/>
                <a:gd name="T38" fmla="*/ 5 w 18"/>
                <a:gd name="T39" fmla="*/ 0 h 16"/>
                <a:gd name="T40" fmla="*/ 9 w 18"/>
                <a:gd name="T41" fmla="*/ 0 h 1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" h="16">
                  <a:moveTo>
                    <a:pt x="9" y="0"/>
                  </a:moveTo>
                  <a:lnTo>
                    <a:pt x="9" y="0"/>
                  </a:lnTo>
                  <a:lnTo>
                    <a:pt x="13" y="0"/>
                  </a:lnTo>
                  <a:lnTo>
                    <a:pt x="15" y="3"/>
                  </a:lnTo>
                  <a:lnTo>
                    <a:pt x="18" y="4"/>
                  </a:lnTo>
                  <a:lnTo>
                    <a:pt x="18" y="7"/>
                  </a:lnTo>
                  <a:lnTo>
                    <a:pt x="18" y="11"/>
                  </a:lnTo>
                  <a:lnTo>
                    <a:pt x="15" y="14"/>
                  </a:lnTo>
                  <a:lnTo>
                    <a:pt x="13" y="16"/>
                  </a:lnTo>
                  <a:lnTo>
                    <a:pt x="9" y="16"/>
                  </a:lnTo>
                  <a:lnTo>
                    <a:pt x="5" y="16"/>
                  </a:lnTo>
                  <a:lnTo>
                    <a:pt x="3" y="14"/>
                  </a:lnTo>
                  <a:lnTo>
                    <a:pt x="0" y="11"/>
                  </a:lnTo>
                  <a:lnTo>
                    <a:pt x="0" y="7"/>
                  </a:lnTo>
                  <a:lnTo>
                    <a:pt x="0" y="4"/>
                  </a:lnTo>
                  <a:lnTo>
                    <a:pt x="3" y="3"/>
                  </a:lnTo>
                  <a:lnTo>
                    <a:pt x="5" y="0"/>
                  </a:lnTo>
                  <a:lnTo>
                    <a:pt x="9" y="0"/>
                  </a:lnTo>
                </a:path>
              </a:pathLst>
            </a:custGeom>
            <a:noFill/>
            <a:ln w="0">
              <a:solidFill>
                <a:srgbClr val="0000B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23" name="Freeform 178">
              <a:extLst>
                <a:ext uri="{FF2B5EF4-FFF2-40B4-BE49-F238E27FC236}">
                  <a16:creationId xmlns:a16="http://schemas.microsoft.com/office/drawing/2014/main" id="{693FBB44-E07E-733D-0146-16F255A279C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7" y="3259"/>
              <a:ext cx="15" cy="15"/>
            </a:xfrm>
            <a:custGeom>
              <a:avLst/>
              <a:gdLst>
                <a:gd name="T0" fmla="*/ 7 w 15"/>
                <a:gd name="T1" fmla="*/ 0 h 15"/>
                <a:gd name="T2" fmla="*/ 11 w 15"/>
                <a:gd name="T3" fmla="*/ 0 h 15"/>
                <a:gd name="T4" fmla="*/ 14 w 15"/>
                <a:gd name="T5" fmla="*/ 2 h 15"/>
                <a:gd name="T6" fmla="*/ 15 w 15"/>
                <a:gd name="T7" fmla="*/ 4 h 15"/>
                <a:gd name="T8" fmla="*/ 15 w 15"/>
                <a:gd name="T9" fmla="*/ 8 h 15"/>
                <a:gd name="T10" fmla="*/ 15 w 15"/>
                <a:gd name="T11" fmla="*/ 11 h 15"/>
                <a:gd name="T12" fmla="*/ 14 w 15"/>
                <a:gd name="T13" fmla="*/ 12 h 15"/>
                <a:gd name="T14" fmla="*/ 11 w 15"/>
                <a:gd name="T15" fmla="*/ 14 h 15"/>
                <a:gd name="T16" fmla="*/ 7 w 15"/>
                <a:gd name="T17" fmla="*/ 15 h 15"/>
                <a:gd name="T18" fmla="*/ 4 w 15"/>
                <a:gd name="T19" fmla="*/ 14 h 15"/>
                <a:gd name="T20" fmla="*/ 1 w 15"/>
                <a:gd name="T21" fmla="*/ 12 h 15"/>
                <a:gd name="T22" fmla="*/ 0 w 15"/>
                <a:gd name="T23" fmla="*/ 11 h 15"/>
                <a:gd name="T24" fmla="*/ 0 w 15"/>
                <a:gd name="T25" fmla="*/ 8 h 15"/>
                <a:gd name="T26" fmla="*/ 0 w 15"/>
                <a:gd name="T27" fmla="*/ 4 h 15"/>
                <a:gd name="T28" fmla="*/ 1 w 15"/>
                <a:gd name="T29" fmla="*/ 2 h 15"/>
                <a:gd name="T30" fmla="*/ 4 w 15"/>
                <a:gd name="T31" fmla="*/ 0 h 15"/>
                <a:gd name="T32" fmla="*/ 7 w 15"/>
                <a:gd name="T33" fmla="*/ 0 h 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5" h="15">
                  <a:moveTo>
                    <a:pt x="7" y="0"/>
                  </a:moveTo>
                  <a:lnTo>
                    <a:pt x="11" y="0"/>
                  </a:lnTo>
                  <a:lnTo>
                    <a:pt x="14" y="2"/>
                  </a:lnTo>
                  <a:lnTo>
                    <a:pt x="15" y="4"/>
                  </a:lnTo>
                  <a:lnTo>
                    <a:pt x="15" y="8"/>
                  </a:lnTo>
                  <a:lnTo>
                    <a:pt x="15" y="11"/>
                  </a:lnTo>
                  <a:lnTo>
                    <a:pt x="14" y="12"/>
                  </a:lnTo>
                  <a:lnTo>
                    <a:pt x="11" y="14"/>
                  </a:lnTo>
                  <a:lnTo>
                    <a:pt x="7" y="15"/>
                  </a:lnTo>
                  <a:lnTo>
                    <a:pt x="4" y="14"/>
                  </a:lnTo>
                  <a:lnTo>
                    <a:pt x="1" y="12"/>
                  </a:lnTo>
                  <a:lnTo>
                    <a:pt x="0" y="11"/>
                  </a:lnTo>
                  <a:lnTo>
                    <a:pt x="0" y="8"/>
                  </a:lnTo>
                  <a:lnTo>
                    <a:pt x="0" y="4"/>
                  </a:lnTo>
                  <a:lnTo>
                    <a:pt x="1" y="2"/>
                  </a:lnTo>
                  <a:lnTo>
                    <a:pt x="4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24" name="Freeform 179">
              <a:extLst>
                <a:ext uri="{FF2B5EF4-FFF2-40B4-BE49-F238E27FC236}">
                  <a16:creationId xmlns:a16="http://schemas.microsoft.com/office/drawing/2014/main" id="{8EC73A9F-DF57-48ED-05E5-E716A3CAED8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7" y="3259"/>
              <a:ext cx="15" cy="15"/>
            </a:xfrm>
            <a:custGeom>
              <a:avLst/>
              <a:gdLst>
                <a:gd name="T0" fmla="*/ 7 w 15"/>
                <a:gd name="T1" fmla="*/ 0 h 15"/>
                <a:gd name="T2" fmla="*/ 7 w 15"/>
                <a:gd name="T3" fmla="*/ 0 h 15"/>
                <a:gd name="T4" fmla="*/ 11 w 15"/>
                <a:gd name="T5" fmla="*/ 0 h 15"/>
                <a:gd name="T6" fmla="*/ 14 w 15"/>
                <a:gd name="T7" fmla="*/ 2 h 15"/>
                <a:gd name="T8" fmla="*/ 15 w 15"/>
                <a:gd name="T9" fmla="*/ 4 h 15"/>
                <a:gd name="T10" fmla="*/ 15 w 15"/>
                <a:gd name="T11" fmla="*/ 8 h 15"/>
                <a:gd name="T12" fmla="*/ 15 w 15"/>
                <a:gd name="T13" fmla="*/ 8 h 15"/>
                <a:gd name="T14" fmla="*/ 15 w 15"/>
                <a:gd name="T15" fmla="*/ 11 h 15"/>
                <a:gd name="T16" fmla="*/ 14 w 15"/>
                <a:gd name="T17" fmla="*/ 12 h 15"/>
                <a:gd name="T18" fmla="*/ 11 w 15"/>
                <a:gd name="T19" fmla="*/ 14 h 15"/>
                <a:gd name="T20" fmla="*/ 7 w 15"/>
                <a:gd name="T21" fmla="*/ 15 h 15"/>
                <a:gd name="T22" fmla="*/ 7 w 15"/>
                <a:gd name="T23" fmla="*/ 15 h 15"/>
                <a:gd name="T24" fmla="*/ 4 w 15"/>
                <a:gd name="T25" fmla="*/ 14 h 15"/>
                <a:gd name="T26" fmla="*/ 1 w 15"/>
                <a:gd name="T27" fmla="*/ 12 h 15"/>
                <a:gd name="T28" fmla="*/ 0 w 15"/>
                <a:gd name="T29" fmla="*/ 11 h 15"/>
                <a:gd name="T30" fmla="*/ 0 w 15"/>
                <a:gd name="T31" fmla="*/ 8 h 15"/>
                <a:gd name="T32" fmla="*/ 0 w 15"/>
                <a:gd name="T33" fmla="*/ 8 h 15"/>
                <a:gd name="T34" fmla="*/ 0 w 15"/>
                <a:gd name="T35" fmla="*/ 4 h 15"/>
                <a:gd name="T36" fmla="*/ 1 w 15"/>
                <a:gd name="T37" fmla="*/ 2 h 15"/>
                <a:gd name="T38" fmla="*/ 4 w 15"/>
                <a:gd name="T39" fmla="*/ 0 h 15"/>
                <a:gd name="T40" fmla="*/ 7 w 15"/>
                <a:gd name="T41" fmla="*/ 0 h 1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5" h="15">
                  <a:moveTo>
                    <a:pt x="7" y="0"/>
                  </a:moveTo>
                  <a:lnTo>
                    <a:pt x="7" y="0"/>
                  </a:lnTo>
                  <a:lnTo>
                    <a:pt x="11" y="0"/>
                  </a:lnTo>
                  <a:lnTo>
                    <a:pt x="14" y="2"/>
                  </a:lnTo>
                  <a:lnTo>
                    <a:pt x="15" y="4"/>
                  </a:lnTo>
                  <a:lnTo>
                    <a:pt x="15" y="8"/>
                  </a:lnTo>
                  <a:lnTo>
                    <a:pt x="15" y="11"/>
                  </a:lnTo>
                  <a:lnTo>
                    <a:pt x="14" y="12"/>
                  </a:lnTo>
                  <a:lnTo>
                    <a:pt x="11" y="14"/>
                  </a:lnTo>
                  <a:lnTo>
                    <a:pt x="7" y="15"/>
                  </a:lnTo>
                  <a:lnTo>
                    <a:pt x="4" y="14"/>
                  </a:lnTo>
                  <a:lnTo>
                    <a:pt x="1" y="12"/>
                  </a:lnTo>
                  <a:lnTo>
                    <a:pt x="0" y="11"/>
                  </a:lnTo>
                  <a:lnTo>
                    <a:pt x="0" y="8"/>
                  </a:lnTo>
                  <a:lnTo>
                    <a:pt x="0" y="4"/>
                  </a:lnTo>
                  <a:lnTo>
                    <a:pt x="1" y="2"/>
                  </a:lnTo>
                  <a:lnTo>
                    <a:pt x="4" y="0"/>
                  </a:lnTo>
                  <a:lnTo>
                    <a:pt x="7" y="0"/>
                  </a:lnTo>
                </a:path>
              </a:pathLst>
            </a:custGeom>
            <a:noFill/>
            <a:ln w="0">
              <a:solidFill>
                <a:srgbClr val="0000B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25" name="Freeform 180">
              <a:extLst>
                <a:ext uri="{FF2B5EF4-FFF2-40B4-BE49-F238E27FC236}">
                  <a16:creationId xmlns:a16="http://schemas.microsoft.com/office/drawing/2014/main" id="{F28408E6-6FA3-230B-954F-7FD17D72A4B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2" y="3176"/>
              <a:ext cx="17" cy="14"/>
            </a:xfrm>
            <a:custGeom>
              <a:avLst/>
              <a:gdLst>
                <a:gd name="T0" fmla="*/ 11 w 17"/>
                <a:gd name="T1" fmla="*/ 0 h 14"/>
                <a:gd name="T2" fmla="*/ 13 w 17"/>
                <a:gd name="T3" fmla="*/ 0 h 14"/>
                <a:gd name="T4" fmla="*/ 15 w 17"/>
                <a:gd name="T5" fmla="*/ 1 h 14"/>
                <a:gd name="T6" fmla="*/ 17 w 17"/>
                <a:gd name="T7" fmla="*/ 4 h 14"/>
                <a:gd name="T8" fmla="*/ 17 w 17"/>
                <a:gd name="T9" fmla="*/ 6 h 14"/>
                <a:gd name="T10" fmla="*/ 17 w 17"/>
                <a:gd name="T11" fmla="*/ 10 h 14"/>
                <a:gd name="T12" fmla="*/ 15 w 17"/>
                <a:gd name="T13" fmla="*/ 12 h 14"/>
                <a:gd name="T14" fmla="*/ 13 w 17"/>
                <a:gd name="T15" fmla="*/ 14 h 14"/>
                <a:gd name="T16" fmla="*/ 11 w 17"/>
                <a:gd name="T17" fmla="*/ 14 h 14"/>
                <a:gd name="T18" fmla="*/ 6 w 17"/>
                <a:gd name="T19" fmla="*/ 14 h 14"/>
                <a:gd name="T20" fmla="*/ 4 w 17"/>
                <a:gd name="T21" fmla="*/ 12 h 14"/>
                <a:gd name="T22" fmla="*/ 1 w 17"/>
                <a:gd name="T23" fmla="*/ 10 h 14"/>
                <a:gd name="T24" fmla="*/ 0 w 17"/>
                <a:gd name="T25" fmla="*/ 6 h 14"/>
                <a:gd name="T26" fmla="*/ 1 w 17"/>
                <a:gd name="T27" fmla="*/ 4 h 14"/>
                <a:gd name="T28" fmla="*/ 4 w 17"/>
                <a:gd name="T29" fmla="*/ 1 h 14"/>
                <a:gd name="T30" fmla="*/ 6 w 17"/>
                <a:gd name="T31" fmla="*/ 0 h 14"/>
                <a:gd name="T32" fmla="*/ 11 w 17"/>
                <a:gd name="T33" fmla="*/ 0 h 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7" h="14">
                  <a:moveTo>
                    <a:pt x="11" y="0"/>
                  </a:moveTo>
                  <a:lnTo>
                    <a:pt x="13" y="0"/>
                  </a:lnTo>
                  <a:lnTo>
                    <a:pt x="15" y="1"/>
                  </a:lnTo>
                  <a:lnTo>
                    <a:pt x="17" y="4"/>
                  </a:lnTo>
                  <a:lnTo>
                    <a:pt x="17" y="6"/>
                  </a:lnTo>
                  <a:lnTo>
                    <a:pt x="17" y="10"/>
                  </a:lnTo>
                  <a:lnTo>
                    <a:pt x="15" y="12"/>
                  </a:lnTo>
                  <a:lnTo>
                    <a:pt x="13" y="14"/>
                  </a:lnTo>
                  <a:lnTo>
                    <a:pt x="11" y="14"/>
                  </a:lnTo>
                  <a:lnTo>
                    <a:pt x="6" y="14"/>
                  </a:lnTo>
                  <a:lnTo>
                    <a:pt x="4" y="12"/>
                  </a:lnTo>
                  <a:lnTo>
                    <a:pt x="1" y="10"/>
                  </a:lnTo>
                  <a:lnTo>
                    <a:pt x="0" y="6"/>
                  </a:lnTo>
                  <a:lnTo>
                    <a:pt x="1" y="4"/>
                  </a:lnTo>
                  <a:lnTo>
                    <a:pt x="4" y="1"/>
                  </a:lnTo>
                  <a:lnTo>
                    <a:pt x="6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26" name="Freeform 181">
              <a:extLst>
                <a:ext uri="{FF2B5EF4-FFF2-40B4-BE49-F238E27FC236}">
                  <a16:creationId xmlns:a16="http://schemas.microsoft.com/office/drawing/2014/main" id="{4C49F468-667D-300A-0B27-F200E6D1F44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2" y="3176"/>
              <a:ext cx="17" cy="14"/>
            </a:xfrm>
            <a:custGeom>
              <a:avLst/>
              <a:gdLst>
                <a:gd name="T0" fmla="*/ 11 w 17"/>
                <a:gd name="T1" fmla="*/ 0 h 14"/>
                <a:gd name="T2" fmla="*/ 11 w 17"/>
                <a:gd name="T3" fmla="*/ 0 h 14"/>
                <a:gd name="T4" fmla="*/ 13 w 17"/>
                <a:gd name="T5" fmla="*/ 0 h 14"/>
                <a:gd name="T6" fmla="*/ 15 w 17"/>
                <a:gd name="T7" fmla="*/ 1 h 14"/>
                <a:gd name="T8" fmla="*/ 17 w 17"/>
                <a:gd name="T9" fmla="*/ 4 h 14"/>
                <a:gd name="T10" fmla="*/ 17 w 17"/>
                <a:gd name="T11" fmla="*/ 6 h 14"/>
                <a:gd name="T12" fmla="*/ 17 w 17"/>
                <a:gd name="T13" fmla="*/ 6 h 14"/>
                <a:gd name="T14" fmla="*/ 17 w 17"/>
                <a:gd name="T15" fmla="*/ 10 h 14"/>
                <a:gd name="T16" fmla="*/ 15 w 17"/>
                <a:gd name="T17" fmla="*/ 12 h 14"/>
                <a:gd name="T18" fmla="*/ 13 w 17"/>
                <a:gd name="T19" fmla="*/ 14 h 14"/>
                <a:gd name="T20" fmla="*/ 11 w 17"/>
                <a:gd name="T21" fmla="*/ 14 h 14"/>
                <a:gd name="T22" fmla="*/ 11 w 17"/>
                <a:gd name="T23" fmla="*/ 14 h 14"/>
                <a:gd name="T24" fmla="*/ 6 w 17"/>
                <a:gd name="T25" fmla="*/ 14 h 14"/>
                <a:gd name="T26" fmla="*/ 4 w 17"/>
                <a:gd name="T27" fmla="*/ 12 h 14"/>
                <a:gd name="T28" fmla="*/ 1 w 17"/>
                <a:gd name="T29" fmla="*/ 10 h 14"/>
                <a:gd name="T30" fmla="*/ 0 w 17"/>
                <a:gd name="T31" fmla="*/ 6 h 14"/>
                <a:gd name="T32" fmla="*/ 0 w 17"/>
                <a:gd name="T33" fmla="*/ 6 h 14"/>
                <a:gd name="T34" fmla="*/ 1 w 17"/>
                <a:gd name="T35" fmla="*/ 4 h 14"/>
                <a:gd name="T36" fmla="*/ 4 w 17"/>
                <a:gd name="T37" fmla="*/ 1 h 14"/>
                <a:gd name="T38" fmla="*/ 6 w 17"/>
                <a:gd name="T39" fmla="*/ 0 h 14"/>
                <a:gd name="T40" fmla="*/ 11 w 17"/>
                <a:gd name="T41" fmla="*/ 0 h 1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7" h="14">
                  <a:moveTo>
                    <a:pt x="11" y="0"/>
                  </a:moveTo>
                  <a:lnTo>
                    <a:pt x="11" y="0"/>
                  </a:lnTo>
                  <a:lnTo>
                    <a:pt x="13" y="0"/>
                  </a:lnTo>
                  <a:lnTo>
                    <a:pt x="15" y="1"/>
                  </a:lnTo>
                  <a:lnTo>
                    <a:pt x="17" y="4"/>
                  </a:lnTo>
                  <a:lnTo>
                    <a:pt x="17" y="6"/>
                  </a:lnTo>
                  <a:lnTo>
                    <a:pt x="17" y="10"/>
                  </a:lnTo>
                  <a:lnTo>
                    <a:pt x="15" y="12"/>
                  </a:lnTo>
                  <a:lnTo>
                    <a:pt x="13" y="14"/>
                  </a:lnTo>
                  <a:lnTo>
                    <a:pt x="11" y="14"/>
                  </a:lnTo>
                  <a:lnTo>
                    <a:pt x="6" y="14"/>
                  </a:lnTo>
                  <a:lnTo>
                    <a:pt x="4" y="12"/>
                  </a:lnTo>
                  <a:lnTo>
                    <a:pt x="1" y="10"/>
                  </a:lnTo>
                  <a:lnTo>
                    <a:pt x="0" y="6"/>
                  </a:lnTo>
                  <a:lnTo>
                    <a:pt x="1" y="4"/>
                  </a:lnTo>
                  <a:lnTo>
                    <a:pt x="4" y="1"/>
                  </a:lnTo>
                  <a:lnTo>
                    <a:pt x="6" y="0"/>
                  </a:lnTo>
                  <a:lnTo>
                    <a:pt x="11" y="0"/>
                  </a:lnTo>
                </a:path>
              </a:pathLst>
            </a:custGeom>
            <a:noFill/>
            <a:ln w="0">
              <a:solidFill>
                <a:srgbClr val="0000B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27" name="Freeform 182">
              <a:extLst>
                <a:ext uri="{FF2B5EF4-FFF2-40B4-BE49-F238E27FC236}">
                  <a16:creationId xmlns:a16="http://schemas.microsoft.com/office/drawing/2014/main" id="{A81A176F-995F-64C4-1BA4-535F62259D9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6" y="3354"/>
              <a:ext cx="483" cy="503"/>
            </a:xfrm>
            <a:custGeom>
              <a:avLst/>
              <a:gdLst>
                <a:gd name="T0" fmla="*/ 109 w 483"/>
                <a:gd name="T1" fmla="*/ 503 h 503"/>
                <a:gd name="T2" fmla="*/ 107 w 483"/>
                <a:gd name="T3" fmla="*/ 474 h 503"/>
                <a:gd name="T4" fmla="*/ 106 w 483"/>
                <a:gd name="T5" fmla="*/ 446 h 503"/>
                <a:gd name="T6" fmla="*/ 102 w 483"/>
                <a:gd name="T7" fmla="*/ 418 h 503"/>
                <a:gd name="T8" fmla="*/ 99 w 483"/>
                <a:gd name="T9" fmla="*/ 389 h 503"/>
                <a:gd name="T10" fmla="*/ 94 w 483"/>
                <a:gd name="T11" fmla="*/ 356 h 503"/>
                <a:gd name="T12" fmla="*/ 87 w 483"/>
                <a:gd name="T13" fmla="*/ 327 h 503"/>
                <a:gd name="T14" fmla="*/ 80 w 483"/>
                <a:gd name="T15" fmla="*/ 303 h 503"/>
                <a:gd name="T16" fmla="*/ 72 w 483"/>
                <a:gd name="T17" fmla="*/ 283 h 503"/>
                <a:gd name="T18" fmla="*/ 64 w 483"/>
                <a:gd name="T19" fmla="*/ 265 h 503"/>
                <a:gd name="T20" fmla="*/ 55 w 483"/>
                <a:gd name="T21" fmla="*/ 250 h 503"/>
                <a:gd name="T22" fmla="*/ 47 w 483"/>
                <a:gd name="T23" fmla="*/ 236 h 503"/>
                <a:gd name="T24" fmla="*/ 37 w 483"/>
                <a:gd name="T25" fmla="*/ 221 h 503"/>
                <a:gd name="T26" fmla="*/ 21 w 483"/>
                <a:gd name="T27" fmla="*/ 190 h 503"/>
                <a:gd name="T28" fmla="*/ 9 w 483"/>
                <a:gd name="T29" fmla="*/ 156 h 503"/>
                <a:gd name="T30" fmla="*/ 2 w 483"/>
                <a:gd name="T31" fmla="*/ 132 h 503"/>
                <a:gd name="T32" fmla="*/ 0 w 483"/>
                <a:gd name="T33" fmla="*/ 121 h 503"/>
                <a:gd name="T34" fmla="*/ 221 w 483"/>
                <a:gd name="T35" fmla="*/ 0 h 503"/>
                <a:gd name="T36" fmla="*/ 226 w 483"/>
                <a:gd name="T37" fmla="*/ 6 h 503"/>
                <a:gd name="T38" fmla="*/ 239 w 483"/>
                <a:gd name="T39" fmla="*/ 27 h 503"/>
                <a:gd name="T40" fmla="*/ 260 w 483"/>
                <a:gd name="T41" fmla="*/ 58 h 503"/>
                <a:gd name="T42" fmla="*/ 285 w 483"/>
                <a:gd name="T43" fmla="*/ 94 h 503"/>
                <a:gd name="T44" fmla="*/ 313 w 483"/>
                <a:gd name="T45" fmla="*/ 133 h 503"/>
                <a:gd name="T46" fmla="*/ 342 w 483"/>
                <a:gd name="T47" fmla="*/ 175 h 503"/>
                <a:gd name="T48" fmla="*/ 369 w 483"/>
                <a:gd name="T49" fmla="*/ 213 h 503"/>
                <a:gd name="T50" fmla="*/ 392 w 483"/>
                <a:gd name="T51" fmla="*/ 245 h 503"/>
                <a:gd name="T52" fmla="*/ 411 w 483"/>
                <a:gd name="T53" fmla="*/ 272 h 503"/>
                <a:gd name="T54" fmla="*/ 428 w 483"/>
                <a:gd name="T55" fmla="*/ 296 h 503"/>
                <a:gd name="T56" fmla="*/ 443 w 483"/>
                <a:gd name="T57" fmla="*/ 318 h 503"/>
                <a:gd name="T58" fmla="*/ 456 w 483"/>
                <a:gd name="T59" fmla="*/ 338 h 503"/>
                <a:gd name="T60" fmla="*/ 466 w 483"/>
                <a:gd name="T61" fmla="*/ 358 h 503"/>
                <a:gd name="T62" fmla="*/ 474 w 483"/>
                <a:gd name="T63" fmla="*/ 376 h 503"/>
                <a:gd name="T64" fmla="*/ 481 w 483"/>
                <a:gd name="T65" fmla="*/ 392 h 503"/>
                <a:gd name="T66" fmla="*/ 483 w 483"/>
                <a:gd name="T67" fmla="*/ 408 h 503"/>
                <a:gd name="T68" fmla="*/ 483 w 483"/>
                <a:gd name="T69" fmla="*/ 415 h 503"/>
                <a:gd name="T70" fmla="*/ 483 w 483"/>
                <a:gd name="T71" fmla="*/ 422 h 503"/>
                <a:gd name="T72" fmla="*/ 483 w 483"/>
                <a:gd name="T73" fmla="*/ 428 h 503"/>
                <a:gd name="T74" fmla="*/ 483 w 483"/>
                <a:gd name="T75" fmla="*/ 437 h 503"/>
                <a:gd name="T76" fmla="*/ 448 w 483"/>
                <a:gd name="T77" fmla="*/ 446 h 503"/>
                <a:gd name="T78" fmla="*/ 413 w 483"/>
                <a:gd name="T79" fmla="*/ 455 h 503"/>
                <a:gd name="T80" fmla="*/ 381 w 483"/>
                <a:gd name="T81" fmla="*/ 462 h 503"/>
                <a:gd name="T82" fmla="*/ 350 w 483"/>
                <a:gd name="T83" fmla="*/ 470 h 503"/>
                <a:gd name="T84" fmla="*/ 322 w 483"/>
                <a:gd name="T85" fmla="*/ 476 h 503"/>
                <a:gd name="T86" fmla="*/ 293 w 483"/>
                <a:gd name="T87" fmla="*/ 481 h 503"/>
                <a:gd name="T88" fmla="*/ 268 w 483"/>
                <a:gd name="T89" fmla="*/ 486 h 503"/>
                <a:gd name="T90" fmla="*/ 243 w 483"/>
                <a:gd name="T91" fmla="*/ 489 h 503"/>
                <a:gd name="T92" fmla="*/ 221 w 483"/>
                <a:gd name="T93" fmla="*/ 493 h 503"/>
                <a:gd name="T94" fmla="*/ 200 w 483"/>
                <a:gd name="T95" fmla="*/ 496 h 503"/>
                <a:gd name="T96" fmla="*/ 180 w 483"/>
                <a:gd name="T97" fmla="*/ 499 h 503"/>
                <a:gd name="T98" fmla="*/ 163 w 483"/>
                <a:gd name="T99" fmla="*/ 500 h 503"/>
                <a:gd name="T100" fmla="*/ 146 w 483"/>
                <a:gd name="T101" fmla="*/ 501 h 503"/>
                <a:gd name="T102" fmla="*/ 133 w 483"/>
                <a:gd name="T103" fmla="*/ 503 h 503"/>
                <a:gd name="T104" fmla="*/ 119 w 483"/>
                <a:gd name="T105" fmla="*/ 503 h 503"/>
                <a:gd name="T106" fmla="*/ 109 w 483"/>
                <a:gd name="T107" fmla="*/ 503 h 50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483" h="503">
                  <a:moveTo>
                    <a:pt x="109" y="503"/>
                  </a:moveTo>
                  <a:lnTo>
                    <a:pt x="107" y="474"/>
                  </a:lnTo>
                  <a:lnTo>
                    <a:pt x="106" y="446"/>
                  </a:lnTo>
                  <a:lnTo>
                    <a:pt x="102" y="418"/>
                  </a:lnTo>
                  <a:lnTo>
                    <a:pt x="99" y="389"/>
                  </a:lnTo>
                  <a:lnTo>
                    <a:pt x="94" y="356"/>
                  </a:lnTo>
                  <a:lnTo>
                    <a:pt x="87" y="327"/>
                  </a:lnTo>
                  <a:lnTo>
                    <a:pt x="80" y="303"/>
                  </a:lnTo>
                  <a:lnTo>
                    <a:pt x="72" y="283"/>
                  </a:lnTo>
                  <a:lnTo>
                    <a:pt x="64" y="265"/>
                  </a:lnTo>
                  <a:lnTo>
                    <a:pt x="55" y="250"/>
                  </a:lnTo>
                  <a:lnTo>
                    <a:pt x="47" y="236"/>
                  </a:lnTo>
                  <a:lnTo>
                    <a:pt x="37" y="221"/>
                  </a:lnTo>
                  <a:lnTo>
                    <a:pt x="21" y="190"/>
                  </a:lnTo>
                  <a:lnTo>
                    <a:pt x="9" y="156"/>
                  </a:lnTo>
                  <a:lnTo>
                    <a:pt x="2" y="132"/>
                  </a:lnTo>
                  <a:lnTo>
                    <a:pt x="0" y="121"/>
                  </a:lnTo>
                  <a:lnTo>
                    <a:pt x="221" y="0"/>
                  </a:lnTo>
                  <a:lnTo>
                    <a:pt x="226" y="6"/>
                  </a:lnTo>
                  <a:lnTo>
                    <a:pt x="239" y="27"/>
                  </a:lnTo>
                  <a:lnTo>
                    <a:pt x="260" y="58"/>
                  </a:lnTo>
                  <a:lnTo>
                    <a:pt x="285" y="94"/>
                  </a:lnTo>
                  <a:lnTo>
                    <a:pt x="313" y="133"/>
                  </a:lnTo>
                  <a:lnTo>
                    <a:pt x="342" y="175"/>
                  </a:lnTo>
                  <a:lnTo>
                    <a:pt x="369" y="213"/>
                  </a:lnTo>
                  <a:lnTo>
                    <a:pt x="392" y="245"/>
                  </a:lnTo>
                  <a:lnTo>
                    <a:pt x="411" y="272"/>
                  </a:lnTo>
                  <a:lnTo>
                    <a:pt x="428" y="296"/>
                  </a:lnTo>
                  <a:lnTo>
                    <a:pt x="443" y="318"/>
                  </a:lnTo>
                  <a:lnTo>
                    <a:pt x="456" y="338"/>
                  </a:lnTo>
                  <a:lnTo>
                    <a:pt x="466" y="358"/>
                  </a:lnTo>
                  <a:lnTo>
                    <a:pt x="474" y="376"/>
                  </a:lnTo>
                  <a:lnTo>
                    <a:pt x="481" y="392"/>
                  </a:lnTo>
                  <a:lnTo>
                    <a:pt x="483" y="408"/>
                  </a:lnTo>
                  <a:lnTo>
                    <a:pt x="483" y="415"/>
                  </a:lnTo>
                  <a:lnTo>
                    <a:pt x="483" y="422"/>
                  </a:lnTo>
                  <a:lnTo>
                    <a:pt x="483" y="428"/>
                  </a:lnTo>
                  <a:lnTo>
                    <a:pt x="483" y="437"/>
                  </a:lnTo>
                  <a:lnTo>
                    <a:pt x="448" y="446"/>
                  </a:lnTo>
                  <a:lnTo>
                    <a:pt x="413" y="455"/>
                  </a:lnTo>
                  <a:lnTo>
                    <a:pt x="381" y="462"/>
                  </a:lnTo>
                  <a:lnTo>
                    <a:pt x="350" y="470"/>
                  </a:lnTo>
                  <a:lnTo>
                    <a:pt x="322" y="476"/>
                  </a:lnTo>
                  <a:lnTo>
                    <a:pt x="293" y="481"/>
                  </a:lnTo>
                  <a:lnTo>
                    <a:pt x="268" y="486"/>
                  </a:lnTo>
                  <a:lnTo>
                    <a:pt x="243" y="489"/>
                  </a:lnTo>
                  <a:lnTo>
                    <a:pt x="221" y="493"/>
                  </a:lnTo>
                  <a:lnTo>
                    <a:pt x="200" y="496"/>
                  </a:lnTo>
                  <a:lnTo>
                    <a:pt x="180" y="499"/>
                  </a:lnTo>
                  <a:lnTo>
                    <a:pt x="163" y="500"/>
                  </a:lnTo>
                  <a:lnTo>
                    <a:pt x="146" y="501"/>
                  </a:lnTo>
                  <a:lnTo>
                    <a:pt x="133" y="503"/>
                  </a:lnTo>
                  <a:lnTo>
                    <a:pt x="119" y="503"/>
                  </a:lnTo>
                  <a:lnTo>
                    <a:pt x="109" y="503"/>
                  </a:lnTo>
                  <a:close/>
                </a:path>
              </a:pathLst>
            </a:custGeom>
            <a:solidFill>
              <a:srgbClr val="F2F2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28" name="Freeform 183">
              <a:extLst>
                <a:ext uri="{FF2B5EF4-FFF2-40B4-BE49-F238E27FC236}">
                  <a16:creationId xmlns:a16="http://schemas.microsoft.com/office/drawing/2014/main" id="{F78E33B1-A509-CB26-041A-BEB1CDCF630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6" y="3354"/>
              <a:ext cx="483" cy="503"/>
            </a:xfrm>
            <a:custGeom>
              <a:avLst/>
              <a:gdLst>
                <a:gd name="T0" fmla="*/ 109 w 483"/>
                <a:gd name="T1" fmla="*/ 503 h 503"/>
                <a:gd name="T2" fmla="*/ 109 w 483"/>
                <a:gd name="T3" fmla="*/ 503 h 503"/>
                <a:gd name="T4" fmla="*/ 107 w 483"/>
                <a:gd name="T5" fmla="*/ 474 h 503"/>
                <a:gd name="T6" fmla="*/ 106 w 483"/>
                <a:gd name="T7" fmla="*/ 446 h 503"/>
                <a:gd name="T8" fmla="*/ 102 w 483"/>
                <a:gd name="T9" fmla="*/ 418 h 503"/>
                <a:gd name="T10" fmla="*/ 99 w 483"/>
                <a:gd name="T11" fmla="*/ 389 h 503"/>
                <a:gd name="T12" fmla="*/ 99 w 483"/>
                <a:gd name="T13" fmla="*/ 389 h 503"/>
                <a:gd name="T14" fmla="*/ 94 w 483"/>
                <a:gd name="T15" fmla="*/ 356 h 503"/>
                <a:gd name="T16" fmla="*/ 87 w 483"/>
                <a:gd name="T17" fmla="*/ 327 h 503"/>
                <a:gd name="T18" fmla="*/ 80 w 483"/>
                <a:gd name="T19" fmla="*/ 303 h 503"/>
                <a:gd name="T20" fmla="*/ 72 w 483"/>
                <a:gd name="T21" fmla="*/ 283 h 503"/>
                <a:gd name="T22" fmla="*/ 64 w 483"/>
                <a:gd name="T23" fmla="*/ 265 h 503"/>
                <a:gd name="T24" fmla="*/ 55 w 483"/>
                <a:gd name="T25" fmla="*/ 250 h 503"/>
                <a:gd name="T26" fmla="*/ 47 w 483"/>
                <a:gd name="T27" fmla="*/ 236 h 503"/>
                <a:gd name="T28" fmla="*/ 37 w 483"/>
                <a:gd name="T29" fmla="*/ 221 h 503"/>
                <a:gd name="T30" fmla="*/ 37 w 483"/>
                <a:gd name="T31" fmla="*/ 221 h 503"/>
                <a:gd name="T32" fmla="*/ 21 w 483"/>
                <a:gd name="T33" fmla="*/ 190 h 503"/>
                <a:gd name="T34" fmla="*/ 9 w 483"/>
                <a:gd name="T35" fmla="*/ 156 h 503"/>
                <a:gd name="T36" fmla="*/ 2 w 483"/>
                <a:gd name="T37" fmla="*/ 132 h 503"/>
                <a:gd name="T38" fmla="*/ 0 w 483"/>
                <a:gd name="T39" fmla="*/ 121 h 503"/>
                <a:gd name="T40" fmla="*/ 221 w 483"/>
                <a:gd name="T41" fmla="*/ 0 h 503"/>
                <a:gd name="T42" fmla="*/ 221 w 483"/>
                <a:gd name="T43" fmla="*/ 0 h 503"/>
                <a:gd name="T44" fmla="*/ 226 w 483"/>
                <a:gd name="T45" fmla="*/ 6 h 503"/>
                <a:gd name="T46" fmla="*/ 239 w 483"/>
                <a:gd name="T47" fmla="*/ 27 h 503"/>
                <a:gd name="T48" fmla="*/ 260 w 483"/>
                <a:gd name="T49" fmla="*/ 58 h 503"/>
                <a:gd name="T50" fmla="*/ 285 w 483"/>
                <a:gd name="T51" fmla="*/ 94 h 503"/>
                <a:gd name="T52" fmla="*/ 313 w 483"/>
                <a:gd name="T53" fmla="*/ 133 h 503"/>
                <a:gd name="T54" fmla="*/ 342 w 483"/>
                <a:gd name="T55" fmla="*/ 175 h 503"/>
                <a:gd name="T56" fmla="*/ 369 w 483"/>
                <a:gd name="T57" fmla="*/ 213 h 503"/>
                <a:gd name="T58" fmla="*/ 392 w 483"/>
                <a:gd name="T59" fmla="*/ 245 h 503"/>
                <a:gd name="T60" fmla="*/ 392 w 483"/>
                <a:gd name="T61" fmla="*/ 245 h 503"/>
                <a:gd name="T62" fmla="*/ 411 w 483"/>
                <a:gd name="T63" fmla="*/ 272 h 503"/>
                <a:gd name="T64" fmla="*/ 428 w 483"/>
                <a:gd name="T65" fmla="*/ 296 h 503"/>
                <a:gd name="T66" fmla="*/ 443 w 483"/>
                <a:gd name="T67" fmla="*/ 318 h 503"/>
                <a:gd name="T68" fmla="*/ 456 w 483"/>
                <a:gd name="T69" fmla="*/ 338 h 503"/>
                <a:gd name="T70" fmla="*/ 466 w 483"/>
                <a:gd name="T71" fmla="*/ 358 h 503"/>
                <a:gd name="T72" fmla="*/ 474 w 483"/>
                <a:gd name="T73" fmla="*/ 376 h 503"/>
                <a:gd name="T74" fmla="*/ 481 w 483"/>
                <a:gd name="T75" fmla="*/ 392 h 503"/>
                <a:gd name="T76" fmla="*/ 483 w 483"/>
                <a:gd name="T77" fmla="*/ 408 h 503"/>
                <a:gd name="T78" fmla="*/ 483 w 483"/>
                <a:gd name="T79" fmla="*/ 408 h 503"/>
                <a:gd name="T80" fmla="*/ 483 w 483"/>
                <a:gd name="T81" fmla="*/ 415 h 503"/>
                <a:gd name="T82" fmla="*/ 483 w 483"/>
                <a:gd name="T83" fmla="*/ 422 h 503"/>
                <a:gd name="T84" fmla="*/ 483 w 483"/>
                <a:gd name="T85" fmla="*/ 428 h 503"/>
                <a:gd name="T86" fmla="*/ 483 w 483"/>
                <a:gd name="T87" fmla="*/ 437 h 503"/>
                <a:gd name="T88" fmla="*/ 483 w 483"/>
                <a:gd name="T89" fmla="*/ 437 h 503"/>
                <a:gd name="T90" fmla="*/ 448 w 483"/>
                <a:gd name="T91" fmla="*/ 446 h 503"/>
                <a:gd name="T92" fmla="*/ 413 w 483"/>
                <a:gd name="T93" fmla="*/ 455 h 503"/>
                <a:gd name="T94" fmla="*/ 381 w 483"/>
                <a:gd name="T95" fmla="*/ 462 h 503"/>
                <a:gd name="T96" fmla="*/ 350 w 483"/>
                <a:gd name="T97" fmla="*/ 470 h 503"/>
                <a:gd name="T98" fmla="*/ 322 w 483"/>
                <a:gd name="T99" fmla="*/ 476 h 503"/>
                <a:gd name="T100" fmla="*/ 293 w 483"/>
                <a:gd name="T101" fmla="*/ 481 h 503"/>
                <a:gd name="T102" fmla="*/ 268 w 483"/>
                <a:gd name="T103" fmla="*/ 486 h 503"/>
                <a:gd name="T104" fmla="*/ 243 w 483"/>
                <a:gd name="T105" fmla="*/ 489 h 503"/>
                <a:gd name="T106" fmla="*/ 221 w 483"/>
                <a:gd name="T107" fmla="*/ 493 h 503"/>
                <a:gd name="T108" fmla="*/ 200 w 483"/>
                <a:gd name="T109" fmla="*/ 496 h 503"/>
                <a:gd name="T110" fmla="*/ 180 w 483"/>
                <a:gd name="T111" fmla="*/ 499 h 503"/>
                <a:gd name="T112" fmla="*/ 163 w 483"/>
                <a:gd name="T113" fmla="*/ 500 h 503"/>
                <a:gd name="T114" fmla="*/ 146 w 483"/>
                <a:gd name="T115" fmla="*/ 501 h 503"/>
                <a:gd name="T116" fmla="*/ 133 w 483"/>
                <a:gd name="T117" fmla="*/ 503 h 503"/>
                <a:gd name="T118" fmla="*/ 119 w 483"/>
                <a:gd name="T119" fmla="*/ 503 h 503"/>
                <a:gd name="T120" fmla="*/ 109 w 483"/>
                <a:gd name="T121" fmla="*/ 503 h 50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483" h="503">
                  <a:moveTo>
                    <a:pt x="109" y="503"/>
                  </a:moveTo>
                  <a:lnTo>
                    <a:pt x="109" y="503"/>
                  </a:lnTo>
                  <a:lnTo>
                    <a:pt x="107" y="474"/>
                  </a:lnTo>
                  <a:lnTo>
                    <a:pt x="106" y="446"/>
                  </a:lnTo>
                  <a:lnTo>
                    <a:pt x="102" y="418"/>
                  </a:lnTo>
                  <a:lnTo>
                    <a:pt x="99" y="389"/>
                  </a:lnTo>
                  <a:lnTo>
                    <a:pt x="94" y="356"/>
                  </a:lnTo>
                  <a:lnTo>
                    <a:pt x="87" y="327"/>
                  </a:lnTo>
                  <a:lnTo>
                    <a:pt x="80" y="303"/>
                  </a:lnTo>
                  <a:lnTo>
                    <a:pt x="72" y="283"/>
                  </a:lnTo>
                  <a:lnTo>
                    <a:pt x="64" y="265"/>
                  </a:lnTo>
                  <a:lnTo>
                    <a:pt x="55" y="250"/>
                  </a:lnTo>
                  <a:lnTo>
                    <a:pt x="47" y="236"/>
                  </a:lnTo>
                  <a:lnTo>
                    <a:pt x="37" y="221"/>
                  </a:lnTo>
                  <a:lnTo>
                    <a:pt x="21" y="190"/>
                  </a:lnTo>
                  <a:lnTo>
                    <a:pt x="9" y="156"/>
                  </a:lnTo>
                  <a:lnTo>
                    <a:pt x="2" y="132"/>
                  </a:lnTo>
                  <a:lnTo>
                    <a:pt x="0" y="121"/>
                  </a:lnTo>
                  <a:lnTo>
                    <a:pt x="221" y="0"/>
                  </a:lnTo>
                  <a:lnTo>
                    <a:pt x="226" y="6"/>
                  </a:lnTo>
                  <a:lnTo>
                    <a:pt x="239" y="27"/>
                  </a:lnTo>
                  <a:lnTo>
                    <a:pt x="260" y="58"/>
                  </a:lnTo>
                  <a:lnTo>
                    <a:pt x="285" y="94"/>
                  </a:lnTo>
                  <a:lnTo>
                    <a:pt x="313" y="133"/>
                  </a:lnTo>
                  <a:lnTo>
                    <a:pt x="342" y="175"/>
                  </a:lnTo>
                  <a:lnTo>
                    <a:pt x="369" y="213"/>
                  </a:lnTo>
                  <a:lnTo>
                    <a:pt x="392" y="245"/>
                  </a:lnTo>
                  <a:lnTo>
                    <a:pt x="411" y="272"/>
                  </a:lnTo>
                  <a:lnTo>
                    <a:pt x="428" y="296"/>
                  </a:lnTo>
                  <a:lnTo>
                    <a:pt x="443" y="318"/>
                  </a:lnTo>
                  <a:lnTo>
                    <a:pt x="456" y="338"/>
                  </a:lnTo>
                  <a:lnTo>
                    <a:pt x="466" y="358"/>
                  </a:lnTo>
                  <a:lnTo>
                    <a:pt x="474" y="376"/>
                  </a:lnTo>
                  <a:lnTo>
                    <a:pt x="481" y="392"/>
                  </a:lnTo>
                  <a:lnTo>
                    <a:pt x="483" y="408"/>
                  </a:lnTo>
                  <a:lnTo>
                    <a:pt x="483" y="415"/>
                  </a:lnTo>
                  <a:lnTo>
                    <a:pt x="483" y="422"/>
                  </a:lnTo>
                  <a:lnTo>
                    <a:pt x="483" y="428"/>
                  </a:lnTo>
                  <a:lnTo>
                    <a:pt x="483" y="437"/>
                  </a:lnTo>
                  <a:lnTo>
                    <a:pt x="448" y="446"/>
                  </a:lnTo>
                  <a:lnTo>
                    <a:pt x="413" y="455"/>
                  </a:lnTo>
                  <a:lnTo>
                    <a:pt x="381" y="462"/>
                  </a:lnTo>
                  <a:lnTo>
                    <a:pt x="350" y="470"/>
                  </a:lnTo>
                  <a:lnTo>
                    <a:pt x="322" y="476"/>
                  </a:lnTo>
                  <a:lnTo>
                    <a:pt x="293" y="481"/>
                  </a:lnTo>
                  <a:lnTo>
                    <a:pt x="268" y="486"/>
                  </a:lnTo>
                  <a:lnTo>
                    <a:pt x="243" y="489"/>
                  </a:lnTo>
                  <a:lnTo>
                    <a:pt x="221" y="493"/>
                  </a:lnTo>
                  <a:lnTo>
                    <a:pt x="200" y="496"/>
                  </a:lnTo>
                  <a:lnTo>
                    <a:pt x="180" y="499"/>
                  </a:lnTo>
                  <a:lnTo>
                    <a:pt x="163" y="500"/>
                  </a:lnTo>
                  <a:lnTo>
                    <a:pt x="146" y="501"/>
                  </a:lnTo>
                  <a:lnTo>
                    <a:pt x="133" y="503"/>
                  </a:lnTo>
                  <a:lnTo>
                    <a:pt x="119" y="503"/>
                  </a:lnTo>
                  <a:lnTo>
                    <a:pt x="109" y="50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29" name="Freeform 184">
              <a:extLst>
                <a:ext uri="{FF2B5EF4-FFF2-40B4-BE49-F238E27FC236}">
                  <a16:creationId xmlns:a16="http://schemas.microsoft.com/office/drawing/2014/main" id="{C06F44F5-D901-17E6-B141-3E42A4E17F3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0" y="3720"/>
              <a:ext cx="334" cy="92"/>
            </a:xfrm>
            <a:custGeom>
              <a:avLst/>
              <a:gdLst>
                <a:gd name="T0" fmla="*/ 0 w 334"/>
                <a:gd name="T1" fmla="*/ 21 h 92"/>
                <a:gd name="T2" fmla="*/ 9 w 334"/>
                <a:gd name="T3" fmla="*/ 92 h 92"/>
                <a:gd name="T4" fmla="*/ 12 w 334"/>
                <a:gd name="T5" fmla="*/ 91 h 92"/>
                <a:gd name="T6" fmla="*/ 18 w 334"/>
                <a:gd name="T7" fmla="*/ 88 h 92"/>
                <a:gd name="T8" fmla="*/ 27 w 334"/>
                <a:gd name="T9" fmla="*/ 84 h 92"/>
                <a:gd name="T10" fmla="*/ 40 w 334"/>
                <a:gd name="T11" fmla="*/ 80 h 92"/>
                <a:gd name="T12" fmla="*/ 55 w 334"/>
                <a:gd name="T13" fmla="*/ 73 h 92"/>
                <a:gd name="T14" fmla="*/ 73 w 334"/>
                <a:gd name="T15" fmla="*/ 67 h 92"/>
                <a:gd name="T16" fmla="*/ 92 w 334"/>
                <a:gd name="T17" fmla="*/ 58 h 92"/>
                <a:gd name="T18" fmla="*/ 112 w 334"/>
                <a:gd name="T19" fmla="*/ 50 h 92"/>
                <a:gd name="T20" fmla="*/ 132 w 334"/>
                <a:gd name="T21" fmla="*/ 44 h 92"/>
                <a:gd name="T22" fmla="*/ 154 w 334"/>
                <a:gd name="T23" fmla="*/ 36 h 92"/>
                <a:gd name="T24" fmla="*/ 174 w 334"/>
                <a:gd name="T25" fmla="*/ 29 h 92"/>
                <a:gd name="T26" fmla="*/ 195 w 334"/>
                <a:gd name="T27" fmla="*/ 22 h 92"/>
                <a:gd name="T28" fmla="*/ 214 w 334"/>
                <a:gd name="T29" fmla="*/ 15 h 92"/>
                <a:gd name="T30" fmla="*/ 232 w 334"/>
                <a:gd name="T31" fmla="*/ 11 h 92"/>
                <a:gd name="T32" fmla="*/ 247 w 334"/>
                <a:gd name="T33" fmla="*/ 7 h 92"/>
                <a:gd name="T34" fmla="*/ 260 w 334"/>
                <a:gd name="T35" fmla="*/ 6 h 92"/>
                <a:gd name="T36" fmla="*/ 280 w 334"/>
                <a:gd name="T37" fmla="*/ 4 h 92"/>
                <a:gd name="T38" fmla="*/ 297 w 334"/>
                <a:gd name="T39" fmla="*/ 4 h 92"/>
                <a:gd name="T40" fmla="*/ 310 w 334"/>
                <a:gd name="T41" fmla="*/ 3 h 92"/>
                <a:gd name="T42" fmla="*/ 319 w 334"/>
                <a:gd name="T43" fmla="*/ 3 h 92"/>
                <a:gd name="T44" fmla="*/ 326 w 334"/>
                <a:gd name="T45" fmla="*/ 3 h 92"/>
                <a:gd name="T46" fmla="*/ 332 w 334"/>
                <a:gd name="T47" fmla="*/ 3 h 92"/>
                <a:gd name="T48" fmla="*/ 333 w 334"/>
                <a:gd name="T49" fmla="*/ 3 h 92"/>
                <a:gd name="T50" fmla="*/ 334 w 334"/>
                <a:gd name="T51" fmla="*/ 3 h 92"/>
                <a:gd name="T52" fmla="*/ 333 w 334"/>
                <a:gd name="T53" fmla="*/ 3 h 92"/>
                <a:gd name="T54" fmla="*/ 329 w 334"/>
                <a:gd name="T55" fmla="*/ 3 h 92"/>
                <a:gd name="T56" fmla="*/ 321 w 334"/>
                <a:gd name="T57" fmla="*/ 2 h 92"/>
                <a:gd name="T58" fmla="*/ 311 w 334"/>
                <a:gd name="T59" fmla="*/ 2 h 92"/>
                <a:gd name="T60" fmla="*/ 299 w 334"/>
                <a:gd name="T61" fmla="*/ 2 h 92"/>
                <a:gd name="T62" fmla="*/ 284 w 334"/>
                <a:gd name="T63" fmla="*/ 0 h 92"/>
                <a:gd name="T64" fmla="*/ 267 w 334"/>
                <a:gd name="T65" fmla="*/ 0 h 92"/>
                <a:gd name="T66" fmla="*/ 247 w 334"/>
                <a:gd name="T67" fmla="*/ 0 h 92"/>
                <a:gd name="T68" fmla="*/ 224 w 334"/>
                <a:gd name="T69" fmla="*/ 2 h 92"/>
                <a:gd name="T70" fmla="*/ 198 w 334"/>
                <a:gd name="T71" fmla="*/ 2 h 92"/>
                <a:gd name="T72" fmla="*/ 171 w 334"/>
                <a:gd name="T73" fmla="*/ 3 h 92"/>
                <a:gd name="T74" fmla="*/ 142 w 334"/>
                <a:gd name="T75" fmla="*/ 6 h 92"/>
                <a:gd name="T76" fmla="*/ 109 w 334"/>
                <a:gd name="T77" fmla="*/ 9 h 92"/>
                <a:gd name="T78" fmla="*/ 74 w 334"/>
                <a:gd name="T79" fmla="*/ 11 h 92"/>
                <a:gd name="T80" fmla="*/ 38 w 334"/>
                <a:gd name="T81" fmla="*/ 15 h 92"/>
                <a:gd name="T82" fmla="*/ 0 w 334"/>
                <a:gd name="T83" fmla="*/ 21 h 9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34" h="92">
                  <a:moveTo>
                    <a:pt x="0" y="21"/>
                  </a:moveTo>
                  <a:lnTo>
                    <a:pt x="9" y="92"/>
                  </a:lnTo>
                  <a:lnTo>
                    <a:pt x="12" y="91"/>
                  </a:lnTo>
                  <a:lnTo>
                    <a:pt x="18" y="88"/>
                  </a:lnTo>
                  <a:lnTo>
                    <a:pt x="27" y="84"/>
                  </a:lnTo>
                  <a:lnTo>
                    <a:pt x="40" y="80"/>
                  </a:lnTo>
                  <a:lnTo>
                    <a:pt x="55" y="73"/>
                  </a:lnTo>
                  <a:lnTo>
                    <a:pt x="73" y="67"/>
                  </a:lnTo>
                  <a:lnTo>
                    <a:pt x="92" y="58"/>
                  </a:lnTo>
                  <a:lnTo>
                    <a:pt x="112" y="50"/>
                  </a:lnTo>
                  <a:lnTo>
                    <a:pt x="132" y="44"/>
                  </a:lnTo>
                  <a:lnTo>
                    <a:pt x="154" y="36"/>
                  </a:lnTo>
                  <a:lnTo>
                    <a:pt x="174" y="29"/>
                  </a:lnTo>
                  <a:lnTo>
                    <a:pt x="195" y="22"/>
                  </a:lnTo>
                  <a:lnTo>
                    <a:pt x="214" y="15"/>
                  </a:lnTo>
                  <a:lnTo>
                    <a:pt x="232" y="11"/>
                  </a:lnTo>
                  <a:lnTo>
                    <a:pt x="247" y="7"/>
                  </a:lnTo>
                  <a:lnTo>
                    <a:pt x="260" y="6"/>
                  </a:lnTo>
                  <a:lnTo>
                    <a:pt x="280" y="4"/>
                  </a:lnTo>
                  <a:lnTo>
                    <a:pt x="297" y="4"/>
                  </a:lnTo>
                  <a:lnTo>
                    <a:pt x="310" y="3"/>
                  </a:lnTo>
                  <a:lnTo>
                    <a:pt x="319" y="3"/>
                  </a:lnTo>
                  <a:lnTo>
                    <a:pt x="326" y="3"/>
                  </a:lnTo>
                  <a:lnTo>
                    <a:pt x="332" y="3"/>
                  </a:lnTo>
                  <a:lnTo>
                    <a:pt x="333" y="3"/>
                  </a:lnTo>
                  <a:lnTo>
                    <a:pt x="334" y="3"/>
                  </a:lnTo>
                  <a:lnTo>
                    <a:pt x="333" y="3"/>
                  </a:lnTo>
                  <a:lnTo>
                    <a:pt x="329" y="3"/>
                  </a:lnTo>
                  <a:lnTo>
                    <a:pt x="321" y="2"/>
                  </a:lnTo>
                  <a:lnTo>
                    <a:pt x="311" y="2"/>
                  </a:lnTo>
                  <a:lnTo>
                    <a:pt x="299" y="2"/>
                  </a:lnTo>
                  <a:lnTo>
                    <a:pt x="284" y="0"/>
                  </a:lnTo>
                  <a:lnTo>
                    <a:pt x="267" y="0"/>
                  </a:lnTo>
                  <a:lnTo>
                    <a:pt x="247" y="0"/>
                  </a:lnTo>
                  <a:lnTo>
                    <a:pt x="224" y="2"/>
                  </a:lnTo>
                  <a:lnTo>
                    <a:pt x="198" y="2"/>
                  </a:lnTo>
                  <a:lnTo>
                    <a:pt x="171" y="3"/>
                  </a:lnTo>
                  <a:lnTo>
                    <a:pt x="142" y="6"/>
                  </a:lnTo>
                  <a:lnTo>
                    <a:pt x="109" y="9"/>
                  </a:lnTo>
                  <a:lnTo>
                    <a:pt x="74" y="11"/>
                  </a:lnTo>
                  <a:lnTo>
                    <a:pt x="38" y="15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E5E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30" name="Freeform 185">
              <a:extLst>
                <a:ext uri="{FF2B5EF4-FFF2-40B4-BE49-F238E27FC236}">
                  <a16:creationId xmlns:a16="http://schemas.microsoft.com/office/drawing/2014/main" id="{5B8FA423-7206-369B-2717-C15A60DE735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5" y="3443"/>
              <a:ext cx="171" cy="55"/>
            </a:xfrm>
            <a:custGeom>
              <a:avLst/>
              <a:gdLst>
                <a:gd name="T0" fmla="*/ 0 w 171"/>
                <a:gd name="T1" fmla="*/ 37 h 55"/>
                <a:gd name="T2" fmla="*/ 17 w 171"/>
                <a:gd name="T3" fmla="*/ 32 h 55"/>
                <a:gd name="T4" fmla="*/ 35 w 171"/>
                <a:gd name="T5" fmla="*/ 27 h 55"/>
                <a:gd name="T6" fmla="*/ 52 w 171"/>
                <a:gd name="T7" fmla="*/ 23 h 55"/>
                <a:gd name="T8" fmla="*/ 71 w 171"/>
                <a:gd name="T9" fmla="*/ 17 h 55"/>
                <a:gd name="T10" fmla="*/ 89 w 171"/>
                <a:gd name="T11" fmla="*/ 13 h 55"/>
                <a:gd name="T12" fmla="*/ 106 w 171"/>
                <a:gd name="T13" fmla="*/ 9 h 55"/>
                <a:gd name="T14" fmla="*/ 124 w 171"/>
                <a:gd name="T15" fmla="*/ 4 h 55"/>
                <a:gd name="T16" fmla="*/ 141 w 171"/>
                <a:gd name="T17" fmla="*/ 0 h 55"/>
                <a:gd name="T18" fmla="*/ 141 w 171"/>
                <a:gd name="T19" fmla="*/ 1 h 55"/>
                <a:gd name="T20" fmla="*/ 139 w 171"/>
                <a:gd name="T21" fmla="*/ 2 h 55"/>
                <a:gd name="T22" fmla="*/ 139 w 171"/>
                <a:gd name="T23" fmla="*/ 6 h 55"/>
                <a:gd name="T24" fmla="*/ 137 w 171"/>
                <a:gd name="T25" fmla="*/ 10 h 55"/>
                <a:gd name="T26" fmla="*/ 140 w 171"/>
                <a:gd name="T27" fmla="*/ 17 h 55"/>
                <a:gd name="T28" fmla="*/ 144 w 171"/>
                <a:gd name="T29" fmla="*/ 25 h 55"/>
                <a:gd name="T30" fmla="*/ 152 w 171"/>
                <a:gd name="T31" fmla="*/ 33 h 55"/>
                <a:gd name="T32" fmla="*/ 166 w 171"/>
                <a:gd name="T33" fmla="*/ 44 h 55"/>
                <a:gd name="T34" fmla="*/ 171 w 171"/>
                <a:gd name="T35" fmla="*/ 52 h 55"/>
                <a:gd name="T36" fmla="*/ 157 w 171"/>
                <a:gd name="T37" fmla="*/ 55 h 55"/>
                <a:gd name="T38" fmla="*/ 132 w 171"/>
                <a:gd name="T39" fmla="*/ 55 h 55"/>
                <a:gd name="T40" fmla="*/ 100 w 171"/>
                <a:gd name="T41" fmla="*/ 51 h 55"/>
                <a:gd name="T42" fmla="*/ 63 w 171"/>
                <a:gd name="T43" fmla="*/ 47 h 55"/>
                <a:gd name="T44" fmla="*/ 32 w 171"/>
                <a:gd name="T45" fmla="*/ 43 h 55"/>
                <a:gd name="T46" fmla="*/ 9 w 171"/>
                <a:gd name="T47" fmla="*/ 39 h 55"/>
                <a:gd name="T48" fmla="*/ 0 w 171"/>
                <a:gd name="T49" fmla="*/ 37 h 5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71" h="55">
                  <a:moveTo>
                    <a:pt x="0" y="37"/>
                  </a:moveTo>
                  <a:lnTo>
                    <a:pt x="17" y="32"/>
                  </a:lnTo>
                  <a:lnTo>
                    <a:pt x="35" y="27"/>
                  </a:lnTo>
                  <a:lnTo>
                    <a:pt x="52" y="23"/>
                  </a:lnTo>
                  <a:lnTo>
                    <a:pt x="71" y="17"/>
                  </a:lnTo>
                  <a:lnTo>
                    <a:pt x="89" y="13"/>
                  </a:lnTo>
                  <a:lnTo>
                    <a:pt x="106" y="9"/>
                  </a:lnTo>
                  <a:lnTo>
                    <a:pt x="124" y="4"/>
                  </a:lnTo>
                  <a:lnTo>
                    <a:pt x="141" y="0"/>
                  </a:lnTo>
                  <a:lnTo>
                    <a:pt x="141" y="1"/>
                  </a:lnTo>
                  <a:lnTo>
                    <a:pt x="139" y="2"/>
                  </a:lnTo>
                  <a:lnTo>
                    <a:pt x="139" y="6"/>
                  </a:lnTo>
                  <a:lnTo>
                    <a:pt x="137" y="10"/>
                  </a:lnTo>
                  <a:lnTo>
                    <a:pt x="140" y="17"/>
                  </a:lnTo>
                  <a:lnTo>
                    <a:pt x="144" y="25"/>
                  </a:lnTo>
                  <a:lnTo>
                    <a:pt x="152" y="33"/>
                  </a:lnTo>
                  <a:lnTo>
                    <a:pt x="166" y="44"/>
                  </a:lnTo>
                  <a:lnTo>
                    <a:pt x="171" y="52"/>
                  </a:lnTo>
                  <a:lnTo>
                    <a:pt x="157" y="55"/>
                  </a:lnTo>
                  <a:lnTo>
                    <a:pt x="132" y="55"/>
                  </a:lnTo>
                  <a:lnTo>
                    <a:pt x="100" y="51"/>
                  </a:lnTo>
                  <a:lnTo>
                    <a:pt x="63" y="47"/>
                  </a:lnTo>
                  <a:lnTo>
                    <a:pt x="32" y="43"/>
                  </a:lnTo>
                  <a:lnTo>
                    <a:pt x="9" y="39"/>
                  </a:lnTo>
                  <a:lnTo>
                    <a:pt x="0" y="37"/>
                  </a:lnTo>
                  <a:close/>
                </a:path>
              </a:pathLst>
            </a:custGeom>
            <a:solidFill>
              <a:srgbClr val="E5E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31" name="Freeform 186">
              <a:extLst>
                <a:ext uri="{FF2B5EF4-FFF2-40B4-BE49-F238E27FC236}">
                  <a16:creationId xmlns:a16="http://schemas.microsoft.com/office/drawing/2014/main" id="{D1ADF887-02C1-89C8-B706-98FA47304CD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0" y="3614"/>
              <a:ext cx="74" cy="79"/>
            </a:xfrm>
            <a:custGeom>
              <a:avLst/>
              <a:gdLst>
                <a:gd name="T0" fmla="*/ 0 w 74"/>
                <a:gd name="T1" fmla="*/ 52 h 79"/>
                <a:gd name="T2" fmla="*/ 2 w 74"/>
                <a:gd name="T3" fmla="*/ 57 h 79"/>
                <a:gd name="T4" fmla="*/ 8 w 74"/>
                <a:gd name="T5" fmla="*/ 65 h 79"/>
                <a:gd name="T6" fmla="*/ 19 w 74"/>
                <a:gd name="T7" fmla="*/ 74 h 79"/>
                <a:gd name="T8" fmla="*/ 32 w 74"/>
                <a:gd name="T9" fmla="*/ 79 h 79"/>
                <a:gd name="T10" fmla="*/ 39 w 74"/>
                <a:gd name="T11" fmla="*/ 78 h 79"/>
                <a:gd name="T12" fmla="*/ 46 w 74"/>
                <a:gd name="T13" fmla="*/ 74 h 79"/>
                <a:gd name="T14" fmla="*/ 54 w 74"/>
                <a:gd name="T15" fmla="*/ 67 h 79"/>
                <a:gd name="T16" fmla="*/ 59 w 74"/>
                <a:gd name="T17" fmla="*/ 59 h 79"/>
                <a:gd name="T18" fmla="*/ 66 w 74"/>
                <a:gd name="T19" fmla="*/ 51 h 79"/>
                <a:gd name="T20" fmla="*/ 70 w 74"/>
                <a:gd name="T21" fmla="*/ 44 h 79"/>
                <a:gd name="T22" fmla="*/ 72 w 74"/>
                <a:gd name="T23" fmla="*/ 39 h 79"/>
                <a:gd name="T24" fmla="*/ 74 w 74"/>
                <a:gd name="T25" fmla="*/ 38 h 79"/>
                <a:gd name="T26" fmla="*/ 72 w 74"/>
                <a:gd name="T27" fmla="*/ 36 h 79"/>
                <a:gd name="T28" fmla="*/ 68 w 74"/>
                <a:gd name="T29" fmla="*/ 31 h 79"/>
                <a:gd name="T30" fmla="*/ 63 w 74"/>
                <a:gd name="T31" fmla="*/ 24 h 79"/>
                <a:gd name="T32" fmla="*/ 56 w 74"/>
                <a:gd name="T33" fmla="*/ 16 h 79"/>
                <a:gd name="T34" fmla="*/ 48 w 74"/>
                <a:gd name="T35" fmla="*/ 9 h 79"/>
                <a:gd name="T36" fmla="*/ 41 w 74"/>
                <a:gd name="T37" fmla="*/ 3 h 79"/>
                <a:gd name="T38" fmla="*/ 36 w 74"/>
                <a:gd name="T39" fmla="*/ 0 h 79"/>
                <a:gd name="T40" fmla="*/ 32 w 74"/>
                <a:gd name="T41" fmla="*/ 0 h 79"/>
                <a:gd name="T42" fmla="*/ 24 w 74"/>
                <a:gd name="T43" fmla="*/ 11 h 79"/>
                <a:gd name="T44" fmla="*/ 13 w 74"/>
                <a:gd name="T45" fmla="*/ 28 h 79"/>
                <a:gd name="T46" fmla="*/ 4 w 74"/>
                <a:gd name="T47" fmla="*/ 44 h 79"/>
                <a:gd name="T48" fmla="*/ 0 w 74"/>
                <a:gd name="T49" fmla="*/ 52 h 7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74" h="79">
                  <a:moveTo>
                    <a:pt x="0" y="52"/>
                  </a:moveTo>
                  <a:lnTo>
                    <a:pt x="2" y="57"/>
                  </a:lnTo>
                  <a:lnTo>
                    <a:pt x="8" y="65"/>
                  </a:lnTo>
                  <a:lnTo>
                    <a:pt x="19" y="74"/>
                  </a:lnTo>
                  <a:lnTo>
                    <a:pt x="32" y="79"/>
                  </a:lnTo>
                  <a:lnTo>
                    <a:pt x="39" y="78"/>
                  </a:lnTo>
                  <a:lnTo>
                    <a:pt x="46" y="74"/>
                  </a:lnTo>
                  <a:lnTo>
                    <a:pt x="54" y="67"/>
                  </a:lnTo>
                  <a:lnTo>
                    <a:pt x="59" y="59"/>
                  </a:lnTo>
                  <a:lnTo>
                    <a:pt x="66" y="51"/>
                  </a:lnTo>
                  <a:lnTo>
                    <a:pt x="70" y="44"/>
                  </a:lnTo>
                  <a:lnTo>
                    <a:pt x="72" y="39"/>
                  </a:lnTo>
                  <a:lnTo>
                    <a:pt x="74" y="38"/>
                  </a:lnTo>
                  <a:lnTo>
                    <a:pt x="72" y="36"/>
                  </a:lnTo>
                  <a:lnTo>
                    <a:pt x="68" y="31"/>
                  </a:lnTo>
                  <a:lnTo>
                    <a:pt x="63" y="24"/>
                  </a:lnTo>
                  <a:lnTo>
                    <a:pt x="56" y="16"/>
                  </a:lnTo>
                  <a:lnTo>
                    <a:pt x="48" y="9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2" y="0"/>
                  </a:lnTo>
                  <a:lnTo>
                    <a:pt x="24" y="11"/>
                  </a:lnTo>
                  <a:lnTo>
                    <a:pt x="13" y="28"/>
                  </a:lnTo>
                  <a:lnTo>
                    <a:pt x="4" y="44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CEC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32" name="Freeform 187">
              <a:extLst>
                <a:ext uri="{FF2B5EF4-FFF2-40B4-BE49-F238E27FC236}">
                  <a16:creationId xmlns:a16="http://schemas.microsoft.com/office/drawing/2014/main" id="{B63144BB-FDC6-5757-BF19-ABC840122F2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0" y="3614"/>
              <a:ext cx="74" cy="79"/>
            </a:xfrm>
            <a:custGeom>
              <a:avLst/>
              <a:gdLst>
                <a:gd name="T0" fmla="*/ 0 w 74"/>
                <a:gd name="T1" fmla="*/ 52 h 79"/>
                <a:gd name="T2" fmla="*/ 0 w 74"/>
                <a:gd name="T3" fmla="*/ 52 h 79"/>
                <a:gd name="T4" fmla="*/ 2 w 74"/>
                <a:gd name="T5" fmla="*/ 57 h 79"/>
                <a:gd name="T6" fmla="*/ 8 w 74"/>
                <a:gd name="T7" fmla="*/ 65 h 79"/>
                <a:gd name="T8" fmla="*/ 19 w 74"/>
                <a:gd name="T9" fmla="*/ 74 h 79"/>
                <a:gd name="T10" fmla="*/ 32 w 74"/>
                <a:gd name="T11" fmla="*/ 79 h 79"/>
                <a:gd name="T12" fmla="*/ 32 w 74"/>
                <a:gd name="T13" fmla="*/ 79 h 79"/>
                <a:gd name="T14" fmla="*/ 39 w 74"/>
                <a:gd name="T15" fmla="*/ 78 h 79"/>
                <a:gd name="T16" fmla="*/ 46 w 74"/>
                <a:gd name="T17" fmla="*/ 74 h 79"/>
                <a:gd name="T18" fmla="*/ 54 w 74"/>
                <a:gd name="T19" fmla="*/ 67 h 79"/>
                <a:gd name="T20" fmla="*/ 59 w 74"/>
                <a:gd name="T21" fmla="*/ 59 h 79"/>
                <a:gd name="T22" fmla="*/ 66 w 74"/>
                <a:gd name="T23" fmla="*/ 51 h 79"/>
                <a:gd name="T24" fmla="*/ 70 w 74"/>
                <a:gd name="T25" fmla="*/ 44 h 79"/>
                <a:gd name="T26" fmla="*/ 72 w 74"/>
                <a:gd name="T27" fmla="*/ 39 h 79"/>
                <a:gd name="T28" fmla="*/ 74 w 74"/>
                <a:gd name="T29" fmla="*/ 38 h 79"/>
                <a:gd name="T30" fmla="*/ 74 w 74"/>
                <a:gd name="T31" fmla="*/ 38 h 79"/>
                <a:gd name="T32" fmla="*/ 72 w 74"/>
                <a:gd name="T33" fmla="*/ 36 h 79"/>
                <a:gd name="T34" fmla="*/ 68 w 74"/>
                <a:gd name="T35" fmla="*/ 31 h 79"/>
                <a:gd name="T36" fmla="*/ 63 w 74"/>
                <a:gd name="T37" fmla="*/ 24 h 79"/>
                <a:gd name="T38" fmla="*/ 56 w 74"/>
                <a:gd name="T39" fmla="*/ 16 h 79"/>
                <a:gd name="T40" fmla="*/ 48 w 74"/>
                <a:gd name="T41" fmla="*/ 9 h 79"/>
                <a:gd name="T42" fmla="*/ 41 w 74"/>
                <a:gd name="T43" fmla="*/ 3 h 79"/>
                <a:gd name="T44" fmla="*/ 36 w 74"/>
                <a:gd name="T45" fmla="*/ 0 h 79"/>
                <a:gd name="T46" fmla="*/ 32 w 74"/>
                <a:gd name="T47" fmla="*/ 0 h 79"/>
                <a:gd name="T48" fmla="*/ 32 w 74"/>
                <a:gd name="T49" fmla="*/ 0 h 79"/>
                <a:gd name="T50" fmla="*/ 24 w 74"/>
                <a:gd name="T51" fmla="*/ 11 h 79"/>
                <a:gd name="T52" fmla="*/ 13 w 74"/>
                <a:gd name="T53" fmla="*/ 28 h 79"/>
                <a:gd name="T54" fmla="*/ 4 w 74"/>
                <a:gd name="T55" fmla="*/ 44 h 79"/>
                <a:gd name="T56" fmla="*/ 0 w 74"/>
                <a:gd name="T57" fmla="*/ 52 h 7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4" h="79">
                  <a:moveTo>
                    <a:pt x="0" y="52"/>
                  </a:moveTo>
                  <a:lnTo>
                    <a:pt x="0" y="52"/>
                  </a:lnTo>
                  <a:lnTo>
                    <a:pt x="2" y="57"/>
                  </a:lnTo>
                  <a:lnTo>
                    <a:pt x="8" y="65"/>
                  </a:lnTo>
                  <a:lnTo>
                    <a:pt x="19" y="74"/>
                  </a:lnTo>
                  <a:lnTo>
                    <a:pt x="32" y="79"/>
                  </a:lnTo>
                  <a:lnTo>
                    <a:pt x="39" y="78"/>
                  </a:lnTo>
                  <a:lnTo>
                    <a:pt x="46" y="74"/>
                  </a:lnTo>
                  <a:lnTo>
                    <a:pt x="54" y="67"/>
                  </a:lnTo>
                  <a:lnTo>
                    <a:pt x="59" y="59"/>
                  </a:lnTo>
                  <a:lnTo>
                    <a:pt x="66" y="51"/>
                  </a:lnTo>
                  <a:lnTo>
                    <a:pt x="70" y="44"/>
                  </a:lnTo>
                  <a:lnTo>
                    <a:pt x="72" y="39"/>
                  </a:lnTo>
                  <a:lnTo>
                    <a:pt x="74" y="38"/>
                  </a:lnTo>
                  <a:lnTo>
                    <a:pt x="72" y="36"/>
                  </a:lnTo>
                  <a:lnTo>
                    <a:pt x="68" y="31"/>
                  </a:lnTo>
                  <a:lnTo>
                    <a:pt x="63" y="24"/>
                  </a:lnTo>
                  <a:lnTo>
                    <a:pt x="56" y="16"/>
                  </a:lnTo>
                  <a:lnTo>
                    <a:pt x="48" y="9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2" y="0"/>
                  </a:lnTo>
                  <a:lnTo>
                    <a:pt x="24" y="11"/>
                  </a:lnTo>
                  <a:lnTo>
                    <a:pt x="13" y="28"/>
                  </a:lnTo>
                  <a:lnTo>
                    <a:pt x="4" y="44"/>
                  </a:lnTo>
                  <a:lnTo>
                    <a:pt x="0" y="5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33" name="Freeform 188">
              <a:extLst>
                <a:ext uri="{FF2B5EF4-FFF2-40B4-BE49-F238E27FC236}">
                  <a16:creationId xmlns:a16="http://schemas.microsoft.com/office/drawing/2014/main" id="{4B1A1288-5C9B-F661-4501-C3CC3AAE4B83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5" y="3791"/>
              <a:ext cx="376" cy="89"/>
            </a:xfrm>
            <a:custGeom>
              <a:avLst/>
              <a:gdLst>
                <a:gd name="T0" fmla="*/ 2 w 376"/>
                <a:gd name="T1" fmla="*/ 89 h 89"/>
                <a:gd name="T2" fmla="*/ 2 w 376"/>
                <a:gd name="T3" fmla="*/ 83 h 89"/>
                <a:gd name="T4" fmla="*/ 1 w 376"/>
                <a:gd name="T5" fmla="*/ 78 h 89"/>
                <a:gd name="T6" fmla="*/ 0 w 376"/>
                <a:gd name="T7" fmla="*/ 72 h 89"/>
                <a:gd name="T8" fmla="*/ 0 w 376"/>
                <a:gd name="T9" fmla="*/ 66 h 89"/>
                <a:gd name="T10" fmla="*/ 10 w 376"/>
                <a:gd name="T11" fmla="*/ 66 h 89"/>
                <a:gd name="T12" fmla="*/ 24 w 376"/>
                <a:gd name="T13" fmla="*/ 66 h 89"/>
                <a:gd name="T14" fmla="*/ 37 w 376"/>
                <a:gd name="T15" fmla="*/ 64 h 89"/>
                <a:gd name="T16" fmla="*/ 54 w 376"/>
                <a:gd name="T17" fmla="*/ 63 h 89"/>
                <a:gd name="T18" fmla="*/ 71 w 376"/>
                <a:gd name="T19" fmla="*/ 62 h 89"/>
                <a:gd name="T20" fmla="*/ 91 w 376"/>
                <a:gd name="T21" fmla="*/ 59 h 89"/>
                <a:gd name="T22" fmla="*/ 112 w 376"/>
                <a:gd name="T23" fmla="*/ 56 h 89"/>
                <a:gd name="T24" fmla="*/ 134 w 376"/>
                <a:gd name="T25" fmla="*/ 52 h 89"/>
                <a:gd name="T26" fmla="*/ 159 w 376"/>
                <a:gd name="T27" fmla="*/ 49 h 89"/>
                <a:gd name="T28" fmla="*/ 184 w 376"/>
                <a:gd name="T29" fmla="*/ 44 h 89"/>
                <a:gd name="T30" fmla="*/ 213 w 376"/>
                <a:gd name="T31" fmla="*/ 39 h 89"/>
                <a:gd name="T32" fmla="*/ 241 w 376"/>
                <a:gd name="T33" fmla="*/ 33 h 89"/>
                <a:gd name="T34" fmla="*/ 272 w 376"/>
                <a:gd name="T35" fmla="*/ 25 h 89"/>
                <a:gd name="T36" fmla="*/ 304 w 376"/>
                <a:gd name="T37" fmla="*/ 18 h 89"/>
                <a:gd name="T38" fmla="*/ 339 w 376"/>
                <a:gd name="T39" fmla="*/ 9 h 89"/>
                <a:gd name="T40" fmla="*/ 374 w 376"/>
                <a:gd name="T41" fmla="*/ 0 h 89"/>
                <a:gd name="T42" fmla="*/ 376 w 376"/>
                <a:gd name="T43" fmla="*/ 9 h 89"/>
                <a:gd name="T44" fmla="*/ 376 w 376"/>
                <a:gd name="T45" fmla="*/ 18 h 89"/>
                <a:gd name="T46" fmla="*/ 376 w 376"/>
                <a:gd name="T47" fmla="*/ 28 h 89"/>
                <a:gd name="T48" fmla="*/ 376 w 376"/>
                <a:gd name="T49" fmla="*/ 39 h 89"/>
                <a:gd name="T50" fmla="*/ 339 w 376"/>
                <a:gd name="T51" fmla="*/ 47 h 89"/>
                <a:gd name="T52" fmla="*/ 306 w 376"/>
                <a:gd name="T53" fmla="*/ 54 h 89"/>
                <a:gd name="T54" fmla="*/ 273 w 376"/>
                <a:gd name="T55" fmla="*/ 60 h 89"/>
                <a:gd name="T56" fmla="*/ 242 w 376"/>
                <a:gd name="T57" fmla="*/ 66 h 89"/>
                <a:gd name="T58" fmla="*/ 213 w 376"/>
                <a:gd name="T59" fmla="*/ 70 h 89"/>
                <a:gd name="T60" fmla="*/ 186 w 376"/>
                <a:gd name="T61" fmla="*/ 74 h 89"/>
                <a:gd name="T62" fmla="*/ 159 w 376"/>
                <a:gd name="T63" fmla="*/ 78 h 89"/>
                <a:gd name="T64" fmla="*/ 134 w 376"/>
                <a:gd name="T65" fmla="*/ 80 h 89"/>
                <a:gd name="T66" fmla="*/ 113 w 376"/>
                <a:gd name="T67" fmla="*/ 83 h 89"/>
                <a:gd name="T68" fmla="*/ 91 w 376"/>
                <a:gd name="T69" fmla="*/ 85 h 89"/>
                <a:gd name="T70" fmla="*/ 72 w 376"/>
                <a:gd name="T71" fmla="*/ 86 h 89"/>
                <a:gd name="T72" fmla="*/ 55 w 376"/>
                <a:gd name="T73" fmla="*/ 87 h 89"/>
                <a:gd name="T74" fmla="*/ 39 w 376"/>
                <a:gd name="T75" fmla="*/ 87 h 89"/>
                <a:gd name="T76" fmla="*/ 25 w 376"/>
                <a:gd name="T77" fmla="*/ 89 h 89"/>
                <a:gd name="T78" fmla="*/ 13 w 376"/>
                <a:gd name="T79" fmla="*/ 89 h 89"/>
                <a:gd name="T80" fmla="*/ 2 w 376"/>
                <a:gd name="T81" fmla="*/ 89 h 8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376" h="89">
                  <a:moveTo>
                    <a:pt x="2" y="89"/>
                  </a:moveTo>
                  <a:lnTo>
                    <a:pt x="2" y="83"/>
                  </a:lnTo>
                  <a:lnTo>
                    <a:pt x="1" y="78"/>
                  </a:lnTo>
                  <a:lnTo>
                    <a:pt x="0" y="72"/>
                  </a:lnTo>
                  <a:lnTo>
                    <a:pt x="0" y="66"/>
                  </a:lnTo>
                  <a:lnTo>
                    <a:pt x="10" y="66"/>
                  </a:lnTo>
                  <a:lnTo>
                    <a:pt x="24" y="66"/>
                  </a:lnTo>
                  <a:lnTo>
                    <a:pt x="37" y="64"/>
                  </a:lnTo>
                  <a:lnTo>
                    <a:pt x="54" y="63"/>
                  </a:lnTo>
                  <a:lnTo>
                    <a:pt x="71" y="62"/>
                  </a:lnTo>
                  <a:lnTo>
                    <a:pt x="91" y="59"/>
                  </a:lnTo>
                  <a:lnTo>
                    <a:pt x="112" y="56"/>
                  </a:lnTo>
                  <a:lnTo>
                    <a:pt x="134" y="52"/>
                  </a:lnTo>
                  <a:lnTo>
                    <a:pt x="159" y="49"/>
                  </a:lnTo>
                  <a:lnTo>
                    <a:pt x="184" y="44"/>
                  </a:lnTo>
                  <a:lnTo>
                    <a:pt x="213" y="39"/>
                  </a:lnTo>
                  <a:lnTo>
                    <a:pt x="241" y="33"/>
                  </a:lnTo>
                  <a:lnTo>
                    <a:pt x="272" y="25"/>
                  </a:lnTo>
                  <a:lnTo>
                    <a:pt x="304" y="18"/>
                  </a:lnTo>
                  <a:lnTo>
                    <a:pt x="339" y="9"/>
                  </a:lnTo>
                  <a:lnTo>
                    <a:pt x="374" y="0"/>
                  </a:lnTo>
                  <a:lnTo>
                    <a:pt x="376" y="9"/>
                  </a:lnTo>
                  <a:lnTo>
                    <a:pt x="376" y="18"/>
                  </a:lnTo>
                  <a:lnTo>
                    <a:pt x="376" y="28"/>
                  </a:lnTo>
                  <a:lnTo>
                    <a:pt x="376" y="39"/>
                  </a:lnTo>
                  <a:lnTo>
                    <a:pt x="339" y="47"/>
                  </a:lnTo>
                  <a:lnTo>
                    <a:pt x="306" y="54"/>
                  </a:lnTo>
                  <a:lnTo>
                    <a:pt x="273" y="60"/>
                  </a:lnTo>
                  <a:lnTo>
                    <a:pt x="242" y="66"/>
                  </a:lnTo>
                  <a:lnTo>
                    <a:pt x="213" y="70"/>
                  </a:lnTo>
                  <a:lnTo>
                    <a:pt x="186" y="74"/>
                  </a:lnTo>
                  <a:lnTo>
                    <a:pt x="159" y="78"/>
                  </a:lnTo>
                  <a:lnTo>
                    <a:pt x="134" y="80"/>
                  </a:lnTo>
                  <a:lnTo>
                    <a:pt x="113" y="83"/>
                  </a:lnTo>
                  <a:lnTo>
                    <a:pt x="91" y="85"/>
                  </a:lnTo>
                  <a:lnTo>
                    <a:pt x="72" y="86"/>
                  </a:lnTo>
                  <a:lnTo>
                    <a:pt x="55" y="87"/>
                  </a:lnTo>
                  <a:lnTo>
                    <a:pt x="39" y="87"/>
                  </a:lnTo>
                  <a:lnTo>
                    <a:pt x="25" y="89"/>
                  </a:lnTo>
                  <a:lnTo>
                    <a:pt x="13" y="89"/>
                  </a:lnTo>
                  <a:lnTo>
                    <a:pt x="2" y="89"/>
                  </a:lnTo>
                  <a:close/>
                </a:path>
              </a:pathLst>
            </a:custGeom>
            <a:solidFill>
              <a:srgbClr val="CCCC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34" name="Freeform 189">
              <a:extLst>
                <a:ext uri="{FF2B5EF4-FFF2-40B4-BE49-F238E27FC236}">
                  <a16:creationId xmlns:a16="http://schemas.microsoft.com/office/drawing/2014/main" id="{935F1776-D22A-E301-19E5-21E2B827E1A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5" y="3791"/>
              <a:ext cx="376" cy="89"/>
            </a:xfrm>
            <a:custGeom>
              <a:avLst/>
              <a:gdLst>
                <a:gd name="T0" fmla="*/ 2 w 376"/>
                <a:gd name="T1" fmla="*/ 89 h 89"/>
                <a:gd name="T2" fmla="*/ 2 w 376"/>
                <a:gd name="T3" fmla="*/ 89 h 89"/>
                <a:gd name="T4" fmla="*/ 2 w 376"/>
                <a:gd name="T5" fmla="*/ 83 h 89"/>
                <a:gd name="T6" fmla="*/ 1 w 376"/>
                <a:gd name="T7" fmla="*/ 78 h 89"/>
                <a:gd name="T8" fmla="*/ 0 w 376"/>
                <a:gd name="T9" fmla="*/ 72 h 89"/>
                <a:gd name="T10" fmla="*/ 0 w 376"/>
                <a:gd name="T11" fmla="*/ 66 h 89"/>
                <a:gd name="T12" fmla="*/ 0 w 376"/>
                <a:gd name="T13" fmla="*/ 66 h 89"/>
                <a:gd name="T14" fmla="*/ 10 w 376"/>
                <a:gd name="T15" fmla="*/ 66 h 89"/>
                <a:gd name="T16" fmla="*/ 24 w 376"/>
                <a:gd name="T17" fmla="*/ 66 h 89"/>
                <a:gd name="T18" fmla="*/ 37 w 376"/>
                <a:gd name="T19" fmla="*/ 64 h 89"/>
                <a:gd name="T20" fmla="*/ 54 w 376"/>
                <a:gd name="T21" fmla="*/ 63 h 89"/>
                <a:gd name="T22" fmla="*/ 71 w 376"/>
                <a:gd name="T23" fmla="*/ 62 h 89"/>
                <a:gd name="T24" fmla="*/ 91 w 376"/>
                <a:gd name="T25" fmla="*/ 59 h 89"/>
                <a:gd name="T26" fmla="*/ 112 w 376"/>
                <a:gd name="T27" fmla="*/ 56 h 89"/>
                <a:gd name="T28" fmla="*/ 134 w 376"/>
                <a:gd name="T29" fmla="*/ 52 h 89"/>
                <a:gd name="T30" fmla="*/ 159 w 376"/>
                <a:gd name="T31" fmla="*/ 49 h 89"/>
                <a:gd name="T32" fmla="*/ 184 w 376"/>
                <a:gd name="T33" fmla="*/ 44 h 89"/>
                <a:gd name="T34" fmla="*/ 213 w 376"/>
                <a:gd name="T35" fmla="*/ 39 h 89"/>
                <a:gd name="T36" fmla="*/ 241 w 376"/>
                <a:gd name="T37" fmla="*/ 33 h 89"/>
                <a:gd name="T38" fmla="*/ 272 w 376"/>
                <a:gd name="T39" fmla="*/ 25 h 89"/>
                <a:gd name="T40" fmla="*/ 304 w 376"/>
                <a:gd name="T41" fmla="*/ 18 h 89"/>
                <a:gd name="T42" fmla="*/ 339 w 376"/>
                <a:gd name="T43" fmla="*/ 9 h 89"/>
                <a:gd name="T44" fmla="*/ 374 w 376"/>
                <a:gd name="T45" fmla="*/ 0 h 89"/>
                <a:gd name="T46" fmla="*/ 374 w 376"/>
                <a:gd name="T47" fmla="*/ 0 h 89"/>
                <a:gd name="T48" fmla="*/ 376 w 376"/>
                <a:gd name="T49" fmla="*/ 9 h 89"/>
                <a:gd name="T50" fmla="*/ 376 w 376"/>
                <a:gd name="T51" fmla="*/ 18 h 89"/>
                <a:gd name="T52" fmla="*/ 376 w 376"/>
                <a:gd name="T53" fmla="*/ 28 h 89"/>
                <a:gd name="T54" fmla="*/ 376 w 376"/>
                <a:gd name="T55" fmla="*/ 39 h 89"/>
                <a:gd name="T56" fmla="*/ 376 w 376"/>
                <a:gd name="T57" fmla="*/ 39 h 89"/>
                <a:gd name="T58" fmla="*/ 339 w 376"/>
                <a:gd name="T59" fmla="*/ 47 h 89"/>
                <a:gd name="T60" fmla="*/ 306 w 376"/>
                <a:gd name="T61" fmla="*/ 54 h 89"/>
                <a:gd name="T62" fmla="*/ 273 w 376"/>
                <a:gd name="T63" fmla="*/ 60 h 89"/>
                <a:gd name="T64" fmla="*/ 242 w 376"/>
                <a:gd name="T65" fmla="*/ 66 h 89"/>
                <a:gd name="T66" fmla="*/ 213 w 376"/>
                <a:gd name="T67" fmla="*/ 70 h 89"/>
                <a:gd name="T68" fmla="*/ 186 w 376"/>
                <a:gd name="T69" fmla="*/ 74 h 89"/>
                <a:gd name="T70" fmla="*/ 159 w 376"/>
                <a:gd name="T71" fmla="*/ 78 h 89"/>
                <a:gd name="T72" fmla="*/ 134 w 376"/>
                <a:gd name="T73" fmla="*/ 80 h 89"/>
                <a:gd name="T74" fmla="*/ 113 w 376"/>
                <a:gd name="T75" fmla="*/ 83 h 89"/>
                <a:gd name="T76" fmla="*/ 91 w 376"/>
                <a:gd name="T77" fmla="*/ 85 h 89"/>
                <a:gd name="T78" fmla="*/ 72 w 376"/>
                <a:gd name="T79" fmla="*/ 86 h 89"/>
                <a:gd name="T80" fmla="*/ 55 w 376"/>
                <a:gd name="T81" fmla="*/ 87 h 89"/>
                <a:gd name="T82" fmla="*/ 39 w 376"/>
                <a:gd name="T83" fmla="*/ 87 h 89"/>
                <a:gd name="T84" fmla="*/ 25 w 376"/>
                <a:gd name="T85" fmla="*/ 89 h 89"/>
                <a:gd name="T86" fmla="*/ 13 w 376"/>
                <a:gd name="T87" fmla="*/ 89 h 89"/>
                <a:gd name="T88" fmla="*/ 2 w 376"/>
                <a:gd name="T89" fmla="*/ 89 h 89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376" h="89">
                  <a:moveTo>
                    <a:pt x="2" y="89"/>
                  </a:moveTo>
                  <a:lnTo>
                    <a:pt x="2" y="89"/>
                  </a:lnTo>
                  <a:lnTo>
                    <a:pt x="2" y="83"/>
                  </a:lnTo>
                  <a:lnTo>
                    <a:pt x="1" y="78"/>
                  </a:lnTo>
                  <a:lnTo>
                    <a:pt x="0" y="72"/>
                  </a:lnTo>
                  <a:lnTo>
                    <a:pt x="0" y="66"/>
                  </a:lnTo>
                  <a:lnTo>
                    <a:pt x="10" y="66"/>
                  </a:lnTo>
                  <a:lnTo>
                    <a:pt x="24" y="66"/>
                  </a:lnTo>
                  <a:lnTo>
                    <a:pt x="37" y="64"/>
                  </a:lnTo>
                  <a:lnTo>
                    <a:pt x="54" y="63"/>
                  </a:lnTo>
                  <a:lnTo>
                    <a:pt x="71" y="62"/>
                  </a:lnTo>
                  <a:lnTo>
                    <a:pt x="91" y="59"/>
                  </a:lnTo>
                  <a:lnTo>
                    <a:pt x="112" y="56"/>
                  </a:lnTo>
                  <a:lnTo>
                    <a:pt x="134" y="52"/>
                  </a:lnTo>
                  <a:lnTo>
                    <a:pt x="159" y="49"/>
                  </a:lnTo>
                  <a:lnTo>
                    <a:pt x="184" y="44"/>
                  </a:lnTo>
                  <a:lnTo>
                    <a:pt x="213" y="39"/>
                  </a:lnTo>
                  <a:lnTo>
                    <a:pt x="241" y="33"/>
                  </a:lnTo>
                  <a:lnTo>
                    <a:pt x="272" y="25"/>
                  </a:lnTo>
                  <a:lnTo>
                    <a:pt x="304" y="18"/>
                  </a:lnTo>
                  <a:lnTo>
                    <a:pt x="339" y="9"/>
                  </a:lnTo>
                  <a:lnTo>
                    <a:pt x="374" y="0"/>
                  </a:lnTo>
                  <a:lnTo>
                    <a:pt x="376" y="9"/>
                  </a:lnTo>
                  <a:lnTo>
                    <a:pt x="376" y="18"/>
                  </a:lnTo>
                  <a:lnTo>
                    <a:pt x="376" y="28"/>
                  </a:lnTo>
                  <a:lnTo>
                    <a:pt x="376" y="39"/>
                  </a:lnTo>
                  <a:lnTo>
                    <a:pt x="339" y="47"/>
                  </a:lnTo>
                  <a:lnTo>
                    <a:pt x="306" y="54"/>
                  </a:lnTo>
                  <a:lnTo>
                    <a:pt x="273" y="60"/>
                  </a:lnTo>
                  <a:lnTo>
                    <a:pt x="242" y="66"/>
                  </a:lnTo>
                  <a:lnTo>
                    <a:pt x="213" y="70"/>
                  </a:lnTo>
                  <a:lnTo>
                    <a:pt x="186" y="74"/>
                  </a:lnTo>
                  <a:lnTo>
                    <a:pt x="159" y="78"/>
                  </a:lnTo>
                  <a:lnTo>
                    <a:pt x="134" y="80"/>
                  </a:lnTo>
                  <a:lnTo>
                    <a:pt x="113" y="83"/>
                  </a:lnTo>
                  <a:lnTo>
                    <a:pt x="91" y="85"/>
                  </a:lnTo>
                  <a:lnTo>
                    <a:pt x="72" y="86"/>
                  </a:lnTo>
                  <a:lnTo>
                    <a:pt x="55" y="87"/>
                  </a:lnTo>
                  <a:lnTo>
                    <a:pt x="39" y="87"/>
                  </a:lnTo>
                  <a:lnTo>
                    <a:pt x="25" y="89"/>
                  </a:lnTo>
                  <a:lnTo>
                    <a:pt x="13" y="89"/>
                  </a:lnTo>
                  <a:lnTo>
                    <a:pt x="2" y="8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35" name="Freeform 190">
              <a:extLst>
                <a:ext uri="{FF2B5EF4-FFF2-40B4-BE49-F238E27FC236}">
                  <a16:creationId xmlns:a16="http://schemas.microsoft.com/office/drawing/2014/main" id="{4778B658-615D-03B1-FAD9-DD71E2E86A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7" y="3830"/>
              <a:ext cx="376" cy="70"/>
            </a:xfrm>
            <a:custGeom>
              <a:avLst/>
              <a:gdLst>
                <a:gd name="T0" fmla="*/ 0 w 376"/>
                <a:gd name="T1" fmla="*/ 70 h 70"/>
                <a:gd name="T2" fmla="*/ 0 w 376"/>
                <a:gd name="T3" fmla="*/ 66 h 70"/>
                <a:gd name="T4" fmla="*/ 0 w 376"/>
                <a:gd name="T5" fmla="*/ 60 h 70"/>
                <a:gd name="T6" fmla="*/ 0 w 376"/>
                <a:gd name="T7" fmla="*/ 55 h 70"/>
                <a:gd name="T8" fmla="*/ 0 w 376"/>
                <a:gd name="T9" fmla="*/ 50 h 70"/>
                <a:gd name="T10" fmla="*/ 11 w 376"/>
                <a:gd name="T11" fmla="*/ 50 h 70"/>
                <a:gd name="T12" fmla="*/ 23 w 376"/>
                <a:gd name="T13" fmla="*/ 50 h 70"/>
                <a:gd name="T14" fmla="*/ 37 w 376"/>
                <a:gd name="T15" fmla="*/ 48 h 70"/>
                <a:gd name="T16" fmla="*/ 53 w 376"/>
                <a:gd name="T17" fmla="*/ 48 h 70"/>
                <a:gd name="T18" fmla="*/ 70 w 376"/>
                <a:gd name="T19" fmla="*/ 47 h 70"/>
                <a:gd name="T20" fmla="*/ 89 w 376"/>
                <a:gd name="T21" fmla="*/ 46 h 70"/>
                <a:gd name="T22" fmla="*/ 111 w 376"/>
                <a:gd name="T23" fmla="*/ 44 h 70"/>
                <a:gd name="T24" fmla="*/ 132 w 376"/>
                <a:gd name="T25" fmla="*/ 41 h 70"/>
                <a:gd name="T26" fmla="*/ 157 w 376"/>
                <a:gd name="T27" fmla="*/ 39 h 70"/>
                <a:gd name="T28" fmla="*/ 184 w 376"/>
                <a:gd name="T29" fmla="*/ 35 h 70"/>
                <a:gd name="T30" fmla="*/ 211 w 376"/>
                <a:gd name="T31" fmla="*/ 31 h 70"/>
                <a:gd name="T32" fmla="*/ 240 w 376"/>
                <a:gd name="T33" fmla="*/ 27 h 70"/>
                <a:gd name="T34" fmla="*/ 271 w 376"/>
                <a:gd name="T35" fmla="*/ 21 h 70"/>
                <a:gd name="T36" fmla="*/ 304 w 376"/>
                <a:gd name="T37" fmla="*/ 15 h 70"/>
                <a:gd name="T38" fmla="*/ 337 w 376"/>
                <a:gd name="T39" fmla="*/ 8 h 70"/>
                <a:gd name="T40" fmla="*/ 374 w 376"/>
                <a:gd name="T41" fmla="*/ 0 h 70"/>
                <a:gd name="T42" fmla="*/ 374 w 376"/>
                <a:gd name="T43" fmla="*/ 9 h 70"/>
                <a:gd name="T44" fmla="*/ 375 w 376"/>
                <a:gd name="T45" fmla="*/ 17 h 70"/>
                <a:gd name="T46" fmla="*/ 376 w 376"/>
                <a:gd name="T47" fmla="*/ 25 h 70"/>
                <a:gd name="T48" fmla="*/ 376 w 376"/>
                <a:gd name="T49" fmla="*/ 32 h 70"/>
                <a:gd name="T50" fmla="*/ 340 w 376"/>
                <a:gd name="T51" fmla="*/ 39 h 70"/>
                <a:gd name="T52" fmla="*/ 306 w 376"/>
                <a:gd name="T53" fmla="*/ 46 h 70"/>
                <a:gd name="T54" fmla="*/ 274 w 376"/>
                <a:gd name="T55" fmla="*/ 50 h 70"/>
                <a:gd name="T56" fmla="*/ 243 w 376"/>
                <a:gd name="T57" fmla="*/ 55 h 70"/>
                <a:gd name="T58" fmla="*/ 213 w 376"/>
                <a:gd name="T59" fmla="*/ 59 h 70"/>
                <a:gd name="T60" fmla="*/ 185 w 376"/>
                <a:gd name="T61" fmla="*/ 62 h 70"/>
                <a:gd name="T62" fmla="*/ 159 w 376"/>
                <a:gd name="T63" fmla="*/ 64 h 70"/>
                <a:gd name="T64" fmla="*/ 135 w 376"/>
                <a:gd name="T65" fmla="*/ 66 h 70"/>
                <a:gd name="T66" fmla="*/ 112 w 376"/>
                <a:gd name="T67" fmla="*/ 67 h 70"/>
                <a:gd name="T68" fmla="*/ 91 w 376"/>
                <a:gd name="T69" fmla="*/ 68 h 70"/>
                <a:gd name="T70" fmla="*/ 72 w 376"/>
                <a:gd name="T71" fmla="*/ 70 h 70"/>
                <a:gd name="T72" fmla="*/ 54 w 376"/>
                <a:gd name="T73" fmla="*/ 70 h 70"/>
                <a:gd name="T74" fmla="*/ 38 w 376"/>
                <a:gd name="T75" fmla="*/ 70 h 70"/>
                <a:gd name="T76" fmla="*/ 23 w 376"/>
                <a:gd name="T77" fmla="*/ 70 h 70"/>
                <a:gd name="T78" fmla="*/ 11 w 376"/>
                <a:gd name="T79" fmla="*/ 70 h 70"/>
                <a:gd name="T80" fmla="*/ 0 w 376"/>
                <a:gd name="T81" fmla="*/ 70 h 7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376" h="70">
                  <a:moveTo>
                    <a:pt x="0" y="70"/>
                  </a:moveTo>
                  <a:lnTo>
                    <a:pt x="0" y="66"/>
                  </a:lnTo>
                  <a:lnTo>
                    <a:pt x="0" y="60"/>
                  </a:lnTo>
                  <a:lnTo>
                    <a:pt x="0" y="55"/>
                  </a:lnTo>
                  <a:lnTo>
                    <a:pt x="0" y="50"/>
                  </a:lnTo>
                  <a:lnTo>
                    <a:pt x="11" y="50"/>
                  </a:lnTo>
                  <a:lnTo>
                    <a:pt x="23" y="50"/>
                  </a:lnTo>
                  <a:lnTo>
                    <a:pt x="37" y="48"/>
                  </a:lnTo>
                  <a:lnTo>
                    <a:pt x="53" y="48"/>
                  </a:lnTo>
                  <a:lnTo>
                    <a:pt x="70" y="47"/>
                  </a:lnTo>
                  <a:lnTo>
                    <a:pt x="89" y="46"/>
                  </a:lnTo>
                  <a:lnTo>
                    <a:pt x="111" y="44"/>
                  </a:lnTo>
                  <a:lnTo>
                    <a:pt x="132" y="41"/>
                  </a:lnTo>
                  <a:lnTo>
                    <a:pt x="157" y="39"/>
                  </a:lnTo>
                  <a:lnTo>
                    <a:pt x="184" y="35"/>
                  </a:lnTo>
                  <a:lnTo>
                    <a:pt x="211" y="31"/>
                  </a:lnTo>
                  <a:lnTo>
                    <a:pt x="240" y="27"/>
                  </a:lnTo>
                  <a:lnTo>
                    <a:pt x="271" y="21"/>
                  </a:lnTo>
                  <a:lnTo>
                    <a:pt x="304" y="15"/>
                  </a:lnTo>
                  <a:lnTo>
                    <a:pt x="337" y="8"/>
                  </a:lnTo>
                  <a:lnTo>
                    <a:pt x="374" y="0"/>
                  </a:lnTo>
                  <a:lnTo>
                    <a:pt x="374" y="9"/>
                  </a:lnTo>
                  <a:lnTo>
                    <a:pt x="375" y="17"/>
                  </a:lnTo>
                  <a:lnTo>
                    <a:pt x="376" y="25"/>
                  </a:lnTo>
                  <a:lnTo>
                    <a:pt x="376" y="32"/>
                  </a:lnTo>
                  <a:lnTo>
                    <a:pt x="340" y="39"/>
                  </a:lnTo>
                  <a:lnTo>
                    <a:pt x="306" y="46"/>
                  </a:lnTo>
                  <a:lnTo>
                    <a:pt x="274" y="50"/>
                  </a:lnTo>
                  <a:lnTo>
                    <a:pt x="243" y="55"/>
                  </a:lnTo>
                  <a:lnTo>
                    <a:pt x="213" y="59"/>
                  </a:lnTo>
                  <a:lnTo>
                    <a:pt x="185" y="62"/>
                  </a:lnTo>
                  <a:lnTo>
                    <a:pt x="159" y="64"/>
                  </a:lnTo>
                  <a:lnTo>
                    <a:pt x="135" y="66"/>
                  </a:lnTo>
                  <a:lnTo>
                    <a:pt x="112" y="67"/>
                  </a:lnTo>
                  <a:lnTo>
                    <a:pt x="91" y="68"/>
                  </a:lnTo>
                  <a:lnTo>
                    <a:pt x="72" y="70"/>
                  </a:lnTo>
                  <a:lnTo>
                    <a:pt x="54" y="70"/>
                  </a:lnTo>
                  <a:lnTo>
                    <a:pt x="38" y="70"/>
                  </a:lnTo>
                  <a:lnTo>
                    <a:pt x="23" y="70"/>
                  </a:lnTo>
                  <a:lnTo>
                    <a:pt x="11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F2F2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36" name="Freeform 191">
              <a:extLst>
                <a:ext uri="{FF2B5EF4-FFF2-40B4-BE49-F238E27FC236}">
                  <a16:creationId xmlns:a16="http://schemas.microsoft.com/office/drawing/2014/main" id="{7634DD42-2811-4600-083D-F5139A53180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7" y="3830"/>
              <a:ext cx="376" cy="70"/>
            </a:xfrm>
            <a:custGeom>
              <a:avLst/>
              <a:gdLst>
                <a:gd name="T0" fmla="*/ 0 w 376"/>
                <a:gd name="T1" fmla="*/ 70 h 70"/>
                <a:gd name="T2" fmla="*/ 0 w 376"/>
                <a:gd name="T3" fmla="*/ 70 h 70"/>
                <a:gd name="T4" fmla="*/ 0 w 376"/>
                <a:gd name="T5" fmla="*/ 66 h 70"/>
                <a:gd name="T6" fmla="*/ 0 w 376"/>
                <a:gd name="T7" fmla="*/ 60 h 70"/>
                <a:gd name="T8" fmla="*/ 0 w 376"/>
                <a:gd name="T9" fmla="*/ 55 h 70"/>
                <a:gd name="T10" fmla="*/ 0 w 376"/>
                <a:gd name="T11" fmla="*/ 50 h 70"/>
                <a:gd name="T12" fmla="*/ 0 w 376"/>
                <a:gd name="T13" fmla="*/ 50 h 70"/>
                <a:gd name="T14" fmla="*/ 11 w 376"/>
                <a:gd name="T15" fmla="*/ 50 h 70"/>
                <a:gd name="T16" fmla="*/ 23 w 376"/>
                <a:gd name="T17" fmla="*/ 50 h 70"/>
                <a:gd name="T18" fmla="*/ 37 w 376"/>
                <a:gd name="T19" fmla="*/ 48 h 70"/>
                <a:gd name="T20" fmla="*/ 53 w 376"/>
                <a:gd name="T21" fmla="*/ 48 h 70"/>
                <a:gd name="T22" fmla="*/ 70 w 376"/>
                <a:gd name="T23" fmla="*/ 47 h 70"/>
                <a:gd name="T24" fmla="*/ 89 w 376"/>
                <a:gd name="T25" fmla="*/ 46 h 70"/>
                <a:gd name="T26" fmla="*/ 111 w 376"/>
                <a:gd name="T27" fmla="*/ 44 h 70"/>
                <a:gd name="T28" fmla="*/ 132 w 376"/>
                <a:gd name="T29" fmla="*/ 41 h 70"/>
                <a:gd name="T30" fmla="*/ 157 w 376"/>
                <a:gd name="T31" fmla="*/ 39 h 70"/>
                <a:gd name="T32" fmla="*/ 184 w 376"/>
                <a:gd name="T33" fmla="*/ 35 h 70"/>
                <a:gd name="T34" fmla="*/ 211 w 376"/>
                <a:gd name="T35" fmla="*/ 31 h 70"/>
                <a:gd name="T36" fmla="*/ 240 w 376"/>
                <a:gd name="T37" fmla="*/ 27 h 70"/>
                <a:gd name="T38" fmla="*/ 271 w 376"/>
                <a:gd name="T39" fmla="*/ 21 h 70"/>
                <a:gd name="T40" fmla="*/ 304 w 376"/>
                <a:gd name="T41" fmla="*/ 15 h 70"/>
                <a:gd name="T42" fmla="*/ 337 w 376"/>
                <a:gd name="T43" fmla="*/ 8 h 70"/>
                <a:gd name="T44" fmla="*/ 374 w 376"/>
                <a:gd name="T45" fmla="*/ 0 h 70"/>
                <a:gd name="T46" fmla="*/ 374 w 376"/>
                <a:gd name="T47" fmla="*/ 0 h 70"/>
                <a:gd name="T48" fmla="*/ 374 w 376"/>
                <a:gd name="T49" fmla="*/ 9 h 70"/>
                <a:gd name="T50" fmla="*/ 375 w 376"/>
                <a:gd name="T51" fmla="*/ 17 h 70"/>
                <a:gd name="T52" fmla="*/ 376 w 376"/>
                <a:gd name="T53" fmla="*/ 25 h 70"/>
                <a:gd name="T54" fmla="*/ 376 w 376"/>
                <a:gd name="T55" fmla="*/ 32 h 70"/>
                <a:gd name="T56" fmla="*/ 376 w 376"/>
                <a:gd name="T57" fmla="*/ 32 h 70"/>
                <a:gd name="T58" fmla="*/ 340 w 376"/>
                <a:gd name="T59" fmla="*/ 39 h 70"/>
                <a:gd name="T60" fmla="*/ 306 w 376"/>
                <a:gd name="T61" fmla="*/ 46 h 70"/>
                <a:gd name="T62" fmla="*/ 274 w 376"/>
                <a:gd name="T63" fmla="*/ 50 h 70"/>
                <a:gd name="T64" fmla="*/ 243 w 376"/>
                <a:gd name="T65" fmla="*/ 55 h 70"/>
                <a:gd name="T66" fmla="*/ 213 w 376"/>
                <a:gd name="T67" fmla="*/ 59 h 70"/>
                <a:gd name="T68" fmla="*/ 185 w 376"/>
                <a:gd name="T69" fmla="*/ 62 h 70"/>
                <a:gd name="T70" fmla="*/ 159 w 376"/>
                <a:gd name="T71" fmla="*/ 64 h 70"/>
                <a:gd name="T72" fmla="*/ 135 w 376"/>
                <a:gd name="T73" fmla="*/ 66 h 70"/>
                <a:gd name="T74" fmla="*/ 112 w 376"/>
                <a:gd name="T75" fmla="*/ 67 h 70"/>
                <a:gd name="T76" fmla="*/ 91 w 376"/>
                <a:gd name="T77" fmla="*/ 68 h 70"/>
                <a:gd name="T78" fmla="*/ 72 w 376"/>
                <a:gd name="T79" fmla="*/ 70 h 70"/>
                <a:gd name="T80" fmla="*/ 54 w 376"/>
                <a:gd name="T81" fmla="*/ 70 h 70"/>
                <a:gd name="T82" fmla="*/ 38 w 376"/>
                <a:gd name="T83" fmla="*/ 70 h 70"/>
                <a:gd name="T84" fmla="*/ 23 w 376"/>
                <a:gd name="T85" fmla="*/ 70 h 70"/>
                <a:gd name="T86" fmla="*/ 11 w 376"/>
                <a:gd name="T87" fmla="*/ 70 h 70"/>
                <a:gd name="T88" fmla="*/ 0 w 376"/>
                <a:gd name="T89" fmla="*/ 70 h 7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376" h="70">
                  <a:moveTo>
                    <a:pt x="0" y="70"/>
                  </a:moveTo>
                  <a:lnTo>
                    <a:pt x="0" y="70"/>
                  </a:lnTo>
                  <a:lnTo>
                    <a:pt x="0" y="66"/>
                  </a:lnTo>
                  <a:lnTo>
                    <a:pt x="0" y="60"/>
                  </a:lnTo>
                  <a:lnTo>
                    <a:pt x="0" y="55"/>
                  </a:lnTo>
                  <a:lnTo>
                    <a:pt x="0" y="50"/>
                  </a:lnTo>
                  <a:lnTo>
                    <a:pt x="11" y="50"/>
                  </a:lnTo>
                  <a:lnTo>
                    <a:pt x="23" y="50"/>
                  </a:lnTo>
                  <a:lnTo>
                    <a:pt x="37" y="48"/>
                  </a:lnTo>
                  <a:lnTo>
                    <a:pt x="53" y="48"/>
                  </a:lnTo>
                  <a:lnTo>
                    <a:pt x="70" y="47"/>
                  </a:lnTo>
                  <a:lnTo>
                    <a:pt x="89" y="46"/>
                  </a:lnTo>
                  <a:lnTo>
                    <a:pt x="111" y="44"/>
                  </a:lnTo>
                  <a:lnTo>
                    <a:pt x="132" y="41"/>
                  </a:lnTo>
                  <a:lnTo>
                    <a:pt x="157" y="39"/>
                  </a:lnTo>
                  <a:lnTo>
                    <a:pt x="184" y="35"/>
                  </a:lnTo>
                  <a:lnTo>
                    <a:pt x="211" y="31"/>
                  </a:lnTo>
                  <a:lnTo>
                    <a:pt x="240" y="27"/>
                  </a:lnTo>
                  <a:lnTo>
                    <a:pt x="271" y="21"/>
                  </a:lnTo>
                  <a:lnTo>
                    <a:pt x="304" y="15"/>
                  </a:lnTo>
                  <a:lnTo>
                    <a:pt x="337" y="8"/>
                  </a:lnTo>
                  <a:lnTo>
                    <a:pt x="374" y="0"/>
                  </a:lnTo>
                  <a:lnTo>
                    <a:pt x="374" y="9"/>
                  </a:lnTo>
                  <a:lnTo>
                    <a:pt x="375" y="17"/>
                  </a:lnTo>
                  <a:lnTo>
                    <a:pt x="376" y="25"/>
                  </a:lnTo>
                  <a:lnTo>
                    <a:pt x="376" y="32"/>
                  </a:lnTo>
                  <a:lnTo>
                    <a:pt x="340" y="39"/>
                  </a:lnTo>
                  <a:lnTo>
                    <a:pt x="306" y="46"/>
                  </a:lnTo>
                  <a:lnTo>
                    <a:pt x="274" y="50"/>
                  </a:lnTo>
                  <a:lnTo>
                    <a:pt x="243" y="55"/>
                  </a:lnTo>
                  <a:lnTo>
                    <a:pt x="213" y="59"/>
                  </a:lnTo>
                  <a:lnTo>
                    <a:pt x="185" y="62"/>
                  </a:lnTo>
                  <a:lnTo>
                    <a:pt x="159" y="64"/>
                  </a:lnTo>
                  <a:lnTo>
                    <a:pt x="135" y="66"/>
                  </a:lnTo>
                  <a:lnTo>
                    <a:pt x="112" y="67"/>
                  </a:lnTo>
                  <a:lnTo>
                    <a:pt x="91" y="68"/>
                  </a:lnTo>
                  <a:lnTo>
                    <a:pt x="72" y="70"/>
                  </a:lnTo>
                  <a:lnTo>
                    <a:pt x="54" y="70"/>
                  </a:lnTo>
                  <a:lnTo>
                    <a:pt x="38" y="70"/>
                  </a:lnTo>
                  <a:lnTo>
                    <a:pt x="23" y="70"/>
                  </a:lnTo>
                  <a:lnTo>
                    <a:pt x="11" y="70"/>
                  </a:lnTo>
                  <a:lnTo>
                    <a:pt x="0" y="7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37" name="Freeform 192">
              <a:extLst>
                <a:ext uri="{FF2B5EF4-FFF2-40B4-BE49-F238E27FC236}">
                  <a16:creationId xmlns:a16="http://schemas.microsoft.com/office/drawing/2014/main" id="{E9A2F81E-945E-9414-5A95-8533960FDAB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7" y="3862"/>
              <a:ext cx="376" cy="58"/>
            </a:xfrm>
            <a:custGeom>
              <a:avLst/>
              <a:gdLst>
                <a:gd name="T0" fmla="*/ 0 w 376"/>
                <a:gd name="T1" fmla="*/ 57 h 58"/>
                <a:gd name="T2" fmla="*/ 0 w 376"/>
                <a:gd name="T3" fmla="*/ 51 h 58"/>
                <a:gd name="T4" fmla="*/ 0 w 376"/>
                <a:gd name="T5" fmla="*/ 47 h 58"/>
                <a:gd name="T6" fmla="*/ 0 w 376"/>
                <a:gd name="T7" fmla="*/ 43 h 58"/>
                <a:gd name="T8" fmla="*/ 0 w 376"/>
                <a:gd name="T9" fmla="*/ 38 h 58"/>
                <a:gd name="T10" fmla="*/ 11 w 376"/>
                <a:gd name="T11" fmla="*/ 38 h 58"/>
                <a:gd name="T12" fmla="*/ 23 w 376"/>
                <a:gd name="T13" fmla="*/ 38 h 58"/>
                <a:gd name="T14" fmla="*/ 38 w 376"/>
                <a:gd name="T15" fmla="*/ 38 h 58"/>
                <a:gd name="T16" fmla="*/ 54 w 376"/>
                <a:gd name="T17" fmla="*/ 38 h 58"/>
                <a:gd name="T18" fmla="*/ 72 w 376"/>
                <a:gd name="T19" fmla="*/ 38 h 58"/>
                <a:gd name="T20" fmla="*/ 91 w 376"/>
                <a:gd name="T21" fmla="*/ 36 h 58"/>
                <a:gd name="T22" fmla="*/ 112 w 376"/>
                <a:gd name="T23" fmla="*/ 35 h 58"/>
                <a:gd name="T24" fmla="*/ 135 w 376"/>
                <a:gd name="T25" fmla="*/ 34 h 58"/>
                <a:gd name="T26" fmla="*/ 159 w 376"/>
                <a:gd name="T27" fmla="*/ 32 h 58"/>
                <a:gd name="T28" fmla="*/ 185 w 376"/>
                <a:gd name="T29" fmla="*/ 30 h 58"/>
                <a:gd name="T30" fmla="*/ 213 w 376"/>
                <a:gd name="T31" fmla="*/ 27 h 58"/>
                <a:gd name="T32" fmla="*/ 243 w 376"/>
                <a:gd name="T33" fmla="*/ 23 h 58"/>
                <a:gd name="T34" fmla="*/ 274 w 376"/>
                <a:gd name="T35" fmla="*/ 18 h 58"/>
                <a:gd name="T36" fmla="*/ 306 w 376"/>
                <a:gd name="T37" fmla="*/ 14 h 58"/>
                <a:gd name="T38" fmla="*/ 340 w 376"/>
                <a:gd name="T39" fmla="*/ 7 h 58"/>
                <a:gd name="T40" fmla="*/ 376 w 376"/>
                <a:gd name="T41" fmla="*/ 0 h 58"/>
                <a:gd name="T42" fmla="*/ 376 w 376"/>
                <a:gd name="T43" fmla="*/ 5 h 58"/>
                <a:gd name="T44" fmla="*/ 376 w 376"/>
                <a:gd name="T45" fmla="*/ 11 h 58"/>
                <a:gd name="T46" fmla="*/ 376 w 376"/>
                <a:gd name="T47" fmla="*/ 16 h 58"/>
                <a:gd name="T48" fmla="*/ 376 w 376"/>
                <a:gd name="T49" fmla="*/ 20 h 58"/>
                <a:gd name="T50" fmla="*/ 340 w 376"/>
                <a:gd name="T51" fmla="*/ 27 h 58"/>
                <a:gd name="T52" fmla="*/ 306 w 376"/>
                <a:gd name="T53" fmla="*/ 34 h 58"/>
                <a:gd name="T54" fmla="*/ 274 w 376"/>
                <a:gd name="T55" fmla="*/ 38 h 58"/>
                <a:gd name="T56" fmla="*/ 243 w 376"/>
                <a:gd name="T57" fmla="*/ 43 h 58"/>
                <a:gd name="T58" fmla="*/ 213 w 376"/>
                <a:gd name="T59" fmla="*/ 47 h 58"/>
                <a:gd name="T60" fmla="*/ 186 w 376"/>
                <a:gd name="T61" fmla="*/ 50 h 58"/>
                <a:gd name="T62" fmla="*/ 159 w 376"/>
                <a:gd name="T63" fmla="*/ 53 h 58"/>
                <a:gd name="T64" fmla="*/ 135 w 376"/>
                <a:gd name="T65" fmla="*/ 54 h 58"/>
                <a:gd name="T66" fmla="*/ 112 w 376"/>
                <a:gd name="T67" fmla="*/ 55 h 58"/>
                <a:gd name="T68" fmla="*/ 92 w 376"/>
                <a:gd name="T69" fmla="*/ 57 h 58"/>
                <a:gd name="T70" fmla="*/ 72 w 376"/>
                <a:gd name="T71" fmla="*/ 57 h 58"/>
                <a:gd name="T72" fmla="*/ 54 w 376"/>
                <a:gd name="T73" fmla="*/ 58 h 58"/>
                <a:gd name="T74" fmla="*/ 38 w 376"/>
                <a:gd name="T75" fmla="*/ 58 h 58"/>
                <a:gd name="T76" fmla="*/ 25 w 376"/>
                <a:gd name="T77" fmla="*/ 58 h 58"/>
                <a:gd name="T78" fmla="*/ 11 w 376"/>
                <a:gd name="T79" fmla="*/ 57 h 58"/>
                <a:gd name="T80" fmla="*/ 0 w 376"/>
                <a:gd name="T81" fmla="*/ 57 h 5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376" h="58">
                  <a:moveTo>
                    <a:pt x="0" y="57"/>
                  </a:moveTo>
                  <a:lnTo>
                    <a:pt x="0" y="51"/>
                  </a:lnTo>
                  <a:lnTo>
                    <a:pt x="0" y="47"/>
                  </a:lnTo>
                  <a:lnTo>
                    <a:pt x="0" y="43"/>
                  </a:lnTo>
                  <a:lnTo>
                    <a:pt x="0" y="38"/>
                  </a:lnTo>
                  <a:lnTo>
                    <a:pt x="11" y="38"/>
                  </a:lnTo>
                  <a:lnTo>
                    <a:pt x="23" y="38"/>
                  </a:lnTo>
                  <a:lnTo>
                    <a:pt x="38" y="38"/>
                  </a:lnTo>
                  <a:lnTo>
                    <a:pt x="54" y="38"/>
                  </a:lnTo>
                  <a:lnTo>
                    <a:pt x="72" y="38"/>
                  </a:lnTo>
                  <a:lnTo>
                    <a:pt x="91" y="36"/>
                  </a:lnTo>
                  <a:lnTo>
                    <a:pt x="112" y="35"/>
                  </a:lnTo>
                  <a:lnTo>
                    <a:pt x="135" y="34"/>
                  </a:lnTo>
                  <a:lnTo>
                    <a:pt x="159" y="32"/>
                  </a:lnTo>
                  <a:lnTo>
                    <a:pt x="185" y="30"/>
                  </a:lnTo>
                  <a:lnTo>
                    <a:pt x="213" y="27"/>
                  </a:lnTo>
                  <a:lnTo>
                    <a:pt x="243" y="23"/>
                  </a:lnTo>
                  <a:lnTo>
                    <a:pt x="274" y="18"/>
                  </a:lnTo>
                  <a:lnTo>
                    <a:pt x="306" y="14"/>
                  </a:lnTo>
                  <a:lnTo>
                    <a:pt x="340" y="7"/>
                  </a:lnTo>
                  <a:lnTo>
                    <a:pt x="376" y="0"/>
                  </a:lnTo>
                  <a:lnTo>
                    <a:pt x="376" y="5"/>
                  </a:lnTo>
                  <a:lnTo>
                    <a:pt x="376" y="11"/>
                  </a:lnTo>
                  <a:lnTo>
                    <a:pt x="376" y="16"/>
                  </a:lnTo>
                  <a:lnTo>
                    <a:pt x="376" y="20"/>
                  </a:lnTo>
                  <a:lnTo>
                    <a:pt x="340" y="27"/>
                  </a:lnTo>
                  <a:lnTo>
                    <a:pt x="306" y="34"/>
                  </a:lnTo>
                  <a:lnTo>
                    <a:pt x="274" y="38"/>
                  </a:lnTo>
                  <a:lnTo>
                    <a:pt x="243" y="43"/>
                  </a:lnTo>
                  <a:lnTo>
                    <a:pt x="213" y="47"/>
                  </a:lnTo>
                  <a:lnTo>
                    <a:pt x="186" y="50"/>
                  </a:lnTo>
                  <a:lnTo>
                    <a:pt x="159" y="53"/>
                  </a:lnTo>
                  <a:lnTo>
                    <a:pt x="135" y="54"/>
                  </a:lnTo>
                  <a:lnTo>
                    <a:pt x="112" y="55"/>
                  </a:lnTo>
                  <a:lnTo>
                    <a:pt x="92" y="57"/>
                  </a:lnTo>
                  <a:lnTo>
                    <a:pt x="72" y="57"/>
                  </a:lnTo>
                  <a:lnTo>
                    <a:pt x="54" y="58"/>
                  </a:lnTo>
                  <a:lnTo>
                    <a:pt x="38" y="58"/>
                  </a:lnTo>
                  <a:lnTo>
                    <a:pt x="25" y="58"/>
                  </a:lnTo>
                  <a:lnTo>
                    <a:pt x="11" y="57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CCCC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38" name="Freeform 193">
              <a:extLst>
                <a:ext uri="{FF2B5EF4-FFF2-40B4-BE49-F238E27FC236}">
                  <a16:creationId xmlns:a16="http://schemas.microsoft.com/office/drawing/2014/main" id="{EC5FE84F-D3E8-9B40-60E5-C9EB44B1925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7" y="3862"/>
              <a:ext cx="376" cy="58"/>
            </a:xfrm>
            <a:custGeom>
              <a:avLst/>
              <a:gdLst>
                <a:gd name="T0" fmla="*/ 0 w 376"/>
                <a:gd name="T1" fmla="*/ 57 h 58"/>
                <a:gd name="T2" fmla="*/ 0 w 376"/>
                <a:gd name="T3" fmla="*/ 57 h 58"/>
                <a:gd name="T4" fmla="*/ 0 w 376"/>
                <a:gd name="T5" fmla="*/ 51 h 58"/>
                <a:gd name="T6" fmla="*/ 0 w 376"/>
                <a:gd name="T7" fmla="*/ 47 h 58"/>
                <a:gd name="T8" fmla="*/ 0 w 376"/>
                <a:gd name="T9" fmla="*/ 43 h 58"/>
                <a:gd name="T10" fmla="*/ 0 w 376"/>
                <a:gd name="T11" fmla="*/ 38 h 58"/>
                <a:gd name="T12" fmla="*/ 0 w 376"/>
                <a:gd name="T13" fmla="*/ 38 h 58"/>
                <a:gd name="T14" fmla="*/ 11 w 376"/>
                <a:gd name="T15" fmla="*/ 38 h 58"/>
                <a:gd name="T16" fmla="*/ 23 w 376"/>
                <a:gd name="T17" fmla="*/ 38 h 58"/>
                <a:gd name="T18" fmla="*/ 38 w 376"/>
                <a:gd name="T19" fmla="*/ 38 h 58"/>
                <a:gd name="T20" fmla="*/ 54 w 376"/>
                <a:gd name="T21" fmla="*/ 38 h 58"/>
                <a:gd name="T22" fmla="*/ 72 w 376"/>
                <a:gd name="T23" fmla="*/ 38 h 58"/>
                <a:gd name="T24" fmla="*/ 91 w 376"/>
                <a:gd name="T25" fmla="*/ 36 h 58"/>
                <a:gd name="T26" fmla="*/ 112 w 376"/>
                <a:gd name="T27" fmla="*/ 35 h 58"/>
                <a:gd name="T28" fmla="*/ 135 w 376"/>
                <a:gd name="T29" fmla="*/ 34 h 58"/>
                <a:gd name="T30" fmla="*/ 159 w 376"/>
                <a:gd name="T31" fmla="*/ 32 h 58"/>
                <a:gd name="T32" fmla="*/ 185 w 376"/>
                <a:gd name="T33" fmla="*/ 30 h 58"/>
                <a:gd name="T34" fmla="*/ 213 w 376"/>
                <a:gd name="T35" fmla="*/ 27 h 58"/>
                <a:gd name="T36" fmla="*/ 243 w 376"/>
                <a:gd name="T37" fmla="*/ 23 h 58"/>
                <a:gd name="T38" fmla="*/ 274 w 376"/>
                <a:gd name="T39" fmla="*/ 18 h 58"/>
                <a:gd name="T40" fmla="*/ 306 w 376"/>
                <a:gd name="T41" fmla="*/ 14 h 58"/>
                <a:gd name="T42" fmla="*/ 340 w 376"/>
                <a:gd name="T43" fmla="*/ 7 h 58"/>
                <a:gd name="T44" fmla="*/ 376 w 376"/>
                <a:gd name="T45" fmla="*/ 0 h 58"/>
                <a:gd name="T46" fmla="*/ 376 w 376"/>
                <a:gd name="T47" fmla="*/ 0 h 58"/>
                <a:gd name="T48" fmla="*/ 376 w 376"/>
                <a:gd name="T49" fmla="*/ 5 h 58"/>
                <a:gd name="T50" fmla="*/ 376 w 376"/>
                <a:gd name="T51" fmla="*/ 11 h 58"/>
                <a:gd name="T52" fmla="*/ 376 w 376"/>
                <a:gd name="T53" fmla="*/ 16 h 58"/>
                <a:gd name="T54" fmla="*/ 376 w 376"/>
                <a:gd name="T55" fmla="*/ 20 h 58"/>
                <a:gd name="T56" fmla="*/ 376 w 376"/>
                <a:gd name="T57" fmla="*/ 20 h 58"/>
                <a:gd name="T58" fmla="*/ 340 w 376"/>
                <a:gd name="T59" fmla="*/ 27 h 58"/>
                <a:gd name="T60" fmla="*/ 306 w 376"/>
                <a:gd name="T61" fmla="*/ 34 h 58"/>
                <a:gd name="T62" fmla="*/ 274 w 376"/>
                <a:gd name="T63" fmla="*/ 38 h 58"/>
                <a:gd name="T64" fmla="*/ 243 w 376"/>
                <a:gd name="T65" fmla="*/ 43 h 58"/>
                <a:gd name="T66" fmla="*/ 213 w 376"/>
                <a:gd name="T67" fmla="*/ 47 h 58"/>
                <a:gd name="T68" fmla="*/ 186 w 376"/>
                <a:gd name="T69" fmla="*/ 50 h 58"/>
                <a:gd name="T70" fmla="*/ 159 w 376"/>
                <a:gd name="T71" fmla="*/ 53 h 58"/>
                <a:gd name="T72" fmla="*/ 135 w 376"/>
                <a:gd name="T73" fmla="*/ 54 h 58"/>
                <a:gd name="T74" fmla="*/ 112 w 376"/>
                <a:gd name="T75" fmla="*/ 55 h 58"/>
                <a:gd name="T76" fmla="*/ 92 w 376"/>
                <a:gd name="T77" fmla="*/ 57 h 58"/>
                <a:gd name="T78" fmla="*/ 72 w 376"/>
                <a:gd name="T79" fmla="*/ 57 h 58"/>
                <a:gd name="T80" fmla="*/ 54 w 376"/>
                <a:gd name="T81" fmla="*/ 58 h 58"/>
                <a:gd name="T82" fmla="*/ 38 w 376"/>
                <a:gd name="T83" fmla="*/ 58 h 58"/>
                <a:gd name="T84" fmla="*/ 25 w 376"/>
                <a:gd name="T85" fmla="*/ 58 h 58"/>
                <a:gd name="T86" fmla="*/ 11 w 376"/>
                <a:gd name="T87" fmla="*/ 57 h 58"/>
                <a:gd name="T88" fmla="*/ 0 w 376"/>
                <a:gd name="T89" fmla="*/ 57 h 5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376" h="58">
                  <a:moveTo>
                    <a:pt x="0" y="57"/>
                  </a:moveTo>
                  <a:lnTo>
                    <a:pt x="0" y="57"/>
                  </a:lnTo>
                  <a:lnTo>
                    <a:pt x="0" y="51"/>
                  </a:lnTo>
                  <a:lnTo>
                    <a:pt x="0" y="47"/>
                  </a:lnTo>
                  <a:lnTo>
                    <a:pt x="0" y="43"/>
                  </a:lnTo>
                  <a:lnTo>
                    <a:pt x="0" y="38"/>
                  </a:lnTo>
                  <a:lnTo>
                    <a:pt x="11" y="38"/>
                  </a:lnTo>
                  <a:lnTo>
                    <a:pt x="23" y="38"/>
                  </a:lnTo>
                  <a:lnTo>
                    <a:pt x="38" y="38"/>
                  </a:lnTo>
                  <a:lnTo>
                    <a:pt x="54" y="38"/>
                  </a:lnTo>
                  <a:lnTo>
                    <a:pt x="72" y="38"/>
                  </a:lnTo>
                  <a:lnTo>
                    <a:pt x="91" y="36"/>
                  </a:lnTo>
                  <a:lnTo>
                    <a:pt x="112" y="35"/>
                  </a:lnTo>
                  <a:lnTo>
                    <a:pt x="135" y="34"/>
                  </a:lnTo>
                  <a:lnTo>
                    <a:pt x="159" y="32"/>
                  </a:lnTo>
                  <a:lnTo>
                    <a:pt x="185" y="30"/>
                  </a:lnTo>
                  <a:lnTo>
                    <a:pt x="213" y="27"/>
                  </a:lnTo>
                  <a:lnTo>
                    <a:pt x="243" y="23"/>
                  </a:lnTo>
                  <a:lnTo>
                    <a:pt x="274" y="18"/>
                  </a:lnTo>
                  <a:lnTo>
                    <a:pt x="306" y="14"/>
                  </a:lnTo>
                  <a:lnTo>
                    <a:pt x="340" y="7"/>
                  </a:lnTo>
                  <a:lnTo>
                    <a:pt x="376" y="0"/>
                  </a:lnTo>
                  <a:lnTo>
                    <a:pt x="376" y="5"/>
                  </a:lnTo>
                  <a:lnTo>
                    <a:pt x="376" y="11"/>
                  </a:lnTo>
                  <a:lnTo>
                    <a:pt x="376" y="16"/>
                  </a:lnTo>
                  <a:lnTo>
                    <a:pt x="376" y="20"/>
                  </a:lnTo>
                  <a:lnTo>
                    <a:pt x="340" y="27"/>
                  </a:lnTo>
                  <a:lnTo>
                    <a:pt x="306" y="34"/>
                  </a:lnTo>
                  <a:lnTo>
                    <a:pt x="274" y="38"/>
                  </a:lnTo>
                  <a:lnTo>
                    <a:pt x="243" y="43"/>
                  </a:lnTo>
                  <a:lnTo>
                    <a:pt x="213" y="47"/>
                  </a:lnTo>
                  <a:lnTo>
                    <a:pt x="186" y="50"/>
                  </a:lnTo>
                  <a:lnTo>
                    <a:pt x="159" y="53"/>
                  </a:lnTo>
                  <a:lnTo>
                    <a:pt x="135" y="54"/>
                  </a:lnTo>
                  <a:lnTo>
                    <a:pt x="112" y="55"/>
                  </a:lnTo>
                  <a:lnTo>
                    <a:pt x="92" y="57"/>
                  </a:lnTo>
                  <a:lnTo>
                    <a:pt x="72" y="57"/>
                  </a:lnTo>
                  <a:lnTo>
                    <a:pt x="54" y="58"/>
                  </a:lnTo>
                  <a:lnTo>
                    <a:pt x="38" y="58"/>
                  </a:lnTo>
                  <a:lnTo>
                    <a:pt x="25" y="58"/>
                  </a:lnTo>
                  <a:lnTo>
                    <a:pt x="11" y="57"/>
                  </a:lnTo>
                  <a:lnTo>
                    <a:pt x="0" y="5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39" name="Freeform 194">
              <a:extLst>
                <a:ext uri="{FF2B5EF4-FFF2-40B4-BE49-F238E27FC236}">
                  <a16:creationId xmlns:a16="http://schemas.microsoft.com/office/drawing/2014/main" id="{57561149-8673-1CCC-0781-1EBEF072B10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7" y="3882"/>
              <a:ext cx="376" cy="58"/>
            </a:xfrm>
            <a:custGeom>
              <a:avLst/>
              <a:gdLst>
                <a:gd name="T0" fmla="*/ 0 w 376"/>
                <a:gd name="T1" fmla="*/ 57 h 58"/>
                <a:gd name="T2" fmla="*/ 0 w 376"/>
                <a:gd name="T3" fmla="*/ 53 h 58"/>
                <a:gd name="T4" fmla="*/ 0 w 376"/>
                <a:gd name="T5" fmla="*/ 47 h 58"/>
                <a:gd name="T6" fmla="*/ 0 w 376"/>
                <a:gd name="T7" fmla="*/ 42 h 58"/>
                <a:gd name="T8" fmla="*/ 0 w 376"/>
                <a:gd name="T9" fmla="*/ 37 h 58"/>
                <a:gd name="T10" fmla="*/ 11 w 376"/>
                <a:gd name="T11" fmla="*/ 37 h 58"/>
                <a:gd name="T12" fmla="*/ 25 w 376"/>
                <a:gd name="T13" fmla="*/ 38 h 58"/>
                <a:gd name="T14" fmla="*/ 38 w 376"/>
                <a:gd name="T15" fmla="*/ 38 h 58"/>
                <a:gd name="T16" fmla="*/ 54 w 376"/>
                <a:gd name="T17" fmla="*/ 38 h 58"/>
                <a:gd name="T18" fmla="*/ 72 w 376"/>
                <a:gd name="T19" fmla="*/ 37 h 58"/>
                <a:gd name="T20" fmla="*/ 92 w 376"/>
                <a:gd name="T21" fmla="*/ 37 h 58"/>
                <a:gd name="T22" fmla="*/ 112 w 376"/>
                <a:gd name="T23" fmla="*/ 35 h 58"/>
                <a:gd name="T24" fmla="*/ 135 w 376"/>
                <a:gd name="T25" fmla="*/ 34 h 58"/>
                <a:gd name="T26" fmla="*/ 159 w 376"/>
                <a:gd name="T27" fmla="*/ 33 h 58"/>
                <a:gd name="T28" fmla="*/ 186 w 376"/>
                <a:gd name="T29" fmla="*/ 30 h 58"/>
                <a:gd name="T30" fmla="*/ 213 w 376"/>
                <a:gd name="T31" fmla="*/ 27 h 58"/>
                <a:gd name="T32" fmla="*/ 243 w 376"/>
                <a:gd name="T33" fmla="*/ 23 h 58"/>
                <a:gd name="T34" fmla="*/ 274 w 376"/>
                <a:gd name="T35" fmla="*/ 18 h 58"/>
                <a:gd name="T36" fmla="*/ 306 w 376"/>
                <a:gd name="T37" fmla="*/ 14 h 58"/>
                <a:gd name="T38" fmla="*/ 340 w 376"/>
                <a:gd name="T39" fmla="*/ 7 h 58"/>
                <a:gd name="T40" fmla="*/ 376 w 376"/>
                <a:gd name="T41" fmla="*/ 0 h 58"/>
                <a:gd name="T42" fmla="*/ 376 w 376"/>
                <a:gd name="T43" fmla="*/ 6 h 58"/>
                <a:gd name="T44" fmla="*/ 376 w 376"/>
                <a:gd name="T45" fmla="*/ 11 h 58"/>
                <a:gd name="T46" fmla="*/ 376 w 376"/>
                <a:gd name="T47" fmla="*/ 15 h 58"/>
                <a:gd name="T48" fmla="*/ 376 w 376"/>
                <a:gd name="T49" fmla="*/ 19 h 58"/>
                <a:gd name="T50" fmla="*/ 340 w 376"/>
                <a:gd name="T51" fmla="*/ 26 h 58"/>
                <a:gd name="T52" fmla="*/ 306 w 376"/>
                <a:gd name="T53" fmla="*/ 31 h 58"/>
                <a:gd name="T54" fmla="*/ 274 w 376"/>
                <a:gd name="T55" fmla="*/ 37 h 58"/>
                <a:gd name="T56" fmla="*/ 243 w 376"/>
                <a:gd name="T57" fmla="*/ 41 h 58"/>
                <a:gd name="T58" fmla="*/ 213 w 376"/>
                <a:gd name="T59" fmla="*/ 45 h 58"/>
                <a:gd name="T60" fmla="*/ 186 w 376"/>
                <a:gd name="T61" fmla="*/ 49 h 58"/>
                <a:gd name="T62" fmla="*/ 159 w 376"/>
                <a:gd name="T63" fmla="*/ 52 h 58"/>
                <a:gd name="T64" fmla="*/ 135 w 376"/>
                <a:gd name="T65" fmla="*/ 53 h 58"/>
                <a:gd name="T66" fmla="*/ 112 w 376"/>
                <a:gd name="T67" fmla="*/ 54 h 58"/>
                <a:gd name="T68" fmla="*/ 92 w 376"/>
                <a:gd name="T69" fmla="*/ 56 h 58"/>
                <a:gd name="T70" fmla="*/ 72 w 376"/>
                <a:gd name="T71" fmla="*/ 57 h 58"/>
                <a:gd name="T72" fmla="*/ 54 w 376"/>
                <a:gd name="T73" fmla="*/ 57 h 58"/>
                <a:gd name="T74" fmla="*/ 38 w 376"/>
                <a:gd name="T75" fmla="*/ 58 h 58"/>
                <a:gd name="T76" fmla="*/ 25 w 376"/>
                <a:gd name="T77" fmla="*/ 58 h 58"/>
                <a:gd name="T78" fmla="*/ 11 w 376"/>
                <a:gd name="T79" fmla="*/ 57 h 58"/>
                <a:gd name="T80" fmla="*/ 0 w 376"/>
                <a:gd name="T81" fmla="*/ 57 h 5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376" h="58">
                  <a:moveTo>
                    <a:pt x="0" y="57"/>
                  </a:moveTo>
                  <a:lnTo>
                    <a:pt x="0" y="53"/>
                  </a:lnTo>
                  <a:lnTo>
                    <a:pt x="0" y="47"/>
                  </a:lnTo>
                  <a:lnTo>
                    <a:pt x="0" y="42"/>
                  </a:lnTo>
                  <a:lnTo>
                    <a:pt x="0" y="37"/>
                  </a:lnTo>
                  <a:lnTo>
                    <a:pt x="11" y="37"/>
                  </a:lnTo>
                  <a:lnTo>
                    <a:pt x="25" y="38"/>
                  </a:lnTo>
                  <a:lnTo>
                    <a:pt x="38" y="38"/>
                  </a:lnTo>
                  <a:lnTo>
                    <a:pt x="54" y="38"/>
                  </a:lnTo>
                  <a:lnTo>
                    <a:pt x="72" y="37"/>
                  </a:lnTo>
                  <a:lnTo>
                    <a:pt x="92" y="37"/>
                  </a:lnTo>
                  <a:lnTo>
                    <a:pt x="112" y="35"/>
                  </a:lnTo>
                  <a:lnTo>
                    <a:pt x="135" y="34"/>
                  </a:lnTo>
                  <a:lnTo>
                    <a:pt x="159" y="33"/>
                  </a:lnTo>
                  <a:lnTo>
                    <a:pt x="186" y="30"/>
                  </a:lnTo>
                  <a:lnTo>
                    <a:pt x="213" y="27"/>
                  </a:lnTo>
                  <a:lnTo>
                    <a:pt x="243" y="23"/>
                  </a:lnTo>
                  <a:lnTo>
                    <a:pt x="274" y="18"/>
                  </a:lnTo>
                  <a:lnTo>
                    <a:pt x="306" y="14"/>
                  </a:lnTo>
                  <a:lnTo>
                    <a:pt x="340" y="7"/>
                  </a:lnTo>
                  <a:lnTo>
                    <a:pt x="376" y="0"/>
                  </a:lnTo>
                  <a:lnTo>
                    <a:pt x="376" y="6"/>
                  </a:lnTo>
                  <a:lnTo>
                    <a:pt x="376" y="11"/>
                  </a:lnTo>
                  <a:lnTo>
                    <a:pt x="376" y="15"/>
                  </a:lnTo>
                  <a:lnTo>
                    <a:pt x="376" y="19"/>
                  </a:lnTo>
                  <a:lnTo>
                    <a:pt x="340" y="26"/>
                  </a:lnTo>
                  <a:lnTo>
                    <a:pt x="306" y="31"/>
                  </a:lnTo>
                  <a:lnTo>
                    <a:pt x="274" y="37"/>
                  </a:lnTo>
                  <a:lnTo>
                    <a:pt x="243" y="41"/>
                  </a:lnTo>
                  <a:lnTo>
                    <a:pt x="213" y="45"/>
                  </a:lnTo>
                  <a:lnTo>
                    <a:pt x="186" y="49"/>
                  </a:lnTo>
                  <a:lnTo>
                    <a:pt x="159" y="52"/>
                  </a:lnTo>
                  <a:lnTo>
                    <a:pt x="135" y="53"/>
                  </a:lnTo>
                  <a:lnTo>
                    <a:pt x="112" y="54"/>
                  </a:lnTo>
                  <a:lnTo>
                    <a:pt x="92" y="56"/>
                  </a:lnTo>
                  <a:lnTo>
                    <a:pt x="72" y="57"/>
                  </a:lnTo>
                  <a:lnTo>
                    <a:pt x="54" y="57"/>
                  </a:lnTo>
                  <a:lnTo>
                    <a:pt x="38" y="58"/>
                  </a:lnTo>
                  <a:lnTo>
                    <a:pt x="25" y="58"/>
                  </a:lnTo>
                  <a:lnTo>
                    <a:pt x="11" y="57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F2F2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40" name="Freeform 195">
              <a:extLst>
                <a:ext uri="{FF2B5EF4-FFF2-40B4-BE49-F238E27FC236}">
                  <a16:creationId xmlns:a16="http://schemas.microsoft.com/office/drawing/2014/main" id="{60F19B34-FFD8-658F-B9E4-8834F021BA9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7" y="3882"/>
              <a:ext cx="376" cy="58"/>
            </a:xfrm>
            <a:custGeom>
              <a:avLst/>
              <a:gdLst>
                <a:gd name="T0" fmla="*/ 0 w 376"/>
                <a:gd name="T1" fmla="*/ 57 h 58"/>
                <a:gd name="T2" fmla="*/ 0 w 376"/>
                <a:gd name="T3" fmla="*/ 57 h 58"/>
                <a:gd name="T4" fmla="*/ 0 w 376"/>
                <a:gd name="T5" fmla="*/ 53 h 58"/>
                <a:gd name="T6" fmla="*/ 0 w 376"/>
                <a:gd name="T7" fmla="*/ 47 h 58"/>
                <a:gd name="T8" fmla="*/ 0 w 376"/>
                <a:gd name="T9" fmla="*/ 42 h 58"/>
                <a:gd name="T10" fmla="*/ 0 w 376"/>
                <a:gd name="T11" fmla="*/ 37 h 58"/>
                <a:gd name="T12" fmla="*/ 0 w 376"/>
                <a:gd name="T13" fmla="*/ 37 h 58"/>
                <a:gd name="T14" fmla="*/ 11 w 376"/>
                <a:gd name="T15" fmla="*/ 37 h 58"/>
                <a:gd name="T16" fmla="*/ 25 w 376"/>
                <a:gd name="T17" fmla="*/ 38 h 58"/>
                <a:gd name="T18" fmla="*/ 38 w 376"/>
                <a:gd name="T19" fmla="*/ 38 h 58"/>
                <a:gd name="T20" fmla="*/ 54 w 376"/>
                <a:gd name="T21" fmla="*/ 38 h 58"/>
                <a:gd name="T22" fmla="*/ 72 w 376"/>
                <a:gd name="T23" fmla="*/ 37 h 58"/>
                <a:gd name="T24" fmla="*/ 92 w 376"/>
                <a:gd name="T25" fmla="*/ 37 h 58"/>
                <a:gd name="T26" fmla="*/ 112 w 376"/>
                <a:gd name="T27" fmla="*/ 35 h 58"/>
                <a:gd name="T28" fmla="*/ 135 w 376"/>
                <a:gd name="T29" fmla="*/ 34 h 58"/>
                <a:gd name="T30" fmla="*/ 159 w 376"/>
                <a:gd name="T31" fmla="*/ 33 h 58"/>
                <a:gd name="T32" fmla="*/ 186 w 376"/>
                <a:gd name="T33" fmla="*/ 30 h 58"/>
                <a:gd name="T34" fmla="*/ 213 w 376"/>
                <a:gd name="T35" fmla="*/ 27 h 58"/>
                <a:gd name="T36" fmla="*/ 243 w 376"/>
                <a:gd name="T37" fmla="*/ 23 h 58"/>
                <a:gd name="T38" fmla="*/ 274 w 376"/>
                <a:gd name="T39" fmla="*/ 18 h 58"/>
                <a:gd name="T40" fmla="*/ 306 w 376"/>
                <a:gd name="T41" fmla="*/ 14 h 58"/>
                <a:gd name="T42" fmla="*/ 340 w 376"/>
                <a:gd name="T43" fmla="*/ 7 h 58"/>
                <a:gd name="T44" fmla="*/ 376 w 376"/>
                <a:gd name="T45" fmla="*/ 0 h 58"/>
                <a:gd name="T46" fmla="*/ 376 w 376"/>
                <a:gd name="T47" fmla="*/ 0 h 58"/>
                <a:gd name="T48" fmla="*/ 376 w 376"/>
                <a:gd name="T49" fmla="*/ 6 h 58"/>
                <a:gd name="T50" fmla="*/ 376 w 376"/>
                <a:gd name="T51" fmla="*/ 11 h 58"/>
                <a:gd name="T52" fmla="*/ 376 w 376"/>
                <a:gd name="T53" fmla="*/ 15 h 58"/>
                <a:gd name="T54" fmla="*/ 376 w 376"/>
                <a:gd name="T55" fmla="*/ 19 h 58"/>
                <a:gd name="T56" fmla="*/ 376 w 376"/>
                <a:gd name="T57" fmla="*/ 19 h 58"/>
                <a:gd name="T58" fmla="*/ 340 w 376"/>
                <a:gd name="T59" fmla="*/ 26 h 58"/>
                <a:gd name="T60" fmla="*/ 306 w 376"/>
                <a:gd name="T61" fmla="*/ 31 h 58"/>
                <a:gd name="T62" fmla="*/ 274 w 376"/>
                <a:gd name="T63" fmla="*/ 37 h 58"/>
                <a:gd name="T64" fmla="*/ 243 w 376"/>
                <a:gd name="T65" fmla="*/ 41 h 58"/>
                <a:gd name="T66" fmla="*/ 213 w 376"/>
                <a:gd name="T67" fmla="*/ 45 h 58"/>
                <a:gd name="T68" fmla="*/ 186 w 376"/>
                <a:gd name="T69" fmla="*/ 49 h 58"/>
                <a:gd name="T70" fmla="*/ 159 w 376"/>
                <a:gd name="T71" fmla="*/ 52 h 58"/>
                <a:gd name="T72" fmla="*/ 135 w 376"/>
                <a:gd name="T73" fmla="*/ 53 h 58"/>
                <a:gd name="T74" fmla="*/ 112 w 376"/>
                <a:gd name="T75" fmla="*/ 54 h 58"/>
                <a:gd name="T76" fmla="*/ 92 w 376"/>
                <a:gd name="T77" fmla="*/ 56 h 58"/>
                <a:gd name="T78" fmla="*/ 72 w 376"/>
                <a:gd name="T79" fmla="*/ 57 h 58"/>
                <a:gd name="T80" fmla="*/ 54 w 376"/>
                <a:gd name="T81" fmla="*/ 57 h 58"/>
                <a:gd name="T82" fmla="*/ 38 w 376"/>
                <a:gd name="T83" fmla="*/ 58 h 58"/>
                <a:gd name="T84" fmla="*/ 25 w 376"/>
                <a:gd name="T85" fmla="*/ 58 h 58"/>
                <a:gd name="T86" fmla="*/ 11 w 376"/>
                <a:gd name="T87" fmla="*/ 57 h 58"/>
                <a:gd name="T88" fmla="*/ 0 w 376"/>
                <a:gd name="T89" fmla="*/ 57 h 5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376" h="58">
                  <a:moveTo>
                    <a:pt x="0" y="57"/>
                  </a:moveTo>
                  <a:lnTo>
                    <a:pt x="0" y="57"/>
                  </a:lnTo>
                  <a:lnTo>
                    <a:pt x="0" y="53"/>
                  </a:lnTo>
                  <a:lnTo>
                    <a:pt x="0" y="47"/>
                  </a:lnTo>
                  <a:lnTo>
                    <a:pt x="0" y="42"/>
                  </a:lnTo>
                  <a:lnTo>
                    <a:pt x="0" y="37"/>
                  </a:lnTo>
                  <a:lnTo>
                    <a:pt x="11" y="37"/>
                  </a:lnTo>
                  <a:lnTo>
                    <a:pt x="25" y="38"/>
                  </a:lnTo>
                  <a:lnTo>
                    <a:pt x="38" y="38"/>
                  </a:lnTo>
                  <a:lnTo>
                    <a:pt x="54" y="38"/>
                  </a:lnTo>
                  <a:lnTo>
                    <a:pt x="72" y="37"/>
                  </a:lnTo>
                  <a:lnTo>
                    <a:pt x="92" y="37"/>
                  </a:lnTo>
                  <a:lnTo>
                    <a:pt x="112" y="35"/>
                  </a:lnTo>
                  <a:lnTo>
                    <a:pt x="135" y="34"/>
                  </a:lnTo>
                  <a:lnTo>
                    <a:pt x="159" y="33"/>
                  </a:lnTo>
                  <a:lnTo>
                    <a:pt x="186" y="30"/>
                  </a:lnTo>
                  <a:lnTo>
                    <a:pt x="213" y="27"/>
                  </a:lnTo>
                  <a:lnTo>
                    <a:pt x="243" y="23"/>
                  </a:lnTo>
                  <a:lnTo>
                    <a:pt x="274" y="18"/>
                  </a:lnTo>
                  <a:lnTo>
                    <a:pt x="306" y="14"/>
                  </a:lnTo>
                  <a:lnTo>
                    <a:pt x="340" y="7"/>
                  </a:lnTo>
                  <a:lnTo>
                    <a:pt x="376" y="0"/>
                  </a:lnTo>
                  <a:lnTo>
                    <a:pt x="376" y="6"/>
                  </a:lnTo>
                  <a:lnTo>
                    <a:pt x="376" y="11"/>
                  </a:lnTo>
                  <a:lnTo>
                    <a:pt x="376" y="15"/>
                  </a:lnTo>
                  <a:lnTo>
                    <a:pt x="376" y="19"/>
                  </a:lnTo>
                  <a:lnTo>
                    <a:pt x="340" y="26"/>
                  </a:lnTo>
                  <a:lnTo>
                    <a:pt x="306" y="31"/>
                  </a:lnTo>
                  <a:lnTo>
                    <a:pt x="274" y="37"/>
                  </a:lnTo>
                  <a:lnTo>
                    <a:pt x="243" y="41"/>
                  </a:lnTo>
                  <a:lnTo>
                    <a:pt x="213" y="45"/>
                  </a:lnTo>
                  <a:lnTo>
                    <a:pt x="186" y="49"/>
                  </a:lnTo>
                  <a:lnTo>
                    <a:pt x="159" y="52"/>
                  </a:lnTo>
                  <a:lnTo>
                    <a:pt x="135" y="53"/>
                  </a:lnTo>
                  <a:lnTo>
                    <a:pt x="112" y="54"/>
                  </a:lnTo>
                  <a:lnTo>
                    <a:pt x="92" y="56"/>
                  </a:lnTo>
                  <a:lnTo>
                    <a:pt x="72" y="57"/>
                  </a:lnTo>
                  <a:lnTo>
                    <a:pt x="54" y="57"/>
                  </a:lnTo>
                  <a:lnTo>
                    <a:pt x="38" y="58"/>
                  </a:lnTo>
                  <a:lnTo>
                    <a:pt x="25" y="58"/>
                  </a:lnTo>
                  <a:lnTo>
                    <a:pt x="11" y="57"/>
                  </a:lnTo>
                  <a:lnTo>
                    <a:pt x="0" y="5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41" name="Freeform 196">
              <a:extLst>
                <a:ext uri="{FF2B5EF4-FFF2-40B4-BE49-F238E27FC236}">
                  <a16:creationId xmlns:a16="http://schemas.microsoft.com/office/drawing/2014/main" id="{932604CA-362F-B0A7-46CA-3A01C5B6BCA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7" y="3901"/>
              <a:ext cx="376" cy="62"/>
            </a:xfrm>
            <a:custGeom>
              <a:avLst/>
              <a:gdLst>
                <a:gd name="T0" fmla="*/ 3 w 376"/>
                <a:gd name="T1" fmla="*/ 61 h 62"/>
                <a:gd name="T2" fmla="*/ 3 w 376"/>
                <a:gd name="T3" fmla="*/ 59 h 62"/>
                <a:gd name="T4" fmla="*/ 3 w 376"/>
                <a:gd name="T5" fmla="*/ 55 h 62"/>
                <a:gd name="T6" fmla="*/ 2 w 376"/>
                <a:gd name="T7" fmla="*/ 47 h 62"/>
                <a:gd name="T8" fmla="*/ 0 w 376"/>
                <a:gd name="T9" fmla="*/ 38 h 62"/>
                <a:gd name="T10" fmla="*/ 11 w 376"/>
                <a:gd name="T11" fmla="*/ 38 h 62"/>
                <a:gd name="T12" fmla="*/ 25 w 376"/>
                <a:gd name="T13" fmla="*/ 39 h 62"/>
                <a:gd name="T14" fmla="*/ 38 w 376"/>
                <a:gd name="T15" fmla="*/ 39 h 62"/>
                <a:gd name="T16" fmla="*/ 54 w 376"/>
                <a:gd name="T17" fmla="*/ 38 h 62"/>
                <a:gd name="T18" fmla="*/ 72 w 376"/>
                <a:gd name="T19" fmla="*/ 38 h 62"/>
                <a:gd name="T20" fmla="*/ 92 w 376"/>
                <a:gd name="T21" fmla="*/ 37 h 62"/>
                <a:gd name="T22" fmla="*/ 112 w 376"/>
                <a:gd name="T23" fmla="*/ 35 h 62"/>
                <a:gd name="T24" fmla="*/ 135 w 376"/>
                <a:gd name="T25" fmla="*/ 34 h 62"/>
                <a:gd name="T26" fmla="*/ 159 w 376"/>
                <a:gd name="T27" fmla="*/ 33 h 62"/>
                <a:gd name="T28" fmla="*/ 186 w 376"/>
                <a:gd name="T29" fmla="*/ 30 h 62"/>
                <a:gd name="T30" fmla="*/ 213 w 376"/>
                <a:gd name="T31" fmla="*/ 26 h 62"/>
                <a:gd name="T32" fmla="*/ 243 w 376"/>
                <a:gd name="T33" fmla="*/ 22 h 62"/>
                <a:gd name="T34" fmla="*/ 274 w 376"/>
                <a:gd name="T35" fmla="*/ 18 h 62"/>
                <a:gd name="T36" fmla="*/ 306 w 376"/>
                <a:gd name="T37" fmla="*/ 12 h 62"/>
                <a:gd name="T38" fmla="*/ 340 w 376"/>
                <a:gd name="T39" fmla="*/ 7 h 62"/>
                <a:gd name="T40" fmla="*/ 376 w 376"/>
                <a:gd name="T41" fmla="*/ 0 h 62"/>
                <a:gd name="T42" fmla="*/ 376 w 376"/>
                <a:gd name="T43" fmla="*/ 10 h 62"/>
                <a:gd name="T44" fmla="*/ 376 w 376"/>
                <a:gd name="T45" fmla="*/ 18 h 62"/>
                <a:gd name="T46" fmla="*/ 376 w 376"/>
                <a:gd name="T47" fmla="*/ 22 h 62"/>
                <a:gd name="T48" fmla="*/ 376 w 376"/>
                <a:gd name="T49" fmla="*/ 23 h 62"/>
                <a:gd name="T50" fmla="*/ 374 w 376"/>
                <a:gd name="T51" fmla="*/ 23 h 62"/>
                <a:gd name="T52" fmla="*/ 366 w 376"/>
                <a:gd name="T53" fmla="*/ 24 h 62"/>
                <a:gd name="T54" fmla="*/ 353 w 376"/>
                <a:gd name="T55" fmla="*/ 27 h 62"/>
                <a:gd name="T56" fmla="*/ 337 w 376"/>
                <a:gd name="T57" fmla="*/ 30 h 62"/>
                <a:gd name="T58" fmla="*/ 317 w 376"/>
                <a:gd name="T59" fmla="*/ 34 h 62"/>
                <a:gd name="T60" fmla="*/ 294 w 376"/>
                <a:gd name="T61" fmla="*/ 37 h 62"/>
                <a:gd name="T62" fmla="*/ 269 w 376"/>
                <a:gd name="T63" fmla="*/ 41 h 62"/>
                <a:gd name="T64" fmla="*/ 240 w 376"/>
                <a:gd name="T65" fmla="*/ 45 h 62"/>
                <a:gd name="T66" fmla="*/ 212 w 376"/>
                <a:gd name="T67" fmla="*/ 49 h 62"/>
                <a:gd name="T68" fmla="*/ 181 w 376"/>
                <a:gd name="T69" fmla="*/ 51 h 62"/>
                <a:gd name="T70" fmla="*/ 150 w 376"/>
                <a:gd name="T71" fmla="*/ 55 h 62"/>
                <a:gd name="T72" fmla="*/ 119 w 376"/>
                <a:gd name="T73" fmla="*/ 58 h 62"/>
                <a:gd name="T74" fmla="*/ 88 w 376"/>
                <a:gd name="T75" fmla="*/ 59 h 62"/>
                <a:gd name="T76" fmla="*/ 58 w 376"/>
                <a:gd name="T77" fmla="*/ 61 h 62"/>
                <a:gd name="T78" fmla="*/ 30 w 376"/>
                <a:gd name="T79" fmla="*/ 62 h 62"/>
                <a:gd name="T80" fmla="*/ 3 w 376"/>
                <a:gd name="T81" fmla="*/ 61 h 6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376" h="62">
                  <a:moveTo>
                    <a:pt x="3" y="61"/>
                  </a:moveTo>
                  <a:lnTo>
                    <a:pt x="3" y="59"/>
                  </a:lnTo>
                  <a:lnTo>
                    <a:pt x="3" y="55"/>
                  </a:lnTo>
                  <a:lnTo>
                    <a:pt x="2" y="47"/>
                  </a:lnTo>
                  <a:lnTo>
                    <a:pt x="0" y="38"/>
                  </a:lnTo>
                  <a:lnTo>
                    <a:pt x="11" y="38"/>
                  </a:lnTo>
                  <a:lnTo>
                    <a:pt x="25" y="39"/>
                  </a:lnTo>
                  <a:lnTo>
                    <a:pt x="38" y="39"/>
                  </a:lnTo>
                  <a:lnTo>
                    <a:pt x="54" y="38"/>
                  </a:lnTo>
                  <a:lnTo>
                    <a:pt x="72" y="38"/>
                  </a:lnTo>
                  <a:lnTo>
                    <a:pt x="92" y="37"/>
                  </a:lnTo>
                  <a:lnTo>
                    <a:pt x="112" y="35"/>
                  </a:lnTo>
                  <a:lnTo>
                    <a:pt x="135" y="34"/>
                  </a:lnTo>
                  <a:lnTo>
                    <a:pt x="159" y="33"/>
                  </a:lnTo>
                  <a:lnTo>
                    <a:pt x="186" y="30"/>
                  </a:lnTo>
                  <a:lnTo>
                    <a:pt x="213" y="26"/>
                  </a:lnTo>
                  <a:lnTo>
                    <a:pt x="243" y="22"/>
                  </a:lnTo>
                  <a:lnTo>
                    <a:pt x="274" y="18"/>
                  </a:lnTo>
                  <a:lnTo>
                    <a:pt x="306" y="12"/>
                  </a:lnTo>
                  <a:lnTo>
                    <a:pt x="340" y="7"/>
                  </a:lnTo>
                  <a:lnTo>
                    <a:pt x="376" y="0"/>
                  </a:lnTo>
                  <a:lnTo>
                    <a:pt x="376" y="10"/>
                  </a:lnTo>
                  <a:lnTo>
                    <a:pt x="376" y="18"/>
                  </a:lnTo>
                  <a:lnTo>
                    <a:pt x="376" y="22"/>
                  </a:lnTo>
                  <a:lnTo>
                    <a:pt x="376" y="23"/>
                  </a:lnTo>
                  <a:lnTo>
                    <a:pt x="374" y="23"/>
                  </a:lnTo>
                  <a:lnTo>
                    <a:pt x="366" y="24"/>
                  </a:lnTo>
                  <a:lnTo>
                    <a:pt x="353" y="27"/>
                  </a:lnTo>
                  <a:lnTo>
                    <a:pt x="337" y="30"/>
                  </a:lnTo>
                  <a:lnTo>
                    <a:pt x="317" y="34"/>
                  </a:lnTo>
                  <a:lnTo>
                    <a:pt x="294" y="37"/>
                  </a:lnTo>
                  <a:lnTo>
                    <a:pt x="269" y="41"/>
                  </a:lnTo>
                  <a:lnTo>
                    <a:pt x="240" y="45"/>
                  </a:lnTo>
                  <a:lnTo>
                    <a:pt x="212" y="49"/>
                  </a:lnTo>
                  <a:lnTo>
                    <a:pt x="181" y="51"/>
                  </a:lnTo>
                  <a:lnTo>
                    <a:pt x="150" y="55"/>
                  </a:lnTo>
                  <a:lnTo>
                    <a:pt x="119" y="58"/>
                  </a:lnTo>
                  <a:lnTo>
                    <a:pt x="88" y="59"/>
                  </a:lnTo>
                  <a:lnTo>
                    <a:pt x="58" y="61"/>
                  </a:lnTo>
                  <a:lnTo>
                    <a:pt x="30" y="62"/>
                  </a:lnTo>
                  <a:lnTo>
                    <a:pt x="3" y="61"/>
                  </a:lnTo>
                  <a:close/>
                </a:path>
              </a:pathLst>
            </a:custGeom>
            <a:solidFill>
              <a:srgbClr val="CCCC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42" name="Freeform 197">
              <a:extLst>
                <a:ext uri="{FF2B5EF4-FFF2-40B4-BE49-F238E27FC236}">
                  <a16:creationId xmlns:a16="http://schemas.microsoft.com/office/drawing/2014/main" id="{E892464B-81C1-711F-18EB-004D3F94D2F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7" y="3901"/>
              <a:ext cx="376" cy="62"/>
            </a:xfrm>
            <a:custGeom>
              <a:avLst/>
              <a:gdLst>
                <a:gd name="T0" fmla="*/ 3 w 376"/>
                <a:gd name="T1" fmla="*/ 61 h 62"/>
                <a:gd name="T2" fmla="*/ 3 w 376"/>
                <a:gd name="T3" fmla="*/ 61 h 62"/>
                <a:gd name="T4" fmla="*/ 3 w 376"/>
                <a:gd name="T5" fmla="*/ 59 h 62"/>
                <a:gd name="T6" fmla="*/ 3 w 376"/>
                <a:gd name="T7" fmla="*/ 55 h 62"/>
                <a:gd name="T8" fmla="*/ 2 w 376"/>
                <a:gd name="T9" fmla="*/ 47 h 62"/>
                <a:gd name="T10" fmla="*/ 0 w 376"/>
                <a:gd name="T11" fmla="*/ 38 h 62"/>
                <a:gd name="T12" fmla="*/ 0 w 376"/>
                <a:gd name="T13" fmla="*/ 38 h 62"/>
                <a:gd name="T14" fmla="*/ 11 w 376"/>
                <a:gd name="T15" fmla="*/ 38 h 62"/>
                <a:gd name="T16" fmla="*/ 25 w 376"/>
                <a:gd name="T17" fmla="*/ 39 h 62"/>
                <a:gd name="T18" fmla="*/ 38 w 376"/>
                <a:gd name="T19" fmla="*/ 39 h 62"/>
                <a:gd name="T20" fmla="*/ 54 w 376"/>
                <a:gd name="T21" fmla="*/ 38 h 62"/>
                <a:gd name="T22" fmla="*/ 72 w 376"/>
                <a:gd name="T23" fmla="*/ 38 h 62"/>
                <a:gd name="T24" fmla="*/ 92 w 376"/>
                <a:gd name="T25" fmla="*/ 37 h 62"/>
                <a:gd name="T26" fmla="*/ 112 w 376"/>
                <a:gd name="T27" fmla="*/ 35 h 62"/>
                <a:gd name="T28" fmla="*/ 135 w 376"/>
                <a:gd name="T29" fmla="*/ 34 h 62"/>
                <a:gd name="T30" fmla="*/ 159 w 376"/>
                <a:gd name="T31" fmla="*/ 33 h 62"/>
                <a:gd name="T32" fmla="*/ 186 w 376"/>
                <a:gd name="T33" fmla="*/ 30 h 62"/>
                <a:gd name="T34" fmla="*/ 213 w 376"/>
                <a:gd name="T35" fmla="*/ 26 h 62"/>
                <a:gd name="T36" fmla="*/ 243 w 376"/>
                <a:gd name="T37" fmla="*/ 22 h 62"/>
                <a:gd name="T38" fmla="*/ 274 w 376"/>
                <a:gd name="T39" fmla="*/ 18 h 62"/>
                <a:gd name="T40" fmla="*/ 306 w 376"/>
                <a:gd name="T41" fmla="*/ 12 h 62"/>
                <a:gd name="T42" fmla="*/ 340 w 376"/>
                <a:gd name="T43" fmla="*/ 7 h 62"/>
                <a:gd name="T44" fmla="*/ 376 w 376"/>
                <a:gd name="T45" fmla="*/ 0 h 62"/>
                <a:gd name="T46" fmla="*/ 376 w 376"/>
                <a:gd name="T47" fmla="*/ 0 h 62"/>
                <a:gd name="T48" fmla="*/ 376 w 376"/>
                <a:gd name="T49" fmla="*/ 10 h 62"/>
                <a:gd name="T50" fmla="*/ 376 w 376"/>
                <a:gd name="T51" fmla="*/ 18 h 62"/>
                <a:gd name="T52" fmla="*/ 376 w 376"/>
                <a:gd name="T53" fmla="*/ 22 h 62"/>
                <a:gd name="T54" fmla="*/ 376 w 376"/>
                <a:gd name="T55" fmla="*/ 23 h 62"/>
                <a:gd name="T56" fmla="*/ 376 w 376"/>
                <a:gd name="T57" fmla="*/ 23 h 62"/>
                <a:gd name="T58" fmla="*/ 374 w 376"/>
                <a:gd name="T59" fmla="*/ 23 h 62"/>
                <a:gd name="T60" fmla="*/ 366 w 376"/>
                <a:gd name="T61" fmla="*/ 24 h 62"/>
                <a:gd name="T62" fmla="*/ 353 w 376"/>
                <a:gd name="T63" fmla="*/ 27 h 62"/>
                <a:gd name="T64" fmla="*/ 337 w 376"/>
                <a:gd name="T65" fmla="*/ 30 h 62"/>
                <a:gd name="T66" fmla="*/ 317 w 376"/>
                <a:gd name="T67" fmla="*/ 34 h 62"/>
                <a:gd name="T68" fmla="*/ 294 w 376"/>
                <a:gd name="T69" fmla="*/ 37 h 62"/>
                <a:gd name="T70" fmla="*/ 269 w 376"/>
                <a:gd name="T71" fmla="*/ 41 h 62"/>
                <a:gd name="T72" fmla="*/ 240 w 376"/>
                <a:gd name="T73" fmla="*/ 45 h 62"/>
                <a:gd name="T74" fmla="*/ 212 w 376"/>
                <a:gd name="T75" fmla="*/ 49 h 62"/>
                <a:gd name="T76" fmla="*/ 181 w 376"/>
                <a:gd name="T77" fmla="*/ 51 h 62"/>
                <a:gd name="T78" fmla="*/ 150 w 376"/>
                <a:gd name="T79" fmla="*/ 55 h 62"/>
                <a:gd name="T80" fmla="*/ 119 w 376"/>
                <a:gd name="T81" fmla="*/ 58 h 62"/>
                <a:gd name="T82" fmla="*/ 88 w 376"/>
                <a:gd name="T83" fmla="*/ 59 h 62"/>
                <a:gd name="T84" fmla="*/ 58 w 376"/>
                <a:gd name="T85" fmla="*/ 61 h 62"/>
                <a:gd name="T86" fmla="*/ 30 w 376"/>
                <a:gd name="T87" fmla="*/ 62 h 62"/>
                <a:gd name="T88" fmla="*/ 3 w 376"/>
                <a:gd name="T89" fmla="*/ 61 h 6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376" h="62">
                  <a:moveTo>
                    <a:pt x="3" y="61"/>
                  </a:moveTo>
                  <a:lnTo>
                    <a:pt x="3" y="61"/>
                  </a:lnTo>
                  <a:lnTo>
                    <a:pt x="3" y="59"/>
                  </a:lnTo>
                  <a:lnTo>
                    <a:pt x="3" y="55"/>
                  </a:lnTo>
                  <a:lnTo>
                    <a:pt x="2" y="47"/>
                  </a:lnTo>
                  <a:lnTo>
                    <a:pt x="0" y="38"/>
                  </a:lnTo>
                  <a:lnTo>
                    <a:pt x="11" y="38"/>
                  </a:lnTo>
                  <a:lnTo>
                    <a:pt x="25" y="39"/>
                  </a:lnTo>
                  <a:lnTo>
                    <a:pt x="38" y="39"/>
                  </a:lnTo>
                  <a:lnTo>
                    <a:pt x="54" y="38"/>
                  </a:lnTo>
                  <a:lnTo>
                    <a:pt x="72" y="38"/>
                  </a:lnTo>
                  <a:lnTo>
                    <a:pt x="92" y="37"/>
                  </a:lnTo>
                  <a:lnTo>
                    <a:pt x="112" y="35"/>
                  </a:lnTo>
                  <a:lnTo>
                    <a:pt x="135" y="34"/>
                  </a:lnTo>
                  <a:lnTo>
                    <a:pt x="159" y="33"/>
                  </a:lnTo>
                  <a:lnTo>
                    <a:pt x="186" y="30"/>
                  </a:lnTo>
                  <a:lnTo>
                    <a:pt x="213" y="26"/>
                  </a:lnTo>
                  <a:lnTo>
                    <a:pt x="243" y="22"/>
                  </a:lnTo>
                  <a:lnTo>
                    <a:pt x="274" y="18"/>
                  </a:lnTo>
                  <a:lnTo>
                    <a:pt x="306" y="12"/>
                  </a:lnTo>
                  <a:lnTo>
                    <a:pt x="340" y="7"/>
                  </a:lnTo>
                  <a:lnTo>
                    <a:pt x="376" y="0"/>
                  </a:lnTo>
                  <a:lnTo>
                    <a:pt x="376" y="10"/>
                  </a:lnTo>
                  <a:lnTo>
                    <a:pt x="376" y="18"/>
                  </a:lnTo>
                  <a:lnTo>
                    <a:pt x="376" y="22"/>
                  </a:lnTo>
                  <a:lnTo>
                    <a:pt x="376" y="23"/>
                  </a:lnTo>
                  <a:lnTo>
                    <a:pt x="374" y="23"/>
                  </a:lnTo>
                  <a:lnTo>
                    <a:pt x="366" y="24"/>
                  </a:lnTo>
                  <a:lnTo>
                    <a:pt x="353" y="27"/>
                  </a:lnTo>
                  <a:lnTo>
                    <a:pt x="337" y="30"/>
                  </a:lnTo>
                  <a:lnTo>
                    <a:pt x="317" y="34"/>
                  </a:lnTo>
                  <a:lnTo>
                    <a:pt x="294" y="37"/>
                  </a:lnTo>
                  <a:lnTo>
                    <a:pt x="269" y="41"/>
                  </a:lnTo>
                  <a:lnTo>
                    <a:pt x="240" y="45"/>
                  </a:lnTo>
                  <a:lnTo>
                    <a:pt x="212" y="49"/>
                  </a:lnTo>
                  <a:lnTo>
                    <a:pt x="181" y="51"/>
                  </a:lnTo>
                  <a:lnTo>
                    <a:pt x="150" y="55"/>
                  </a:lnTo>
                  <a:lnTo>
                    <a:pt x="119" y="58"/>
                  </a:lnTo>
                  <a:lnTo>
                    <a:pt x="88" y="59"/>
                  </a:lnTo>
                  <a:lnTo>
                    <a:pt x="58" y="61"/>
                  </a:lnTo>
                  <a:lnTo>
                    <a:pt x="30" y="62"/>
                  </a:lnTo>
                  <a:lnTo>
                    <a:pt x="3" y="6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43" name="Freeform 198">
              <a:extLst>
                <a:ext uri="{FF2B5EF4-FFF2-40B4-BE49-F238E27FC236}">
                  <a16:creationId xmlns:a16="http://schemas.microsoft.com/office/drawing/2014/main" id="{0DBA28E0-F372-8AE5-707A-B7C0FA69218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0" y="3756"/>
              <a:ext cx="198" cy="121"/>
            </a:xfrm>
            <a:custGeom>
              <a:avLst/>
              <a:gdLst>
                <a:gd name="T0" fmla="*/ 53 w 198"/>
                <a:gd name="T1" fmla="*/ 1 h 121"/>
                <a:gd name="T2" fmla="*/ 36 w 198"/>
                <a:gd name="T3" fmla="*/ 9 h 121"/>
                <a:gd name="T4" fmla="*/ 15 w 198"/>
                <a:gd name="T5" fmla="*/ 25 h 121"/>
                <a:gd name="T6" fmla="*/ 0 w 198"/>
                <a:gd name="T7" fmla="*/ 49 h 121"/>
                <a:gd name="T8" fmla="*/ 4 w 198"/>
                <a:gd name="T9" fmla="*/ 78 h 121"/>
                <a:gd name="T10" fmla="*/ 13 w 198"/>
                <a:gd name="T11" fmla="*/ 93 h 121"/>
                <a:gd name="T12" fmla="*/ 26 w 198"/>
                <a:gd name="T13" fmla="*/ 95 h 121"/>
                <a:gd name="T14" fmla="*/ 40 w 198"/>
                <a:gd name="T15" fmla="*/ 94 h 121"/>
                <a:gd name="T16" fmla="*/ 66 w 198"/>
                <a:gd name="T17" fmla="*/ 93 h 121"/>
                <a:gd name="T18" fmla="*/ 86 w 198"/>
                <a:gd name="T19" fmla="*/ 87 h 121"/>
                <a:gd name="T20" fmla="*/ 89 w 198"/>
                <a:gd name="T21" fmla="*/ 89 h 121"/>
                <a:gd name="T22" fmla="*/ 96 w 198"/>
                <a:gd name="T23" fmla="*/ 98 h 121"/>
                <a:gd name="T24" fmla="*/ 119 w 198"/>
                <a:gd name="T25" fmla="*/ 101 h 121"/>
                <a:gd name="T26" fmla="*/ 132 w 198"/>
                <a:gd name="T27" fmla="*/ 105 h 121"/>
                <a:gd name="T28" fmla="*/ 141 w 198"/>
                <a:gd name="T29" fmla="*/ 109 h 121"/>
                <a:gd name="T30" fmla="*/ 147 w 198"/>
                <a:gd name="T31" fmla="*/ 114 h 121"/>
                <a:gd name="T32" fmla="*/ 156 w 198"/>
                <a:gd name="T33" fmla="*/ 120 h 121"/>
                <a:gd name="T34" fmla="*/ 171 w 198"/>
                <a:gd name="T35" fmla="*/ 121 h 121"/>
                <a:gd name="T36" fmla="*/ 171 w 198"/>
                <a:gd name="T37" fmla="*/ 106 h 121"/>
                <a:gd name="T38" fmla="*/ 159 w 198"/>
                <a:gd name="T39" fmla="*/ 91 h 121"/>
                <a:gd name="T40" fmla="*/ 158 w 198"/>
                <a:gd name="T41" fmla="*/ 87 h 121"/>
                <a:gd name="T42" fmla="*/ 166 w 198"/>
                <a:gd name="T43" fmla="*/ 86 h 121"/>
                <a:gd name="T44" fmla="*/ 178 w 198"/>
                <a:gd name="T45" fmla="*/ 91 h 121"/>
                <a:gd name="T46" fmla="*/ 189 w 198"/>
                <a:gd name="T47" fmla="*/ 87 h 121"/>
                <a:gd name="T48" fmla="*/ 191 w 198"/>
                <a:gd name="T49" fmla="*/ 80 h 121"/>
                <a:gd name="T50" fmla="*/ 187 w 198"/>
                <a:gd name="T51" fmla="*/ 75 h 121"/>
                <a:gd name="T52" fmla="*/ 177 w 198"/>
                <a:gd name="T53" fmla="*/ 67 h 121"/>
                <a:gd name="T54" fmla="*/ 168 w 198"/>
                <a:gd name="T55" fmla="*/ 62 h 121"/>
                <a:gd name="T56" fmla="*/ 168 w 198"/>
                <a:gd name="T57" fmla="*/ 60 h 121"/>
                <a:gd name="T58" fmla="*/ 179 w 198"/>
                <a:gd name="T59" fmla="*/ 57 h 121"/>
                <a:gd name="T60" fmla="*/ 193 w 198"/>
                <a:gd name="T61" fmla="*/ 56 h 121"/>
                <a:gd name="T62" fmla="*/ 198 w 198"/>
                <a:gd name="T63" fmla="*/ 51 h 121"/>
                <a:gd name="T64" fmla="*/ 185 w 198"/>
                <a:gd name="T65" fmla="*/ 43 h 121"/>
                <a:gd name="T66" fmla="*/ 170 w 198"/>
                <a:gd name="T67" fmla="*/ 40 h 121"/>
                <a:gd name="T68" fmla="*/ 152 w 198"/>
                <a:gd name="T69" fmla="*/ 44 h 121"/>
                <a:gd name="T70" fmla="*/ 133 w 198"/>
                <a:gd name="T71" fmla="*/ 47 h 121"/>
                <a:gd name="T72" fmla="*/ 131 w 198"/>
                <a:gd name="T73" fmla="*/ 39 h 121"/>
                <a:gd name="T74" fmla="*/ 137 w 198"/>
                <a:gd name="T75" fmla="*/ 28 h 121"/>
                <a:gd name="T76" fmla="*/ 148 w 198"/>
                <a:gd name="T77" fmla="*/ 17 h 121"/>
                <a:gd name="T78" fmla="*/ 143 w 198"/>
                <a:gd name="T79" fmla="*/ 9 h 121"/>
                <a:gd name="T80" fmla="*/ 129 w 198"/>
                <a:gd name="T81" fmla="*/ 14 h 121"/>
                <a:gd name="T82" fmla="*/ 116 w 198"/>
                <a:gd name="T83" fmla="*/ 22 h 121"/>
                <a:gd name="T84" fmla="*/ 109 w 198"/>
                <a:gd name="T85" fmla="*/ 33 h 121"/>
                <a:gd name="T86" fmla="*/ 102 w 198"/>
                <a:gd name="T87" fmla="*/ 40 h 121"/>
                <a:gd name="T88" fmla="*/ 88 w 198"/>
                <a:gd name="T89" fmla="*/ 40 h 121"/>
                <a:gd name="T90" fmla="*/ 65 w 198"/>
                <a:gd name="T91" fmla="*/ 37 h 121"/>
                <a:gd name="T92" fmla="*/ 59 w 198"/>
                <a:gd name="T93" fmla="*/ 31 h 121"/>
                <a:gd name="T94" fmla="*/ 58 w 198"/>
                <a:gd name="T95" fmla="*/ 6 h 12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98" h="121">
                  <a:moveTo>
                    <a:pt x="55" y="0"/>
                  </a:moveTo>
                  <a:lnTo>
                    <a:pt x="53" y="1"/>
                  </a:lnTo>
                  <a:lnTo>
                    <a:pt x="46" y="4"/>
                  </a:lnTo>
                  <a:lnTo>
                    <a:pt x="36" y="9"/>
                  </a:lnTo>
                  <a:lnTo>
                    <a:pt x="26" y="16"/>
                  </a:lnTo>
                  <a:lnTo>
                    <a:pt x="15" y="25"/>
                  </a:lnTo>
                  <a:lnTo>
                    <a:pt x="5" y="36"/>
                  </a:lnTo>
                  <a:lnTo>
                    <a:pt x="0" y="49"/>
                  </a:lnTo>
                  <a:lnTo>
                    <a:pt x="0" y="64"/>
                  </a:lnTo>
                  <a:lnTo>
                    <a:pt x="4" y="78"/>
                  </a:lnTo>
                  <a:lnTo>
                    <a:pt x="8" y="87"/>
                  </a:lnTo>
                  <a:lnTo>
                    <a:pt x="13" y="93"/>
                  </a:lnTo>
                  <a:lnTo>
                    <a:pt x="19" y="95"/>
                  </a:lnTo>
                  <a:lnTo>
                    <a:pt x="26" y="95"/>
                  </a:lnTo>
                  <a:lnTo>
                    <a:pt x="32" y="95"/>
                  </a:lnTo>
                  <a:lnTo>
                    <a:pt x="40" y="94"/>
                  </a:lnTo>
                  <a:lnTo>
                    <a:pt x="50" y="94"/>
                  </a:lnTo>
                  <a:lnTo>
                    <a:pt x="66" y="93"/>
                  </a:lnTo>
                  <a:lnTo>
                    <a:pt x="78" y="90"/>
                  </a:lnTo>
                  <a:lnTo>
                    <a:pt x="86" y="87"/>
                  </a:lnTo>
                  <a:lnTo>
                    <a:pt x="89" y="86"/>
                  </a:lnTo>
                  <a:lnTo>
                    <a:pt x="89" y="89"/>
                  </a:lnTo>
                  <a:lnTo>
                    <a:pt x="90" y="93"/>
                  </a:lnTo>
                  <a:lnTo>
                    <a:pt x="96" y="98"/>
                  </a:lnTo>
                  <a:lnTo>
                    <a:pt x="109" y="101"/>
                  </a:lnTo>
                  <a:lnTo>
                    <a:pt x="119" y="101"/>
                  </a:lnTo>
                  <a:lnTo>
                    <a:pt x="127" y="102"/>
                  </a:lnTo>
                  <a:lnTo>
                    <a:pt x="132" y="105"/>
                  </a:lnTo>
                  <a:lnTo>
                    <a:pt x="137" y="106"/>
                  </a:lnTo>
                  <a:lnTo>
                    <a:pt x="141" y="109"/>
                  </a:lnTo>
                  <a:lnTo>
                    <a:pt x="144" y="111"/>
                  </a:lnTo>
                  <a:lnTo>
                    <a:pt x="147" y="114"/>
                  </a:lnTo>
                  <a:lnTo>
                    <a:pt x="150" y="115"/>
                  </a:lnTo>
                  <a:lnTo>
                    <a:pt x="156" y="120"/>
                  </a:lnTo>
                  <a:lnTo>
                    <a:pt x="164" y="121"/>
                  </a:lnTo>
                  <a:lnTo>
                    <a:pt x="171" y="121"/>
                  </a:lnTo>
                  <a:lnTo>
                    <a:pt x="174" y="114"/>
                  </a:lnTo>
                  <a:lnTo>
                    <a:pt x="171" y="106"/>
                  </a:lnTo>
                  <a:lnTo>
                    <a:pt x="166" y="98"/>
                  </a:lnTo>
                  <a:lnTo>
                    <a:pt x="159" y="91"/>
                  </a:lnTo>
                  <a:lnTo>
                    <a:pt x="156" y="89"/>
                  </a:lnTo>
                  <a:lnTo>
                    <a:pt x="158" y="87"/>
                  </a:lnTo>
                  <a:lnTo>
                    <a:pt x="162" y="86"/>
                  </a:lnTo>
                  <a:lnTo>
                    <a:pt x="166" y="86"/>
                  </a:lnTo>
                  <a:lnTo>
                    <a:pt x="171" y="89"/>
                  </a:lnTo>
                  <a:lnTo>
                    <a:pt x="178" y="91"/>
                  </a:lnTo>
                  <a:lnTo>
                    <a:pt x="183" y="90"/>
                  </a:lnTo>
                  <a:lnTo>
                    <a:pt x="189" y="87"/>
                  </a:lnTo>
                  <a:lnTo>
                    <a:pt x="191" y="83"/>
                  </a:lnTo>
                  <a:lnTo>
                    <a:pt x="191" y="80"/>
                  </a:lnTo>
                  <a:lnTo>
                    <a:pt x="190" y="78"/>
                  </a:lnTo>
                  <a:lnTo>
                    <a:pt x="187" y="75"/>
                  </a:lnTo>
                  <a:lnTo>
                    <a:pt x="183" y="71"/>
                  </a:lnTo>
                  <a:lnTo>
                    <a:pt x="177" y="67"/>
                  </a:lnTo>
                  <a:lnTo>
                    <a:pt x="171" y="64"/>
                  </a:lnTo>
                  <a:lnTo>
                    <a:pt x="168" y="62"/>
                  </a:lnTo>
                  <a:lnTo>
                    <a:pt x="167" y="62"/>
                  </a:lnTo>
                  <a:lnTo>
                    <a:pt x="168" y="60"/>
                  </a:lnTo>
                  <a:lnTo>
                    <a:pt x="172" y="59"/>
                  </a:lnTo>
                  <a:lnTo>
                    <a:pt x="179" y="57"/>
                  </a:lnTo>
                  <a:lnTo>
                    <a:pt x="186" y="56"/>
                  </a:lnTo>
                  <a:lnTo>
                    <a:pt x="193" y="56"/>
                  </a:lnTo>
                  <a:lnTo>
                    <a:pt x="198" y="53"/>
                  </a:lnTo>
                  <a:lnTo>
                    <a:pt x="198" y="51"/>
                  </a:lnTo>
                  <a:lnTo>
                    <a:pt x="194" y="47"/>
                  </a:lnTo>
                  <a:lnTo>
                    <a:pt x="185" y="43"/>
                  </a:lnTo>
                  <a:lnTo>
                    <a:pt x="177" y="41"/>
                  </a:lnTo>
                  <a:lnTo>
                    <a:pt x="170" y="40"/>
                  </a:lnTo>
                  <a:lnTo>
                    <a:pt x="163" y="41"/>
                  </a:lnTo>
                  <a:lnTo>
                    <a:pt x="152" y="44"/>
                  </a:lnTo>
                  <a:lnTo>
                    <a:pt x="141" y="47"/>
                  </a:lnTo>
                  <a:lnTo>
                    <a:pt x="133" y="47"/>
                  </a:lnTo>
                  <a:lnTo>
                    <a:pt x="129" y="44"/>
                  </a:lnTo>
                  <a:lnTo>
                    <a:pt x="131" y="39"/>
                  </a:lnTo>
                  <a:lnTo>
                    <a:pt x="133" y="33"/>
                  </a:lnTo>
                  <a:lnTo>
                    <a:pt x="137" y="28"/>
                  </a:lnTo>
                  <a:lnTo>
                    <a:pt x="144" y="21"/>
                  </a:lnTo>
                  <a:lnTo>
                    <a:pt x="148" y="17"/>
                  </a:lnTo>
                  <a:lnTo>
                    <a:pt x="148" y="12"/>
                  </a:lnTo>
                  <a:lnTo>
                    <a:pt x="143" y="9"/>
                  </a:lnTo>
                  <a:lnTo>
                    <a:pt x="136" y="9"/>
                  </a:lnTo>
                  <a:lnTo>
                    <a:pt x="129" y="14"/>
                  </a:lnTo>
                  <a:lnTo>
                    <a:pt x="121" y="18"/>
                  </a:lnTo>
                  <a:lnTo>
                    <a:pt x="116" y="22"/>
                  </a:lnTo>
                  <a:lnTo>
                    <a:pt x="112" y="26"/>
                  </a:lnTo>
                  <a:lnTo>
                    <a:pt x="109" y="33"/>
                  </a:lnTo>
                  <a:lnTo>
                    <a:pt x="106" y="37"/>
                  </a:lnTo>
                  <a:lnTo>
                    <a:pt x="102" y="40"/>
                  </a:lnTo>
                  <a:lnTo>
                    <a:pt x="97" y="41"/>
                  </a:lnTo>
                  <a:lnTo>
                    <a:pt x="88" y="40"/>
                  </a:lnTo>
                  <a:lnTo>
                    <a:pt x="75" y="39"/>
                  </a:lnTo>
                  <a:lnTo>
                    <a:pt x="65" y="37"/>
                  </a:lnTo>
                  <a:lnTo>
                    <a:pt x="59" y="36"/>
                  </a:lnTo>
                  <a:lnTo>
                    <a:pt x="59" y="31"/>
                  </a:lnTo>
                  <a:lnTo>
                    <a:pt x="59" y="20"/>
                  </a:lnTo>
                  <a:lnTo>
                    <a:pt x="58" y="6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FFD3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44" name="Freeform 199">
              <a:extLst>
                <a:ext uri="{FF2B5EF4-FFF2-40B4-BE49-F238E27FC236}">
                  <a16:creationId xmlns:a16="http://schemas.microsoft.com/office/drawing/2014/main" id="{5A62F48F-8CEE-15CC-8DC7-EB0B90FBFC9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0" y="3756"/>
              <a:ext cx="198" cy="121"/>
            </a:xfrm>
            <a:custGeom>
              <a:avLst/>
              <a:gdLst>
                <a:gd name="T0" fmla="*/ 55 w 198"/>
                <a:gd name="T1" fmla="*/ 0 h 121"/>
                <a:gd name="T2" fmla="*/ 46 w 198"/>
                <a:gd name="T3" fmla="*/ 4 h 121"/>
                <a:gd name="T4" fmla="*/ 26 w 198"/>
                <a:gd name="T5" fmla="*/ 16 h 121"/>
                <a:gd name="T6" fmla="*/ 5 w 198"/>
                <a:gd name="T7" fmla="*/ 36 h 121"/>
                <a:gd name="T8" fmla="*/ 0 w 198"/>
                <a:gd name="T9" fmla="*/ 64 h 121"/>
                <a:gd name="T10" fmla="*/ 4 w 198"/>
                <a:gd name="T11" fmla="*/ 78 h 121"/>
                <a:gd name="T12" fmla="*/ 13 w 198"/>
                <a:gd name="T13" fmla="*/ 93 h 121"/>
                <a:gd name="T14" fmla="*/ 26 w 198"/>
                <a:gd name="T15" fmla="*/ 95 h 121"/>
                <a:gd name="T16" fmla="*/ 40 w 198"/>
                <a:gd name="T17" fmla="*/ 94 h 121"/>
                <a:gd name="T18" fmla="*/ 50 w 198"/>
                <a:gd name="T19" fmla="*/ 94 h 121"/>
                <a:gd name="T20" fmla="*/ 78 w 198"/>
                <a:gd name="T21" fmla="*/ 90 h 121"/>
                <a:gd name="T22" fmla="*/ 89 w 198"/>
                <a:gd name="T23" fmla="*/ 86 h 121"/>
                <a:gd name="T24" fmla="*/ 89 w 198"/>
                <a:gd name="T25" fmla="*/ 89 h 121"/>
                <a:gd name="T26" fmla="*/ 96 w 198"/>
                <a:gd name="T27" fmla="*/ 98 h 121"/>
                <a:gd name="T28" fmla="*/ 109 w 198"/>
                <a:gd name="T29" fmla="*/ 101 h 121"/>
                <a:gd name="T30" fmla="*/ 127 w 198"/>
                <a:gd name="T31" fmla="*/ 102 h 121"/>
                <a:gd name="T32" fmla="*/ 137 w 198"/>
                <a:gd name="T33" fmla="*/ 106 h 121"/>
                <a:gd name="T34" fmla="*/ 144 w 198"/>
                <a:gd name="T35" fmla="*/ 111 h 121"/>
                <a:gd name="T36" fmla="*/ 150 w 198"/>
                <a:gd name="T37" fmla="*/ 115 h 121"/>
                <a:gd name="T38" fmla="*/ 156 w 198"/>
                <a:gd name="T39" fmla="*/ 120 h 121"/>
                <a:gd name="T40" fmla="*/ 171 w 198"/>
                <a:gd name="T41" fmla="*/ 121 h 121"/>
                <a:gd name="T42" fmla="*/ 174 w 198"/>
                <a:gd name="T43" fmla="*/ 114 h 121"/>
                <a:gd name="T44" fmla="*/ 166 w 198"/>
                <a:gd name="T45" fmla="*/ 98 h 121"/>
                <a:gd name="T46" fmla="*/ 156 w 198"/>
                <a:gd name="T47" fmla="*/ 89 h 121"/>
                <a:gd name="T48" fmla="*/ 158 w 198"/>
                <a:gd name="T49" fmla="*/ 87 h 121"/>
                <a:gd name="T50" fmla="*/ 166 w 198"/>
                <a:gd name="T51" fmla="*/ 86 h 121"/>
                <a:gd name="T52" fmla="*/ 171 w 198"/>
                <a:gd name="T53" fmla="*/ 89 h 121"/>
                <a:gd name="T54" fmla="*/ 183 w 198"/>
                <a:gd name="T55" fmla="*/ 90 h 121"/>
                <a:gd name="T56" fmla="*/ 191 w 198"/>
                <a:gd name="T57" fmla="*/ 83 h 121"/>
                <a:gd name="T58" fmla="*/ 191 w 198"/>
                <a:gd name="T59" fmla="*/ 80 h 121"/>
                <a:gd name="T60" fmla="*/ 187 w 198"/>
                <a:gd name="T61" fmla="*/ 75 h 121"/>
                <a:gd name="T62" fmla="*/ 183 w 198"/>
                <a:gd name="T63" fmla="*/ 71 h 121"/>
                <a:gd name="T64" fmla="*/ 171 w 198"/>
                <a:gd name="T65" fmla="*/ 64 h 121"/>
                <a:gd name="T66" fmla="*/ 167 w 198"/>
                <a:gd name="T67" fmla="*/ 62 h 121"/>
                <a:gd name="T68" fmla="*/ 168 w 198"/>
                <a:gd name="T69" fmla="*/ 60 h 121"/>
                <a:gd name="T70" fmla="*/ 179 w 198"/>
                <a:gd name="T71" fmla="*/ 57 h 121"/>
                <a:gd name="T72" fmla="*/ 186 w 198"/>
                <a:gd name="T73" fmla="*/ 56 h 121"/>
                <a:gd name="T74" fmla="*/ 198 w 198"/>
                <a:gd name="T75" fmla="*/ 53 h 121"/>
                <a:gd name="T76" fmla="*/ 194 w 198"/>
                <a:gd name="T77" fmla="*/ 47 h 121"/>
                <a:gd name="T78" fmla="*/ 185 w 198"/>
                <a:gd name="T79" fmla="*/ 43 h 121"/>
                <a:gd name="T80" fmla="*/ 170 w 198"/>
                <a:gd name="T81" fmla="*/ 40 h 121"/>
                <a:gd name="T82" fmla="*/ 163 w 198"/>
                <a:gd name="T83" fmla="*/ 41 h 121"/>
                <a:gd name="T84" fmla="*/ 141 w 198"/>
                <a:gd name="T85" fmla="*/ 47 h 121"/>
                <a:gd name="T86" fmla="*/ 129 w 198"/>
                <a:gd name="T87" fmla="*/ 44 h 121"/>
                <a:gd name="T88" fmla="*/ 131 w 198"/>
                <a:gd name="T89" fmla="*/ 39 h 121"/>
                <a:gd name="T90" fmla="*/ 137 w 198"/>
                <a:gd name="T91" fmla="*/ 28 h 121"/>
                <a:gd name="T92" fmla="*/ 144 w 198"/>
                <a:gd name="T93" fmla="*/ 21 h 121"/>
                <a:gd name="T94" fmla="*/ 148 w 198"/>
                <a:gd name="T95" fmla="*/ 12 h 121"/>
                <a:gd name="T96" fmla="*/ 136 w 198"/>
                <a:gd name="T97" fmla="*/ 9 h 121"/>
                <a:gd name="T98" fmla="*/ 129 w 198"/>
                <a:gd name="T99" fmla="*/ 14 h 121"/>
                <a:gd name="T100" fmla="*/ 116 w 198"/>
                <a:gd name="T101" fmla="*/ 22 h 121"/>
                <a:gd name="T102" fmla="*/ 112 w 198"/>
                <a:gd name="T103" fmla="*/ 26 h 121"/>
                <a:gd name="T104" fmla="*/ 106 w 198"/>
                <a:gd name="T105" fmla="*/ 37 h 121"/>
                <a:gd name="T106" fmla="*/ 97 w 198"/>
                <a:gd name="T107" fmla="*/ 41 h 121"/>
                <a:gd name="T108" fmla="*/ 88 w 198"/>
                <a:gd name="T109" fmla="*/ 40 h 121"/>
                <a:gd name="T110" fmla="*/ 65 w 198"/>
                <a:gd name="T111" fmla="*/ 37 h 121"/>
                <a:gd name="T112" fmla="*/ 59 w 198"/>
                <a:gd name="T113" fmla="*/ 36 h 121"/>
                <a:gd name="T114" fmla="*/ 59 w 198"/>
                <a:gd name="T115" fmla="*/ 20 h 121"/>
                <a:gd name="T116" fmla="*/ 55 w 198"/>
                <a:gd name="T117" fmla="*/ 0 h 12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98" h="121">
                  <a:moveTo>
                    <a:pt x="55" y="0"/>
                  </a:moveTo>
                  <a:lnTo>
                    <a:pt x="55" y="0"/>
                  </a:lnTo>
                  <a:lnTo>
                    <a:pt x="53" y="1"/>
                  </a:lnTo>
                  <a:lnTo>
                    <a:pt x="46" y="4"/>
                  </a:lnTo>
                  <a:lnTo>
                    <a:pt x="36" y="9"/>
                  </a:lnTo>
                  <a:lnTo>
                    <a:pt x="26" y="16"/>
                  </a:lnTo>
                  <a:lnTo>
                    <a:pt x="15" y="25"/>
                  </a:lnTo>
                  <a:lnTo>
                    <a:pt x="5" y="36"/>
                  </a:lnTo>
                  <a:lnTo>
                    <a:pt x="0" y="49"/>
                  </a:lnTo>
                  <a:lnTo>
                    <a:pt x="0" y="64"/>
                  </a:lnTo>
                  <a:lnTo>
                    <a:pt x="4" y="78"/>
                  </a:lnTo>
                  <a:lnTo>
                    <a:pt x="8" y="87"/>
                  </a:lnTo>
                  <a:lnTo>
                    <a:pt x="13" y="93"/>
                  </a:lnTo>
                  <a:lnTo>
                    <a:pt x="19" y="95"/>
                  </a:lnTo>
                  <a:lnTo>
                    <a:pt x="26" y="95"/>
                  </a:lnTo>
                  <a:lnTo>
                    <a:pt x="32" y="95"/>
                  </a:lnTo>
                  <a:lnTo>
                    <a:pt x="40" y="94"/>
                  </a:lnTo>
                  <a:lnTo>
                    <a:pt x="50" y="94"/>
                  </a:lnTo>
                  <a:lnTo>
                    <a:pt x="66" y="93"/>
                  </a:lnTo>
                  <a:lnTo>
                    <a:pt x="78" y="90"/>
                  </a:lnTo>
                  <a:lnTo>
                    <a:pt x="86" y="87"/>
                  </a:lnTo>
                  <a:lnTo>
                    <a:pt x="89" y="86"/>
                  </a:lnTo>
                  <a:lnTo>
                    <a:pt x="89" y="89"/>
                  </a:lnTo>
                  <a:lnTo>
                    <a:pt x="90" y="93"/>
                  </a:lnTo>
                  <a:lnTo>
                    <a:pt x="96" y="98"/>
                  </a:lnTo>
                  <a:lnTo>
                    <a:pt x="109" y="101"/>
                  </a:lnTo>
                  <a:lnTo>
                    <a:pt x="119" y="101"/>
                  </a:lnTo>
                  <a:lnTo>
                    <a:pt x="127" y="102"/>
                  </a:lnTo>
                  <a:lnTo>
                    <a:pt x="132" y="105"/>
                  </a:lnTo>
                  <a:lnTo>
                    <a:pt x="137" y="106"/>
                  </a:lnTo>
                  <a:lnTo>
                    <a:pt x="141" y="109"/>
                  </a:lnTo>
                  <a:lnTo>
                    <a:pt x="144" y="111"/>
                  </a:lnTo>
                  <a:lnTo>
                    <a:pt x="147" y="114"/>
                  </a:lnTo>
                  <a:lnTo>
                    <a:pt x="150" y="115"/>
                  </a:lnTo>
                  <a:lnTo>
                    <a:pt x="156" y="120"/>
                  </a:lnTo>
                  <a:lnTo>
                    <a:pt x="164" y="121"/>
                  </a:lnTo>
                  <a:lnTo>
                    <a:pt x="171" y="121"/>
                  </a:lnTo>
                  <a:lnTo>
                    <a:pt x="174" y="114"/>
                  </a:lnTo>
                  <a:lnTo>
                    <a:pt x="171" y="106"/>
                  </a:lnTo>
                  <a:lnTo>
                    <a:pt x="166" y="98"/>
                  </a:lnTo>
                  <a:lnTo>
                    <a:pt x="159" y="91"/>
                  </a:lnTo>
                  <a:lnTo>
                    <a:pt x="156" y="89"/>
                  </a:lnTo>
                  <a:lnTo>
                    <a:pt x="158" y="87"/>
                  </a:lnTo>
                  <a:lnTo>
                    <a:pt x="162" y="86"/>
                  </a:lnTo>
                  <a:lnTo>
                    <a:pt x="166" y="86"/>
                  </a:lnTo>
                  <a:lnTo>
                    <a:pt x="171" y="89"/>
                  </a:lnTo>
                  <a:lnTo>
                    <a:pt x="178" y="91"/>
                  </a:lnTo>
                  <a:lnTo>
                    <a:pt x="183" y="90"/>
                  </a:lnTo>
                  <a:lnTo>
                    <a:pt x="189" y="87"/>
                  </a:lnTo>
                  <a:lnTo>
                    <a:pt x="191" y="83"/>
                  </a:lnTo>
                  <a:lnTo>
                    <a:pt x="191" y="80"/>
                  </a:lnTo>
                  <a:lnTo>
                    <a:pt x="190" y="78"/>
                  </a:lnTo>
                  <a:lnTo>
                    <a:pt x="187" y="75"/>
                  </a:lnTo>
                  <a:lnTo>
                    <a:pt x="183" y="71"/>
                  </a:lnTo>
                  <a:lnTo>
                    <a:pt x="177" y="67"/>
                  </a:lnTo>
                  <a:lnTo>
                    <a:pt x="171" y="64"/>
                  </a:lnTo>
                  <a:lnTo>
                    <a:pt x="168" y="62"/>
                  </a:lnTo>
                  <a:lnTo>
                    <a:pt x="167" y="62"/>
                  </a:lnTo>
                  <a:lnTo>
                    <a:pt x="168" y="60"/>
                  </a:lnTo>
                  <a:lnTo>
                    <a:pt x="172" y="59"/>
                  </a:lnTo>
                  <a:lnTo>
                    <a:pt x="179" y="57"/>
                  </a:lnTo>
                  <a:lnTo>
                    <a:pt x="186" y="56"/>
                  </a:lnTo>
                  <a:lnTo>
                    <a:pt x="193" y="56"/>
                  </a:lnTo>
                  <a:lnTo>
                    <a:pt x="198" y="53"/>
                  </a:lnTo>
                  <a:lnTo>
                    <a:pt x="198" y="51"/>
                  </a:lnTo>
                  <a:lnTo>
                    <a:pt x="194" y="47"/>
                  </a:lnTo>
                  <a:lnTo>
                    <a:pt x="185" y="43"/>
                  </a:lnTo>
                  <a:lnTo>
                    <a:pt x="177" y="41"/>
                  </a:lnTo>
                  <a:lnTo>
                    <a:pt x="170" y="40"/>
                  </a:lnTo>
                  <a:lnTo>
                    <a:pt x="163" y="41"/>
                  </a:lnTo>
                  <a:lnTo>
                    <a:pt x="152" y="44"/>
                  </a:lnTo>
                  <a:lnTo>
                    <a:pt x="141" y="47"/>
                  </a:lnTo>
                  <a:lnTo>
                    <a:pt x="133" y="47"/>
                  </a:lnTo>
                  <a:lnTo>
                    <a:pt x="129" y="44"/>
                  </a:lnTo>
                  <a:lnTo>
                    <a:pt x="131" y="39"/>
                  </a:lnTo>
                  <a:lnTo>
                    <a:pt x="133" y="33"/>
                  </a:lnTo>
                  <a:lnTo>
                    <a:pt x="137" y="28"/>
                  </a:lnTo>
                  <a:lnTo>
                    <a:pt x="144" y="21"/>
                  </a:lnTo>
                  <a:lnTo>
                    <a:pt x="148" y="17"/>
                  </a:lnTo>
                  <a:lnTo>
                    <a:pt x="148" y="12"/>
                  </a:lnTo>
                  <a:lnTo>
                    <a:pt x="143" y="9"/>
                  </a:lnTo>
                  <a:lnTo>
                    <a:pt x="136" y="9"/>
                  </a:lnTo>
                  <a:lnTo>
                    <a:pt x="129" y="14"/>
                  </a:lnTo>
                  <a:lnTo>
                    <a:pt x="121" y="18"/>
                  </a:lnTo>
                  <a:lnTo>
                    <a:pt x="116" y="22"/>
                  </a:lnTo>
                  <a:lnTo>
                    <a:pt x="112" y="26"/>
                  </a:lnTo>
                  <a:lnTo>
                    <a:pt x="109" y="33"/>
                  </a:lnTo>
                  <a:lnTo>
                    <a:pt x="106" y="37"/>
                  </a:lnTo>
                  <a:lnTo>
                    <a:pt x="102" y="40"/>
                  </a:lnTo>
                  <a:lnTo>
                    <a:pt x="97" y="41"/>
                  </a:lnTo>
                  <a:lnTo>
                    <a:pt x="88" y="40"/>
                  </a:lnTo>
                  <a:lnTo>
                    <a:pt x="75" y="39"/>
                  </a:lnTo>
                  <a:lnTo>
                    <a:pt x="65" y="37"/>
                  </a:lnTo>
                  <a:lnTo>
                    <a:pt x="59" y="36"/>
                  </a:lnTo>
                  <a:lnTo>
                    <a:pt x="59" y="31"/>
                  </a:lnTo>
                  <a:lnTo>
                    <a:pt x="59" y="20"/>
                  </a:lnTo>
                  <a:lnTo>
                    <a:pt x="58" y="6"/>
                  </a:lnTo>
                  <a:lnTo>
                    <a:pt x="55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45" name="Freeform 200">
              <a:extLst>
                <a:ext uri="{FF2B5EF4-FFF2-40B4-BE49-F238E27FC236}">
                  <a16:creationId xmlns:a16="http://schemas.microsoft.com/office/drawing/2014/main" id="{76894C71-FBBA-EC18-0BD2-6824AC8148E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5" y="3617"/>
              <a:ext cx="154" cy="160"/>
            </a:xfrm>
            <a:custGeom>
              <a:avLst/>
              <a:gdLst>
                <a:gd name="T0" fmla="*/ 69 w 154"/>
                <a:gd name="T1" fmla="*/ 4 h 160"/>
                <a:gd name="T2" fmla="*/ 78 w 154"/>
                <a:gd name="T3" fmla="*/ 23 h 160"/>
                <a:gd name="T4" fmla="*/ 86 w 154"/>
                <a:gd name="T5" fmla="*/ 32 h 160"/>
                <a:gd name="T6" fmla="*/ 86 w 154"/>
                <a:gd name="T7" fmla="*/ 43 h 160"/>
                <a:gd name="T8" fmla="*/ 78 w 154"/>
                <a:gd name="T9" fmla="*/ 56 h 160"/>
                <a:gd name="T10" fmla="*/ 72 w 154"/>
                <a:gd name="T11" fmla="*/ 66 h 160"/>
                <a:gd name="T12" fmla="*/ 69 w 154"/>
                <a:gd name="T13" fmla="*/ 67 h 160"/>
                <a:gd name="T14" fmla="*/ 62 w 154"/>
                <a:gd name="T15" fmla="*/ 64 h 160"/>
                <a:gd name="T16" fmla="*/ 51 w 154"/>
                <a:gd name="T17" fmla="*/ 60 h 160"/>
                <a:gd name="T18" fmla="*/ 38 w 154"/>
                <a:gd name="T19" fmla="*/ 59 h 160"/>
                <a:gd name="T20" fmla="*/ 16 w 154"/>
                <a:gd name="T21" fmla="*/ 63 h 160"/>
                <a:gd name="T22" fmla="*/ 10 w 154"/>
                <a:gd name="T23" fmla="*/ 74 h 160"/>
                <a:gd name="T24" fmla="*/ 32 w 154"/>
                <a:gd name="T25" fmla="*/ 76 h 160"/>
                <a:gd name="T26" fmla="*/ 50 w 154"/>
                <a:gd name="T27" fmla="*/ 82 h 160"/>
                <a:gd name="T28" fmla="*/ 43 w 154"/>
                <a:gd name="T29" fmla="*/ 91 h 160"/>
                <a:gd name="T30" fmla="*/ 23 w 154"/>
                <a:gd name="T31" fmla="*/ 102 h 160"/>
                <a:gd name="T32" fmla="*/ 5 w 154"/>
                <a:gd name="T33" fmla="*/ 117 h 160"/>
                <a:gd name="T34" fmla="*/ 0 w 154"/>
                <a:gd name="T35" fmla="*/ 126 h 160"/>
                <a:gd name="T36" fmla="*/ 8 w 154"/>
                <a:gd name="T37" fmla="*/ 134 h 160"/>
                <a:gd name="T38" fmla="*/ 26 w 154"/>
                <a:gd name="T39" fmla="*/ 130 h 160"/>
                <a:gd name="T40" fmla="*/ 39 w 154"/>
                <a:gd name="T41" fmla="*/ 125 h 160"/>
                <a:gd name="T42" fmla="*/ 54 w 154"/>
                <a:gd name="T43" fmla="*/ 120 h 160"/>
                <a:gd name="T44" fmla="*/ 51 w 154"/>
                <a:gd name="T45" fmla="*/ 124 h 160"/>
                <a:gd name="T46" fmla="*/ 34 w 154"/>
                <a:gd name="T47" fmla="*/ 152 h 160"/>
                <a:gd name="T48" fmla="*/ 57 w 154"/>
                <a:gd name="T49" fmla="*/ 159 h 160"/>
                <a:gd name="T50" fmla="*/ 70 w 154"/>
                <a:gd name="T51" fmla="*/ 140 h 160"/>
                <a:gd name="T52" fmla="*/ 70 w 154"/>
                <a:gd name="T53" fmla="*/ 140 h 160"/>
                <a:gd name="T54" fmla="*/ 76 w 154"/>
                <a:gd name="T55" fmla="*/ 159 h 160"/>
                <a:gd name="T56" fmla="*/ 97 w 154"/>
                <a:gd name="T57" fmla="*/ 152 h 160"/>
                <a:gd name="T58" fmla="*/ 101 w 154"/>
                <a:gd name="T59" fmla="*/ 120 h 160"/>
                <a:gd name="T60" fmla="*/ 117 w 154"/>
                <a:gd name="T61" fmla="*/ 103 h 160"/>
                <a:gd name="T62" fmla="*/ 139 w 154"/>
                <a:gd name="T63" fmla="*/ 83 h 160"/>
                <a:gd name="T64" fmla="*/ 151 w 154"/>
                <a:gd name="T65" fmla="*/ 49 h 160"/>
                <a:gd name="T66" fmla="*/ 150 w 154"/>
                <a:gd name="T67" fmla="*/ 23 h 160"/>
                <a:gd name="T68" fmla="*/ 128 w 154"/>
                <a:gd name="T69" fmla="*/ 12 h 160"/>
                <a:gd name="T70" fmla="*/ 107 w 154"/>
                <a:gd name="T71" fmla="*/ 6 h 160"/>
                <a:gd name="T72" fmla="*/ 85 w 154"/>
                <a:gd name="T73" fmla="*/ 4 h 160"/>
                <a:gd name="T74" fmla="*/ 70 w 154"/>
                <a:gd name="T75" fmla="*/ 1 h 16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54" h="160">
                  <a:moveTo>
                    <a:pt x="67" y="0"/>
                  </a:moveTo>
                  <a:lnTo>
                    <a:pt x="69" y="4"/>
                  </a:lnTo>
                  <a:lnTo>
                    <a:pt x="73" y="12"/>
                  </a:lnTo>
                  <a:lnTo>
                    <a:pt x="78" y="23"/>
                  </a:lnTo>
                  <a:lnTo>
                    <a:pt x="82" y="29"/>
                  </a:lnTo>
                  <a:lnTo>
                    <a:pt x="86" y="32"/>
                  </a:lnTo>
                  <a:lnTo>
                    <a:pt x="88" y="37"/>
                  </a:lnTo>
                  <a:lnTo>
                    <a:pt x="86" y="43"/>
                  </a:lnTo>
                  <a:lnTo>
                    <a:pt x="84" y="49"/>
                  </a:lnTo>
                  <a:lnTo>
                    <a:pt x="78" y="56"/>
                  </a:lnTo>
                  <a:lnTo>
                    <a:pt x="74" y="62"/>
                  </a:lnTo>
                  <a:lnTo>
                    <a:pt x="72" y="66"/>
                  </a:lnTo>
                  <a:lnTo>
                    <a:pt x="70" y="67"/>
                  </a:lnTo>
                  <a:lnTo>
                    <a:pt x="69" y="67"/>
                  </a:lnTo>
                  <a:lnTo>
                    <a:pt x="66" y="66"/>
                  </a:lnTo>
                  <a:lnTo>
                    <a:pt x="62" y="64"/>
                  </a:lnTo>
                  <a:lnTo>
                    <a:pt x="58" y="62"/>
                  </a:lnTo>
                  <a:lnTo>
                    <a:pt x="51" y="60"/>
                  </a:lnTo>
                  <a:lnTo>
                    <a:pt x="45" y="59"/>
                  </a:lnTo>
                  <a:lnTo>
                    <a:pt x="38" y="59"/>
                  </a:lnTo>
                  <a:lnTo>
                    <a:pt x="30" y="59"/>
                  </a:lnTo>
                  <a:lnTo>
                    <a:pt x="16" y="63"/>
                  </a:lnTo>
                  <a:lnTo>
                    <a:pt x="10" y="68"/>
                  </a:lnTo>
                  <a:lnTo>
                    <a:pt x="10" y="74"/>
                  </a:lnTo>
                  <a:lnTo>
                    <a:pt x="18" y="76"/>
                  </a:lnTo>
                  <a:lnTo>
                    <a:pt x="32" y="76"/>
                  </a:lnTo>
                  <a:lnTo>
                    <a:pt x="45" y="79"/>
                  </a:lnTo>
                  <a:lnTo>
                    <a:pt x="50" y="82"/>
                  </a:lnTo>
                  <a:lnTo>
                    <a:pt x="50" y="86"/>
                  </a:lnTo>
                  <a:lnTo>
                    <a:pt x="43" y="91"/>
                  </a:lnTo>
                  <a:lnTo>
                    <a:pt x="34" y="97"/>
                  </a:lnTo>
                  <a:lnTo>
                    <a:pt x="23" y="102"/>
                  </a:lnTo>
                  <a:lnTo>
                    <a:pt x="12" y="109"/>
                  </a:lnTo>
                  <a:lnTo>
                    <a:pt x="5" y="117"/>
                  </a:lnTo>
                  <a:lnTo>
                    <a:pt x="1" y="121"/>
                  </a:lnTo>
                  <a:lnTo>
                    <a:pt x="0" y="126"/>
                  </a:lnTo>
                  <a:lnTo>
                    <a:pt x="3" y="130"/>
                  </a:lnTo>
                  <a:lnTo>
                    <a:pt x="8" y="134"/>
                  </a:lnTo>
                  <a:lnTo>
                    <a:pt x="16" y="133"/>
                  </a:lnTo>
                  <a:lnTo>
                    <a:pt x="26" y="130"/>
                  </a:lnTo>
                  <a:lnTo>
                    <a:pt x="32" y="129"/>
                  </a:lnTo>
                  <a:lnTo>
                    <a:pt x="39" y="125"/>
                  </a:lnTo>
                  <a:lnTo>
                    <a:pt x="47" y="121"/>
                  </a:lnTo>
                  <a:lnTo>
                    <a:pt x="54" y="120"/>
                  </a:lnTo>
                  <a:lnTo>
                    <a:pt x="57" y="118"/>
                  </a:lnTo>
                  <a:lnTo>
                    <a:pt x="51" y="124"/>
                  </a:lnTo>
                  <a:lnTo>
                    <a:pt x="41" y="137"/>
                  </a:lnTo>
                  <a:lnTo>
                    <a:pt x="34" y="152"/>
                  </a:lnTo>
                  <a:lnTo>
                    <a:pt x="42" y="160"/>
                  </a:lnTo>
                  <a:lnTo>
                    <a:pt x="57" y="159"/>
                  </a:lnTo>
                  <a:lnTo>
                    <a:pt x="65" y="149"/>
                  </a:lnTo>
                  <a:lnTo>
                    <a:pt x="70" y="140"/>
                  </a:lnTo>
                  <a:lnTo>
                    <a:pt x="72" y="136"/>
                  </a:lnTo>
                  <a:lnTo>
                    <a:pt x="70" y="140"/>
                  </a:lnTo>
                  <a:lnTo>
                    <a:pt x="72" y="149"/>
                  </a:lnTo>
                  <a:lnTo>
                    <a:pt x="76" y="159"/>
                  </a:lnTo>
                  <a:lnTo>
                    <a:pt x="86" y="160"/>
                  </a:lnTo>
                  <a:lnTo>
                    <a:pt x="97" y="152"/>
                  </a:lnTo>
                  <a:lnTo>
                    <a:pt x="101" y="136"/>
                  </a:lnTo>
                  <a:lnTo>
                    <a:pt x="101" y="120"/>
                  </a:lnTo>
                  <a:lnTo>
                    <a:pt x="107" y="109"/>
                  </a:lnTo>
                  <a:lnTo>
                    <a:pt x="117" y="103"/>
                  </a:lnTo>
                  <a:lnTo>
                    <a:pt x="128" y="95"/>
                  </a:lnTo>
                  <a:lnTo>
                    <a:pt x="139" y="83"/>
                  </a:lnTo>
                  <a:lnTo>
                    <a:pt x="146" y="67"/>
                  </a:lnTo>
                  <a:lnTo>
                    <a:pt x="151" y="49"/>
                  </a:lnTo>
                  <a:lnTo>
                    <a:pt x="154" y="35"/>
                  </a:lnTo>
                  <a:lnTo>
                    <a:pt x="150" y="23"/>
                  </a:lnTo>
                  <a:lnTo>
                    <a:pt x="136" y="14"/>
                  </a:lnTo>
                  <a:lnTo>
                    <a:pt x="128" y="12"/>
                  </a:lnTo>
                  <a:lnTo>
                    <a:pt x="117" y="9"/>
                  </a:lnTo>
                  <a:lnTo>
                    <a:pt x="107" y="6"/>
                  </a:lnTo>
                  <a:lnTo>
                    <a:pt x="96" y="5"/>
                  </a:lnTo>
                  <a:lnTo>
                    <a:pt x="85" y="4"/>
                  </a:lnTo>
                  <a:lnTo>
                    <a:pt x="77" y="2"/>
                  </a:lnTo>
                  <a:lnTo>
                    <a:pt x="70" y="1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FFD3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46" name="Freeform 201">
              <a:extLst>
                <a:ext uri="{FF2B5EF4-FFF2-40B4-BE49-F238E27FC236}">
                  <a16:creationId xmlns:a16="http://schemas.microsoft.com/office/drawing/2014/main" id="{57009931-84A5-1221-33DA-C9AFE58A6AA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5" y="3617"/>
              <a:ext cx="154" cy="160"/>
            </a:xfrm>
            <a:custGeom>
              <a:avLst/>
              <a:gdLst>
                <a:gd name="T0" fmla="*/ 67 w 154"/>
                <a:gd name="T1" fmla="*/ 0 h 160"/>
                <a:gd name="T2" fmla="*/ 73 w 154"/>
                <a:gd name="T3" fmla="*/ 12 h 160"/>
                <a:gd name="T4" fmla="*/ 82 w 154"/>
                <a:gd name="T5" fmla="*/ 29 h 160"/>
                <a:gd name="T6" fmla="*/ 86 w 154"/>
                <a:gd name="T7" fmla="*/ 32 h 160"/>
                <a:gd name="T8" fmla="*/ 86 w 154"/>
                <a:gd name="T9" fmla="*/ 43 h 160"/>
                <a:gd name="T10" fmla="*/ 84 w 154"/>
                <a:gd name="T11" fmla="*/ 49 h 160"/>
                <a:gd name="T12" fmla="*/ 74 w 154"/>
                <a:gd name="T13" fmla="*/ 62 h 160"/>
                <a:gd name="T14" fmla="*/ 70 w 154"/>
                <a:gd name="T15" fmla="*/ 67 h 160"/>
                <a:gd name="T16" fmla="*/ 69 w 154"/>
                <a:gd name="T17" fmla="*/ 67 h 160"/>
                <a:gd name="T18" fmla="*/ 62 w 154"/>
                <a:gd name="T19" fmla="*/ 64 h 160"/>
                <a:gd name="T20" fmla="*/ 51 w 154"/>
                <a:gd name="T21" fmla="*/ 60 h 160"/>
                <a:gd name="T22" fmla="*/ 38 w 154"/>
                <a:gd name="T23" fmla="*/ 59 h 160"/>
                <a:gd name="T24" fmla="*/ 30 w 154"/>
                <a:gd name="T25" fmla="*/ 59 h 160"/>
                <a:gd name="T26" fmla="*/ 10 w 154"/>
                <a:gd name="T27" fmla="*/ 68 h 160"/>
                <a:gd name="T28" fmla="*/ 18 w 154"/>
                <a:gd name="T29" fmla="*/ 76 h 160"/>
                <a:gd name="T30" fmla="*/ 32 w 154"/>
                <a:gd name="T31" fmla="*/ 76 h 160"/>
                <a:gd name="T32" fmla="*/ 50 w 154"/>
                <a:gd name="T33" fmla="*/ 82 h 160"/>
                <a:gd name="T34" fmla="*/ 50 w 154"/>
                <a:gd name="T35" fmla="*/ 86 h 160"/>
                <a:gd name="T36" fmla="*/ 34 w 154"/>
                <a:gd name="T37" fmla="*/ 97 h 160"/>
                <a:gd name="T38" fmla="*/ 12 w 154"/>
                <a:gd name="T39" fmla="*/ 109 h 160"/>
                <a:gd name="T40" fmla="*/ 5 w 154"/>
                <a:gd name="T41" fmla="*/ 117 h 160"/>
                <a:gd name="T42" fmla="*/ 0 w 154"/>
                <a:gd name="T43" fmla="*/ 126 h 160"/>
                <a:gd name="T44" fmla="*/ 3 w 154"/>
                <a:gd name="T45" fmla="*/ 130 h 160"/>
                <a:gd name="T46" fmla="*/ 16 w 154"/>
                <a:gd name="T47" fmla="*/ 133 h 160"/>
                <a:gd name="T48" fmla="*/ 32 w 154"/>
                <a:gd name="T49" fmla="*/ 129 h 160"/>
                <a:gd name="T50" fmla="*/ 39 w 154"/>
                <a:gd name="T51" fmla="*/ 125 h 160"/>
                <a:gd name="T52" fmla="*/ 54 w 154"/>
                <a:gd name="T53" fmla="*/ 120 h 160"/>
                <a:gd name="T54" fmla="*/ 57 w 154"/>
                <a:gd name="T55" fmla="*/ 118 h 160"/>
                <a:gd name="T56" fmla="*/ 41 w 154"/>
                <a:gd name="T57" fmla="*/ 137 h 160"/>
                <a:gd name="T58" fmla="*/ 42 w 154"/>
                <a:gd name="T59" fmla="*/ 160 h 160"/>
                <a:gd name="T60" fmla="*/ 57 w 154"/>
                <a:gd name="T61" fmla="*/ 159 h 160"/>
                <a:gd name="T62" fmla="*/ 70 w 154"/>
                <a:gd name="T63" fmla="*/ 140 h 160"/>
                <a:gd name="T64" fmla="*/ 72 w 154"/>
                <a:gd name="T65" fmla="*/ 136 h 160"/>
                <a:gd name="T66" fmla="*/ 72 w 154"/>
                <a:gd name="T67" fmla="*/ 149 h 160"/>
                <a:gd name="T68" fmla="*/ 86 w 154"/>
                <a:gd name="T69" fmla="*/ 160 h 160"/>
                <a:gd name="T70" fmla="*/ 97 w 154"/>
                <a:gd name="T71" fmla="*/ 152 h 160"/>
                <a:gd name="T72" fmla="*/ 101 w 154"/>
                <a:gd name="T73" fmla="*/ 120 h 160"/>
                <a:gd name="T74" fmla="*/ 107 w 154"/>
                <a:gd name="T75" fmla="*/ 109 h 160"/>
                <a:gd name="T76" fmla="*/ 128 w 154"/>
                <a:gd name="T77" fmla="*/ 95 h 160"/>
                <a:gd name="T78" fmla="*/ 146 w 154"/>
                <a:gd name="T79" fmla="*/ 67 h 160"/>
                <a:gd name="T80" fmla="*/ 151 w 154"/>
                <a:gd name="T81" fmla="*/ 49 h 160"/>
                <a:gd name="T82" fmla="*/ 150 w 154"/>
                <a:gd name="T83" fmla="*/ 23 h 160"/>
                <a:gd name="T84" fmla="*/ 136 w 154"/>
                <a:gd name="T85" fmla="*/ 14 h 160"/>
                <a:gd name="T86" fmla="*/ 117 w 154"/>
                <a:gd name="T87" fmla="*/ 9 h 160"/>
                <a:gd name="T88" fmla="*/ 96 w 154"/>
                <a:gd name="T89" fmla="*/ 5 h 160"/>
                <a:gd name="T90" fmla="*/ 77 w 154"/>
                <a:gd name="T91" fmla="*/ 2 h 160"/>
                <a:gd name="T92" fmla="*/ 67 w 154"/>
                <a:gd name="T93" fmla="*/ 0 h 16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54" h="160">
                  <a:moveTo>
                    <a:pt x="67" y="0"/>
                  </a:moveTo>
                  <a:lnTo>
                    <a:pt x="67" y="0"/>
                  </a:lnTo>
                  <a:lnTo>
                    <a:pt x="69" y="4"/>
                  </a:lnTo>
                  <a:lnTo>
                    <a:pt x="73" y="12"/>
                  </a:lnTo>
                  <a:lnTo>
                    <a:pt x="78" y="23"/>
                  </a:lnTo>
                  <a:lnTo>
                    <a:pt x="82" y="29"/>
                  </a:lnTo>
                  <a:lnTo>
                    <a:pt x="86" y="32"/>
                  </a:lnTo>
                  <a:lnTo>
                    <a:pt x="88" y="37"/>
                  </a:lnTo>
                  <a:lnTo>
                    <a:pt x="86" y="43"/>
                  </a:lnTo>
                  <a:lnTo>
                    <a:pt x="84" y="49"/>
                  </a:lnTo>
                  <a:lnTo>
                    <a:pt x="78" y="56"/>
                  </a:lnTo>
                  <a:lnTo>
                    <a:pt x="74" y="62"/>
                  </a:lnTo>
                  <a:lnTo>
                    <a:pt x="72" y="66"/>
                  </a:lnTo>
                  <a:lnTo>
                    <a:pt x="70" y="67"/>
                  </a:lnTo>
                  <a:lnTo>
                    <a:pt x="69" y="67"/>
                  </a:lnTo>
                  <a:lnTo>
                    <a:pt x="66" y="66"/>
                  </a:lnTo>
                  <a:lnTo>
                    <a:pt x="62" y="64"/>
                  </a:lnTo>
                  <a:lnTo>
                    <a:pt x="58" y="62"/>
                  </a:lnTo>
                  <a:lnTo>
                    <a:pt x="51" y="60"/>
                  </a:lnTo>
                  <a:lnTo>
                    <a:pt x="45" y="59"/>
                  </a:lnTo>
                  <a:lnTo>
                    <a:pt x="38" y="59"/>
                  </a:lnTo>
                  <a:lnTo>
                    <a:pt x="30" y="59"/>
                  </a:lnTo>
                  <a:lnTo>
                    <a:pt x="16" y="63"/>
                  </a:lnTo>
                  <a:lnTo>
                    <a:pt x="10" y="68"/>
                  </a:lnTo>
                  <a:lnTo>
                    <a:pt x="10" y="74"/>
                  </a:lnTo>
                  <a:lnTo>
                    <a:pt x="18" y="76"/>
                  </a:lnTo>
                  <a:lnTo>
                    <a:pt x="32" y="76"/>
                  </a:lnTo>
                  <a:lnTo>
                    <a:pt x="45" y="79"/>
                  </a:lnTo>
                  <a:lnTo>
                    <a:pt x="50" y="82"/>
                  </a:lnTo>
                  <a:lnTo>
                    <a:pt x="50" y="86"/>
                  </a:lnTo>
                  <a:lnTo>
                    <a:pt x="43" y="91"/>
                  </a:lnTo>
                  <a:lnTo>
                    <a:pt x="34" y="97"/>
                  </a:lnTo>
                  <a:lnTo>
                    <a:pt x="23" y="102"/>
                  </a:lnTo>
                  <a:lnTo>
                    <a:pt x="12" y="109"/>
                  </a:lnTo>
                  <a:lnTo>
                    <a:pt x="5" y="117"/>
                  </a:lnTo>
                  <a:lnTo>
                    <a:pt x="1" y="121"/>
                  </a:lnTo>
                  <a:lnTo>
                    <a:pt x="0" y="126"/>
                  </a:lnTo>
                  <a:lnTo>
                    <a:pt x="3" y="130"/>
                  </a:lnTo>
                  <a:lnTo>
                    <a:pt x="8" y="134"/>
                  </a:lnTo>
                  <a:lnTo>
                    <a:pt x="16" y="133"/>
                  </a:lnTo>
                  <a:lnTo>
                    <a:pt x="26" y="130"/>
                  </a:lnTo>
                  <a:lnTo>
                    <a:pt x="32" y="129"/>
                  </a:lnTo>
                  <a:lnTo>
                    <a:pt x="39" y="125"/>
                  </a:lnTo>
                  <a:lnTo>
                    <a:pt x="47" y="121"/>
                  </a:lnTo>
                  <a:lnTo>
                    <a:pt x="54" y="120"/>
                  </a:lnTo>
                  <a:lnTo>
                    <a:pt x="57" y="118"/>
                  </a:lnTo>
                  <a:lnTo>
                    <a:pt x="51" y="124"/>
                  </a:lnTo>
                  <a:lnTo>
                    <a:pt x="41" y="137"/>
                  </a:lnTo>
                  <a:lnTo>
                    <a:pt x="34" y="152"/>
                  </a:lnTo>
                  <a:lnTo>
                    <a:pt x="42" y="160"/>
                  </a:lnTo>
                  <a:lnTo>
                    <a:pt x="57" y="159"/>
                  </a:lnTo>
                  <a:lnTo>
                    <a:pt x="65" y="149"/>
                  </a:lnTo>
                  <a:lnTo>
                    <a:pt x="70" y="140"/>
                  </a:lnTo>
                  <a:lnTo>
                    <a:pt x="72" y="136"/>
                  </a:lnTo>
                  <a:lnTo>
                    <a:pt x="70" y="140"/>
                  </a:lnTo>
                  <a:lnTo>
                    <a:pt x="72" y="149"/>
                  </a:lnTo>
                  <a:lnTo>
                    <a:pt x="76" y="159"/>
                  </a:lnTo>
                  <a:lnTo>
                    <a:pt x="86" y="160"/>
                  </a:lnTo>
                  <a:lnTo>
                    <a:pt x="97" y="152"/>
                  </a:lnTo>
                  <a:lnTo>
                    <a:pt x="101" y="136"/>
                  </a:lnTo>
                  <a:lnTo>
                    <a:pt x="101" y="120"/>
                  </a:lnTo>
                  <a:lnTo>
                    <a:pt x="107" y="109"/>
                  </a:lnTo>
                  <a:lnTo>
                    <a:pt x="117" y="103"/>
                  </a:lnTo>
                  <a:lnTo>
                    <a:pt x="128" y="95"/>
                  </a:lnTo>
                  <a:lnTo>
                    <a:pt x="139" y="83"/>
                  </a:lnTo>
                  <a:lnTo>
                    <a:pt x="146" y="67"/>
                  </a:lnTo>
                  <a:lnTo>
                    <a:pt x="151" y="49"/>
                  </a:lnTo>
                  <a:lnTo>
                    <a:pt x="154" y="35"/>
                  </a:lnTo>
                  <a:lnTo>
                    <a:pt x="150" y="23"/>
                  </a:lnTo>
                  <a:lnTo>
                    <a:pt x="136" y="14"/>
                  </a:lnTo>
                  <a:lnTo>
                    <a:pt x="128" y="12"/>
                  </a:lnTo>
                  <a:lnTo>
                    <a:pt x="117" y="9"/>
                  </a:lnTo>
                  <a:lnTo>
                    <a:pt x="107" y="6"/>
                  </a:lnTo>
                  <a:lnTo>
                    <a:pt x="96" y="5"/>
                  </a:lnTo>
                  <a:lnTo>
                    <a:pt x="85" y="4"/>
                  </a:lnTo>
                  <a:lnTo>
                    <a:pt x="77" y="2"/>
                  </a:lnTo>
                  <a:lnTo>
                    <a:pt x="70" y="1"/>
                  </a:lnTo>
                  <a:lnTo>
                    <a:pt x="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47" name="Freeform 202">
              <a:extLst>
                <a:ext uri="{FF2B5EF4-FFF2-40B4-BE49-F238E27FC236}">
                  <a16:creationId xmlns:a16="http://schemas.microsoft.com/office/drawing/2014/main" id="{AD234AFB-98BF-0B19-2EDD-9149E5C2CA0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7" y="3563"/>
              <a:ext cx="238" cy="163"/>
            </a:xfrm>
            <a:custGeom>
              <a:avLst/>
              <a:gdLst>
                <a:gd name="T0" fmla="*/ 0 w 238"/>
                <a:gd name="T1" fmla="*/ 160 h 163"/>
                <a:gd name="T2" fmla="*/ 4 w 238"/>
                <a:gd name="T3" fmla="*/ 160 h 163"/>
                <a:gd name="T4" fmla="*/ 18 w 238"/>
                <a:gd name="T5" fmla="*/ 161 h 163"/>
                <a:gd name="T6" fmla="*/ 37 w 238"/>
                <a:gd name="T7" fmla="*/ 163 h 163"/>
                <a:gd name="T8" fmla="*/ 60 w 238"/>
                <a:gd name="T9" fmla="*/ 161 h 163"/>
                <a:gd name="T10" fmla="*/ 85 w 238"/>
                <a:gd name="T11" fmla="*/ 160 h 163"/>
                <a:gd name="T12" fmla="*/ 112 w 238"/>
                <a:gd name="T13" fmla="*/ 156 h 163"/>
                <a:gd name="T14" fmla="*/ 138 w 238"/>
                <a:gd name="T15" fmla="*/ 149 h 163"/>
                <a:gd name="T16" fmla="*/ 161 w 238"/>
                <a:gd name="T17" fmla="*/ 139 h 163"/>
                <a:gd name="T18" fmla="*/ 181 w 238"/>
                <a:gd name="T19" fmla="*/ 124 h 163"/>
                <a:gd name="T20" fmla="*/ 197 w 238"/>
                <a:gd name="T21" fmla="*/ 105 h 163"/>
                <a:gd name="T22" fmla="*/ 211 w 238"/>
                <a:gd name="T23" fmla="*/ 85 h 163"/>
                <a:gd name="T24" fmla="*/ 221 w 238"/>
                <a:gd name="T25" fmla="*/ 64 h 163"/>
                <a:gd name="T26" fmla="*/ 228 w 238"/>
                <a:gd name="T27" fmla="*/ 46 h 163"/>
                <a:gd name="T28" fmla="*/ 233 w 238"/>
                <a:gd name="T29" fmla="*/ 31 h 163"/>
                <a:gd name="T30" fmla="*/ 236 w 238"/>
                <a:gd name="T31" fmla="*/ 20 h 163"/>
                <a:gd name="T32" fmla="*/ 238 w 238"/>
                <a:gd name="T33" fmla="*/ 16 h 163"/>
                <a:gd name="T34" fmla="*/ 177 w 238"/>
                <a:gd name="T35" fmla="*/ 0 h 163"/>
                <a:gd name="T36" fmla="*/ 177 w 238"/>
                <a:gd name="T37" fmla="*/ 2 h 163"/>
                <a:gd name="T38" fmla="*/ 174 w 238"/>
                <a:gd name="T39" fmla="*/ 8 h 163"/>
                <a:gd name="T40" fmla="*/ 170 w 238"/>
                <a:gd name="T41" fmla="*/ 17 h 163"/>
                <a:gd name="T42" fmla="*/ 165 w 238"/>
                <a:gd name="T43" fmla="*/ 28 h 163"/>
                <a:gd name="T44" fmla="*/ 157 w 238"/>
                <a:gd name="T45" fmla="*/ 41 h 163"/>
                <a:gd name="T46" fmla="*/ 146 w 238"/>
                <a:gd name="T47" fmla="*/ 55 h 163"/>
                <a:gd name="T48" fmla="*/ 131 w 238"/>
                <a:gd name="T49" fmla="*/ 70 h 163"/>
                <a:gd name="T50" fmla="*/ 114 w 238"/>
                <a:gd name="T51" fmla="*/ 83 h 163"/>
                <a:gd name="T52" fmla="*/ 95 w 238"/>
                <a:gd name="T53" fmla="*/ 93 h 163"/>
                <a:gd name="T54" fmla="*/ 77 w 238"/>
                <a:gd name="T55" fmla="*/ 98 h 163"/>
                <a:gd name="T56" fmla="*/ 61 w 238"/>
                <a:gd name="T57" fmla="*/ 101 h 163"/>
                <a:gd name="T58" fmla="*/ 49 w 238"/>
                <a:gd name="T59" fmla="*/ 99 h 163"/>
                <a:gd name="T60" fmla="*/ 38 w 238"/>
                <a:gd name="T61" fmla="*/ 98 h 163"/>
                <a:gd name="T62" fmla="*/ 30 w 238"/>
                <a:gd name="T63" fmla="*/ 95 h 163"/>
                <a:gd name="T64" fmla="*/ 25 w 238"/>
                <a:gd name="T65" fmla="*/ 94 h 163"/>
                <a:gd name="T66" fmla="*/ 23 w 238"/>
                <a:gd name="T67" fmla="*/ 93 h 163"/>
                <a:gd name="T68" fmla="*/ 0 w 238"/>
                <a:gd name="T69" fmla="*/ 160 h 16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38" h="163">
                  <a:moveTo>
                    <a:pt x="0" y="160"/>
                  </a:moveTo>
                  <a:lnTo>
                    <a:pt x="4" y="160"/>
                  </a:lnTo>
                  <a:lnTo>
                    <a:pt x="18" y="161"/>
                  </a:lnTo>
                  <a:lnTo>
                    <a:pt x="37" y="163"/>
                  </a:lnTo>
                  <a:lnTo>
                    <a:pt x="60" y="161"/>
                  </a:lnTo>
                  <a:lnTo>
                    <a:pt x="85" y="160"/>
                  </a:lnTo>
                  <a:lnTo>
                    <a:pt x="112" y="156"/>
                  </a:lnTo>
                  <a:lnTo>
                    <a:pt x="138" y="149"/>
                  </a:lnTo>
                  <a:lnTo>
                    <a:pt x="161" y="139"/>
                  </a:lnTo>
                  <a:lnTo>
                    <a:pt x="181" y="124"/>
                  </a:lnTo>
                  <a:lnTo>
                    <a:pt x="197" y="105"/>
                  </a:lnTo>
                  <a:lnTo>
                    <a:pt x="211" y="85"/>
                  </a:lnTo>
                  <a:lnTo>
                    <a:pt x="221" y="64"/>
                  </a:lnTo>
                  <a:lnTo>
                    <a:pt x="228" y="46"/>
                  </a:lnTo>
                  <a:lnTo>
                    <a:pt x="233" y="31"/>
                  </a:lnTo>
                  <a:lnTo>
                    <a:pt x="236" y="20"/>
                  </a:lnTo>
                  <a:lnTo>
                    <a:pt x="238" y="16"/>
                  </a:lnTo>
                  <a:lnTo>
                    <a:pt x="177" y="0"/>
                  </a:lnTo>
                  <a:lnTo>
                    <a:pt x="177" y="2"/>
                  </a:lnTo>
                  <a:lnTo>
                    <a:pt x="174" y="8"/>
                  </a:lnTo>
                  <a:lnTo>
                    <a:pt x="170" y="17"/>
                  </a:lnTo>
                  <a:lnTo>
                    <a:pt x="165" y="28"/>
                  </a:lnTo>
                  <a:lnTo>
                    <a:pt x="157" y="41"/>
                  </a:lnTo>
                  <a:lnTo>
                    <a:pt x="146" y="55"/>
                  </a:lnTo>
                  <a:lnTo>
                    <a:pt x="131" y="70"/>
                  </a:lnTo>
                  <a:lnTo>
                    <a:pt x="114" y="83"/>
                  </a:lnTo>
                  <a:lnTo>
                    <a:pt x="95" y="93"/>
                  </a:lnTo>
                  <a:lnTo>
                    <a:pt x="77" y="98"/>
                  </a:lnTo>
                  <a:lnTo>
                    <a:pt x="61" y="101"/>
                  </a:lnTo>
                  <a:lnTo>
                    <a:pt x="49" y="99"/>
                  </a:lnTo>
                  <a:lnTo>
                    <a:pt x="38" y="98"/>
                  </a:lnTo>
                  <a:lnTo>
                    <a:pt x="30" y="95"/>
                  </a:lnTo>
                  <a:lnTo>
                    <a:pt x="25" y="94"/>
                  </a:lnTo>
                  <a:lnTo>
                    <a:pt x="23" y="93"/>
                  </a:lnTo>
                  <a:lnTo>
                    <a:pt x="0" y="160"/>
                  </a:lnTo>
                  <a:close/>
                </a:path>
              </a:pathLst>
            </a:custGeom>
            <a:solidFill>
              <a:srgbClr val="FFD3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48" name="Freeform 203">
              <a:extLst>
                <a:ext uri="{FF2B5EF4-FFF2-40B4-BE49-F238E27FC236}">
                  <a16:creationId xmlns:a16="http://schemas.microsoft.com/office/drawing/2014/main" id="{CCDCCA88-E26F-86F2-1904-733B1632D2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7" y="3563"/>
              <a:ext cx="238" cy="163"/>
            </a:xfrm>
            <a:custGeom>
              <a:avLst/>
              <a:gdLst>
                <a:gd name="T0" fmla="*/ 0 w 238"/>
                <a:gd name="T1" fmla="*/ 160 h 163"/>
                <a:gd name="T2" fmla="*/ 0 w 238"/>
                <a:gd name="T3" fmla="*/ 160 h 163"/>
                <a:gd name="T4" fmla="*/ 4 w 238"/>
                <a:gd name="T5" fmla="*/ 160 h 163"/>
                <a:gd name="T6" fmla="*/ 18 w 238"/>
                <a:gd name="T7" fmla="*/ 161 h 163"/>
                <a:gd name="T8" fmla="*/ 37 w 238"/>
                <a:gd name="T9" fmla="*/ 163 h 163"/>
                <a:gd name="T10" fmla="*/ 60 w 238"/>
                <a:gd name="T11" fmla="*/ 161 h 163"/>
                <a:gd name="T12" fmla="*/ 85 w 238"/>
                <a:gd name="T13" fmla="*/ 160 h 163"/>
                <a:gd name="T14" fmla="*/ 112 w 238"/>
                <a:gd name="T15" fmla="*/ 156 h 163"/>
                <a:gd name="T16" fmla="*/ 138 w 238"/>
                <a:gd name="T17" fmla="*/ 149 h 163"/>
                <a:gd name="T18" fmla="*/ 161 w 238"/>
                <a:gd name="T19" fmla="*/ 139 h 163"/>
                <a:gd name="T20" fmla="*/ 161 w 238"/>
                <a:gd name="T21" fmla="*/ 139 h 163"/>
                <a:gd name="T22" fmla="*/ 181 w 238"/>
                <a:gd name="T23" fmla="*/ 124 h 163"/>
                <a:gd name="T24" fmla="*/ 197 w 238"/>
                <a:gd name="T25" fmla="*/ 105 h 163"/>
                <a:gd name="T26" fmla="*/ 211 w 238"/>
                <a:gd name="T27" fmla="*/ 85 h 163"/>
                <a:gd name="T28" fmla="*/ 221 w 238"/>
                <a:gd name="T29" fmla="*/ 64 h 163"/>
                <a:gd name="T30" fmla="*/ 228 w 238"/>
                <a:gd name="T31" fmla="*/ 46 h 163"/>
                <a:gd name="T32" fmla="*/ 233 w 238"/>
                <a:gd name="T33" fmla="*/ 31 h 163"/>
                <a:gd name="T34" fmla="*/ 236 w 238"/>
                <a:gd name="T35" fmla="*/ 20 h 163"/>
                <a:gd name="T36" fmla="*/ 238 w 238"/>
                <a:gd name="T37" fmla="*/ 16 h 163"/>
                <a:gd name="T38" fmla="*/ 177 w 238"/>
                <a:gd name="T39" fmla="*/ 0 h 163"/>
                <a:gd name="T40" fmla="*/ 177 w 238"/>
                <a:gd name="T41" fmla="*/ 0 h 163"/>
                <a:gd name="T42" fmla="*/ 177 w 238"/>
                <a:gd name="T43" fmla="*/ 2 h 163"/>
                <a:gd name="T44" fmla="*/ 174 w 238"/>
                <a:gd name="T45" fmla="*/ 8 h 163"/>
                <a:gd name="T46" fmla="*/ 170 w 238"/>
                <a:gd name="T47" fmla="*/ 17 h 163"/>
                <a:gd name="T48" fmla="*/ 165 w 238"/>
                <a:gd name="T49" fmla="*/ 28 h 163"/>
                <a:gd name="T50" fmla="*/ 157 w 238"/>
                <a:gd name="T51" fmla="*/ 41 h 163"/>
                <a:gd name="T52" fmla="*/ 146 w 238"/>
                <a:gd name="T53" fmla="*/ 55 h 163"/>
                <a:gd name="T54" fmla="*/ 131 w 238"/>
                <a:gd name="T55" fmla="*/ 70 h 163"/>
                <a:gd name="T56" fmla="*/ 114 w 238"/>
                <a:gd name="T57" fmla="*/ 83 h 163"/>
                <a:gd name="T58" fmla="*/ 114 w 238"/>
                <a:gd name="T59" fmla="*/ 83 h 163"/>
                <a:gd name="T60" fmla="*/ 95 w 238"/>
                <a:gd name="T61" fmla="*/ 93 h 163"/>
                <a:gd name="T62" fmla="*/ 77 w 238"/>
                <a:gd name="T63" fmla="*/ 98 h 163"/>
                <a:gd name="T64" fmla="*/ 61 w 238"/>
                <a:gd name="T65" fmla="*/ 101 h 163"/>
                <a:gd name="T66" fmla="*/ 49 w 238"/>
                <a:gd name="T67" fmla="*/ 99 h 163"/>
                <a:gd name="T68" fmla="*/ 38 w 238"/>
                <a:gd name="T69" fmla="*/ 98 h 163"/>
                <a:gd name="T70" fmla="*/ 30 w 238"/>
                <a:gd name="T71" fmla="*/ 95 h 163"/>
                <a:gd name="T72" fmla="*/ 25 w 238"/>
                <a:gd name="T73" fmla="*/ 94 h 163"/>
                <a:gd name="T74" fmla="*/ 23 w 238"/>
                <a:gd name="T75" fmla="*/ 93 h 163"/>
                <a:gd name="T76" fmla="*/ 0 w 238"/>
                <a:gd name="T77" fmla="*/ 160 h 163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238" h="163">
                  <a:moveTo>
                    <a:pt x="0" y="160"/>
                  </a:moveTo>
                  <a:lnTo>
                    <a:pt x="0" y="160"/>
                  </a:lnTo>
                  <a:lnTo>
                    <a:pt x="4" y="160"/>
                  </a:lnTo>
                  <a:lnTo>
                    <a:pt x="18" y="161"/>
                  </a:lnTo>
                  <a:lnTo>
                    <a:pt x="37" y="163"/>
                  </a:lnTo>
                  <a:lnTo>
                    <a:pt x="60" y="161"/>
                  </a:lnTo>
                  <a:lnTo>
                    <a:pt x="85" y="160"/>
                  </a:lnTo>
                  <a:lnTo>
                    <a:pt x="112" y="156"/>
                  </a:lnTo>
                  <a:lnTo>
                    <a:pt x="138" y="149"/>
                  </a:lnTo>
                  <a:lnTo>
                    <a:pt x="161" y="139"/>
                  </a:lnTo>
                  <a:lnTo>
                    <a:pt x="181" y="124"/>
                  </a:lnTo>
                  <a:lnTo>
                    <a:pt x="197" y="105"/>
                  </a:lnTo>
                  <a:lnTo>
                    <a:pt x="211" y="85"/>
                  </a:lnTo>
                  <a:lnTo>
                    <a:pt x="221" y="64"/>
                  </a:lnTo>
                  <a:lnTo>
                    <a:pt x="228" y="46"/>
                  </a:lnTo>
                  <a:lnTo>
                    <a:pt x="233" y="31"/>
                  </a:lnTo>
                  <a:lnTo>
                    <a:pt x="236" y="20"/>
                  </a:lnTo>
                  <a:lnTo>
                    <a:pt x="238" y="16"/>
                  </a:lnTo>
                  <a:lnTo>
                    <a:pt x="177" y="0"/>
                  </a:lnTo>
                  <a:lnTo>
                    <a:pt x="177" y="2"/>
                  </a:lnTo>
                  <a:lnTo>
                    <a:pt x="174" y="8"/>
                  </a:lnTo>
                  <a:lnTo>
                    <a:pt x="170" y="17"/>
                  </a:lnTo>
                  <a:lnTo>
                    <a:pt x="165" y="28"/>
                  </a:lnTo>
                  <a:lnTo>
                    <a:pt x="157" y="41"/>
                  </a:lnTo>
                  <a:lnTo>
                    <a:pt x="146" y="55"/>
                  </a:lnTo>
                  <a:lnTo>
                    <a:pt x="131" y="70"/>
                  </a:lnTo>
                  <a:lnTo>
                    <a:pt x="114" y="83"/>
                  </a:lnTo>
                  <a:lnTo>
                    <a:pt x="95" y="93"/>
                  </a:lnTo>
                  <a:lnTo>
                    <a:pt x="77" y="98"/>
                  </a:lnTo>
                  <a:lnTo>
                    <a:pt x="61" y="101"/>
                  </a:lnTo>
                  <a:lnTo>
                    <a:pt x="49" y="99"/>
                  </a:lnTo>
                  <a:lnTo>
                    <a:pt x="38" y="98"/>
                  </a:lnTo>
                  <a:lnTo>
                    <a:pt x="30" y="95"/>
                  </a:lnTo>
                  <a:lnTo>
                    <a:pt x="25" y="94"/>
                  </a:lnTo>
                  <a:lnTo>
                    <a:pt x="23" y="93"/>
                  </a:lnTo>
                  <a:lnTo>
                    <a:pt x="0" y="16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49" name="Freeform 204">
              <a:extLst>
                <a:ext uri="{FF2B5EF4-FFF2-40B4-BE49-F238E27FC236}">
                  <a16:creationId xmlns:a16="http://schemas.microsoft.com/office/drawing/2014/main" id="{58735BE1-2EB1-B21F-901A-2A9F27DCFEC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8" y="3591"/>
              <a:ext cx="27" cy="32"/>
            </a:xfrm>
            <a:custGeom>
              <a:avLst/>
              <a:gdLst>
                <a:gd name="T0" fmla="*/ 15 w 27"/>
                <a:gd name="T1" fmla="*/ 0 h 32"/>
                <a:gd name="T2" fmla="*/ 0 w 27"/>
                <a:gd name="T3" fmla="*/ 26 h 32"/>
                <a:gd name="T4" fmla="*/ 15 w 27"/>
                <a:gd name="T5" fmla="*/ 32 h 32"/>
                <a:gd name="T6" fmla="*/ 27 w 27"/>
                <a:gd name="T7" fmla="*/ 5 h 32"/>
                <a:gd name="T8" fmla="*/ 15 w 27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" h="32">
                  <a:moveTo>
                    <a:pt x="15" y="0"/>
                  </a:moveTo>
                  <a:lnTo>
                    <a:pt x="0" y="26"/>
                  </a:lnTo>
                  <a:lnTo>
                    <a:pt x="15" y="32"/>
                  </a:lnTo>
                  <a:lnTo>
                    <a:pt x="27" y="5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FF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50" name="Freeform 205">
              <a:extLst>
                <a:ext uri="{FF2B5EF4-FFF2-40B4-BE49-F238E27FC236}">
                  <a16:creationId xmlns:a16="http://schemas.microsoft.com/office/drawing/2014/main" id="{218C5E86-0B15-E855-6240-9AD61E7FF0D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8" y="3591"/>
              <a:ext cx="27" cy="32"/>
            </a:xfrm>
            <a:custGeom>
              <a:avLst/>
              <a:gdLst>
                <a:gd name="T0" fmla="*/ 15 w 27"/>
                <a:gd name="T1" fmla="*/ 0 h 32"/>
                <a:gd name="T2" fmla="*/ 0 w 27"/>
                <a:gd name="T3" fmla="*/ 26 h 32"/>
                <a:gd name="T4" fmla="*/ 15 w 27"/>
                <a:gd name="T5" fmla="*/ 32 h 32"/>
                <a:gd name="T6" fmla="*/ 27 w 27"/>
                <a:gd name="T7" fmla="*/ 5 h 32"/>
                <a:gd name="T8" fmla="*/ 15 w 27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" h="32">
                  <a:moveTo>
                    <a:pt x="15" y="0"/>
                  </a:moveTo>
                  <a:lnTo>
                    <a:pt x="0" y="26"/>
                  </a:lnTo>
                  <a:lnTo>
                    <a:pt x="15" y="32"/>
                  </a:lnTo>
                  <a:lnTo>
                    <a:pt x="27" y="5"/>
                  </a:lnTo>
                  <a:lnTo>
                    <a:pt x="15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51" name="Freeform 206">
              <a:extLst>
                <a:ext uri="{FF2B5EF4-FFF2-40B4-BE49-F238E27FC236}">
                  <a16:creationId xmlns:a16="http://schemas.microsoft.com/office/drawing/2014/main" id="{F611185B-EB35-CD4B-F785-4A62A2F97B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9" y="3592"/>
              <a:ext cx="163" cy="96"/>
            </a:xfrm>
            <a:custGeom>
              <a:avLst/>
              <a:gdLst>
                <a:gd name="T0" fmla="*/ 0 w 163"/>
                <a:gd name="T1" fmla="*/ 84 h 96"/>
                <a:gd name="T2" fmla="*/ 3 w 163"/>
                <a:gd name="T3" fmla="*/ 84 h 96"/>
                <a:gd name="T4" fmla="*/ 11 w 163"/>
                <a:gd name="T5" fmla="*/ 84 h 96"/>
                <a:gd name="T6" fmla="*/ 23 w 163"/>
                <a:gd name="T7" fmla="*/ 84 h 96"/>
                <a:gd name="T8" fmla="*/ 37 w 163"/>
                <a:gd name="T9" fmla="*/ 81 h 96"/>
                <a:gd name="T10" fmla="*/ 53 w 163"/>
                <a:gd name="T11" fmla="*/ 79 h 96"/>
                <a:gd name="T12" fmla="*/ 70 w 163"/>
                <a:gd name="T13" fmla="*/ 74 h 96"/>
                <a:gd name="T14" fmla="*/ 86 w 163"/>
                <a:gd name="T15" fmla="*/ 69 h 96"/>
                <a:gd name="T16" fmla="*/ 101 w 163"/>
                <a:gd name="T17" fmla="*/ 60 h 96"/>
                <a:gd name="T18" fmla="*/ 115 w 163"/>
                <a:gd name="T19" fmla="*/ 49 h 96"/>
                <a:gd name="T20" fmla="*/ 125 w 163"/>
                <a:gd name="T21" fmla="*/ 39 h 96"/>
                <a:gd name="T22" fmla="*/ 135 w 163"/>
                <a:gd name="T23" fmla="*/ 29 h 96"/>
                <a:gd name="T24" fmla="*/ 142 w 163"/>
                <a:gd name="T25" fmla="*/ 19 h 96"/>
                <a:gd name="T26" fmla="*/ 147 w 163"/>
                <a:gd name="T27" fmla="*/ 12 h 96"/>
                <a:gd name="T28" fmla="*/ 151 w 163"/>
                <a:gd name="T29" fmla="*/ 6 h 96"/>
                <a:gd name="T30" fmla="*/ 152 w 163"/>
                <a:gd name="T31" fmla="*/ 2 h 96"/>
                <a:gd name="T32" fmla="*/ 154 w 163"/>
                <a:gd name="T33" fmla="*/ 0 h 96"/>
                <a:gd name="T34" fmla="*/ 163 w 163"/>
                <a:gd name="T35" fmla="*/ 0 h 96"/>
                <a:gd name="T36" fmla="*/ 162 w 163"/>
                <a:gd name="T37" fmla="*/ 2 h 96"/>
                <a:gd name="T38" fmla="*/ 160 w 163"/>
                <a:gd name="T39" fmla="*/ 7 h 96"/>
                <a:gd name="T40" fmla="*/ 156 w 163"/>
                <a:gd name="T41" fmla="*/ 15 h 96"/>
                <a:gd name="T42" fmla="*/ 150 w 163"/>
                <a:gd name="T43" fmla="*/ 26 h 96"/>
                <a:gd name="T44" fmla="*/ 142 w 163"/>
                <a:gd name="T45" fmla="*/ 37 h 96"/>
                <a:gd name="T46" fmla="*/ 132 w 163"/>
                <a:gd name="T47" fmla="*/ 49 h 96"/>
                <a:gd name="T48" fmla="*/ 120 w 163"/>
                <a:gd name="T49" fmla="*/ 61 h 96"/>
                <a:gd name="T50" fmla="*/ 107 w 163"/>
                <a:gd name="T51" fmla="*/ 72 h 96"/>
                <a:gd name="T52" fmla="*/ 90 w 163"/>
                <a:gd name="T53" fmla="*/ 81 h 96"/>
                <a:gd name="T54" fmla="*/ 73 w 163"/>
                <a:gd name="T55" fmla="*/ 87 h 96"/>
                <a:gd name="T56" fmla="*/ 54 w 163"/>
                <a:gd name="T57" fmla="*/ 91 h 96"/>
                <a:gd name="T58" fmla="*/ 38 w 163"/>
                <a:gd name="T59" fmla="*/ 93 h 96"/>
                <a:gd name="T60" fmla="*/ 23 w 163"/>
                <a:gd name="T61" fmla="*/ 96 h 96"/>
                <a:gd name="T62" fmla="*/ 11 w 163"/>
                <a:gd name="T63" fmla="*/ 96 h 96"/>
                <a:gd name="T64" fmla="*/ 3 w 163"/>
                <a:gd name="T65" fmla="*/ 96 h 96"/>
                <a:gd name="T66" fmla="*/ 0 w 163"/>
                <a:gd name="T67" fmla="*/ 96 h 96"/>
                <a:gd name="T68" fmla="*/ 0 w 163"/>
                <a:gd name="T69" fmla="*/ 84 h 9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63" h="96">
                  <a:moveTo>
                    <a:pt x="0" y="84"/>
                  </a:moveTo>
                  <a:lnTo>
                    <a:pt x="3" y="84"/>
                  </a:lnTo>
                  <a:lnTo>
                    <a:pt x="11" y="84"/>
                  </a:lnTo>
                  <a:lnTo>
                    <a:pt x="23" y="84"/>
                  </a:lnTo>
                  <a:lnTo>
                    <a:pt x="37" y="81"/>
                  </a:lnTo>
                  <a:lnTo>
                    <a:pt x="53" y="79"/>
                  </a:lnTo>
                  <a:lnTo>
                    <a:pt x="70" y="74"/>
                  </a:lnTo>
                  <a:lnTo>
                    <a:pt x="86" y="69"/>
                  </a:lnTo>
                  <a:lnTo>
                    <a:pt x="101" y="60"/>
                  </a:lnTo>
                  <a:lnTo>
                    <a:pt x="115" y="49"/>
                  </a:lnTo>
                  <a:lnTo>
                    <a:pt x="125" y="39"/>
                  </a:lnTo>
                  <a:lnTo>
                    <a:pt x="135" y="29"/>
                  </a:lnTo>
                  <a:lnTo>
                    <a:pt x="142" y="19"/>
                  </a:lnTo>
                  <a:lnTo>
                    <a:pt x="147" y="12"/>
                  </a:lnTo>
                  <a:lnTo>
                    <a:pt x="151" y="6"/>
                  </a:lnTo>
                  <a:lnTo>
                    <a:pt x="152" y="2"/>
                  </a:lnTo>
                  <a:lnTo>
                    <a:pt x="154" y="0"/>
                  </a:lnTo>
                  <a:lnTo>
                    <a:pt x="163" y="0"/>
                  </a:lnTo>
                  <a:lnTo>
                    <a:pt x="162" y="2"/>
                  </a:lnTo>
                  <a:lnTo>
                    <a:pt x="160" y="7"/>
                  </a:lnTo>
                  <a:lnTo>
                    <a:pt x="156" y="15"/>
                  </a:lnTo>
                  <a:lnTo>
                    <a:pt x="150" y="26"/>
                  </a:lnTo>
                  <a:lnTo>
                    <a:pt x="142" y="37"/>
                  </a:lnTo>
                  <a:lnTo>
                    <a:pt x="132" y="49"/>
                  </a:lnTo>
                  <a:lnTo>
                    <a:pt x="120" y="61"/>
                  </a:lnTo>
                  <a:lnTo>
                    <a:pt x="107" y="72"/>
                  </a:lnTo>
                  <a:lnTo>
                    <a:pt x="90" y="81"/>
                  </a:lnTo>
                  <a:lnTo>
                    <a:pt x="73" y="87"/>
                  </a:lnTo>
                  <a:lnTo>
                    <a:pt x="54" y="91"/>
                  </a:lnTo>
                  <a:lnTo>
                    <a:pt x="38" y="93"/>
                  </a:lnTo>
                  <a:lnTo>
                    <a:pt x="23" y="96"/>
                  </a:lnTo>
                  <a:lnTo>
                    <a:pt x="11" y="96"/>
                  </a:lnTo>
                  <a:lnTo>
                    <a:pt x="3" y="96"/>
                  </a:lnTo>
                  <a:lnTo>
                    <a:pt x="0" y="96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F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52" name="Freeform 207">
              <a:extLst>
                <a:ext uri="{FF2B5EF4-FFF2-40B4-BE49-F238E27FC236}">
                  <a16:creationId xmlns:a16="http://schemas.microsoft.com/office/drawing/2014/main" id="{DFCE4D32-79E9-A923-DA88-0AE9E45646C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9" y="3592"/>
              <a:ext cx="163" cy="96"/>
            </a:xfrm>
            <a:custGeom>
              <a:avLst/>
              <a:gdLst>
                <a:gd name="T0" fmla="*/ 0 w 163"/>
                <a:gd name="T1" fmla="*/ 84 h 96"/>
                <a:gd name="T2" fmla="*/ 0 w 163"/>
                <a:gd name="T3" fmla="*/ 84 h 96"/>
                <a:gd name="T4" fmla="*/ 3 w 163"/>
                <a:gd name="T5" fmla="*/ 84 h 96"/>
                <a:gd name="T6" fmla="*/ 11 w 163"/>
                <a:gd name="T7" fmla="*/ 84 h 96"/>
                <a:gd name="T8" fmla="*/ 23 w 163"/>
                <a:gd name="T9" fmla="*/ 84 h 96"/>
                <a:gd name="T10" fmla="*/ 37 w 163"/>
                <a:gd name="T11" fmla="*/ 81 h 96"/>
                <a:gd name="T12" fmla="*/ 53 w 163"/>
                <a:gd name="T13" fmla="*/ 79 h 96"/>
                <a:gd name="T14" fmla="*/ 70 w 163"/>
                <a:gd name="T15" fmla="*/ 74 h 96"/>
                <a:gd name="T16" fmla="*/ 86 w 163"/>
                <a:gd name="T17" fmla="*/ 69 h 96"/>
                <a:gd name="T18" fmla="*/ 101 w 163"/>
                <a:gd name="T19" fmla="*/ 60 h 96"/>
                <a:gd name="T20" fmla="*/ 101 w 163"/>
                <a:gd name="T21" fmla="*/ 60 h 96"/>
                <a:gd name="T22" fmla="*/ 115 w 163"/>
                <a:gd name="T23" fmla="*/ 49 h 96"/>
                <a:gd name="T24" fmla="*/ 125 w 163"/>
                <a:gd name="T25" fmla="*/ 39 h 96"/>
                <a:gd name="T26" fmla="*/ 135 w 163"/>
                <a:gd name="T27" fmla="*/ 29 h 96"/>
                <a:gd name="T28" fmla="*/ 142 w 163"/>
                <a:gd name="T29" fmla="*/ 19 h 96"/>
                <a:gd name="T30" fmla="*/ 147 w 163"/>
                <a:gd name="T31" fmla="*/ 12 h 96"/>
                <a:gd name="T32" fmla="*/ 151 w 163"/>
                <a:gd name="T33" fmla="*/ 6 h 96"/>
                <a:gd name="T34" fmla="*/ 152 w 163"/>
                <a:gd name="T35" fmla="*/ 2 h 96"/>
                <a:gd name="T36" fmla="*/ 154 w 163"/>
                <a:gd name="T37" fmla="*/ 0 h 96"/>
                <a:gd name="T38" fmla="*/ 163 w 163"/>
                <a:gd name="T39" fmla="*/ 0 h 96"/>
                <a:gd name="T40" fmla="*/ 163 w 163"/>
                <a:gd name="T41" fmla="*/ 0 h 96"/>
                <a:gd name="T42" fmla="*/ 162 w 163"/>
                <a:gd name="T43" fmla="*/ 2 h 96"/>
                <a:gd name="T44" fmla="*/ 160 w 163"/>
                <a:gd name="T45" fmla="*/ 7 h 96"/>
                <a:gd name="T46" fmla="*/ 156 w 163"/>
                <a:gd name="T47" fmla="*/ 15 h 96"/>
                <a:gd name="T48" fmla="*/ 150 w 163"/>
                <a:gd name="T49" fmla="*/ 26 h 96"/>
                <a:gd name="T50" fmla="*/ 142 w 163"/>
                <a:gd name="T51" fmla="*/ 37 h 96"/>
                <a:gd name="T52" fmla="*/ 132 w 163"/>
                <a:gd name="T53" fmla="*/ 49 h 96"/>
                <a:gd name="T54" fmla="*/ 120 w 163"/>
                <a:gd name="T55" fmla="*/ 61 h 96"/>
                <a:gd name="T56" fmla="*/ 107 w 163"/>
                <a:gd name="T57" fmla="*/ 72 h 96"/>
                <a:gd name="T58" fmla="*/ 107 w 163"/>
                <a:gd name="T59" fmla="*/ 72 h 96"/>
                <a:gd name="T60" fmla="*/ 90 w 163"/>
                <a:gd name="T61" fmla="*/ 81 h 96"/>
                <a:gd name="T62" fmla="*/ 73 w 163"/>
                <a:gd name="T63" fmla="*/ 87 h 96"/>
                <a:gd name="T64" fmla="*/ 54 w 163"/>
                <a:gd name="T65" fmla="*/ 91 h 96"/>
                <a:gd name="T66" fmla="*/ 38 w 163"/>
                <a:gd name="T67" fmla="*/ 93 h 96"/>
                <a:gd name="T68" fmla="*/ 23 w 163"/>
                <a:gd name="T69" fmla="*/ 96 h 96"/>
                <a:gd name="T70" fmla="*/ 11 w 163"/>
                <a:gd name="T71" fmla="*/ 96 h 96"/>
                <a:gd name="T72" fmla="*/ 3 w 163"/>
                <a:gd name="T73" fmla="*/ 96 h 96"/>
                <a:gd name="T74" fmla="*/ 0 w 163"/>
                <a:gd name="T75" fmla="*/ 96 h 96"/>
                <a:gd name="T76" fmla="*/ 0 w 163"/>
                <a:gd name="T77" fmla="*/ 84 h 9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63" h="96">
                  <a:moveTo>
                    <a:pt x="0" y="84"/>
                  </a:moveTo>
                  <a:lnTo>
                    <a:pt x="0" y="84"/>
                  </a:lnTo>
                  <a:lnTo>
                    <a:pt x="3" y="84"/>
                  </a:lnTo>
                  <a:lnTo>
                    <a:pt x="11" y="84"/>
                  </a:lnTo>
                  <a:lnTo>
                    <a:pt x="23" y="84"/>
                  </a:lnTo>
                  <a:lnTo>
                    <a:pt x="37" y="81"/>
                  </a:lnTo>
                  <a:lnTo>
                    <a:pt x="53" y="79"/>
                  </a:lnTo>
                  <a:lnTo>
                    <a:pt x="70" y="74"/>
                  </a:lnTo>
                  <a:lnTo>
                    <a:pt x="86" y="69"/>
                  </a:lnTo>
                  <a:lnTo>
                    <a:pt x="101" y="60"/>
                  </a:lnTo>
                  <a:lnTo>
                    <a:pt x="115" y="49"/>
                  </a:lnTo>
                  <a:lnTo>
                    <a:pt x="125" y="39"/>
                  </a:lnTo>
                  <a:lnTo>
                    <a:pt x="135" y="29"/>
                  </a:lnTo>
                  <a:lnTo>
                    <a:pt x="142" y="19"/>
                  </a:lnTo>
                  <a:lnTo>
                    <a:pt x="147" y="12"/>
                  </a:lnTo>
                  <a:lnTo>
                    <a:pt x="151" y="6"/>
                  </a:lnTo>
                  <a:lnTo>
                    <a:pt x="152" y="2"/>
                  </a:lnTo>
                  <a:lnTo>
                    <a:pt x="154" y="0"/>
                  </a:lnTo>
                  <a:lnTo>
                    <a:pt x="163" y="0"/>
                  </a:lnTo>
                  <a:lnTo>
                    <a:pt x="162" y="2"/>
                  </a:lnTo>
                  <a:lnTo>
                    <a:pt x="160" y="7"/>
                  </a:lnTo>
                  <a:lnTo>
                    <a:pt x="156" y="15"/>
                  </a:lnTo>
                  <a:lnTo>
                    <a:pt x="150" y="26"/>
                  </a:lnTo>
                  <a:lnTo>
                    <a:pt x="142" y="37"/>
                  </a:lnTo>
                  <a:lnTo>
                    <a:pt x="132" y="49"/>
                  </a:lnTo>
                  <a:lnTo>
                    <a:pt x="120" y="61"/>
                  </a:lnTo>
                  <a:lnTo>
                    <a:pt x="107" y="72"/>
                  </a:lnTo>
                  <a:lnTo>
                    <a:pt x="90" y="81"/>
                  </a:lnTo>
                  <a:lnTo>
                    <a:pt x="73" y="87"/>
                  </a:lnTo>
                  <a:lnTo>
                    <a:pt x="54" y="91"/>
                  </a:lnTo>
                  <a:lnTo>
                    <a:pt x="38" y="93"/>
                  </a:lnTo>
                  <a:lnTo>
                    <a:pt x="23" y="96"/>
                  </a:lnTo>
                  <a:lnTo>
                    <a:pt x="11" y="96"/>
                  </a:lnTo>
                  <a:lnTo>
                    <a:pt x="3" y="96"/>
                  </a:lnTo>
                  <a:lnTo>
                    <a:pt x="0" y="96"/>
                  </a:lnTo>
                  <a:lnTo>
                    <a:pt x="0" y="84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53" name="Freeform 208">
              <a:extLst>
                <a:ext uri="{FF2B5EF4-FFF2-40B4-BE49-F238E27FC236}">
                  <a16:creationId xmlns:a16="http://schemas.microsoft.com/office/drawing/2014/main" id="{70947561-6224-8A9C-64F4-C5770313D44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6" y="3676"/>
              <a:ext cx="66" cy="51"/>
            </a:xfrm>
            <a:custGeom>
              <a:avLst/>
              <a:gdLst>
                <a:gd name="T0" fmla="*/ 16 w 66"/>
                <a:gd name="T1" fmla="*/ 3 h 51"/>
                <a:gd name="T2" fmla="*/ 12 w 66"/>
                <a:gd name="T3" fmla="*/ 8 h 51"/>
                <a:gd name="T4" fmla="*/ 4 w 66"/>
                <a:gd name="T5" fmla="*/ 22 h 51"/>
                <a:gd name="T6" fmla="*/ 0 w 66"/>
                <a:gd name="T7" fmla="*/ 38 h 51"/>
                <a:gd name="T8" fmla="*/ 10 w 66"/>
                <a:gd name="T9" fmla="*/ 50 h 51"/>
                <a:gd name="T10" fmla="*/ 20 w 66"/>
                <a:gd name="T11" fmla="*/ 51 h 51"/>
                <a:gd name="T12" fmla="*/ 29 w 66"/>
                <a:gd name="T13" fmla="*/ 47 h 51"/>
                <a:gd name="T14" fmla="*/ 39 w 66"/>
                <a:gd name="T15" fmla="*/ 40 h 51"/>
                <a:gd name="T16" fmla="*/ 48 w 66"/>
                <a:gd name="T17" fmla="*/ 32 h 51"/>
                <a:gd name="T18" fmla="*/ 55 w 66"/>
                <a:gd name="T19" fmla="*/ 23 h 51"/>
                <a:gd name="T20" fmla="*/ 60 w 66"/>
                <a:gd name="T21" fmla="*/ 15 h 51"/>
                <a:gd name="T22" fmla="*/ 64 w 66"/>
                <a:gd name="T23" fmla="*/ 8 h 51"/>
                <a:gd name="T24" fmla="*/ 66 w 66"/>
                <a:gd name="T25" fmla="*/ 5 h 51"/>
                <a:gd name="T26" fmla="*/ 64 w 66"/>
                <a:gd name="T27" fmla="*/ 4 h 51"/>
                <a:gd name="T28" fmla="*/ 62 w 66"/>
                <a:gd name="T29" fmla="*/ 3 h 51"/>
                <a:gd name="T30" fmla="*/ 56 w 66"/>
                <a:gd name="T31" fmla="*/ 1 h 51"/>
                <a:gd name="T32" fmla="*/ 50 w 66"/>
                <a:gd name="T33" fmla="*/ 1 h 51"/>
                <a:gd name="T34" fmla="*/ 41 w 66"/>
                <a:gd name="T35" fmla="*/ 0 h 51"/>
                <a:gd name="T36" fmla="*/ 32 w 66"/>
                <a:gd name="T37" fmla="*/ 0 h 51"/>
                <a:gd name="T38" fmla="*/ 24 w 66"/>
                <a:gd name="T39" fmla="*/ 1 h 51"/>
                <a:gd name="T40" fmla="*/ 16 w 66"/>
                <a:gd name="T41" fmla="*/ 3 h 5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6" h="51">
                  <a:moveTo>
                    <a:pt x="16" y="3"/>
                  </a:moveTo>
                  <a:lnTo>
                    <a:pt x="12" y="8"/>
                  </a:lnTo>
                  <a:lnTo>
                    <a:pt x="4" y="22"/>
                  </a:lnTo>
                  <a:lnTo>
                    <a:pt x="0" y="38"/>
                  </a:lnTo>
                  <a:lnTo>
                    <a:pt x="10" y="50"/>
                  </a:lnTo>
                  <a:lnTo>
                    <a:pt x="20" y="51"/>
                  </a:lnTo>
                  <a:lnTo>
                    <a:pt x="29" y="47"/>
                  </a:lnTo>
                  <a:lnTo>
                    <a:pt x="39" y="40"/>
                  </a:lnTo>
                  <a:lnTo>
                    <a:pt x="48" y="32"/>
                  </a:lnTo>
                  <a:lnTo>
                    <a:pt x="55" y="23"/>
                  </a:lnTo>
                  <a:lnTo>
                    <a:pt x="60" y="15"/>
                  </a:lnTo>
                  <a:lnTo>
                    <a:pt x="64" y="8"/>
                  </a:lnTo>
                  <a:lnTo>
                    <a:pt x="66" y="5"/>
                  </a:lnTo>
                  <a:lnTo>
                    <a:pt x="64" y="4"/>
                  </a:lnTo>
                  <a:lnTo>
                    <a:pt x="62" y="3"/>
                  </a:lnTo>
                  <a:lnTo>
                    <a:pt x="56" y="1"/>
                  </a:lnTo>
                  <a:lnTo>
                    <a:pt x="50" y="1"/>
                  </a:lnTo>
                  <a:lnTo>
                    <a:pt x="41" y="0"/>
                  </a:lnTo>
                  <a:lnTo>
                    <a:pt x="32" y="0"/>
                  </a:lnTo>
                  <a:lnTo>
                    <a:pt x="24" y="1"/>
                  </a:lnTo>
                  <a:lnTo>
                    <a:pt x="16" y="3"/>
                  </a:lnTo>
                  <a:close/>
                </a:path>
              </a:pathLst>
            </a:custGeom>
            <a:solidFill>
              <a:srgbClr val="FF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54" name="Freeform 209">
              <a:extLst>
                <a:ext uri="{FF2B5EF4-FFF2-40B4-BE49-F238E27FC236}">
                  <a16:creationId xmlns:a16="http://schemas.microsoft.com/office/drawing/2014/main" id="{9A14E9C7-2F17-0004-56CA-6005C5EC960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6" y="3676"/>
              <a:ext cx="66" cy="51"/>
            </a:xfrm>
            <a:custGeom>
              <a:avLst/>
              <a:gdLst>
                <a:gd name="T0" fmla="*/ 16 w 66"/>
                <a:gd name="T1" fmla="*/ 3 h 51"/>
                <a:gd name="T2" fmla="*/ 16 w 66"/>
                <a:gd name="T3" fmla="*/ 3 h 51"/>
                <a:gd name="T4" fmla="*/ 12 w 66"/>
                <a:gd name="T5" fmla="*/ 8 h 51"/>
                <a:gd name="T6" fmla="*/ 4 w 66"/>
                <a:gd name="T7" fmla="*/ 22 h 51"/>
                <a:gd name="T8" fmla="*/ 0 w 66"/>
                <a:gd name="T9" fmla="*/ 38 h 51"/>
                <a:gd name="T10" fmla="*/ 10 w 66"/>
                <a:gd name="T11" fmla="*/ 50 h 51"/>
                <a:gd name="T12" fmla="*/ 10 w 66"/>
                <a:gd name="T13" fmla="*/ 50 h 51"/>
                <a:gd name="T14" fmla="*/ 20 w 66"/>
                <a:gd name="T15" fmla="*/ 51 h 51"/>
                <a:gd name="T16" fmla="*/ 29 w 66"/>
                <a:gd name="T17" fmla="*/ 47 h 51"/>
                <a:gd name="T18" fmla="*/ 39 w 66"/>
                <a:gd name="T19" fmla="*/ 40 h 51"/>
                <a:gd name="T20" fmla="*/ 48 w 66"/>
                <a:gd name="T21" fmla="*/ 32 h 51"/>
                <a:gd name="T22" fmla="*/ 55 w 66"/>
                <a:gd name="T23" fmla="*/ 23 h 51"/>
                <a:gd name="T24" fmla="*/ 60 w 66"/>
                <a:gd name="T25" fmla="*/ 15 h 51"/>
                <a:gd name="T26" fmla="*/ 64 w 66"/>
                <a:gd name="T27" fmla="*/ 8 h 51"/>
                <a:gd name="T28" fmla="*/ 66 w 66"/>
                <a:gd name="T29" fmla="*/ 5 h 51"/>
                <a:gd name="T30" fmla="*/ 66 w 66"/>
                <a:gd name="T31" fmla="*/ 5 h 51"/>
                <a:gd name="T32" fmla="*/ 64 w 66"/>
                <a:gd name="T33" fmla="*/ 4 h 51"/>
                <a:gd name="T34" fmla="*/ 62 w 66"/>
                <a:gd name="T35" fmla="*/ 3 h 51"/>
                <a:gd name="T36" fmla="*/ 56 w 66"/>
                <a:gd name="T37" fmla="*/ 1 h 51"/>
                <a:gd name="T38" fmla="*/ 50 w 66"/>
                <a:gd name="T39" fmla="*/ 1 h 51"/>
                <a:gd name="T40" fmla="*/ 41 w 66"/>
                <a:gd name="T41" fmla="*/ 0 h 51"/>
                <a:gd name="T42" fmla="*/ 32 w 66"/>
                <a:gd name="T43" fmla="*/ 0 h 51"/>
                <a:gd name="T44" fmla="*/ 24 w 66"/>
                <a:gd name="T45" fmla="*/ 1 h 51"/>
                <a:gd name="T46" fmla="*/ 16 w 66"/>
                <a:gd name="T47" fmla="*/ 3 h 5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66" h="51">
                  <a:moveTo>
                    <a:pt x="16" y="3"/>
                  </a:moveTo>
                  <a:lnTo>
                    <a:pt x="16" y="3"/>
                  </a:lnTo>
                  <a:lnTo>
                    <a:pt x="12" y="8"/>
                  </a:lnTo>
                  <a:lnTo>
                    <a:pt x="4" y="22"/>
                  </a:lnTo>
                  <a:lnTo>
                    <a:pt x="0" y="38"/>
                  </a:lnTo>
                  <a:lnTo>
                    <a:pt x="10" y="50"/>
                  </a:lnTo>
                  <a:lnTo>
                    <a:pt x="20" y="51"/>
                  </a:lnTo>
                  <a:lnTo>
                    <a:pt x="29" y="47"/>
                  </a:lnTo>
                  <a:lnTo>
                    <a:pt x="39" y="40"/>
                  </a:lnTo>
                  <a:lnTo>
                    <a:pt x="48" y="32"/>
                  </a:lnTo>
                  <a:lnTo>
                    <a:pt x="55" y="23"/>
                  </a:lnTo>
                  <a:lnTo>
                    <a:pt x="60" y="15"/>
                  </a:lnTo>
                  <a:lnTo>
                    <a:pt x="64" y="8"/>
                  </a:lnTo>
                  <a:lnTo>
                    <a:pt x="66" y="5"/>
                  </a:lnTo>
                  <a:lnTo>
                    <a:pt x="64" y="4"/>
                  </a:lnTo>
                  <a:lnTo>
                    <a:pt x="62" y="3"/>
                  </a:lnTo>
                  <a:lnTo>
                    <a:pt x="56" y="1"/>
                  </a:lnTo>
                  <a:lnTo>
                    <a:pt x="50" y="1"/>
                  </a:lnTo>
                  <a:lnTo>
                    <a:pt x="41" y="0"/>
                  </a:lnTo>
                  <a:lnTo>
                    <a:pt x="32" y="0"/>
                  </a:lnTo>
                  <a:lnTo>
                    <a:pt x="24" y="1"/>
                  </a:lnTo>
                  <a:lnTo>
                    <a:pt x="16" y="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55" name="Freeform 210">
              <a:extLst>
                <a:ext uri="{FF2B5EF4-FFF2-40B4-BE49-F238E27FC236}">
                  <a16:creationId xmlns:a16="http://schemas.microsoft.com/office/drawing/2014/main" id="{5BAA0761-D8C0-108F-664F-2055BB014873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3" y="3522"/>
              <a:ext cx="38" cy="53"/>
            </a:xfrm>
            <a:custGeom>
              <a:avLst/>
              <a:gdLst>
                <a:gd name="T0" fmla="*/ 27 w 38"/>
                <a:gd name="T1" fmla="*/ 0 h 53"/>
                <a:gd name="T2" fmla="*/ 34 w 38"/>
                <a:gd name="T3" fmla="*/ 4 h 53"/>
                <a:gd name="T4" fmla="*/ 38 w 38"/>
                <a:gd name="T5" fmla="*/ 12 h 53"/>
                <a:gd name="T6" fmla="*/ 38 w 38"/>
                <a:gd name="T7" fmla="*/ 22 h 53"/>
                <a:gd name="T8" fmla="*/ 35 w 38"/>
                <a:gd name="T9" fmla="*/ 33 h 53"/>
                <a:gd name="T10" fmla="*/ 30 w 38"/>
                <a:gd name="T11" fmla="*/ 42 h 53"/>
                <a:gd name="T12" fmla="*/ 24 w 38"/>
                <a:gd name="T13" fmla="*/ 50 h 53"/>
                <a:gd name="T14" fmla="*/ 16 w 38"/>
                <a:gd name="T15" fmla="*/ 53 h 53"/>
                <a:gd name="T16" fmla="*/ 9 w 38"/>
                <a:gd name="T17" fmla="*/ 53 h 53"/>
                <a:gd name="T18" fmla="*/ 4 w 38"/>
                <a:gd name="T19" fmla="*/ 49 h 53"/>
                <a:gd name="T20" fmla="*/ 0 w 38"/>
                <a:gd name="T21" fmla="*/ 41 h 53"/>
                <a:gd name="T22" fmla="*/ 0 w 38"/>
                <a:gd name="T23" fmla="*/ 31 h 53"/>
                <a:gd name="T24" fmla="*/ 3 w 38"/>
                <a:gd name="T25" fmla="*/ 20 h 53"/>
                <a:gd name="T26" fmla="*/ 7 w 38"/>
                <a:gd name="T27" fmla="*/ 11 h 53"/>
                <a:gd name="T28" fmla="*/ 13 w 38"/>
                <a:gd name="T29" fmla="*/ 3 h 53"/>
                <a:gd name="T30" fmla="*/ 21 w 38"/>
                <a:gd name="T31" fmla="*/ 0 h 53"/>
                <a:gd name="T32" fmla="*/ 27 w 38"/>
                <a:gd name="T33" fmla="*/ 0 h 5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8" h="53">
                  <a:moveTo>
                    <a:pt x="27" y="0"/>
                  </a:moveTo>
                  <a:lnTo>
                    <a:pt x="34" y="4"/>
                  </a:lnTo>
                  <a:lnTo>
                    <a:pt x="38" y="12"/>
                  </a:lnTo>
                  <a:lnTo>
                    <a:pt x="38" y="22"/>
                  </a:lnTo>
                  <a:lnTo>
                    <a:pt x="35" y="33"/>
                  </a:lnTo>
                  <a:lnTo>
                    <a:pt x="30" y="42"/>
                  </a:lnTo>
                  <a:lnTo>
                    <a:pt x="24" y="50"/>
                  </a:lnTo>
                  <a:lnTo>
                    <a:pt x="16" y="53"/>
                  </a:lnTo>
                  <a:lnTo>
                    <a:pt x="9" y="53"/>
                  </a:lnTo>
                  <a:lnTo>
                    <a:pt x="4" y="49"/>
                  </a:lnTo>
                  <a:lnTo>
                    <a:pt x="0" y="41"/>
                  </a:lnTo>
                  <a:lnTo>
                    <a:pt x="0" y="31"/>
                  </a:lnTo>
                  <a:lnTo>
                    <a:pt x="3" y="20"/>
                  </a:lnTo>
                  <a:lnTo>
                    <a:pt x="7" y="11"/>
                  </a:lnTo>
                  <a:lnTo>
                    <a:pt x="13" y="3"/>
                  </a:lnTo>
                  <a:lnTo>
                    <a:pt x="21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CEC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56" name="Freeform 211">
              <a:extLst>
                <a:ext uri="{FF2B5EF4-FFF2-40B4-BE49-F238E27FC236}">
                  <a16:creationId xmlns:a16="http://schemas.microsoft.com/office/drawing/2014/main" id="{C6355A78-E41D-C28F-B3F7-C2504886252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3" y="3522"/>
              <a:ext cx="38" cy="53"/>
            </a:xfrm>
            <a:custGeom>
              <a:avLst/>
              <a:gdLst>
                <a:gd name="T0" fmla="*/ 27 w 38"/>
                <a:gd name="T1" fmla="*/ 0 h 53"/>
                <a:gd name="T2" fmla="*/ 27 w 38"/>
                <a:gd name="T3" fmla="*/ 0 h 53"/>
                <a:gd name="T4" fmla="*/ 34 w 38"/>
                <a:gd name="T5" fmla="*/ 4 h 53"/>
                <a:gd name="T6" fmla="*/ 38 w 38"/>
                <a:gd name="T7" fmla="*/ 12 h 53"/>
                <a:gd name="T8" fmla="*/ 38 w 38"/>
                <a:gd name="T9" fmla="*/ 22 h 53"/>
                <a:gd name="T10" fmla="*/ 35 w 38"/>
                <a:gd name="T11" fmla="*/ 33 h 53"/>
                <a:gd name="T12" fmla="*/ 35 w 38"/>
                <a:gd name="T13" fmla="*/ 33 h 53"/>
                <a:gd name="T14" fmla="*/ 30 w 38"/>
                <a:gd name="T15" fmla="*/ 42 h 53"/>
                <a:gd name="T16" fmla="*/ 24 w 38"/>
                <a:gd name="T17" fmla="*/ 50 h 53"/>
                <a:gd name="T18" fmla="*/ 16 w 38"/>
                <a:gd name="T19" fmla="*/ 53 h 53"/>
                <a:gd name="T20" fmla="*/ 9 w 38"/>
                <a:gd name="T21" fmla="*/ 53 h 53"/>
                <a:gd name="T22" fmla="*/ 9 w 38"/>
                <a:gd name="T23" fmla="*/ 53 h 53"/>
                <a:gd name="T24" fmla="*/ 4 w 38"/>
                <a:gd name="T25" fmla="*/ 49 h 53"/>
                <a:gd name="T26" fmla="*/ 0 w 38"/>
                <a:gd name="T27" fmla="*/ 41 h 53"/>
                <a:gd name="T28" fmla="*/ 0 w 38"/>
                <a:gd name="T29" fmla="*/ 31 h 53"/>
                <a:gd name="T30" fmla="*/ 3 w 38"/>
                <a:gd name="T31" fmla="*/ 20 h 53"/>
                <a:gd name="T32" fmla="*/ 3 w 38"/>
                <a:gd name="T33" fmla="*/ 20 h 53"/>
                <a:gd name="T34" fmla="*/ 7 w 38"/>
                <a:gd name="T35" fmla="*/ 11 h 53"/>
                <a:gd name="T36" fmla="*/ 13 w 38"/>
                <a:gd name="T37" fmla="*/ 3 h 53"/>
                <a:gd name="T38" fmla="*/ 21 w 38"/>
                <a:gd name="T39" fmla="*/ 0 h 53"/>
                <a:gd name="T40" fmla="*/ 27 w 38"/>
                <a:gd name="T41" fmla="*/ 0 h 5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8" h="53">
                  <a:moveTo>
                    <a:pt x="27" y="0"/>
                  </a:moveTo>
                  <a:lnTo>
                    <a:pt x="27" y="0"/>
                  </a:lnTo>
                  <a:lnTo>
                    <a:pt x="34" y="4"/>
                  </a:lnTo>
                  <a:lnTo>
                    <a:pt x="38" y="12"/>
                  </a:lnTo>
                  <a:lnTo>
                    <a:pt x="38" y="22"/>
                  </a:lnTo>
                  <a:lnTo>
                    <a:pt x="35" y="33"/>
                  </a:lnTo>
                  <a:lnTo>
                    <a:pt x="30" y="42"/>
                  </a:lnTo>
                  <a:lnTo>
                    <a:pt x="24" y="50"/>
                  </a:lnTo>
                  <a:lnTo>
                    <a:pt x="16" y="53"/>
                  </a:lnTo>
                  <a:lnTo>
                    <a:pt x="9" y="53"/>
                  </a:lnTo>
                  <a:lnTo>
                    <a:pt x="4" y="49"/>
                  </a:lnTo>
                  <a:lnTo>
                    <a:pt x="0" y="41"/>
                  </a:lnTo>
                  <a:lnTo>
                    <a:pt x="0" y="31"/>
                  </a:lnTo>
                  <a:lnTo>
                    <a:pt x="3" y="20"/>
                  </a:lnTo>
                  <a:lnTo>
                    <a:pt x="7" y="11"/>
                  </a:lnTo>
                  <a:lnTo>
                    <a:pt x="13" y="3"/>
                  </a:lnTo>
                  <a:lnTo>
                    <a:pt x="21" y="0"/>
                  </a:lnTo>
                  <a:lnTo>
                    <a:pt x="2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57" name="Freeform 212">
              <a:extLst>
                <a:ext uri="{FF2B5EF4-FFF2-40B4-BE49-F238E27FC236}">
                  <a16:creationId xmlns:a16="http://schemas.microsoft.com/office/drawing/2014/main" id="{98513773-5631-FB4E-8FAA-822990A0E8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0" y="3532"/>
              <a:ext cx="13" cy="16"/>
            </a:xfrm>
            <a:custGeom>
              <a:avLst/>
              <a:gdLst>
                <a:gd name="T0" fmla="*/ 7 w 13"/>
                <a:gd name="T1" fmla="*/ 0 h 16"/>
                <a:gd name="T2" fmla="*/ 9 w 13"/>
                <a:gd name="T3" fmla="*/ 0 h 16"/>
                <a:gd name="T4" fmla="*/ 11 w 13"/>
                <a:gd name="T5" fmla="*/ 1 h 16"/>
                <a:gd name="T6" fmla="*/ 13 w 13"/>
                <a:gd name="T7" fmla="*/ 4 h 16"/>
                <a:gd name="T8" fmla="*/ 13 w 13"/>
                <a:gd name="T9" fmla="*/ 8 h 16"/>
                <a:gd name="T10" fmla="*/ 13 w 13"/>
                <a:gd name="T11" fmla="*/ 12 h 16"/>
                <a:gd name="T12" fmla="*/ 11 w 13"/>
                <a:gd name="T13" fmla="*/ 13 h 16"/>
                <a:gd name="T14" fmla="*/ 9 w 13"/>
                <a:gd name="T15" fmla="*/ 16 h 16"/>
                <a:gd name="T16" fmla="*/ 7 w 13"/>
                <a:gd name="T17" fmla="*/ 16 h 16"/>
                <a:gd name="T18" fmla="*/ 4 w 13"/>
                <a:gd name="T19" fmla="*/ 16 h 16"/>
                <a:gd name="T20" fmla="*/ 2 w 13"/>
                <a:gd name="T21" fmla="*/ 13 h 16"/>
                <a:gd name="T22" fmla="*/ 0 w 13"/>
                <a:gd name="T23" fmla="*/ 12 h 16"/>
                <a:gd name="T24" fmla="*/ 0 w 13"/>
                <a:gd name="T25" fmla="*/ 8 h 16"/>
                <a:gd name="T26" fmla="*/ 0 w 13"/>
                <a:gd name="T27" fmla="*/ 4 h 16"/>
                <a:gd name="T28" fmla="*/ 2 w 13"/>
                <a:gd name="T29" fmla="*/ 1 h 16"/>
                <a:gd name="T30" fmla="*/ 4 w 13"/>
                <a:gd name="T31" fmla="*/ 0 h 16"/>
                <a:gd name="T32" fmla="*/ 7 w 13"/>
                <a:gd name="T33" fmla="*/ 0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3" h="16">
                  <a:moveTo>
                    <a:pt x="7" y="0"/>
                  </a:moveTo>
                  <a:lnTo>
                    <a:pt x="9" y="0"/>
                  </a:lnTo>
                  <a:lnTo>
                    <a:pt x="11" y="1"/>
                  </a:lnTo>
                  <a:lnTo>
                    <a:pt x="13" y="4"/>
                  </a:lnTo>
                  <a:lnTo>
                    <a:pt x="13" y="8"/>
                  </a:lnTo>
                  <a:lnTo>
                    <a:pt x="13" y="12"/>
                  </a:lnTo>
                  <a:lnTo>
                    <a:pt x="11" y="13"/>
                  </a:lnTo>
                  <a:lnTo>
                    <a:pt x="9" y="16"/>
                  </a:lnTo>
                  <a:lnTo>
                    <a:pt x="7" y="16"/>
                  </a:lnTo>
                  <a:lnTo>
                    <a:pt x="4" y="16"/>
                  </a:lnTo>
                  <a:lnTo>
                    <a:pt x="2" y="13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4"/>
                  </a:lnTo>
                  <a:lnTo>
                    <a:pt x="2" y="1"/>
                  </a:lnTo>
                  <a:lnTo>
                    <a:pt x="4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58" name="Freeform 213">
              <a:extLst>
                <a:ext uri="{FF2B5EF4-FFF2-40B4-BE49-F238E27FC236}">
                  <a16:creationId xmlns:a16="http://schemas.microsoft.com/office/drawing/2014/main" id="{F23F7ED6-3347-557D-C6CF-012A0CE3731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3" y="3530"/>
              <a:ext cx="18" cy="25"/>
            </a:xfrm>
            <a:custGeom>
              <a:avLst/>
              <a:gdLst>
                <a:gd name="T0" fmla="*/ 12 w 18"/>
                <a:gd name="T1" fmla="*/ 0 h 25"/>
                <a:gd name="T2" fmla="*/ 15 w 18"/>
                <a:gd name="T3" fmla="*/ 3 h 25"/>
                <a:gd name="T4" fmla="*/ 16 w 18"/>
                <a:gd name="T5" fmla="*/ 7 h 25"/>
                <a:gd name="T6" fmla="*/ 18 w 18"/>
                <a:gd name="T7" fmla="*/ 11 h 25"/>
                <a:gd name="T8" fmla="*/ 16 w 18"/>
                <a:gd name="T9" fmla="*/ 16 h 25"/>
                <a:gd name="T10" fmla="*/ 15 w 18"/>
                <a:gd name="T11" fmla="*/ 21 h 25"/>
                <a:gd name="T12" fmla="*/ 12 w 18"/>
                <a:gd name="T13" fmla="*/ 23 h 25"/>
                <a:gd name="T14" fmla="*/ 8 w 18"/>
                <a:gd name="T15" fmla="*/ 25 h 25"/>
                <a:gd name="T16" fmla="*/ 4 w 18"/>
                <a:gd name="T17" fmla="*/ 25 h 25"/>
                <a:gd name="T18" fmla="*/ 1 w 18"/>
                <a:gd name="T19" fmla="*/ 23 h 25"/>
                <a:gd name="T20" fmla="*/ 0 w 18"/>
                <a:gd name="T21" fmla="*/ 21 h 25"/>
                <a:gd name="T22" fmla="*/ 0 w 18"/>
                <a:gd name="T23" fmla="*/ 15 h 25"/>
                <a:gd name="T24" fmla="*/ 1 w 18"/>
                <a:gd name="T25" fmla="*/ 10 h 25"/>
                <a:gd name="T26" fmla="*/ 4 w 18"/>
                <a:gd name="T27" fmla="*/ 6 h 25"/>
                <a:gd name="T28" fmla="*/ 7 w 18"/>
                <a:gd name="T29" fmla="*/ 2 h 25"/>
                <a:gd name="T30" fmla="*/ 10 w 18"/>
                <a:gd name="T31" fmla="*/ 0 h 25"/>
                <a:gd name="T32" fmla="*/ 12 w 18"/>
                <a:gd name="T33" fmla="*/ 0 h 2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25">
                  <a:moveTo>
                    <a:pt x="12" y="0"/>
                  </a:moveTo>
                  <a:lnTo>
                    <a:pt x="15" y="3"/>
                  </a:lnTo>
                  <a:lnTo>
                    <a:pt x="16" y="7"/>
                  </a:lnTo>
                  <a:lnTo>
                    <a:pt x="18" y="11"/>
                  </a:lnTo>
                  <a:lnTo>
                    <a:pt x="16" y="16"/>
                  </a:lnTo>
                  <a:lnTo>
                    <a:pt x="15" y="21"/>
                  </a:lnTo>
                  <a:lnTo>
                    <a:pt x="12" y="23"/>
                  </a:lnTo>
                  <a:lnTo>
                    <a:pt x="8" y="25"/>
                  </a:lnTo>
                  <a:lnTo>
                    <a:pt x="4" y="25"/>
                  </a:lnTo>
                  <a:lnTo>
                    <a:pt x="1" y="23"/>
                  </a:lnTo>
                  <a:lnTo>
                    <a:pt x="0" y="21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4" y="6"/>
                  </a:lnTo>
                  <a:lnTo>
                    <a:pt x="7" y="2"/>
                  </a:lnTo>
                  <a:lnTo>
                    <a:pt x="1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59" name="Freeform 214">
              <a:extLst>
                <a:ext uri="{FF2B5EF4-FFF2-40B4-BE49-F238E27FC236}">
                  <a16:creationId xmlns:a16="http://schemas.microsoft.com/office/drawing/2014/main" id="{CE50E55A-0CA1-4C3C-A786-D035C29447E3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3" y="3530"/>
              <a:ext cx="18" cy="25"/>
            </a:xfrm>
            <a:custGeom>
              <a:avLst/>
              <a:gdLst>
                <a:gd name="T0" fmla="*/ 12 w 18"/>
                <a:gd name="T1" fmla="*/ 0 h 25"/>
                <a:gd name="T2" fmla="*/ 12 w 18"/>
                <a:gd name="T3" fmla="*/ 0 h 25"/>
                <a:gd name="T4" fmla="*/ 15 w 18"/>
                <a:gd name="T5" fmla="*/ 3 h 25"/>
                <a:gd name="T6" fmla="*/ 16 w 18"/>
                <a:gd name="T7" fmla="*/ 7 h 25"/>
                <a:gd name="T8" fmla="*/ 18 w 18"/>
                <a:gd name="T9" fmla="*/ 11 h 25"/>
                <a:gd name="T10" fmla="*/ 16 w 18"/>
                <a:gd name="T11" fmla="*/ 16 h 25"/>
                <a:gd name="T12" fmla="*/ 16 w 18"/>
                <a:gd name="T13" fmla="*/ 16 h 25"/>
                <a:gd name="T14" fmla="*/ 15 w 18"/>
                <a:gd name="T15" fmla="*/ 21 h 25"/>
                <a:gd name="T16" fmla="*/ 12 w 18"/>
                <a:gd name="T17" fmla="*/ 23 h 25"/>
                <a:gd name="T18" fmla="*/ 8 w 18"/>
                <a:gd name="T19" fmla="*/ 25 h 25"/>
                <a:gd name="T20" fmla="*/ 4 w 18"/>
                <a:gd name="T21" fmla="*/ 25 h 25"/>
                <a:gd name="T22" fmla="*/ 4 w 18"/>
                <a:gd name="T23" fmla="*/ 25 h 25"/>
                <a:gd name="T24" fmla="*/ 1 w 18"/>
                <a:gd name="T25" fmla="*/ 23 h 25"/>
                <a:gd name="T26" fmla="*/ 0 w 18"/>
                <a:gd name="T27" fmla="*/ 21 h 25"/>
                <a:gd name="T28" fmla="*/ 0 w 18"/>
                <a:gd name="T29" fmla="*/ 15 h 25"/>
                <a:gd name="T30" fmla="*/ 1 w 18"/>
                <a:gd name="T31" fmla="*/ 10 h 25"/>
                <a:gd name="T32" fmla="*/ 1 w 18"/>
                <a:gd name="T33" fmla="*/ 10 h 25"/>
                <a:gd name="T34" fmla="*/ 4 w 18"/>
                <a:gd name="T35" fmla="*/ 6 h 25"/>
                <a:gd name="T36" fmla="*/ 7 w 18"/>
                <a:gd name="T37" fmla="*/ 2 h 25"/>
                <a:gd name="T38" fmla="*/ 10 w 18"/>
                <a:gd name="T39" fmla="*/ 0 h 25"/>
                <a:gd name="T40" fmla="*/ 12 w 18"/>
                <a:gd name="T41" fmla="*/ 0 h 2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" h="25">
                  <a:moveTo>
                    <a:pt x="12" y="0"/>
                  </a:moveTo>
                  <a:lnTo>
                    <a:pt x="12" y="0"/>
                  </a:lnTo>
                  <a:lnTo>
                    <a:pt x="15" y="3"/>
                  </a:lnTo>
                  <a:lnTo>
                    <a:pt x="16" y="7"/>
                  </a:lnTo>
                  <a:lnTo>
                    <a:pt x="18" y="11"/>
                  </a:lnTo>
                  <a:lnTo>
                    <a:pt x="16" y="16"/>
                  </a:lnTo>
                  <a:lnTo>
                    <a:pt x="15" y="21"/>
                  </a:lnTo>
                  <a:lnTo>
                    <a:pt x="12" y="23"/>
                  </a:lnTo>
                  <a:lnTo>
                    <a:pt x="8" y="25"/>
                  </a:lnTo>
                  <a:lnTo>
                    <a:pt x="4" y="25"/>
                  </a:lnTo>
                  <a:lnTo>
                    <a:pt x="1" y="23"/>
                  </a:lnTo>
                  <a:lnTo>
                    <a:pt x="0" y="21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4" y="6"/>
                  </a:lnTo>
                  <a:lnTo>
                    <a:pt x="7" y="2"/>
                  </a:lnTo>
                  <a:lnTo>
                    <a:pt x="10" y="0"/>
                  </a:lnTo>
                  <a:lnTo>
                    <a:pt x="12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60" name="Freeform 215">
              <a:extLst>
                <a:ext uri="{FF2B5EF4-FFF2-40B4-BE49-F238E27FC236}">
                  <a16:creationId xmlns:a16="http://schemas.microsoft.com/office/drawing/2014/main" id="{68AD5C69-FB97-A42B-1816-864BE465BE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6" y="3451"/>
              <a:ext cx="47" cy="56"/>
            </a:xfrm>
            <a:custGeom>
              <a:avLst/>
              <a:gdLst>
                <a:gd name="T0" fmla="*/ 22 w 47"/>
                <a:gd name="T1" fmla="*/ 0 h 56"/>
                <a:gd name="T2" fmla="*/ 33 w 47"/>
                <a:gd name="T3" fmla="*/ 2 h 56"/>
                <a:gd name="T4" fmla="*/ 41 w 47"/>
                <a:gd name="T5" fmla="*/ 8 h 56"/>
                <a:gd name="T6" fmla="*/ 46 w 47"/>
                <a:gd name="T7" fmla="*/ 16 h 56"/>
                <a:gd name="T8" fmla="*/ 47 w 47"/>
                <a:gd name="T9" fmla="*/ 27 h 56"/>
                <a:gd name="T10" fmla="*/ 46 w 47"/>
                <a:gd name="T11" fmla="*/ 39 h 56"/>
                <a:gd name="T12" fmla="*/ 41 w 47"/>
                <a:gd name="T13" fmla="*/ 48 h 56"/>
                <a:gd name="T14" fmla="*/ 33 w 47"/>
                <a:gd name="T15" fmla="*/ 54 h 56"/>
                <a:gd name="T16" fmla="*/ 22 w 47"/>
                <a:gd name="T17" fmla="*/ 56 h 56"/>
                <a:gd name="T18" fmla="*/ 14 w 47"/>
                <a:gd name="T19" fmla="*/ 54 h 56"/>
                <a:gd name="T20" fmla="*/ 7 w 47"/>
                <a:gd name="T21" fmla="*/ 48 h 56"/>
                <a:gd name="T22" fmla="*/ 2 w 47"/>
                <a:gd name="T23" fmla="*/ 39 h 56"/>
                <a:gd name="T24" fmla="*/ 0 w 47"/>
                <a:gd name="T25" fmla="*/ 27 h 56"/>
                <a:gd name="T26" fmla="*/ 2 w 47"/>
                <a:gd name="T27" fmla="*/ 16 h 56"/>
                <a:gd name="T28" fmla="*/ 7 w 47"/>
                <a:gd name="T29" fmla="*/ 8 h 56"/>
                <a:gd name="T30" fmla="*/ 14 w 47"/>
                <a:gd name="T31" fmla="*/ 2 h 56"/>
                <a:gd name="T32" fmla="*/ 22 w 47"/>
                <a:gd name="T33" fmla="*/ 0 h 5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7" h="56">
                  <a:moveTo>
                    <a:pt x="22" y="0"/>
                  </a:moveTo>
                  <a:lnTo>
                    <a:pt x="33" y="2"/>
                  </a:lnTo>
                  <a:lnTo>
                    <a:pt x="41" y="8"/>
                  </a:lnTo>
                  <a:lnTo>
                    <a:pt x="46" y="16"/>
                  </a:lnTo>
                  <a:lnTo>
                    <a:pt x="47" y="27"/>
                  </a:lnTo>
                  <a:lnTo>
                    <a:pt x="46" y="39"/>
                  </a:lnTo>
                  <a:lnTo>
                    <a:pt x="41" y="48"/>
                  </a:lnTo>
                  <a:lnTo>
                    <a:pt x="33" y="54"/>
                  </a:lnTo>
                  <a:lnTo>
                    <a:pt x="22" y="56"/>
                  </a:lnTo>
                  <a:lnTo>
                    <a:pt x="14" y="54"/>
                  </a:lnTo>
                  <a:lnTo>
                    <a:pt x="7" y="48"/>
                  </a:lnTo>
                  <a:lnTo>
                    <a:pt x="2" y="39"/>
                  </a:lnTo>
                  <a:lnTo>
                    <a:pt x="0" y="27"/>
                  </a:lnTo>
                  <a:lnTo>
                    <a:pt x="2" y="16"/>
                  </a:lnTo>
                  <a:lnTo>
                    <a:pt x="7" y="8"/>
                  </a:lnTo>
                  <a:lnTo>
                    <a:pt x="14" y="2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CEC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61" name="Freeform 216">
              <a:extLst>
                <a:ext uri="{FF2B5EF4-FFF2-40B4-BE49-F238E27FC236}">
                  <a16:creationId xmlns:a16="http://schemas.microsoft.com/office/drawing/2014/main" id="{73887CB0-4C43-C731-8E12-1AACD6B1B5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6" y="3451"/>
              <a:ext cx="47" cy="56"/>
            </a:xfrm>
            <a:custGeom>
              <a:avLst/>
              <a:gdLst>
                <a:gd name="T0" fmla="*/ 22 w 47"/>
                <a:gd name="T1" fmla="*/ 0 h 56"/>
                <a:gd name="T2" fmla="*/ 22 w 47"/>
                <a:gd name="T3" fmla="*/ 0 h 56"/>
                <a:gd name="T4" fmla="*/ 33 w 47"/>
                <a:gd name="T5" fmla="*/ 2 h 56"/>
                <a:gd name="T6" fmla="*/ 41 w 47"/>
                <a:gd name="T7" fmla="*/ 8 h 56"/>
                <a:gd name="T8" fmla="*/ 46 w 47"/>
                <a:gd name="T9" fmla="*/ 16 h 56"/>
                <a:gd name="T10" fmla="*/ 47 w 47"/>
                <a:gd name="T11" fmla="*/ 27 h 56"/>
                <a:gd name="T12" fmla="*/ 47 w 47"/>
                <a:gd name="T13" fmla="*/ 27 h 56"/>
                <a:gd name="T14" fmla="*/ 46 w 47"/>
                <a:gd name="T15" fmla="*/ 39 h 56"/>
                <a:gd name="T16" fmla="*/ 41 w 47"/>
                <a:gd name="T17" fmla="*/ 48 h 56"/>
                <a:gd name="T18" fmla="*/ 33 w 47"/>
                <a:gd name="T19" fmla="*/ 54 h 56"/>
                <a:gd name="T20" fmla="*/ 22 w 47"/>
                <a:gd name="T21" fmla="*/ 56 h 56"/>
                <a:gd name="T22" fmla="*/ 22 w 47"/>
                <a:gd name="T23" fmla="*/ 56 h 56"/>
                <a:gd name="T24" fmla="*/ 14 w 47"/>
                <a:gd name="T25" fmla="*/ 54 h 56"/>
                <a:gd name="T26" fmla="*/ 7 w 47"/>
                <a:gd name="T27" fmla="*/ 48 h 56"/>
                <a:gd name="T28" fmla="*/ 2 w 47"/>
                <a:gd name="T29" fmla="*/ 39 h 56"/>
                <a:gd name="T30" fmla="*/ 0 w 47"/>
                <a:gd name="T31" fmla="*/ 27 h 56"/>
                <a:gd name="T32" fmla="*/ 0 w 47"/>
                <a:gd name="T33" fmla="*/ 27 h 56"/>
                <a:gd name="T34" fmla="*/ 2 w 47"/>
                <a:gd name="T35" fmla="*/ 16 h 56"/>
                <a:gd name="T36" fmla="*/ 7 w 47"/>
                <a:gd name="T37" fmla="*/ 8 h 56"/>
                <a:gd name="T38" fmla="*/ 14 w 47"/>
                <a:gd name="T39" fmla="*/ 2 h 56"/>
                <a:gd name="T40" fmla="*/ 22 w 47"/>
                <a:gd name="T41" fmla="*/ 0 h 5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47" h="56">
                  <a:moveTo>
                    <a:pt x="22" y="0"/>
                  </a:moveTo>
                  <a:lnTo>
                    <a:pt x="22" y="0"/>
                  </a:lnTo>
                  <a:lnTo>
                    <a:pt x="33" y="2"/>
                  </a:lnTo>
                  <a:lnTo>
                    <a:pt x="41" y="8"/>
                  </a:lnTo>
                  <a:lnTo>
                    <a:pt x="46" y="16"/>
                  </a:lnTo>
                  <a:lnTo>
                    <a:pt x="47" y="27"/>
                  </a:lnTo>
                  <a:lnTo>
                    <a:pt x="46" y="39"/>
                  </a:lnTo>
                  <a:lnTo>
                    <a:pt x="41" y="48"/>
                  </a:lnTo>
                  <a:lnTo>
                    <a:pt x="33" y="54"/>
                  </a:lnTo>
                  <a:lnTo>
                    <a:pt x="22" y="56"/>
                  </a:lnTo>
                  <a:lnTo>
                    <a:pt x="14" y="54"/>
                  </a:lnTo>
                  <a:lnTo>
                    <a:pt x="7" y="48"/>
                  </a:lnTo>
                  <a:lnTo>
                    <a:pt x="2" y="39"/>
                  </a:lnTo>
                  <a:lnTo>
                    <a:pt x="0" y="27"/>
                  </a:lnTo>
                  <a:lnTo>
                    <a:pt x="2" y="16"/>
                  </a:lnTo>
                  <a:lnTo>
                    <a:pt x="7" y="8"/>
                  </a:lnTo>
                  <a:lnTo>
                    <a:pt x="14" y="2"/>
                  </a:lnTo>
                  <a:lnTo>
                    <a:pt x="22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62" name="Freeform 217">
              <a:extLst>
                <a:ext uri="{FF2B5EF4-FFF2-40B4-BE49-F238E27FC236}">
                  <a16:creationId xmlns:a16="http://schemas.microsoft.com/office/drawing/2014/main" id="{56D348D6-6969-A5CB-80DF-5A6B438A027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8" y="3460"/>
              <a:ext cx="18" cy="23"/>
            </a:xfrm>
            <a:custGeom>
              <a:avLst/>
              <a:gdLst>
                <a:gd name="T0" fmla="*/ 8 w 18"/>
                <a:gd name="T1" fmla="*/ 0 h 23"/>
                <a:gd name="T2" fmla="*/ 11 w 18"/>
                <a:gd name="T3" fmla="*/ 2 h 23"/>
                <a:gd name="T4" fmla="*/ 15 w 18"/>
                <a:gd name="T5" fmla="*/ 3 h 23"/>
                <a:gd name="T6" fmla="*/ 16 w 18"/>
                <a:gd name="T7" fmla="*/ 7 h 23"/>
                <a:gd name="T8" fmla="*/ 18 w 18"/>
                <a:gd name="T9" fmla="*/ 10 h 23"/>
                <a:gd name="T10" fmla="*/ 16 w 18"/>
                <a:gd name="T11" fmla="*/ 15 h 23"/>
                <a:gd name="T12" fmla="*/ 15 w 18"/>
                <a:gd name="T13" fmla="*/ 19 h 23"/>
                <a:gd name="T14" fmla="*/ 11 w 18"/>
                <a:gd name="T15" fmla="*/ 22 h 23"/>
                <a:gd name="T16" fmla="*/ 8 w 18"/>
                <a:gd name="T17" fmla="*/ 23 h 23"/>
                <a:gd name="T18" fmla="*/ 4 w 18"/>
                <a:gd name="T19" fmla="*/ 22 h 23"/>
                <a:gd name="T20" fmla="*/ 3 w 18"/>
                <a:gd name="T21" fmla="*/ 19 h 23"/>
                <a:gd name="T22" fmla="*/ 0 w 18"/>
                <a:gd name="T23" fmla="*/ 15 h 23"/>
                <a:gd name="T24" fmla="*/ 0 w 18"/>
                <a:gd name="T25" fmla="*/ 10 h 23"/>
                <a:gd name="T26" fmla="*/ 0 w 18"/>
                <a:gd name="T27" fmla="*/ 7 h 23"/>
                <a:gd name="T28" fmla="*/ 3 w 18"/>
                <a:gd name="T29" fmla="*/ 3 h 23"/>
                <a:gd name="T30" fmla="*/ 4 w 18"/>
                <a:gd name="T31" fmla="*/ 2 h 23"/>
                <a:gd name="T32" fmla="*/ 8 w 18"/>
                <a:gd name="T33" fmla="*/ 0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23">
                  <a:moveTo>
                    <a:pt x="8" y="0"/>
                  </a:moveTo>
                  <a:lnTo>
                    <a:pt x="11" y="2"/>
                  </a:lnTo>
                  <a:lnTo>
                    <a:pt x="15" y="3"/>
                  </a:lnTo>
                  <a:lnTo>
                    <a:pt x="16" y="7"/>
                  </a:lnTo>
                  <a:lnTo>
                    <a:pt x="18" y="10"/>
                  </a:lnTo>
                  <a:lnTo>
                    <a:pt x="16" y="15"/>
                  </a:lnTo>
                  <a:lnTo>
                    <a:pt x="15" y="19"/>
                  </a:lnTo>
                  <a:lnTo>
                    <a:pt x="11" y="22"/>
                  </a:lnTo>
                  <a:lnTo>
                    <a:pt x="8" y="23"/>
                  </a:lnTo>
                  <a:lnTo>
                    <a:pt x="4" y="22"/>
                  </a:lnTo>
                  <a:lnTo>
                    <a:pt x="3" y="19"/>
                  </a:lnTo>
                  <a:lnTo>
                    <a:pt x="0" y="15"/>
                  </a:lnTo>
                  <a:lnTo>
                    <a:pt x="0" y="10"/>
                  </a:lnTo>
                  <a:lnTo>
                    <a:pt x="0" y="7"/>
                  </a:lnTo>
                  <a:lnTo>
                    <a:pt x="3" y="3"/>
                  </a:lnTo>
                  <a:lnTo>
                    <a:pt x="4" y="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63" name="Freeform 218">
              <a:extLst>
                <a:ext uri="{FF2B5EF4-FFF2-40B4-BE49-F238E27FC236}">
                  <a16:creationId xmlns:a16="http://schemas.microsoft.com/office/drawing/2014/main" id="{007321E4-8957-CAF3-47DB-B8AD64D2B10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" y="3460"/>
              <a:ext cx="18" cy="23"/>
            </a:xfrm>
            <a:custGeom>
              <a:avLst/>
              <a:gdLst>
                <a:gd name="T0" fmla="*/ 10 w 18"/>
                <a:gd name="T1" fmla="*/ 0 h 23"/>
                <a:gd name="T2" fmla="*/ 13 w 18"/>
                <a:gd name="T3" fmla="*/ 2 h 23"/>
                <a:gd name="T4" fmla="*/ 15 w 18"/>
                <a:gd name="T5" fmla="*/ 4 h 23"/>
                <a:gd name="T6" fmla="*/ 17 w 18"/>
                <a:gd name="T7" fmla="*/ 7 h 23"/>
                <a:gd name="T8" fmla="*/ 18 w 18"/>
                <a:gd name="T9" fmla="*/ 12 h 23"/>
                <a:gd name="T10" fmla="*/ 17 w 18"/>
                <a:gd name="T11" fmla="*/ 16 h 23"/>
                <a:gd name="T12" fmla="*/ 15 w 18"/>
                <a:gd name="T13" fmla="*/ 19 h 23"/>
                <a:gd name="T14" fmla="*/ 13 w 18"/>
                <a:gd name="T15" fmla="*/ 22 h 23"/>
                <a:gd name="T16" fmla="*/ 10 w 18"/>
                <a:gd name="T17" fmla="*/ 23 h 23"/>
                <a:gd name="T18" fmla="*/ 6 w 18"/>
                <a:gd name="T19" fmla="*/ 22 h 23"/>
                <a:gd name="T20" fmla="*/ 3 w 18"/>
                <a:gd name="T21" fmla="*/ 19 h 23"/>
                <a:gd name="T22" fmla="*/ 0 w 18"/>
                <a:gd name="T23" fmla="*/ 16 h 23"/>
                <a:gd name="T24" fmla="*/ 0 w 18"/>
                <a:gd name="T25" fmla="*/ 12 h 23"/>
                <a:gd name="T26" fmla="*/ 0 w 18"/>
                <a:gd name="T27" fmla="*/ 7 h 23"/>
                <a:gd name="T28" fmla="*/ 3 w 18"/>
                <a:gd name="T29" fmla="*/ 4 h 23"/>
                <a:gd name="T30" fmla="*/ 6 w 18"/>
                <a:gd name="T31" fmla="*/ 2 h 23"/>
                <a:gd name="T32" fmla="*/ 10 w 18"/>
                <a:gd name="T33" fmla="*/ 0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" h="23">
                  <a:moveTo>
                    <a:pt x="10" y="0"/>
                  </a:moveTo>
                  <a:lnTo>
                    <a:pt x="13" y="2"/>
                  </a:lnTo>
                  <a:lnTo>
                    <a:pt x="15" y="4"/>
                  </a:lnTo>
                  <a:lnTo>
                    <a:pt x="17" y="7"/>
                  </a:lnTo>
                  <a:lnTo>
                    <a:pt x="18" y="12"/>
                  </a:lnTo>
                  <a:lnTo>
                    <a:pt x="17" y="16"/>
                  </a:lnTo>
                  <a:lnTo>
                    <a:pt x="15" y="19"/>
                  </a:lnTo>
                  <a:lnTo>
                    <a:pt x="13" y="22"/>
                  </a:lnTo>
                  <a:lnTo>
                    <a:pt x="10" y="23"/>
                  </a:lnTo>
                  <a:lnTo>
                    <a:pt x="6" y="22"/>
                  </a:lnTo>
                  <a:lnTo>
                    <a:pt x="3" y="19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7"/>
                  </a:lnTo>
                  <a:lnTo>
                    <a:pt x="3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64" name="Freeform 219">
              <a:extLst>
                <a:ext uri="{FF2B5EF4-FFF2-40B4-BE49-F238E27FC236}">
                  <a16:creationId xmlns:a16="http://schemas.microsoft.com/office/drawing/2014/main" id="{88AFA4BC-EEE4-988B-FA02-34732DBD2C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" y="3460"/>
              <a:ext cx="18" cy="23"/>
            </a:xfrm>
            <a:custGeom>
              <a:avLst/>
              <a:gdLst>
                <a:gd name="T0" fmla="*/ 10 w 18"/>
                <a:gd name="T1" fmla="*/ 0 h 23"/>
                <a:gd name="T2" fmla="*/ 10 w 18"/>
                <a:gd name="T3" fmla="*/ 0 h 23"/>
                <a:gd name="T4" fmla="*/ 13 w 18"/>
                <a:gd name="T5" fmla="*/ 2 h 23"/>
                <a:gd name="T6" fmla="*/ 15 w 18"/>
                <a:gd name="T7" fmla="*/ 4 h 23"/>
                <a:gd name="T8" fmla="*/ 17 w 18"/>
                <a:gd name="T9" fmla="*/ 7 h 23"/>
                <a:gd name="T10" fmla="*/ 18 w 18"/>
                <a:gd name="T11" fmla="*/ 12 h 23"/>
                <a:gd name="T12" fmla="*/ 18 w 18"/>
                <a:gd name="T13" fmla="*/ 12 h 23"/>
                <a:gd name="T14" fmla="*/ 17 w 18"/>
                <a:gd name="T15" fmla="*/ 16 h 23"/>
                <a:gd name="T16" fmla="*/ 15 w 18"/>
                <a:gd name="T17" fmla="*/ 19 h 23"/>
                <a:gd name="T18" fmla="*/ 13 w 18"/>
                <a:gd name="T19" fmla="*/ 22 h 23"/>
                <a:gd name="T20" fmla="*/ 10 w 18"/>
                <a:gd name="T21" fmla="*/ 23 h 23"/>
                <a:gd name="T22" fmla="*/ 10 w 18"/>
                <a:gd name="T23" fmla="*/ 23 h 23"/>
                <a:gd name="T24" fmla="*/ 6 w 18"/>
                <a:gd name="T25" fmla="*/ 22 h 23"/>
                <a:gd name="T26" fmla="*/ 3 w 18"/>
                <a:gd name="T27" fmla="*/ 19 h 23"/>
                <a:gd name="T28" fmla="*/ 0 w 18"/>
                <a:gd name="T29" fmla="*/ 16 h 23"/>
                <a:gd name="T30" fmla="*/ 0 w 18"/>
                <a:gd name="T31" fmla="*/ 12 h 23"/>
                <a:gd name="T32" fmla="*/ 0 w 18"/>
                <a:gd name="T33" fmla="*/ 12 h 23"/>
                <a:gd name="T34" fmla="*/ 0 w 18"/>
                <a:gd name="T35" fmla="*/ 7 h 23"/>
                <a:gd name="T36" fmla="*/ 3 w 18"/>
                <a:gd name="T37" fmla="*/ 4 h 23"/>
                <a:gd name="T38" fmla="*/ 6 w 18"/>
                <a:gd name="T39" fmla="*/ 2 h 23"/>
                <a:gd name="T40" fmla="*/ 10 w 18"/>
                <a:gd name="T41" fmla="*/ 0 h 2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" h="23">
                  <a:moveTo>
                    <a:pt x="10" y="0"/>
                  </a:moveTo>
                  <a:lnTo>
                    <a:pt x="10" y="0"/>
                  </a:lnTo>
                  <a:lnTo>
                    <a:pt x="13" y="2"/>
                  </a:lnTo>
                  <a:lnTo>
                    <a:pt x="15" y="4"/>
                  </a:lnTo>
                  <a:lnTo>
                    <a:pt x="17" y="7"/>
                  </a:lnTo>
                  <a:lnTo>
                    <a:pt x="18" y="12"/>
                  </a:lnTo>
                  <a:lnTo>
                    <a:pt x="17" y="16"/>
                  </a:lnTo>
                  <a:lnTo>
                    <a:pt x="15" y="19"/>
                  </a:lnTo>
                  <a:lnTo>
                    <a:pt x="13" y="22"/>
                  </a:lnTo>
                  <a:lnTo>
                    <a:pt x="10" y="23"/>
                  </a:lnTo>
                  <a:lnTo>
                    <a:pt x="6" y="22"/>
                  </a:lnTo>
                  <a:lnTo>
                    <a:pt x="3" y="19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7"/>
                  </a:lnTo>
                  <a:lnTo>
                    <a:pt x="3" y="4"/>
                  </a:lnTo>
                  <a:lnTo>
                    <a:pt x="6" y="2"/>
                  </a:lnTo>
                  <a:lnTo>
                    <a:pt x="1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65" name="Freeform 220">
              <a:extLst>
                <a:ext uri="{FF2B5EF4-FFF2-40B4-BE49-F238E27FC236}">
                  <a16:creationId xmlns:a16="http://schemas.microsoft.com/office/drawing/2014/main" id="{3C2F7B7F-ACDB-443B-C478-02D10F24F59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1" y="3493"/>
              <a:ext cx="68" cy="39"/>
            </a:xfrm>
            <a:custGeom>
              <a:avLst/>
              <a:gdLst>
                <a:gd name="T0" fmla="*/ 0 w 68"/>
                <a:gd name="T1" fmla="*/ 39 h 39"/>
                <a:gd name="T2" fmla="*/ 3 w 68"/>
                <a:gd name="T3" fmla="*/ 39 h 39"/>
                <a:gd name="T4" fmla="*/ 8 w 68"/>
                <a:gd name="T5" fmla="*/ 37 h 39"/>
                <a:gd name="T6" fmla="*/ 16 w 68"/>
                <a:gd name="T7" fmla="*/ 35 h 39"/>
                <a:gd name="T8" fmla="*/ 27 w 68"/>
                <a:gd name="T9" fmla="*/ 27 h 39"/>
                <a:gd name="T10" fmla="*/ 35 w 68"/>
                <a:gd name="T11" fmla="*/ 17 h 39"/>
                <a:gd name="T12" fmla="*/ 42 w 68"/>
                <a:gd name="T13" fmla="*/ 12 h 39"/>
                <a:gd name="T14" fmla="*/ 49 w 68"/>
                <a:gd name="T15" fmla="*/ 9 h 39"/>
                <a:gd name="T16" fmla="*/ 61 w 68"/>
                <a:gd name="T17" fmla="*/ 8 h 39"/>
                <a:gd name="T18" fmla="*/ 68 w 68"/>
                <a:gd name="T19" fmla="*/ 6 h 39"/>
                <a:gd name="T20" fmla="*/ 68 w 68"/>
                <a:gd name="T21" fmla="*/ 4 h 39"/>
                <a:gd name="T22" fmla="*/ 62 w 68"/>
                <a:gd name="T23" fmla="*/ 1 h 39"/>
                <a:gd name="T24" fmla="*/ 57 w 68"/>
                <a:gd name="T25" fmla="*/ 0 h 39"/>
                <a:gd name="T26" fmla="*/ 54 w 68"/>
                <a:gd name="T27" fmla="*/ 0 h 39"/>
                <a:gd name="T28" fmla="*/ 51 w 68"/>
                <a:gd name="T29" fmla="*/ 0 h 39"/>
                <a:gd name="T30" fmla="*/ 46 w 68"/>
                <a:gd name="T31" fmla="*/ 1 h 39"/>
                <a:gd name="T32" fmla="*/ 41 w 68"/>
                <a:gd name="T33" fmla="*/ 4 h 39"/>
                <a:gd name="T34" fmla="*/ 32 w 68"/>
                <a:gd name="T35" fmla="*/ 8 h 39"/>
                <a:gd name="T36" fmla="*/ 23 w 68"/>
                <a:gd name="T37" fmla="*/ 14 h 39"/>
                <a:gd name="T38" fmla="*/ 12 w 68"/>
                <a:gd name="T39" fmla="*/ 25 h 39"/>
                <a:gd name="T40" fmla="*/ 0 w 68"/>
                <a:gd name="T41" fmla="*/ 39 h 3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8" h="39">
                  <a:moveTo>
                    <a:pt x="0" y="39"/>
                  </a:moveTo>
                  <a:lnTo>
                    <a:pt x="3" y="39"/>
                  </a:lnTo>
                  <a:lnTo>
                    <a:pt x="8" y="37"/>
                  </a:lnTo>
                  <a:lnTo>
                    <a:pt x="16" y="35"/>
                  </a:lnTo>
                  <a:lnTo>
                    <a:pt x="27" y="27"/>
                  </a:lnTo>
                  <a:lnTo>
                    <a:pt x="35" y="17"/>
                  </a:lnTo>
                  <a:lnTo>
                    <a:pt x="42" y="12"/>
                  </a:lnTo>
                  <a:lnTo>
                    <a:pt x="49" y="9"/>
                  </a:lnTo>
                  <a:lnTo>
                    <a:pt x="61" y="8"/>
                  </a:lnTo>
                  <a:lnTo>
                    <a:pt x="68" y="6"/>
                  </a:lnTo>
                  <a:lnTo>
                    <a:pt x="68" y="4"/>
                  </a:lnTo>
                  <a:lnTo>
                    <a:pt x="62" y="1"/>
                  </a:lnTo>
                  <a:lnTo>
                    <a:pt x="57" y="0"/>
                  </a:lnTo>
                  <a:lnTo>
                    <a:pt x="54" y="0"/>
                  </a:lnTo>
                  <a:lnTo>
                    <a:pt x="51" y="0"/>
                  </a:lnTo>
                  <a:lnTo>
                    <a:pt x="46" y="1"/>
                  </a:lnTo>
                  <a:lnTo>
                    <a:pt x="41" y="4"/>
                  </a:lnTo>
                  <a:lnTo>
                    <a:pt x="32" y="8"/>
                  </a:lnTo>
                  <a:lnTo>
                    <a:pt x="23" y="14"/>
                  </a:lnTo>
                  <a:lnTo>
                    <a:pt x="12" y="25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0F0F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66" name="Freeform 221">
              <a:extLst>
                <a:ext uri="{FF2B5EF4-FFF2-40B4-BE49-F238E27FC236}">
                  <a16:creationId xmlns:a16="http://schemas.microsoft.com/office/drawing/2014/main" id="{DE6E61CA-25E0-9651-C804-087A646473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1" y="3493"/>
              <a:ext cx="68" cy="39"/>
            </a:xfrm>
            <a:custGeom>
              <a:avLst/>
              <a:gdLst>
                <a:gd name="T0" fmla="*/ 0 w 68"/>
                <a:gd name="T1" fmla="*/ 39 h 39"/>
                <a:gd name="T2" fmla="*/ 0 w 68"/>
                <a:gd name="T3" fmla="*/ 39 h 39"/>
                <a:gd name="T4" fmla="*/ 3 w 68"/>
                <a:gd name="T5" fmla="*/ 39 h 39"/>
                <a:gd name="T6" fmla="*/ 8 w 68"/>
                <a:gd name="T7" fmla="*/ 37 h 39"/>
                <a:gd name="T8" fmla="*/ 16 w 68"/>
                <a:gd name="T9" fmla="*/ 35 h 39"/>
                <a:gd name="T10" fmla="*/ 27 w 68"/>
                <a:gd name="T11" fmla="*/ 27 h 39"/>
                <a:gd name="T12" fmla="*/ 27 w 68"/>
                <a:gd name="T13" fmla="*/ 27 h 39"/>
                <a:gd name="T14" fmla="*/ 35 w 68"/>
                <a:gd name="T15" fmla="*/ 17 h 39"/>
                <a:gd name="T16" fmla="*/ 42 w 68"/>
                <a:gd name="T17" fmla="*/ 12 h 39"/>
                <a:gd name="T18" fmla="*/ 49 w 68"/>
                <a:gd name="T19" fmla="*/ 9 h 39"/>
                <a:gd name="T20" fmla="*/ 61 w 68"/>
                <a:gd name="T21" fmla="*/ 8 h 39"/>
                <a:gd name="T22" fmla="*/ 61 w 68"/>
                <a:gd name="T23" fmla="*/ 8 h 39"/>
                <a:gd name="T24" fmla="*/ 68 w 68"/>
                <a:gd name="T25" fmla="*/ 6 h 39"/>
                <a:gd name="T26" fmla="*/ 68 w 68"/>
                <a:gd name="T27" fmla="*/ 4 h 39"/>
                <a:gd name="T28" fmla="*/ 62 w 68"/>
                <a:gd name="T29" fmla="*/ 1 h 39"/>
                <a:gd name="T30" fmla="*/ 57 w 68"/>
                <a:gd name="T31" fmla="*/ 0 h 39"/>
                <a:gd name="T32" fmla="*/ 57 w 68"/>
                <a:gd name="T33" fmla="*/ 0 h 39"/>
                <a:gd name="T34" fmla="*/ 54 w 68"/>
                <a:gd name="T35" fmla="*/ 0 h 39"/>
                <a:gd name="T36" fmla="*/ 51 w 68"/>
                <a:gd name="T37" fmla="*/ 0 h 39"/>
                <a:gd name="T38" fmla="*/ 46 w 68"/>
                <a:gd name="T39" fmla="*/ 1 h 39"/>
                <a:gd name="T40" fmla="*/ 41 w 68"/>
                <a:gd name="T41" fmla="*/ 4 h 39"/>
                <a:gd name="T42" fmla="*/ 32 w 68"/>
                <a:gd name="T43" fmla="*/ 8 h 39"/>
                <a:gd name="T44" fmla="*/ 23 w 68"/>
                <a:gd name="T45" fmla="*/ 14 h 39"/>
                <a:gd name="T46" fmla="*/ 12 w 68"/>
                <a:gd name="T47" fmla="*/ 25 h 39"/>
                <a:gd name="T48" fmla="*/ 0 w 68"/>
                <a:gd name="T49" fmla="*/ 39 h 3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68" h="39">
                  <a:moveTo>
                    <a:pt x="0" y="39"/>
                  </a:moveTo>
                  <a:lnTo>
                    <a:pt x="0" y="39"/>
                  </a:lnTo>
                  <a:lnTo>
                    <a:pt x="3" y="39"/>
                  </a:lnTo>
                  <a:lnTo>
                    <a:pt x="8" y="37"/>
                  </a:lnTo>
                  <a:lnTo>
                    <a:pt x="16" y="35"/>
                  </a:lnTo>
                  <a:lnTo>
                    <a:pt x="27" y="27"/>
                  </a:lnTo>
                  <a:lnTo>
                    <a:pt x="35" y="17"/>
                  </a:lnTo>
                  <a:lnTo>
                    <a:pt x="42" y="12"/>
                  </a:lnTo>
                  <a:lnTo>
                    <a:pt x="49" y="9"/>
                  </a:lnTo>
                  <a:lnTo>
                    <a:pt x="61" y="8"/>
                  </a:lnTo>
                  <a:lnTo>
                    <a:pt x="68" y="6"/>
                  </a:lnTo>
                  <a:lnTo>
                    <a:pt x="68" y="4"/>
                  </a:lnTo>
                  <a:lnTo>
                    <a:pt x="62" y="1"/>
                  </a:lnTo>
                  <a:lnTo>
                    <a:pt x="57" y="0"/>
                  </a:lnTo>
                  <a:lnTo>
                    <a:pt x="54" y="0"/>
                  </a:lnTo>
                  <a:lnTo>
                    <a:pt x="51" y="0"/>
                  </a:lnTo>
                  <a:lnTo>
                    <a:pt x="46" y="1"/>
                  </a:lnTo>
                  <a:lnTo>
                    <a:pt x="41" y="4"/>
                  </a:lnTo>
                  <a:lnTo>
                    <a:pt x="32" y="8"/>
                  </a:lnTo>
                  <a:lnTo>
                    <a:pt x="23" y="14"/>
                  </a:lnTo>
                  <a:lnTo>
                    <a:pt x="12" y="25"/>
                  </a:lnTo>
                  <a:lnTo>
                    <a:pt x="0" y="3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67" name="Freeform 222">
              <a:extLst>
                <a:ext uri="{FF2B5EF4-FFF2-40B4-BE49-F238E27FC236}">
                  <a16:creationId xmlns:a16="http://schemas.microsoft.com/office/drawing/2014/main" id="{CDF9E19E-E76D-195B-8000-6CB5690EA8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9" y="3428"/>
              <a:ext cx="44" cy="12"/>
            </a:xfrm>
            <a:custGeom>
              <a:avLst/>
              <a:gdLst>
                <a:gd name="T0" fmla="*/ 0 w 44"/>
                <a:gd name="T1" fmla="*/ 12 h 12"/>
                <a:gd name="T2" fmla="*/ 1 w 44"/>
                <a:gd name="T3" fmla="*/ 12 h 12"/>
                <a:gd name="T4" fmla="*/ 4 w 44"/>
                <a:gd name="T5" fmla="*/ 11 h 12"/>
                <a:gd name="T6" fmla="*/ 10 w 44"/>
                <a:gd name="T7" fmla="*/ 11 h 12"/>
                <a:gd name="T8" fmla="*/ 20 w 44"/>
                <a:gd name="T9" fmla="*/ 11 h 12"/>
                <a:gd name="T10" fmla="*/ 29 w 44"/>
                <a:gd name="T11" fmla="*/ 11 h 12"/>
                <a:gd name="T12" fmla="*/ 36 w 44"/>
                <a:gd name="T13" fmla="*/ 11 h 12"/>
                <a:gd name="T14" fmla="*/ 41 w 44"/>
                <a:gd name="T15" fmla="*/ 11 h 12"/>
                <a:gd name="T16" fmla="*/ 44 w 44"/>
                <a:gd name="T17" fmla="*/ 11 h 12"/>
                <a:gd name="T18" fmla="*/ 41 w 44"/>
                <a:gd name="T19" fmla="*/ 11 h 12"/>
                <a:gd name="T20" fmla="*/ 36 w 44"/>
                <a:gd name="T21" fmla="*/ 8 h 12"/>
                <a:gd name="T22" fmla="*/ 28 w 44"/>
                <a:gd name="T23" fmla="*/ 5 h 12"/>
                <a:gd name="T24" fmla="*/ 19 w 44"/>
                <a:gd name="T25" fmla="*/ 1 h 12"/>
                <a:gd name="T26" fmla="*/ 10 w 44"/>
                <a:gd name="T27" fmla="*/ 0 h 12"/>
                <a:gd name="T28" fmla="*/ 4 w 44"/>
                <a:gd name="T29" fmla="*/ 0 h 12"/>
                <a:gd name="T30" fmla="*/ 0 w 44"/>
                <a:gd name="T31" fmla="*/ 4 h 12"/>
                <a:gd name="T32" fmla="*/ 0 w 44"/>
                <a:gd name="T33" fmla="*/ 12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4" h="12">
                  <a:moveTo>
                    <a:pt x="0" y="12"/>
                  </a:moveTo>
                  <a:lnTo>
                    <a:pt x="1" y="12"/>
                  </a:lnTo>
                  <a:lnTo>
                    <a:pt x="4" y="11"/>
                  </a:lnTo>
                  <a:lnTo>
                    <a:pt x="10" y="11"/>
                  </a:lnTo>
                  <a:lnTo>
                    <a:pt x="20" y="11"/>
                  </a:lnTo>
                  <a:lnTo>
                    <a:pt x="29" y="11"/>
                  </a:lnTo>
                  <a:lnTo>
                    <a:pt x="36" y="11"/>
                  </a:lnTo>
                  <a:lnTo>
                    <a:pt x="41" y="11"/>
                  </a:lnTo>
                  <a:lnTo>
                    <a:pt x="44" y="11"/>
                  </a:lnTo>
                  <a:lnTo>
                    <a:pt x="41" y="11"/>
                  </a:lnTo>
                  <a:lnTo>
                    <a:pt x="36" y="8"/>
                  </a:lnTo>
                  <a:lnTo>
                    <a:pt x="28" y="5"/>
                  </a:lnTo>
                  <a:lnTo>
                    <a:pt x="19" y="1"/>
                  </a:lnTo>
                  <a:lnTo>
                    <a:pt x="10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F0F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68" name="Freeform 223">
              <a:extLst>
                <a:ext uri="{FF2B5EF4-FFF2-40B4-BE49-F238E27FC236}">
                  <a16:creationId xmlns:a16="http://schemas.microsoft.com/office/drawing/2014/main" id="{D9E35E94-713C-1B73-E617-53DB386DF81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9" y="3428"/>
              <a:ext cx="44" cy="12"/>
            </a:xfrm>
            <a:custGeom>
              <a:avLst/>
              <a:gdLst>
                <a:gd name="T0" fmla="*/ 0 w 44"/>
                <a:gd name="T1" fmla="*/ 12 h 12"/>
                <a:gd name="T2" fmla="*/ 0 w 44"/>
                <a:gd name="T3" fmla="*/ 12 h 12"/>
                <a:gd name="T4" fmla="*/ 1 w 44"/>
                <a:gd name="T5" fmla="*/ 12 h 12"/>
                <a:gd name="T6" fmla="*/ 4 w 44"/>
                <a:gd name="T7" fmla="*/ 11 h 12"/>
                <a:gd name="T8" fmla="*/ 10 w 44"/>
                <a:gd name="T9" fmla="*/ 11 h 12"/>
                <a:gd name="T10" fmla="*/ 20 w 44"/>
                <a:gd name="T11" fmla="*/ 11 h 12"/>
                <a:gd name="T12" fmla="*/ 20 w 44"/>
                <a:gd name="T13" fmla="*/ 11 h 12"/>
                <a:gd name="T14" fmla="*/ 29 w 44"/>
                <a:gd name="T15" fmla="*/ 11 h 12"/>
                <a:gd name="T16" fmla="*/ 36 w 44"/>
                <a:gd name="T17" fmla="*/ 11 h 12"/>
                <a:gd name="T18" fmla="*/ 41 w 44"/>
                <a:gd name="T19" fmla="*/ 11 h 12"/>
                <a:gd name="T20" fmla="*/ 44 w 44"/>
                <a:gd name="T21" fmla="*/ 11 h 12"/>
                <a:gd name="T22" fmla="*/ 44 w 44"/>
                <a:gd name="T23" fmla="*/ 11 h 12"/>
                <a:gd name="T24" fmla="*/ 41 w 44"/>
                <a:gd name="T25" fmla="*/ 11 h 12"/>
                <a:gd name="T26" fmla="*/ 36 w 44"/>
                <a:gd name="T27" fmla="*/ 8 h 12"/>
                <a:gd name="T28" fmla="*/ 28 w 44"/>
                <a:gd name="T29" fmla="*/ 5 h 12"/>
                <a:gd name="T30" fmla="*/ 19 w 44"/>
                <a:gd name="T31" fmla="*/ 1 h 12"/>
                <a:gd name="T32" fmla="*/ 10 w 44"/>
                <a:gd name="T33" fmla="*/ 0 h 12"/>
                <a:gd name="T34" fmla="*/ 4 w 44"/>
                <a:gd name="T35" fmla="*/ 0 h 12"/>
                <a:gd name="T36" fmla="*/ 0 w 44"/>
                <a:gd name="T37" fmla="*/ 4 h 12"/>
                <a:gd name="T38" fmla="*/ 0 w 44"/>
                <a:gd name="T39" fmla="*/ 12 h 1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44" h="12">
                  <a:moveTo>
                    <a:pt x="0" y="12"/>
                  </a:moveTo>
                  <a:lnTo>
                    <a:pt x="0" y="12"/>
                  </a:lnTo>
                  <a:lnTo>
                    <a:pt x="1" y="12"/>
                  </a:lnTo>
                  <a:lnTo>
                    <a:pt x="4" y="11"/>
                  </a:lnTo>
                  <a:lnTo>
                    <a:pt x="10" y="11"/>
                  </a:lnTo>
                  <a:lnTo>
                    <a:pt x="20" y="11"/>
                  </a:lnTo>
                  <a:lnTo>
                    <a:pt x="29" y="11"/>
                  </a:lnTo>
                  <a:lnTo>
                    <a:pt x="36" y="11"/>
                  </a:lnTo>
                  <a:lnTo>
                    <a:pt x="41" y="11"/>
                  </a:lnTo>
                  <a:lnTo>
                    <a:pt x="44" y="11"/>
                  </a:lnTo>
                  <a:lnTo>
                    <a:pt x="41" y="11"/>
                  </a:lnTo>
                  <a:lnTo>
                    <a:pt x="36" y="8"/>
                  </a:lnTo>
                  <a:lnTo>
                    <a:pt x="28" y="5"/>
                  </a:lnTo>
                  <a:lnTo>
                    <a:pt x="19" y="1"/>
                  </a:lnTo>
                  <a:lnTo>
                    <a:pt x="10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1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69" name="Freeform 224">
              <a:extLst>
                <a:ext uri="{FF2B5EF4-FFF2-40B4-BE49-F238E27FC236}">
                  <a16:creationId xmlns:a16="http://schemas.microsoft.com/office/drawing/2014/main" id="{A49A9BB2-116F-DBB8-79F3-62A2B35B283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7" y="3652"/>
              <a:ext cx="15" cy="14"/>
            </a:xfrm>
            <a:custGeom>
              <a:avLst/>
              <a:gdLst>
                <a:gd name="T0" fmla="*/ 8 w 15"/>
                <a:gd name="T1" fmla="*/ 0 h 14"/>
                <a:gd name="T2" fmla="*/ 11 w 15"/>
                <a:gd name="T3" fmla="*/ 1 h 14"/>
                <a:gd name="T4" fmla="*/ 12 w 15"/>
                <a:gd name="T5" fmla="*/ 2 h 14"/>
                <a:gd name="T6" fmla="*/ 15 w 15"/>
                <a:gd name="T7" fmla="*/ 5 h 14"/>
                <a:gd name="T8" fmla="*/ 15 w 15"/>
                <a:gd name="T9" fmla="*/ 9 h 14"/>
                <a:gd name="T10" fmla="*/ 15 w 15"/>
                <a:gd name="T11" fmla="*/ 10 h 14"/>
                <a:gd name="T12" fmla="*/ 12 w 15"/>
                <a:gd name="T13" fmla="*/ 13 h 14"/>
                <a:gd name="T14" fmla="*/ 11 w 15"/>
                <a:gd name="T15" fmla="*/ 14 h 14"/>
                <a:gd name="T16" fmla="*/ 8 w 15"/>
                <a:gd name="T17" fmla="*/ 14 h 14"/>
                <a:gd name="T18" fmla="*/ 4 w 15"/>
                <a:gd name="T19" fmla="*/ 14 h 14"/>
                <a:gd name="T20" fmla="*/ 3 w 15"/>
                <a:gd name="T21" fmla="*/ 13 h 14"/>
                <a:gd name="T22" fmla="*/ 0 w 15"/>
                <a:gd name="T23" fmla="*/ 10 h 14"/>
                <a:gd name="T24" fmla="*/ 0 w 15"/>
                <a:gd name="T25" fmla="*/ 9 h 14"/>
                <a:gd name="T26" fmla="*/ 0 w 15"/>
                <a:gd name="T27" fmla="*/ 5 h 14"/>
                <a:gd name="T28" fmla="*/ 3 w 15"/>
                <a:gd name="T29" fmla="*/ 2 h 14"/>
                <a:gd name="T30" fmla="*/ 4 w 15"/>
                <a:gd name="T31" fmla="*/ 1 h 14"/>
                <a:gd name="T32" fmla="*/ 8 w 15"/>
                <a:gd name="T33" fmla="*/ 0 h 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5" h="14">
                  <a:moveTo>
                    <a:pt x="8" y="0"/>
                  </a:moveTo>
                  <a:lnTo>
                    <a:pt x="11" y="1"/>
                  </a:lnTo>
                  <a:lnTo>
                    <a:pt x="12" y="2"/>
                  </a:lnTo>
                  <a:lnTo>
                    <a:pt x="15" y="5"/>
                  </a:lnTo>
                  <a:lnTo>
                    <a:pt x="15" y="9"/>
                  </a:lnTo>
                  <a:lnTo>
                    <a:pt x="15" y="10"/>
                  </a:lnTo>
                  <a:lnTo>
                    <a:pt x="12" y="13"/>
                  </a:lnTo>
                  <a:lnTo>
                    <a:pt x="11" y="14"/>
                  </a:lnTo>
                  <a:lnTo>
                    <a:pt x="8" y="14"/>
                  </a:lnTo>
                  <a:lnTo>
                    <a:pt x="4" y="14"/>
                  </a:lnTo>
                  <a:lnTo>
                    <a:pt x="3" y="13"/>
                  </a:lnTo>
                  <a:lnTo>
                    <a:pt x="0" y="10"/>
                  </a:lnTo>
                  <a:lnTo>
                    <a:pt x="0" y="9"/>
                  </a:lnTo>
                  <a:lnTo>
                    <a:pt x="0" y="5"/>
                  </a:lnTo>
                  <a:lnTo>
                    <a:pt x="3" y="2"/>
                  </a:lnTo>
                  <a:lnTo>
                    <a:pt x="4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1E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70" name="Freeform 225">
              <a:extLst>
                <a:ext uri="{FF2B5EF4-FFF2-40B4-BE49-F238E27FC236}">
                  <a16:creationId xmlns:a16="http://schemas.microsoft.com/office/drawing/2014/main" id="{56C8884C-D62F-2288-6138-2196C61CC2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7" y="3652"/>
              <a:ext cx="15" cy="14"/>
            </a:xfrm>
            <a:custGeom>
              <a:avLst/>
              <a:gdLst>
                <a:gd name="T0" fmla="*/ 8 w 15"/>
                <a:gd name="T1" fmla="*/ 0 h 14"/>
                <a:gd name="T2" fmla="*/ 8 w 15"/>
                <a:gd name="T3" fmla="*/ 0 h 14"/>
                <a:gd name="T4" fmla="*/ 11 w 15"/>
                <a:gd name="T5" fmla="*/ 1 h 14"/>
                <a:gd name="T6" fmla="*/ 12 w 15"/>
                <a:gd name="T7" fmla="*/ 2 h 14"/>
                <a:gd name="T8" fmla="*/ 15 w 15"/>
                <a:gd name="T9" fmla="*/ 5 h 14"/>
                <a:gd name="T10" fmla="*/ 15 w 15"/>
                <a:gd name="T11" fmla="*/ 9 h 14"/>
                <a:gd name="T12" fmla="*/ 15 w 15"/>
                <a:gd name="T13" fmla="*/ 9 h 14"/>
                <a:gd name="T14" fmla="*/ 15 w 15"/>
                <a:gd name="T15" fmla="*/ 10 h 14"/>
                <a:gd name="T16" fmla="*/ 12 w 15"/>
                <a:gd name="T17" fmla="*/ 13 h 14"/>
                <a:gd name="T18" fmla="*/ 11 w 15"/>
                <a:gd name="T19" fmla="*/ 14 h 14"/>
                <a:gd name="T20" fmla="*/ 8 w 15"/>
                <a:gd name="T21" fmla="*/ 14 h 14"/>
                <a:gd name="T22" fmla="*/ 8 w 15"/>
                <a:gd name="T23" fmla="*/ 14 h 14"/>
                <a:gd name="T24" fmla="*/ 4 w 15"/>
                <a:gd name="T25" fmla="*/ 14 h 14"/>
                <a:gd name="T26" fmla="*/ 3 w 15"/>
                <a:gd name="T27" fmla="*/ 13 h 14"/>
                <a:gd name="T28" fmla="*/ 0 w 15"/>
                <a:gd name="T29" fmla="*/ 10 h 14"/>
                <a:gd name="T30" fmla="*/ 0 w 15"/>
                <a:gd name="T31" fmla="*/ 9 h 14"/>
                <a:gd name="T32" fmla="*/ 0 w 15"/>
                <a:gd name="T33" fmla="*/ 9 h 14"/>
                <a:gd name="T34" fmla="*/ 0 w 15"/>
                <a:gd name="T35" fmla="*/ 5 h 14"/>
                <a:gd name="T36" fmla="*/ 3 w 15"/>
                <a:gd name="T37" fmla="*/ 2 h 14"/>
                <a:gd name="T38" fmla="*/ 4 w 15"/>
                <a:gd name="T39" fmla="*/ 1 h 14"/>
                <a:gd name="T40" fmla="*/ 8 w 15"/>
                <a:gd name="T41" fmla="*/ 0 h 1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5" h="14">
                  <a:moveTo>
                    <a:pt x="8" y="0"/>
                  </a:moveTo>
                  <a:lnTo>
                    <a:pt x="8" y="0"/>
                  </a:lnTo>
                  <a:lnTo>
                    <a:pt x="11" y="1"/>
                  </a:lnTo>
                  <a:lnTo>
                    <a:pt x="12" y="2"/>
                  </a:lnTo>
                  <a:lnTo>
                    <a:pt x="15" y="5"/>
                  </a:lnTo>
                  <a:lnTo>
                    <a:pt x="15" y="9"/>
                  </a:lnTo>
                  <a:lnTo>
                    <a:pt x="15" y="10"/>
                  </a:lnTo>
                  <a:lnTo>
                    <a:pt x="12" y="13"/>
                  </a:lnTo>
                  <a:lnTo>
                    <a:pt x="11" y="14"/>
                  </a:lnTo>
                  <a:lnTo>
                    <a:pt x="8" y="14"/>
                  </a:lnTo>
                  <a:lnTo>
                    <a:pt x="4" y="14"/>
                  </a:lnTo>
                  <a:lnTo>
                    <a:pt x="3" y="13"/>
                  </a:lnTo>
                  <a:lnTo>
                    <a:pt x="0" y="10"/>
                  </a:lnTo>
                  <a:lnTo>
                    <a:pt x="0" y="9"/>
                  </a:lnTo>
                  <a:lnTo>
                    <a:pt x="0" y="5"/>
                  </a:lnTo>
                  <a:lnTo>
                    <a:pt x="3" y="2"/>
                  </a:lnTo>
                  <a:lnTo>
                    <a:pt x="4" y="1"/>
                  </a:lnTo>
                  <a:lnTo>
                    <a:pt x="8" y="0"/>
                  </a:lnTo>
                </a:path>
              </a:pathLst>
            </a:custGeom>
            <a:noFill/>
            <a:ln w="0">
              <a:solidFill>
                <a:srgbClr val="FF1E1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71" name="Freeform 226">
              <a:extLst>
                <a:ext uri="{FF2B5EF4-FFF2-40B4-BE49-F238E27FC236}">
                  <a16:creationId xmlns:a16="http://schemas.microsoft.com/office/drawing/2014/main" id="{4526BCAC-0FF2-123C-46D8-887BFFB2444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7" y="3304"/>
              <a:ext cx="101" cy="194"/>
            </a:xfrm>
            <a:custGeom>
              <a:avLst/>
              <a:gdLst>
                <a:gd name="T0" fmla="*/ 0 w 101"/>
                <a:gd name="T1" fmla="*/ 52 h 194"/>
                <a:gd name="T2" fmla="*/ 4 w 101"/>
                <a:gd name="T3" fmla="*/ 0 h 194"/>
                <a:gd name="T4" fmla="*/ 5 w 101"/>
                <a:gd name="T5" fmla="*/ 5 h 194"/>
                <a:gd name="T6" fmla="*/ 10 w 101"/>
                <a:gd name="T7" fmla="*/ 17 h 194"/>
                <a:gd name="T8" fmla="*/ 18 w 101"/>
                <a:gd name="T9" fmla="*/ 38 h 194"/>
                <a:gd name="T10" fmla="*/ 29 w 101"/>
                <a:gd name="T11" fmla="*/ 63 h 194"/>
                <a:gd name="T12" fmla="*/ 43 w 101"/>
                <a:gd name="T13" fmla="*/ 91 h 194"/>
                <a:gd name="T14" fmla="*/ 57 w 101"/>
                <a:gd name="T15" fmla="*/ 121 h 194"/>
                <a:gd name="T16" fmla="*/ 74 w 101"/>
                <a:gd name="T17" fmla="*/ 151 h 194"/>
                <a:gd name="T18" fmla="*/ 91 w 101"/>
                <a:gd name="T19" fmla="*/ 179 h 194"/>
                <a:gd name="T20" fmla="*/ 101 w 101"/>
                <a:gd name="T21" fmla="*/ 194 h 194"/>
                <a:gd name="T22" fmla="*/ 97 w 101"/>
                <a:gd name="T23" fmla="*/ 189 h 194"/>
                <a:gd name="T24" fmla="*/ 83 w 101"/>
                <a:gd name="T25" fmla="*/ 170 h 194"/>
                <a:gd name="T26" fmla="*/ 63 w 101"/>
                <a:gd name="T27" fmla="*/ 141 h 194"/>
                <a:gd name="T28" fmla="*/ 41 w 101"/>
                <a:gd name="T29" fmla="*/ 110 h 194"/>
                <a:gd name="T30" fmla="*/ 21 w 101"/>
                <a:gd name="T31" fmla="*/ 82 h 194"/>
                <a:gd name="T32" fmla="*/ 5 w 101"/>
                <a:gd name="T33" fmla="*/ 60 h 194"/>
                <a:gd name="T34" fmla="*/ 0 w 101"/>
                <a:gd name="T35" fmla="*/ 52 h 19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01" h="194">
                  <a:moveTo>
                    <a:pt x="0" y="52"/>
                  </a:moveTo>
                  <a:lnTo>
                    <a:pt x="4" y="0"/>
                  </a:lnTo>
                  <a:lnTo>
                    <a:pt x="5" y="5"/>
                  </a:lnTo>
                  <a:lnTo>
                    <a:pt x="10" y="17"/>
                  </a:lnTo>
                  <a:lnTo>
                    <a:pt x="18" y="38"/>
                  </a:lnTo>
                  <a:lnTo>
                    <a:pt x="29" y="63"/>
                  </a:lnTo>
                  <a:lnTo>
                    <a:pt x="43" y="91"/>
                  </a:lnTo>
                  <a:lnTo>
                    <a:pt x="57" y="121"/>
                  </a:lnTo>
                  <a:lnTo>
                    <a:pt x="74" y="151"/>
                  </a:lnTo>
                  <a:lnTo>
                    <a:pt x="91" y="179"/>
                  </a:lnTo>
                  <a:lnTo>
                    <a:pt x="101" y="194"/>
                  </a:lnTo>
                  <a:lnTo>
                    <a:pt x="97" y="189"/>
                  </a:lnTo>
                  <a:lnTo>
                    <a:pt x="83" y="170"/>
                  </a:lnTo>
                  <a:lnTo>
                    <a:pt x="63" y="141"/>
                  </a:lnTo>
                  <a:lnTo>
                    <a:pt x="41" y="110"/>
                  </a:lnTo>
                  <a:lnTo>
                    <a:pt x="21" y="82"/>
                  </a:lnTo>
                  <a:lnTo>
                    <a:pt x="5" y="60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FFF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72" name="Freeform 227">
              <a:extLst>
                <a:ext uri="{FF2B5EF4-FFF2-40B4-BE49-F238E27FC236}">
                  <a16:creationId xmlns:a16="http://schemas.microsoft.com/office/drawing/2014/main" id="{C8C1FEE1-EA75-3F5B-B021-EB177973751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7" y="3304"/>
              <a:ext cx="101" cy="194"/>
            </a:xfrm>
            <a:custGeom>
              <a:avLst/>
              <a:gdLst>
                <a:gd name="T0" fmla="*/ 0 w 101"/>
                <a:gd name="T1" fmla="*/ 52 h 194"/>
                <a:gd name="T2" fmla="*/ 4 w 101"/>
                <a:gd name="T3" fmla="*/ 0 h 194"/>
                <a:gd name="T4" fmla="*/ 4 w 101"/>
                <a:gd name="T5" fmla="*/ 0 h 194"/>
                <a:gd name="T6" fmla="*/ 5 w 101"/>
                <a:gd name="T7" fmla="*/ 5 h 194"/>
                <a:gd name="T8" fmla="*/ 10 w 101"/>
                <a:gd name="T9" fmla="*/ 17 h 194"/>
                <a:gd name="T10" fmla="*/ 18 w 101"/>
                <a:gd name="T11" fmla="*/ 38 h 194"/>
                <a:gd name="T12" fmla="*/ 29 w 101"/>
                <a:gd name="T13" fmla="*/ 63 h 194"/>
                <a:gd name="T14" fmla="*/ 43 w 101"/>
                <a:gd name="T15" fmla="*/ 91 h 194"/>
                <a:gd name="T16" fmla="*/ 57 w 101"/>
                <a:gd name="T17" fmla="*/ 121 h 194"/>
                <a:gd name="T18" fmla="*/ 74 w 101"/>
                <a:gd name="T19" fmla="*/ 151 h 194"/>
                <a:gd name="T20" fmla="*/ 91 w 101"/>
                <a:gd name="T21" fmla="*/ 179 h 194"/>
                <a:gd name="T22" fmla="*/ 91 w 101"/>
                <a:gd name="T23" fmla="*/ 179 h 194"/>
                <a:gd name="T24" fmla="*/ 101 w 101"/>
                <a:gd name="T25" fmla="*/ 194 h 194"/>
                <a:gd name="T26" fmla="*/ 97 w 101"/>
                <a:gd name="T27" fmla="*/ 189 h 194"/>
                <a:gd name="T28" fmla="*/ 83 w 101"/>
                <a:gd name="T29" fmla="*/ 170 h 194"/>
                <a:gd name="T30" fmla="*/ 63 w 101"/>
                <a:gd name="T31" fmla="*/ 141 h 194"/>
                <a:gd name="T32" fmla="*/ 41 w 101"/>
                <a:gd name="T33" fmla="*/ 110 h 194"/>
                <a:gd name="T34" fmla="*/ 21 w 101"/>
                <a:gd name="T35" fmla="*/ 82 h 194"/>
                <a:gd name="T36" fmla="*/ 5 w 101"/>
                <a:gd name="T37" fmla="*/ 60 h 194"/>
                <a:gd name="T38" fmla="*/ 0 w 101"/>
                <a:gd name="T39" fmla="*/ 52 h 19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01" h="194">
                  <a:moveTo>
                    <a:pt x="0" y="52"/>
                  </a:moveTo>
                  <a:lnTo>
                    <a:pt x="4" y="0"/>
                  </a:lnTo>
                  <a:lnTo>
                    <a:pt x="5" y="5"/>
                  </a:lnTo>
                  <a:lnTo>
                    <a:pt x="10" y="17"/>
                  </a:lnTo>
                  <a:lnTo>
                    <a:pt x="18" y="38"/>
                  </a:lnTo>
                  <a:lnTo>
                    <a:pt x="29" y="63"/>
                  </a:lnTo>
                  <a:lnTo>
                    <a:pt x="43" y="91"/>
                  </a:lnTo>
                  <a:lnTo>
                    <a:pt x="57" y="121"/>
                  </a:lnTo>
                  <a:lnTo>
                    <a:pt x="74" y="151"/>
                  </a:lnTo>
                  <a:lnTo>
                    <a:pt x="91" y="179"/>
                  </a:lnTo>
                  <a:lnTo>
                    <a:pt x="101" y="194"/>
                  </a:lnTo>
                  <a:lnTo>
                    <a:pt x="97" y="189"/>
                  </a:lnTo>
                  <a:lnTo>
                    <a:pt x="83" y="170"/>
                  </a:lnTo>
                  <a:lnTo>
                    <a:pt x="63" y="141"/>
                  </a:lnTo>
                  <a:lnTo>
                    <a:pt x="41" y="110"/>
                  </a:lnTo>
                  <a:lnTo>
                    <a:pt x="21" y="82"/>
                  </a:lnTo>
                  <a:lnTo>
                    <a:pt x="5" y="60"/>
                  </a:lnTo>
                  <a:lnTo>
                    <a:pt x="0" y="5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73" name="Freeform 228">
              <a:extLst>
                <a:ext uri="{FF2B5EF4-FFF2-40B4-BE49-F238E27FC236}">
                  <a16:creationId xmlns:a16="http://schemas.microsoft.com/office/drawing/2014/main" id="{CDADDF7D-BF4D-4A85-25FA-F71531EE07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3" y="3304"/>
              <a:ext cx="238" cy="174"/>
            </a:xfrm>
            <a:custGeom>
              <a:avLst/>
              <a:gdLst>
                <a:gd name="T0" fmla="*/ 13 w 238"/>
                <a:gd name="T1" fmla="*/ 174 h 174"/>
                <a:gd name="T2" fmla="*/ 10 w 238"/>
                <a:gd name="T3" fmla="*/ 159 h 174"/>
                <a:gd name="T4" fmla="*/ 4 w 238"/>
                <a:gd name="T5" fmla="*/ 127 h 174"/>
                <a:gd name="T6" fmla="*/ 0 w 238"/>
                <a:gd name="T7" fmla="*/ 91 h 174"/>
                <a:gd name="T8" fmla="*/ 3 w 238"/>
                <a:gd name="T9" fmla="*/ 70 h 174"/>
                <a:gd name="T10" fmla="*/ 10 w 238"/>
                <a:gd name="T11" fmla="*/ 64 h 174"/>
                <a:gd name="T12" fmla="*/ 19 w 238"/>
                <a:gd name="T13" fmla="*/ 60 h 174"/>
                <a:gd name="T14" fmla="*/ 31 w 238"/>
                <a:gd name="T15" fmla="*/ 56 h 174"/>
                <a:gd name="T16" fmla="*/ 48 w 238"/>
                <a:gd name="T17" fmla="*/ 52 h 174"/>
                <a:gd name="T18" fmla="*/ 65 w 238"/>
                <a:gd name="T19" fmla="*/ 48 h 174"/>
                <a:gd name="T20" fmla="*/ 85 w 238"/>
                <a:gd name="T21" fmla="*/ 43 h 174"/>
                <a:gd name="T22" fmla="*/ 107 w 238"/>
                <a:gd name="T23" fmla="*/ 38 h 174"/>
                <a:gd name="T24" fmla="*/ 131 w 238"/>
                <a:gd name="T25" fmla="*/ 32 h 174"/>
                <a:gd name="T26" fmla="*/ 154 w 238"/>
                <a:gd name="T27" fmla="*/ 25 h 174"/>
                <a:gd name="T28" fmla="*/ 174 w 238"/>
                <a:gd name="T29" fmla="*/ 20 h 174"/>
                <a:gd name="T30" fmla="*/ 192 w 238"/>
                <a:gd name="T31" fmla="*/ 13 h 174"/>
                <a:gd name="T32" fmla="*/ 208 w 238"/>
                <a:gd name="T33" fmla="*/ 9 h 174"/>
                <a:gd name="T34" fmla="*/ 220 w 238"/>
                <a:gd name="T35" fmla="*/ 5 h 174"/>
                <a:gd name="T36" fmla="*/ 229 w 238"/>
                <a:gd name="T37" fmla="*/ 1 h 174"/>
                <a:gd name="T38" fmla="*/ 235 w 238"/>
                <a:gd name="T39" fmla="*/ 0 h 174"/>
                <a:gd name="T40" fmla="*/ 238 w 238"/>
                <a:gd name="T41" fmla="*/ 0 h 174"/>
                <a:gd name="T42" fmla="*/ 238 w 238"/>
                <a:gd name="T43" fmla="*/ 58 h 174"/>
                <a:gd name="T44" fmla="*/ 13 w 238"/>
                <a:gd name="T45" fmla="*/ 174 h 17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38" h="174">
                  <a:moveTo>
                    <a:pt x="13" y="174"/>
                  </a:moveTo>
                  <a:lnTo>
                    <a:pt x="10" y="159"/>
                  </a:lnTo>
                  <a:lnTo>
                    <a:pt x="4" y="127"/>
                  </a:lnTo>
                  <a:lnTo>
                    <a:pt x="0" y="91"/>
                  </a:lnTo>
                  <a:lnTo>
                    <a:pt x="3" y="70"/>
                  </a:lnTo>
                  <a:lnTo>
                    <a:pt x="10" y="64"/>
                  </a:lnTo>
                  <a:lnTo>
                    <a:pt x="19" y="60"/>
                  </a:lnTo>
                  <a:lnTo>
                    <a:pt x="31" y="56"/>
                  </a:lnTo>
                  <a:lnTo>
                    <a:pt x="48" y="52"/>
                  </a:lnTo>
                  <a:lnTo>
                    <a:pt x="65" y="48"/>
                  </a:lnTo>
                  <a:lnTo>
                    <a:pt x="85" y="43"/>
                  </a:lnTo>
                  <a:lnTo>
                    <a:pt x="107" y="38"/>
                  </a:lnTo>
                  <a:lnTo>
                    <a:pt x="131" y="32"/>
                  </a:lnTo>
                  <a:lnTo>
                    <a:pt x="154" y="25"/>
                  </a:lnTo>
                  <a:lnTo>
                    <a:pt x="174" y="20"/>
                  </a:lnTo>
                  <a:lnTo>
                    <a:pt x="192" y="13"/>
                  </a:lnTo>
                  <a:lnTo>
                    <a:pt x="208" y="9"/>
                  </a:lnTo>
                  <a:lnTo>
                    <a:pt x="220" y="5"/>
                  </a:lnTo>
                  <a:lnTo>
                    <a:pt x="229" y="1"/>
                  </a:lnTo>
                  <a:lnTo>
                    <a:pt x="235" y="0"/>
                  </a:lnTo>
                  <a:lnTo>
                    <a:pt x="238" y="0"/>
                  </a:lnTo>
                  <a:lnTo>
                    <a:pt x="238" y="58"/>
                  </a:lnTo>
                  <a:lnTo>
                    <a:pt x="13" y="174"/>
                  </a:lnTo>
                  <a:close/>
                </a:path>
              </a:pathLst>
            </a:custGeom>
            <a:solidFill>
              <a:srgbClr val="FFF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74" name="Freeform 229">
              <a:extLst>
                <a:ext uri="{FF2B5EF4-FFF2-40B4-BE49-F238E27FC236}">
                  <a16:creationId xmlns:a16="http://schemas.microsoft.com/office/drawing/2014/main" id="{73966883-51DB-42BE-C8C0-B07A986E2C2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3" y="3304"/>
              <a:ext cx="238" cy="174"/>
            </a:xfrm>
            <a:custGeom>
              <a:avLst/>
              <a:gdLst>
                <a:gd name="T0" fmla="*/ 13 w 238"/>
                <a:gd name="T1" fmla="*/ 174 h 174"/>
                <a:gd name="T2" fmla="*/ 13 w 238"/>
                <a:gd name="T3" fmla="*/ 174 h 174"/>
                <a:gd name="T4" fmla="*/ 10 w 238"/>
                <a:gd name="T5" fmla="*/ 159 h 174"/>
                <a:gd name="T6" fmla="*/ 4 w 238"/>
                <a:gd name="T7" fmla="*/ 127 h 174"/>
                <a:gd name="T8" fmla="*/ 0 w 238"/>
                <a:gd name="T9" fmla="*/ 91 h 174"/>
                <a:gd name="T10" fmla="*/ 3 w 238"/>
                <a:gd name="T11" fmla="*/ 70 h 174"/>
                <a:gd name="T12" fmla="*/ 3 w 238"/>
                <a:gd name="T13" fmla="*/ 70 h 174"/>
                <a:gd name="T14" fmla="*/ 10 w 238"/>
                <a:gd name="T15" fmla="*/ 64 h 174"/>
                <a:gd name="T16" fmla="*/ 19 w 238"/>
                <a:gd name="T17" fmla="*/ 60 h 174"/>
                <a:gd name="T18" fmla="*/ 31 w 238"/>
                <a:gd name="T19" fmla="*/ 56 h 174"/>
                <a:gd name="T20" fmla="*/ 48 w 238"/>
                <a:gd name="T21" fmla="*/ 52 h 174"/>
                <a:gd name="T22" fmla="*/ 65 w 238"/>
                <a:gd name="T23" fmla="*/ 48 h 174"/>
                <a:gd name="T24" fmla="*/ 85 w 238"/>
                <a:gd name="T25" fmla="*/ 43 h 174"/>
                <a:gd name="T26" fmla="*/ 107 w 238"/>
                <a:gd name="T27" fmla="*/ 38 h 174"/>
                <a:gd name="T28" fmla="*/ 131 w 238"/>
                <a:gd name="T29" fmla="*/ 32 h 174"/>
                <a:gd name="T30" fmla="*/ 131 w 238"/>
                <a:gd name="T31" fmla="*/ 32 h 174"/>
                <a:gd name="T32" fmla="*/ 154 w 238"/>
                <a:gd name="T33" fmla="*/ 25 h 174"/>
                <a:gd name="T34" fmla="*/ 174 w 238"/>
                <a:gd name="T35" fmla="*/ 20 h 174"/>
                <a:gd name="T36" fmla="*/ 192 w 238"/>
                <a:gd name="T37" fmla="*/ 13 h 174"/>
                <a:gd name="T38" fmla="*/ 208 w 238"/>
                <a:gd name="T39" fmla="*/ 9 h 174"/>
                <a:gd name="T40" fmla="*/ 220 w 238"/>
                <a:gd name="T41" fmla="*/ 5 h 174"/>
                <a:gd name="T42" fmla="*/ 229 w 238"/>
                <a:gd name="T43" fmla="*/ 1 h 174"/>
                <a:gd name="T44" fmla="*/ 235 w 238"/>
                <a:gd name="T45" fmla="*/ 0 h 174"/>
                <a:gd name="T46" fmla="*/ 238 w 238"/>
                <a:gd name="T47" fmla="*/ 0 h 174"/>
                <a:gd name="T48" fmla="*/ 238 w 238"/>
                <a:gd name="T49" fmla="*/ 58 h 174"/>
                <a:gd name="T50" fmla="*/ 13 w 238"/>
                <a:gd name="T51" fmla="*/ 174 h 17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38" h="174">
                  <a:moveTo>
                    <a:pt x="13" y="174"/>
                  </a:moveTo>
                  <a:lnTo>
                    <a:pt x="13" y="174"/>
                  </a:lnTo>
                  <a:lnTo>
                    <a:pt x="10" y="159"/>
                  </a:lnTo>
                  <a:lnTo>
                    <a:pt x="4" y="127"/>
                  </a:lnTo>
                  <a:lnTo>
                    <a:pt x="0" y="91"/>
                  </a:lnTo>
                  <a:lnTo>
                    <a:pt x="3" y="70"/>
                  </a:lnTo>
                  <a:lnTo>
                    <a:pt x="10" y="64"/>
                  </a:lnTo>
                  <a:lnTo>
                    <a:pt x="19" y="60"/>
                  </a:lnTo>
                  <a:lnTo>
                    <a:pt x="31" y="56"/>
                  </a:lnTo>
                  <a:lnTo>
                    <a:pt x="48" y="52"/>
                  </a:lnTo>
                  <a:lnTo>
                    <a:pt x="65" y="48"/>
                  </a:lnTo>
                  <a:lnTo>
                    <a:pt x="85" y="43"/>
                  </a:lnTo>
                  <a:lnTo>
                    <a:pt x="107" y="38"/>
                  </a:lnTo>
                  <a:lnTo>
                    <a:pt x="131" y="32"/>
                  </a:lnTo>
                  <a:lnTo>
                    <a:pt x="154" y="25"/>
                  </a:lnTo>
                  <a:lnTo>
                    <a:pt x="174" y="20"/>
                  </a:lnTo>
                  <a:lnTo>
                    <a:pt x="192" y="13"/>
                  </a:lnTo>
                  <a:lnTo>
                    <a:pt x="208" y="9"/>
                  </a:lnTo>
                  <a:lnTo>
                    <a:pt x="220" y="5"/>
                  </a:lnTo>
                  <a:lnTo>
                    <a:pt x="229" y="1"/>
                  </a:lnTo>
                  <a:lnTo>
                    <a:pt x="235" y="0"/>
                  </a:lnTo>
                  <a:lnTo>
                    <a:pt x="238" y="0"/>
                  </a:lnTo>
                  <a:lnTo>
                    <a:pt x="238" y="58"/>
                  </a:lnTo>
                  <a:lnTo>
                    <a:pt x="13" y="174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75" name="Freeform 230">
              <a:extLst>
                <a:ext uri="{FF2B5EF4-FFF2-40B4-BE49-F238E27FC236}">
                  <a16:creationId xmlns:a16="http://schemas.microsoft.com/office/drawing/2014/main" id="{70CAA57D-9CFF-9921-FEF2-F7913C2A79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5" y="3383"/>
              <a:ext cx="236" cy="101"/>
            </a:xfrm>
            <a:custGeom>
              <a:avLst/>
              <a:gdLst>
                <a:gd name="T0" fmla="*/ 236 w 236"/>
                <a:gd name="T1" fmla="*/ 33 h 101"/>
                <a:gd name="T2" fmla="*/ 203 w 236"/>
                <a:gd name="T3" fmla="*/ 0 h 101"/>
                <a:gd name="T4" fmla="*/ 0 w 236"/>
                <a:gd name="T5" fmla="*/ 101 h 101"/>
                <a:gd name="T6" fmla="*/ 3 w 236"/>
                <a:gd name="T7" fmla="*/ 100 h 101"/>
                <a:gd name="T8" fmla="*/ 9 w 236"/>
                <a:gd name="T9" fmla="*/ 99 h 101"/>
                <a:gd name="T10" fmla="*/ 20 w 236"/>
                <a:gd name="T11" fmla="*/ 95 h 101"/>
                <a:gd name="T12" fmla="*/ 34 w 236"/>
                <a:gd name="T13" fmla="*/ 91 h 101"/>
                <a:gd name="T14" fmla="*/ 51 w 236"/>
                <a:gd name="T15" fmla="*/ 85 h 101"/>
                <a:gd name="T16" fmla="*/ 69 w 236"/>
                <a:gd name="T17" fmla="*/ 79 h 101"/>
                <a:gd name="T18" fmla="*/ 89 w 236"/>
                <a:gd name="T19" fmla="*/ 73 h 101"/>
                <a:gd name="T20" fmla="*/ 110 w 236"/>
                <a:gd name="T21" fmla="*/ 66 h 101"/>
                <a:gd name="T22" fmla="*/ 132 w 236"/>
                <a:gd name="T23" fmla="*/ 60 h 101"/>
                <a:gd name="T24" fmla="*/ 152 w 236"/>
                <a:gd name="T25" fmla="*/ 53 h 101"/>
                <a:gd name="T26" fmla="*/ 172 w 236"/>
                <a:gd name="T27" fmla="*/ 48 h 101"/>
                <a:gd name="T28" fmla="*/ 190 w 236"/>
                <a:gd name="T29" fmla="*/ 42 h 101"/>
                <a:gd name="T30" fmla="*/ 206 w 236"/>
                <a:gd name="T31" fmla="*/ 38 h 101"/>
                <a:gd name="T32" fmla="*/ 220 w 236"/>
                <a:gd name="T33" fmla="*/ 35 h 101"/>
                <a:gd name="T34" fmla="*/ 230 w 236"/>
                <a:gd name="T35" fmla="*/ 33 h 101"/>
                <a:gd name="T36" fmla="*/ 236 w 236"/>
                <a:gd name="T37" fmla="*/ 33 h 10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36" h="101">
                  <a:moveTo>
                    <a:pt x="236" y="33"/>
                  </a:moveTo>
                  <a:lnTo>
                    <a:pt x="203" y="0"/>
                  </a:lnTo>
                  <a:lnTo>
                    <a:pt x="0" y="101"/>
                  </a:lnTo>
                  <a:lnTo>
                    <a:pt x="3" y="100"/>
                  </a:lnTo>
                  <a:lnTo>
                    <a:pt x="9" y="99"/>
                  </a:lnTo>
                  <a:lnTo>
                    <a:pt x="20" y="95"/>
                  </a:lnTo>
                  <a:lnTo>
                    <a:pt x="34" y="91"/>
                  </a:lnTo>
                  <a:lnTo>
                    <a:pt x="51" y="85"/>
                  </a:lnTo>
                  <a:lnTo>
                    <a:pt x="69" y="79"/>
                  </a:lnTo>
                  <a:lnTo>
                    <a:pt x="89" y="73"/>
                  </a:lnTo>
                  <a:lnTo>
                    <a:pt x="110" y="66"/>
                  </a:lnTo>
                  <a:lnTo>
                    <a:pt x="132" y="60"/>
                  </a:lnTo>
                  <a:lnTo>
                    <a:pt x="152" y="53"/>
                  </a:lnTo>
                  <a:lnTo>
                    <a:pt x="172" y="48"/>
                  </a:lnTo>
                  <a:lnTo>
                    <a:pt x="190" y="42"/>
                  </a:lnTo>
                  <a:lnTo>
                    <a:pt x="206" y="38"/>
                  </a:lnTo>
                  <a:lnTo>
                    <a:pt x="220" y="35"/>
                  </a:lnTo>
                  <a:lnTo>
                    <a:pt x="230" y="33"/>
                  </a:lnTo>
                  <a:lnTo>
                    <a:pt x="236" y="33"/>
                  </a:lnTo>
                  <a:close/>
                </a:path>
              </a:pathLst>
            </a:custGeom>
            <a:solidFill>
              <a:srgbClr val="E5E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76" name="Freeform 231">
              <a:extLst>
                <a:ext uri="{FF2B5EF4-FFF2-40B4-BE49-F238E27FC236}">
                  <a16:creationId xmlns:a16="http://schemas.microsoft.com/office/drawing/2014/main" id="{2378749B-9816-4966-990A-09454471278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0" y="3631"/>
              <a:ext cx="54" cy="23"/>
            </a:xfrm>
            <a:custGeom>
              <a:avLst/>
              <a:gdLst>
                <a:gd name="T0" fmla="*/ 0 w 54"/>
                <a:gd name="T1" fmla="*/ 0 h 23"/>
                <a:gd name="T2" fmla="*/ 3 w 54"/>
                <a:gd name="T3" fmla="*/ 3 h 23"/>
                <a:gd name="T4" fmla="*/ 9 w 54"/>
                <a:gd name="T5" fmla="*/ 10 h 23"/>
                <a:gd name="T6" fmla="*/ 15 w 54"/>
                <a:gd name="T7" fmla="*/ 17 h 23"/>
                <a:gd name="T8" fmla="*/ 15 w 54"/>
                <a:gd name="T9" fmla="*/ 22 h 23"/>
                <a:gd name="T10" fmla="*/ 15 w 54"/>
                <a:gd name="T11" fmla="*/ 23 h 23"/>
                <a:gd name="T12" fmla="*/ 19 w 54"/>
                <a:gd name="T13" fmla="*/ 22 h 23"/>
                <a:gd name="T14" fmla="*/ 24 w 54"/>
                <a:gd name="T15" fmla="*/ 19 h 23"/>
                <a:gd name="T16" fmla="*/ 32 w 54"/>
                <a:gd name="T17" fmla="*/ 17 h 23"/>
                <a:gd name="T18" fmla="*/ 40 w 54"/>
                <a:gd name="T19" fmla="*/ 14 h 23"/>
                <a:gd name="T20" fmla="*/ 47 w 54"/>
                <a:gd name="T21" fmla="*/ 10 h 23"/>
                <a:gd name="T22" fmla="*/ 53 w 54"/>
                <a:gd name="T23" fmla="*/ 9 h 23"/>
                <a:gd name="T24" fmla="*/ 54 w 54"/>
                <a:gd name="T25" fmla="*/ 7 h 23"/>
                <a:gd name="T26" fmla="*/ 0 w 54"/>
                <a:gd name="T27" fmla="*/ 0 h 2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4" h="23">
                  <a:moveTo>
                    <a:pt x="0" y="0"/>
                  </a:moveTo>
                  <a:lnTo>
                    <a:pt x="3" y="3"/>
                  </a:lnTo>
                  <a:lnTo>
                    <a:pt x="9" y="10"/>
                  </a:lnTo>
                  <a:lnTo>
                    <a:pt x="15" y="17"/>
                  </a:lnTo>
                  <a:lnTo>
                    <a:pt x="15" y="22"/>
                  </a:lnTo>
                  <a:lnTo>
                    <a:pt x="15" y="23"/>
                  </a:lnTo>
                  <a:lnTo>
                    <a:pt x="19" y="22"/>
                  </a:lnTo>
                  <a:lnTo>
                    <a:pt x="24" y="19"/>
                  </a:lnTo>
                  <a:lnTo>
                    <a:pt x="32" y="17"/>
                  </a:lnTo>
                  <a:lnTo>
                    <a:pt x="40" y="14"/>
                  </a:lnTo>
                  <a:lnTo>
                    <a:pt x="47" y="10"/>
                  </a:lnTo>
                  <a:lnTo>
                    <a:pt x="53" y="9"/>
                  </a:lnTo>
                  <a:lnTo>
                    <a:pt x="54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77" name="Freeform 232">
              <a:extLst>
                <a:ext uri="{FF2B5EF4-FFF2-40B4-BE49-F238E27FC236}">
                  <a16:creationId xmlns:a16="http://schemas.microsoft.com/office/drawing/2014/main" id="{AF1E695C-4702-2D65-E68C-86946AF373A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5" y="3309"/>
              <a:ext cx="212" cy="154"/>
            </a:xfrm>
            <a:custGeom>
              <a:avLst/>
              <a:gdLst>
                <a:gd name="T0" fmla="*/ 212 w 212"/>
                <a:gd name="T1" fmla="*/ 0 h 154"/>
                <a:gd name="T2" fmla="*/ 209 w 212"/>
                <a:gd name="T3" fmla="*/ 47 h 154"/>
                <a:gd name="T4" fmla="*/ 0 w 212"/>
                <a:gd name="T5" fmla="*/ 154 h 154"/>
                <a:gd name="T6" fmla="*/ 9 w 212"/>
                <a:gd name="T7" fmla="*/ 148 h 154"/>
                <a:gd name="T8" fmla="*/ 34 w 212"/>
                <a:gd name="T9" fmla="*/ 135 h 154"/>
                <a:gd name="T10" fmla="*/ 67 w 212"/>
                <a:gd name="T11" fmla="*/ 113 h 154"/>
                <a:gd name="T12" fmla="*/ 106 w 212"/>
                <a:gd name="T13" fmla="*/ 89 h 154"/>
                <a:gd name="T14" fmla="*/ 144 w 212"/>
                <a:gd name="T15" fmla="*/ 64 h 154"/>
                <a:gd name="T16" fmla="*/ 178 w 212"/>
                <a:gd name="T17" fmla="*/ 38 h 154"/>
                <a:gd name="T18" fmla="*/ 202 w 212"/>
                <a:gd name="T19" fmla="*/ 16 h 154"/>
                <a:gd name="T20" fmla="*/ 212 w 212"/>
                <a:gd name="T21" fmla="*/ 0 h 15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12" h="154">
                  <a:moveTo>
                    <a:pt x="212" y="0"/>
                  </a:moveTo>
                  <a:lnTo>
                    <a:pt x="209" y="47"/>
                  </a:lnTo>
                  <a:lnTo>
                    <a:pt x="0" y="154"/>
                  </a:lnTo>
                  <a:lnTo>
                    <a:pt x="9" y="148"/>
                  </a:lnTo>
                  <a:lnTo>
                    <a:pt x="34" y="135"/>
                  </a:lnTo>
                  <a:lnTo>
                    <a:pt x="67" y="113"/>
                  </a:lnTo>
                  <a:lnTo>
                    <a:pt x="106" y="89"/>
                  </a:lnTo>
                  <a:lnTo>
                    <a:pt x="144" y="64"/>
                  </a:lnTo>
                  <a:lnTo>
                    <a:pt x="178" y="38"/>
                  </a:lnTo>
                  <a:lnTo>
                    <a:pt x="202" y="16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rgbClr val="EFEF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78" name="Freeform 233">
              <a:extLst>
                <a:ext uri="{FF2B5EF4-FFF2-40B4-BE49-F238E27FC236}">
                  <a16:creationId xmlns:a16="http://schemas.microsoft.com/office/drawing/2014/main" id="{44617E67-7CF4-C1B6-6F5F-015968B9AF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0" y="3332"/>
              <a:ext cx="183" cy="111"/>
            </a:xfrm>
            <a:custGeom>
              <a:avLst/>
              <a:gdLst>
                <a:gd name="T0" fmla="*/ 0 w 183"/>
                <a:gd name="T1" fmla="*/ 49 h 111"/>
                <a:gd name="T2" fmla="*/ 1 w 183"/>
                <a:gd name="T3" fmla="*/ 58 h 111"/>
                <a:gd name="T4" fmla="*/ 4 w 183"/>
                <a:gd name="T5" fmla="*/ 80 h 111"/>
                <a:gd name="T6" fmla="*/ 8 w 183"/>
                <a:gd name="T7" fmla="*/ 101 h 111"/>
                <a:gd name="T8" fmla="*/ 15 w 183"/>
                <a:gd name="T9" fmla="*/ 111 h 111"/>
                <a:gd name="T10" fmla="*/ 26 w 183"/>
                <a:gd name="T11" fmla="*/ 105 h 111"/>
                <a:gd name="T12" fmla="*/ 46 w 183"/>
                <a:gd name="T13" fmla="*/ 93 h 111"/>
                <a:gd name="T14" fmla="*/ 73 w 183"/>
                <a:gd name="T15" fmla="*/ 76 h 111"/>
                <a:gd name="T16" fmla="*/ 104 w 183"/>
                <a:gd name="T17" fmla="*/ 55 h 111"/>
                <a:gd name="T18" fmla="*/ 134 w 183"/>
                <a:gd name="T19" fmla="*/ 35 h 111"/>
                <a:gd name="T20" fmla="*/ 159 w 183"/>
                <a:gd name="T21" fmla="*/ 18 h 111"/>
                <a:gd name="T22" fmla="*/ 177 w 183"/>
                <a:gd name="T23" fmla="*/ 5 h 111"/>
                <a:gd name="T24" fmla="*/ 183 w 183"/>
                <a:gd name="T25" fmla="*/ 0 h 111"/>
                <a:gd name="T26" fmla="*/ 175 w 183"/>
                <a:gd name="T27" fmla="*/ 1 h 111"/>
                <a:gd name="T28" fmla="*/ 156 w 183"/>
                <a:gd name="T29" fmla="*/ 7 h 111"/>
                <a:gd name="T30" fmla="*/ 128 w 183"/>
                <a:gd name="T31" fmla="*/ 14 h 111"/>
                <a:gd name="T32" fmla="*/ 94 w 183"/>
                <a:gd name="T33" fmla="*/ 20 h 111"/>
                <a:gd name="T34" fmla="*/ 62 w 183"/>
                <a:gd name="T35" fmla="*/ 30 h 111"/>
                <a:gd name="T36" fmla="*/ 32 w 183"/>
                <a:gd name="T37" fmla="*/ 36 h 111"/>
                <a:gd name="T38" fmla="*/ 11 w 183"/>
                <a:gd name="T39" fmla="*/ 43 h 111"/>
                <a:gd name="T40" fmla="*/ 0 w 183"/>
                <a:gd name="T41" fmla="*/ 49 h 11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3" h="111">
                  <a:moveTo>
                    <a:pt x="0" y="49"/>
                  </a:moveTo>
                  <a:lnTo>
                    <a:pt x="1" y="58"/>
                  </a:lnTo>
                  <a:lnTo>
                    <a:pt x="4" y="80"/>
                  </a:lnTo>
                  <a:lnTo>
                    <a:pt x="8" y="101"/>
                  </a:lnTo>
                  <a:lnTo>
                    <a:pt x="15" y="111"/>
                  </a:lnTo>
                  <a:lnTo>
                    <a:pt x="26" y="105"/>
                  </a:lnTo>
                  <a:lnTo>
                    <a:pt x="46" y="93"/>
                  </a:lnTo>
                  <a:lnTo>
                    <a:pt x="73" y="76"/>
                  </a:lnTo>
                  <a:lnTo>
                    <a:pt x="104" y="55"/>
                  </a:lnTo>
                  <a:lnTo>
                    <a:pt x="134" y="35"/>
                  </a:lnTo>
                  <a:lnTo>
                    <a:pt x="159" y="18"/>
                  </a:lnTo>
                  <a:lnTo>
                    <a:pt x="177" y="5"/>
                  </a:lnTo>
                  <a:lnTo>
                    <a:pt x="183" y="0"/>
                  </a:lnTo>
                  <a:lnTo>
                    <a:pt x="175" y="1"/>
                  </a:lnTo>
                  <a:lnTo>
                    <a:pt x="156" y="7"/>
                  </a:lnTo>
                  <a:lnTo>
                    <a:pt x="128" y="14"/>
                  </a:lnTo>
                  <a:lnTo>
                    <a:pt x="94" y="20"/>
                  </a:lnTo>
                  <a:lnTo>
                    <a:pt x="62" y="30"/>
                  </a:lnTo>
                  <a:lnTo>
                    <a:pt x="32" y="36"/>
                  </a:lnTo>
                  <a:lnTo>
                    <a:pt x="11" y="43"/>
                  </a:lnTo>
                  <a:lnTo>
                    <a:pt x="0" y="49"/>
                  </a:lnTo>
                  <a:close/>
                </a:path>
              </a:pathLst>
            </a:custGeom>
            <a:solidFill>
              <a:srgbClr val="F4F4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79" name="Freeform 234">
              <a:extLst>
                <a:ext uri="{FF2B5EF4-FFF2-40B4-BE49-F238E27FC236}">
                  <a16:creationId xmlns:a16="http://schemas.microsoft.com/office/drawing/2014/main" id="{F28A8C24-FBE5-F794-84AB-32F5DECA2ED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8" y="3646"/>
              <a:ext cx="63" cy="80"/>
            </a:xfrm>
            <a:custGeom>
              <a:avLst/>
              <a:gdLst>
                <a:gd name="T0" fmla="*/ 63 w 63"/>
                <a:gd name="T1" fmla="*/ 0 h 80"/>
                <a:gd name="T2" fmla="*/ 62 w 63"/>
                <a:gd name="T3" fmla="*/ 2 h 80"/>
                <a:gd name="T4" fmla="*/ 56 w 63"/>
                <a:gd name="T5" fmla="*/ 4 h 80"/>
                <a:gd name="T6" fmla="*/ 48 w 63"/>
                <a:gd name="T7" fmla="*/ 7 h 80"/>
                <a:gd name="T8" fmla="*/ 40 w 63"/>
                <a:gd name="T9" fmla="*/ 12 h 80"/>
                <a:gd name="T10" fmla="*/ 31 w 63"/>
                <a:gd name="T11" fmla="*/ 18 h 80"/>
                <a:gd name="T12" fmla="*/ 21 w 63"/>
                <a:gd name="T13" fmla="*/ 23 h 80"/>
                <a:gd name="T14" fmla="*/ 15 w 63"/>
                <a:gd name="T15" fmla="*/ 30 h 80"/>
                <a:gd name="T16" fmla="*/ 9 w 63"/>
                <a:gd name="T17" fmla="*/ 35 h 80"/>
                <a:gd name="T18" fmla="*/ 3 w 63"/>
                <a:gd name="T19" fmla="*/ 47 h 80"/>
                <a:gd name="T20" fmla="*/ 0 w 63"/>
                <a:gd name="T21" fmla="*/ 61 h 80"/>
                <a:gd name="T22" fmla="*/ 0 w 63"/>
                <a:gd name="T23" fmla="*/ 73 h 80"/>
                <a:gd name="T24" fmla="*/ 1 w 63"/>
                <a:gd name="T25" fmla="*/ 80 h 80"/>
                <a:gd name="T26" fmla="*/ 5 w 63"/>
                <a:gd name="T27" fmla="*/ 78 h 80"/>
                <a:gd name="T28" fmla="*/ 11 w 63"/>
                <a:gd name="T29" fmla="*/ 70 h 80"/>
                <a:gd name="T30" fmla="*/ 17 w 63"/>
                <a:gd name="T31" fmla="*/ 60 h 80"/>
                <a:gd name="T32" fmla="*/ 27 w 63"/>
                <a:gd name="T33" fmla="*/ 45 h 80"/>
                <a:gd name="T34" fmla="*/ 36 w 63"/>
                <a:gd name="T35" fmla="*/ 30 h 80"/>
                <a:gd name="T36" fmla="*/ 46 w 63"/>
                <a:gd name="T37" fmla="*/ 16 h 80"/>
                <a:gd name="T38" fmla="*/ 55 w 63"/>
                <a:gd name="T39" fmla="*/ 6 h 80"/>
                <a:gd name="T40" fmla="*/ 63 w 63"/>
                <a:gd name="T41" fmla="*/ 0 h 8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3" h="80">
                  <a:moveTo>
                    <a:pt x="63" y="0"/>
                  </a:moveTo>
                  <a:lnTo>
                    <a:pt x="62" y="2"/>
                  </a:lnTo>
                  <a:lnTo>
                    <a:pt x="56" y="4"/>
                  </a:lnTo>
                  <a:lnTo>
                    <a:pt x="48" y="7"/>
                  </a:lnTo>
                  <a:lnTo>
                    <a:pt x="40" y="12"/>
                  </a:lnTo>
                  <a:lnTo>
                    <a:pt x="31" y="18"/>
                  </a:lnTo>
                  <a:lnTo>
                    <a:pt x="21" y="23"/>
                  </a:lnTo>
                  <a:lnTo>
                    <a:pt x="15" y="30"/>
                  </a:lnTo>
                  <a:lnTo>
                    <a:pt x="9" y="35"/>
                  </a:lnTo>
                  <a:lnTo>
                    <a:pt x="3" y="47"/>
                  </a:lnTo>
                  <a:lnTo>
                    <a:pt x="0" y="61"/>
                  </a:lnTo>
                  <a:lnTo>
                    <a:pt x="0" y="73"/>
                  </a:lnTo>
                  <a:lnTo>
                    <a:pt x="1" y="80"/>
                  </a:lnTo>
                  <a:lnTo>
                    <a:pt x="5" y="78"/>
                  </a:lnTo>
                  <a:lnTo>
                    <a:pt x="11" y="70"/>
                  </a:lnTo>
                  <a:lnTo>
                    <a:pt x="17" y="60"/>
                  </a:lnTo>
                  <a:lnTo>
                    <a:pt x="27" y="45"/>
                  </a:lnTo>
                  <a:lnTo>
                    <a:pt x="36" y="30"/>
                  </a:lnTo>
                  <a:lnTo>
                    <a:pt x="46" y="16"/>
                  </a:lnTo>
                  <a:lnTo>
                    <a:pt x="55" y="6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FFE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80" name="Freeform 235">
              <a:extLst>
                <a:ext uri="{FF2B5EF4-FFF2-40B4-BE49-F238E27FC236}">
                  <a16:creationId xmlns:a16="http://schemas.microsoft.com/office/drawing/2014/main" id="{4E51524A-4C45-4322-A035-018FBE8F3F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3" y="3789"/>
              <a:ext cx="143" cy="29"/>
            </a:xfrm>
            <a:custGeom>
              <a:avLst/>
              <a:gdLst>
                <a:gd name="T0" fmla="*/ 143 w 143"/>
                <a:gd name="T1" fmla="*/ 23 h 29"/>
                <a:gd name="T2" fmla="*/ 141 w 143"/>
                <a:gd name="T3" fmla="*/ 22 h 29"/>
                <a:gd name="T4" fmla="*/ 134 w 143"/>
                <a:gd name="T5" fmla="*/ 20 h 29"/>
                <a:gd name="T6" fmla="*/ 124 w 143"/>
                <a:gd name="T7" fmla="*/ 19 h 29"/>
                <a:gd name="T8" fmla="*/ 114 w 143"/>
                <a:gd name="T9" fmla="*/ 18 h 29"/>
                <a:gd name="T10" fmla="*/ 106 w 143"/>
                <a:gd name="T11" fmla="*/ 16 h 29"/>
                <a:gd name="T12" fmla="*/ 95 w 143"/>
                <a:gd name="T13" fmla="*/ 15 h 29"/>
                <a:gd name="T14" fmla="*/ 83 w 143"/>
                <a:gd name="T15" fmla="*/ 12 h 29"/>
                <a:gd name="T16" fmla="*/ 71 w 143"/>
                <a:gd name="T17" fmla="*/ 10 h 29"/>
                <a:gd name="T18" fmla="*/ 58 w 143"/>
                <a:gd name="T19" fmla="*/ 7 h 29"/>
                <a:gd name="T20" fmla="*/ 49 w 143"/>
                <a:gd name="T21" fmla="*/ 4 h 29"/>
                <a:gd name="T22" fmla="*/ 42 w 143"/>
                <a:gd name="T23" fmla="*/ 3 h 29"/>
                <a:gd name="T24" fmla="*/ 40 w 143"/>
                <a:gd name="T25" fmla="*/ 2 h 29"/>
                <a:gd name="T26" fmla="*/ 34 w 143"/>
                <a:gd name="T27" fmla="*/ 2 h 29"/>
                <a:gd name="T28" fmla="*/ 23 w 143"/>
                <a:gd name="T29" fmla="*/ 0 h 29"/>
                <a:gd name="T30" fmla="*/ 11 w 143"/>
                <a:gd name="T31" fmla="*/ 3 h 29"/>
                <a:gd name="T32" fmla="*/ 2 w 143"/>
                <a:gd name="T33" fmla="*/ 11 h 29"/>
                <a:gd name="T34" fmla="*/ 0 w 143"/>
                <a:gd name="T35" fmla="*/ 16 h 29"/>
                <a:gd name="T36" fmla="*/ 5 w 143"/>
                <a:gd name="T37" fmla="*/ 22 h 29"/>
                <a:gd name="T38" fmla="*/ 13 w 143"/>
                <a:gd name="T39" fmla="*/ 24 h 29"/>
                <a:gd name="T40" fmla="*/ 22 w 143"/>
                <a:gd name="T41" fmla="*/ 26 h 29"/>
                <a:gd name="T42" fmla="*/ 33 w 143"/>
                <a:gd name="T43" fmla="*/ 27 h 29"/>
                <a:gd name="T44" fmla="*/ 42 w 143"/>
                <a:gd name="T45" fmla="*/ 29 h 29"/>
                <a:gd name="T46" fmla="*/ 49 w 143"/>
                <a:gd name="T47" fmla="*/ 29 h 29"/>
                <a:gd name="T48" fmla="*/ 52 w 143"/>
                <a:gd name="T49" fmla="*/ 29 h 29"/>
                <a:gd name="T50" fmla="*/ 54 w 143"/>
                <a:gd name="T51" fmla="*/ 29 h 29"/>
                <a:gd name="T52" fmla="*/ 64 w 143"/>
                <a:gd name="T53" fmla="*/ 27 h 29"/>
                <a:gd name="T54" fmla="*/ 76 w 143"/>
                <a:gd name="T55" fmla="*/ 24 h 29"/>
                <a:gd name="T56" fmla="*/ 89 w 143"/>
                <a:gd name="T57" fmla="*/ 23 h 29"/>
                <a:gd name="T58" fmla="*/ 106 w 143"/>
                <a:gd name="T59" fmla="*/ 22 h 29"/>
                <a:gd name="T60" fmla="*/ 120 w 143"/>
                <a:gd name="T61" fmla="*/ 22 h 29"/>
                <a:gd name="T62" fmla="*/ 134 w 143"/>
                <a:gd name="T63" fmla="*/ 22 h 29"/>
                <a:gd name="T64" fmla="*/ 143 w 143"/>
                <a:gd name="T65" fmla="*/ 23 h 2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43" h="29">
                  <a:moveTo>
                    <a:pt x="143" y="23"/>
                  </a:moveTo>
                  <a:lnTo>
                    <a:pt x="141" y="22"/>
                  </a:lnTo>
                  <a:lnTo>
                    <a:pt x="134" y="20"/>
                  </a:lnTo>
                  <a:lnTo>
                    <a:pt x="124" y="19"/>
                  </a:lnTo>
                  <a:lnTo>
                    <a:pt x="114" y="18"/>
                  </a:lnTo>
                  <a:lnTo>
                    <a:pt x="106" y="16"/>
                  </a:lnTo>
                  <a:lnTo>
                    <a:pt x="95" y="15"/>
                  </a:lnTo>
                  <a:lnTo>
                    <a:pt x="83" y="12"/>
                  </a:lnTo>
                  <a:lnTo>
                    <a:pt x="71" y="10"/>
                  </a:lnTo>
                  <a:lnTo>
                    <a:pt x="58" y="7"/>
                  </a:lnTo>
                  <a:lnTo>
                    <a:pt x="49" y="4"/>
                  </a:lnTo>
                  <a:lnTo>
                    <a:pt x="42" y="3"/>
                  </a:lnTo>
                  <a:lnTo>
                    <a:pt x="40" y="2"/>
                  </a:lnTo>
                  <a:lnTo>
                    <a:pt x="34" y="2"/>
                  </a:lnTo>
                  <a:lnTo>
                    <a:pt x="23" y="0"/>
                  </a:lnTo>
                  <a:lnTo>
                    <a:pt x="11" y="3"/>
                  </a:lnTo>
                  <a:lnTo>
                    <a:pt x="2" y="11"/>
                  </a:lnTo>
                  <a:lnTo>
                    <a:pt x="0" y="16"/>
                  </a:lnTo>
                  <a:lnTo>
                    <a:pt x="5" y="22"/>
                  </a:lnTo>
                  <a:lnTo>
                    <a:pt x="13" y="24"/>
                  </a:lnTo>
                  <a:lnTo>
                    <a:pt x="22" y="26"/>
                  </a:lnTo>
                  <a:lnTo>
                    <a:pt x="33" y="27"/>
                  </a:lnTo>
                  <a:lnTo>
                    <a:pt x="42" y="29"/>
                  </a:lnTo>
                  <a:lnTo>
                    <a:pt x="49" y="29"/>
                  </a:lnTo>
                  <a:lnTo>
                    <a:pt x="52" y="29"/>
                  </a:lnTo>
                  <a:lnTo>
                    <a:pt x="54" y="29"/>
                  </a:lnTo>
                  <a:lnTo>
                    <a:pt x="64" y="27"/>
                  </a:lnTo>
                  <a:lnTo>
                    <a:pt x="76" y="24"/>
                  </a:lnTo>
                  <a:lnTo>
                    <a:pt x="89" y="23"/>
                  </a:lnTo>
                  <a:lnTo>
                    <a:pt x="106" y="22"/>
                  </a:lnTo>
                  <a:lnTo>
                    <a:pt x="120" y="22"/>
                  </a:lnTo>
                  <a:lnTo>
                    <a:pt x="134" y="22"/>
                  </a:lnTo>
                  <a:lnTo>
                    <a:pt x="143" y="23"/>
                  </a:lnTo>
                  <a:close/>
                </a:path>
              </a:pathLst>
            </a:custGeom>
            <a:solidFill>
              <a:srgbClr val="FFE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81" name="Freeform 236">
              <a:extLst>
                <a:ext uri="{FF2B5EF4-FFF2-40B4-BE49-F238E27FC236}">
                  <a16:creationId xmlns:a16="http://schemas.microsoft.com/office/drawing/2014/main" id="{81273F32-375E-A463-B8B2-65CB1B99EFD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3" y="3567"/>
              <a:ext cx="78" cy="135"/>
            </a:xfrm>
            <a:custGeom>
              <a:avLst/>
              <a:gdLst>
                <a:gd name="T0" fmla="*/ 0 w 78"/>
                <a:gd name="T1" fmla="*/ 0 h 135"/>
                <a:gd name="T2" fmla="*/ 1 w 78"/>
                <a:gd name="T3" fmla="*/ 1 h 135"/>
                <a:gd name="T4" fmla="*/ 5 w 78"/>
                <a:gd name="T5" fmla="*/ 8 h 135"/>
                <a:gd name="T6" fmla="*/ 10 w 78"/>
                <a:gd name="T7" fmla="*/ 16 h 135"/>
                <a:gd name="T8" fmla="*/ 19 w 78"/>
                <a:gd name="T9" fmla="*/ 27 h 135"/>
                <a:gd name="T10" fmla="*/ 25 w 78"/>
                <a:gd name="T11" fmla="*/ 40 h 135"/>
                <a:gd name="T12" fmla="*/ 32 w 78"/>
                <a:gd name="T13" fmla="*/ 54 h 135"/>
                <a:gd name="T14" fmla="*/ 37 w 78"/>
                <a:gd name="T15" fmla="*/ 70 h 135"/>
                <a:gd name="T16" fmla="*/ 41 w 78"/>
                <a:gd name="T17" fmla="*/ 85 h 135"/>
                <a:gd name="T18" fmla="*/ 47 w 78"/>
                <a:gd name="T19" fmla="*/ 109 h 135"/>
                <a:gd name="T20" fmla="*/ 51 w 78"/>
                <a:gd name="T21" fmla="*/ 124 h 135"/>
                <a:gd name="T22" fmla="*/ 54 w 78"/>
                <a:gd name="T23" fmla="*/ 132 h 135"/>
                <a:gd name="T24" fmla="*/ 55 w 78"/>
                <a:gd name="T25" fmla="*/ 135 h 135"/>
                <a:gd name="T26" fmla="*/ 56 w 78"/>
                <a:gd name="T27" fmla="*/ 122 h 135"/>
                <a:gd name="T28" fmla="*/ 62 w 78"/>
                <a:gd name="T29" fmla="*/ 94 h 135"/>
                <a:gd name="T30" fmla="*/ 68 w 78"/>
                <a:gd name="T31" fmla="*/ 66 h 135"/>
                <a:gd name="T32" fmla="*/ 76 w 78"/>
                <a:gd name="T33" fmla="*/ 50 h 135"/>
                <a:gd name="T34" fmla="*/ 78 w 78"/>
                <a:gd name="T35" fmla="*/ 47 h 135"/>
                <a:gd name="T36" fmla="*/ 74 w 78"/>
                <a:gd name="T37" fmla="*/ 43 h 135"/>
                <a:gd name="T38" fmla="*/ 66 w 78"/>
                <a:gd name="T39" fmla="*/ 40 h 135"/>
                <a:gd name="T40" fmla="*/ 55 w 78"/>
                <a:gd name="T41" fmla="*/ 36 h 135"/>
                <a:gd name="T42" fmla="*/ 41 w 78"/>
                <a:gd name="T43" fmla="*/ 31 h 135"/>
                <a:gd name="T44" fmla="*/ 27 w 78"/>
                <a:gd name="T45" fmla="*/ 23 h 135"/>
                <a:gd name="T46" fmla="*/ 13 w 78"/>
                <a:gd name="T47" fmla="*/ 13 h 135"/>
                <a:gd name="T48" fmla="*/ 0 w 78"/>
                <a:gd name="T49" fmla="*/ 0 h 13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78" h="135">
                  <a:moveTo>
                    <a:pt x="0" y="0"/>
                  </a:moveTo>
                  <a:lnTo>
                    <a:pt x="1" y="1"/>
                  </a:lnTo>
                  <a:lnTo>
                    <a:pt x="5" y="8"/>
                  </a:lnTo>
                  <a:lnTo>
                    <a:pt x="10" y="16"/>
                  </a:lnTo>
                  <a:lnTo>
                    <a:pt x="19" y="27"/>
                  </a:lnTo>
                  <a:lnTo>
                    <a:pt x="25" y="40"/>
                  </a:lnTo>
                  <a:lnTo>
                    <a:pt x="32" y="54"/>
                  </a:lnTo>
                  <a:lnTo>
                    <a:pt x="37" y="70"/>
                  </a:lnTo>
                  <a:lnTo>
                    <a:pt x="41" y="85"/>
                  </a:lnTo>
                  <a:lnTo>
                    <a:pt x="47" y="109"/>
                  </a:lnTo>
                  <a:lnTo>
                    <a:pt x="51" y="124"/>
                  </a:lnTo>
                  <a:lnTo>
                    <a:pt x="54" y="132"/>
                  </a:lnTo>
                  <a:lnTo>
                    <a:pt x="55" y="135"/>
                  </a:lnTo>
                  <a:lnTo>
                    <a:pt x="56" y="122"/>
                  </a:lnTo>
                  <a:lnTo>
                    <a:pt x="62" y="94"/>
                  </a:lnTo>
                  <a:lnTo>
                    <a:pt x="68" y="66"/>
                  </a:lnTo>
                  <a:lnTo>
                    <a:pt x="76" y="50"/>
                  </a:lnTo>
                  <a:lnTo>
                    <a:pt x="78" y="47"/>
                  </a:lnTo>
                  <a:lnTo>
                    <a:pt x="74" y="43"/>
                  </a:lnTo>
                  <a:lnTo>
                    <a:pt x="66" y="40"/>
                  </a:lnTo>
                  <a:lnTo>
                    <a:pt x="55" y="36"/>
                  </a:lnTo>
                  <a:lnTo>
                    <a:pt x="41" y="31"/>
                  </a:lnTo>
                  <a:lnTo>
                    <a:pt x="27" y="23"/>
                  </a:lnTo>
                  <a:lnTo>
                    <a:pt x="13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8D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82" name="Freeform 237">
              <a:extLst>
                <a:ext uri="{FF2B5EF4-FFF2-40B4-BE49-F238E27FC236}">
                  <a16:creationId xmlns:a16="http://schemas.microsoft.com/office/drawing/2014/main" id="{E860ADA0-DDDB-4EC5-EB43-FB1A29D7BB2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4" y="3351"/>
              <a:ext cx="32" cy="53"/>
            </a:xfrm>
            <a:custGeom>
              <a:avLst/>
              <a:gdLst>
                <a:gd name="T0" fmla="*/ 12 w 32"/>
                <a:gd name="T1" fmla="*/ 0 h 53"/>
                <a:gd name="T2" fmla="*/ 11 w 32"/>
                <a:gd name="T3" fmla="*/ 3 h 53"/>
                <a:gd name="T4" fmla="*/ 7 w 32"/>
                <a:gd name="T5" fmla="*/ 8 h 53"/>
                <a:gd name="T6" fmla="*/ 1 w 32"/>
                <a:gd name="T7" fmla="*/ 16 h 53"/>
                <a:gd name="T8" fmla="*/ 0 w 32"/>
                <a:gd name="T9" fmla="*/ 26 h 53"/>
                <a:gd name="T10" fmla="*/ 1 w 32"/>
                <a:gd name="T11" fmla="*/ 35 h 53"/>
                <a:gd name="T12" fmla="*/ 3 w 32"/>
                <a:gd name="T13" fmla="*/ 43 h 53"/>
                <a:gd name="T14" fmla="*/ 7 w 32"/>
                <a:gd name="T15" fmla="*/ 50 h 53"/>
                <a:gd name="T16" fmla="*/ 12 w 32"/>
                <a:gd name="T17" fmla="*/ 53 h 53"/>
                <a:gd name="T18" fmla="*/ 17 w 32"/>
                <a:gd name="T19" fmla="*/ 50 h 53"/>
                <a:gd name="T20" fmla="*/ 24 w 32"/>
                <a:gd name="T21" fmla="*/ 48 h 53"/>
                <a:gd name="T22" fmla="*/ 30 w 32"/>
                <a:gd name="T23" fmla="*/ 44 h 53"/>
                <a:gd name="T24" fmla="*/ 32 w 32"/>
                <a:gd name="T25" fmla="*/ 40 h 53"/>
                <a:gd name="T26" fmla="*/ 32 w 32"/>
                <a:gd name="T27" fmla="*/ 31 h 53"/>
                <a:gd name="T28" fmla="*/ 30 w 32"/>
                <a:gd name="T29" fmla="*/ 16 h 53"/>
                <a:gd name="T30" fmla="*/ 24 w 32"/>
                <a:gd name="T31" fmla="*/ 4 h 53"/>
                <a:gd name="T32" fmla="*/ 12 w 32"/>
                <a:gd name="T33" fmla="*/ 0 h 5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" h="53">
                  <a:moveTo>
                    <a:pt x="12" y="0"/>
                  </a:moveTo>
                  <a:lnTo>
                    <a:pt x="11" y="3"/>
                  </a:lnTo>
                  <a:lnTo>
                    <a:pt x="7" y="8"/>
                  </a:lnTo>
                  <a:lnTo>
                    <a:pt x="1" y="16"/>
                  </a:lnTo>
                  <a:lnTo>
                    <a:pt x="0" y="26"/>
                  </a:lnTo>
                  <a:lnTo>
                    <a:pt x="1" y="35"/>
                  </a:lnTo>
                  <a:lnTo>
                    <a:pt x="3" y="43"/>
                  </a:lnTo>
                  <a:lnTo>
                    <a:pt x="7" y="50"/>
                  </a:lnTo>
                  <a:lnTo>
                    <a:pt x="12" y="53"/>
                  </a:lnTo>
                  <a:lnTo>
                    <a:pt x="17" y="50"/>
                  </a:lnTo>
                  <a:lnTo>
                    <a:pt x="24" y="48"/>
                  </a:lnTo>
                  <a:lnTo>
                    <a:pt x="30" y="44"/>
                  </a:lnTo>
                  <a:lnTo>
                    <a:pt x="32" y="40"/>
                  </a:lnTo>
                  <a:lnTo>
                    <a:pt x="32" y="31"/>
                  </a:lnTo>
                  <a:lnTo>
                    <a:pt x="30" y="16"/>
                  </a:lnTo>
                  <a:lnTo>
                    <a:pt x="24" y="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83" name="Freeform 238">
              <a:extLst>
                <a:ext uri="{FF2B5EF4-FFF2-40B4-BE49-F238E27FC236}">
                  <a16:creationId xmlns:a16="http://schemas.microsoft.com/office/drawing/2014/main" id="{D9441166-ADA2-0E54-C5D9-911F5150BA5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4" y="3362"/>
              <a:ext cx="17" cy="44"/>
            </a:xfrm>
            <a:custGeom>
              <a:avLst/>
              <a:gdLst>
                <a:gd name="T0" fmla="*/ 17 w 17"/>
                <a:gd name="T1" fmla="*/ 0 h 44"/>
                <a:gd name="T2" fmla="*/ 16 w 17"/>
                <a:gd name="T3" fmla="*/ 1 h 44"/>
                <a:gd name="T4" fmla="*/ 13 w 17"/>
                <a:gd name="T5" fmla="*/ 6 h 44"/>
                <a:gd name="T6" fmla="*/ 10 w 17"/>
                <a:gd name="T7" fmla="*/ 15 h 44"/>
                <a:gd name="T8" fmla="*/ 9 w 17"/>
                <a:gd name="T9" fmla="*/ 24 h 44"/>
                <a:gd name="T10" fmla="*/ 9 w 17"/>
                <a:gd name="T11" fmla="*/ 33 h 44"/>
                <a:gd name="T12" fmla="*/ 10 w 17"/>
                <a:gd name="T13" fmla="*/ 40 h 44"/>
                <a:gd name="T14" fmla="*/ 12 w 17"/>
                <a:gd name="T15" fmla="*/ 43 h 44"/>
                <a:gd name="T16" fmla="*/ 12 w 17"/>
                <a:gd name="T17" fmla="*/ 44 h 44"/>
                <a:gd name="T18" fmla="*/ 10 w 17"/>
                <a:gd name="T19" fmla="*/ 43 h 44"/>
                <a:gd name="T20" fmla="*/ 6 w 17"/>
                <a:gd name="T21" fmla="*/ 39 h 44"/>
                <a:gd name="T22" fmla="*/ 1 w 17"/>
                <a:gd name="T23" fmla="*/ 32 h 44"/>
                <a:gd name="T24" fmla="*/ 0 w 17"/>
                <a:gd name="T25" fmla="*/ 24 h 44"/>
                <a:gd name="T26" fmla="*/ 1 w 17"/>
                <a:gd name="T27" fmla="*/ 15 h 44"/>
                <a:gd name="T28" fmla="*/ 8 w 17"/>
                <a:gd name="T29" fmla="*/ 8 h 44"/>
                <a:gd name="T30" fmla="*/ 15 w 17"/>
                <a:gd name="T31" fmla="*/ 2 h 44"/>
                <a:gd name="T32" fmla="*/ 17 w 17"/>
                <a:gd name="T33" fmla="*/ 0 h 4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7" h="44">
                  <a:moveTo>
                    <a:pt x="17" y="0"/>
                  </a:moveTo>
                  <a:lnTo>
                    <a:pt x="16" y="1"/>
                  </a:lnTo>
                  <a:lnTo>
                    <a:pt x="13" y="6"/>
                  </a:lnTo>
                  <a:lnTo>
                    <a:pt x="10" y="15"/>
                  </a:lnTo>
                  <a:lnTo>
                    <a:pt x="9" y="24"/>
                  </a:lnTo>
                  <a:lnTo>
                    <a:pt x="9" y="33"/>
                  </a:lnTo>
                  <a:lnTo>
                    <a:pt x="10" y="40"/>
                  </a:lnTo>
                  <a:lnTo>
                    <a:pt x="12" y="43"/>
                  </a:lnTo>
                  <a:lnTo>
                    <a:pt x="12" y="44"/>
                  </a:lnTo>
                  <a:lnTo>
                    <a:pt x="10" y="43"/>
                  </a:lnTo>
                  <a:lnTo>
                    <a:pt x="6" y="39"/>
                  </a:lnTo>
                  <a:lnTo>
                    <a:pt x="1" y="32"/>
                  </a:lnTo>
                  <a:lnTo>
                    <a:pt x="0" y="24"/>
                  </a:lnTo>
                  <a:lnTo>
                    <a:pt x="1" y="15"/>
                  </a:lnTo>
                  <a:lnTo>
                    <a:pt x="8" y="8"/>
                  </a:lnTo>
                  <a:lnTo>
                    <a:pt x="15" y="2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E2D3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84" name="Freeform 239">
              <a:extLst>
                <a:ext uri="{FF2B5EF4-FFF2-40B4-BE49-F238E27FC236}">
                  <a16:creationId xmlns:a16="http://schemas.microsoft.com/office/drawing/2014/main" id="{957F866B-D115-9C45-AC0B-8BA24A017F4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1" y="3414"/>
              <a:ext cx="27" cy="21"/>
            </a:xfrm>
            <a:custGeom>
              <a:avLst/>
              <a:gdLst>
                <a:gd name="T0" fmla="*/ 27 w 27"/>
                <a:gd name="T1" fmla="*/ 2 h 21"/>
                <a:gd name="T2" fmla="*/ 23 w 27"/>
                <a:gd name="T3" fmla="*/ 0 h 21"/>
                <a:gd name="T4" fmla="*/ 16 w 27"/>
                <a:gd name="T5" fmla="*/ 0 h 21"/>
                <a:gd name="T6" fmla="*/ 8 w 27"/>
                <a:gd name="T7" fmla="*/ 0 h 21"/>
                <a:gd name="T8" fmla="*/ 3 w 27"/>
                <a:gd name="T9" fmla="*/ 4 h 21"/>
                <a:gd name="T10" fmla="*/ 2 w 27"/>
                <a:gd name="T11" fmla="*/ 11 h 21"/>
                <a:gd name="T12" fmla="*/ 0 w 27"/>
                <a:gd name="T13" fmla="*/ 15 h 21"/>
                <a:gd name="T14" fmla="*/ 0 w 27"/>
                <a:gd name="T15" fmla="*/ 18 h 21"/>
                <a:gd name="T16" fmla="*/ 3 w 27"/>
                <a:gd name="T17" fmla="*/ 19 h 21"/>
                <a:gd name="T18" fmla="*/ 7 w 27"/>
                <a:gd name="T19" fmla="*/ 21 h 21"/>
                <a:gd name="T20" fmla="*/ 14 w 27"/>
                <a:gd name="T21" fmla="*/ 21 h 21"/>
                <a:gd name="T22" fmla="*/ 20 w 27"/>
                <a:gd name="T23" fmla="*/ 14 h 21"/>
                <a:gd name="T24" fmla="*/ 27 w 27"/>
                <a:gd name="T25" fmla="*/ 2 h 2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7" h="21">
                  <a:moveTo>
                    <a:pt x="27" y="2"/>
                  </a:moveTo>
                  <a:lnTo>
                    <a:pt x="23" y="0"/>
                  </a:lnTo>
                  <a:lnTo>
                    <a:pt x="16" y="0"/>
                  </a:lnTo>
                  <a:lnTo>
                    <a:pt x="8" y="0"/>
                  </a:lnTo>
                  <a:lnTo>
                    <a:pt x="3" y="4"/>
                  </a:lnTo>
                  <a:lnTo>
                    <a:pt x="2" y="11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3" y="19"/>
                  </a:lnTo>
                  <a:lnTo>
                    <a:pt x="7" y="21"/>
                  </a:lnTo>
                  <a:lnTo>
                    <a:pt x="14" y="21"/>
                  </a:lnTo>
                  <a:lnTo>
                    <a:pt x="20" y="14"/>
                  </a:lnTo>
                  <a:lnTo>
                    <a:pt x="27" y="2"/>
                  </a:lnTo>
                  <a:close/>
                </a:path>
              </a:pathLst>
            </a:custGeom>
            <a:solidFill>
              <a:srgbClr val="DDCE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85" name="Freeform 240">
              <a:extLst>
                <a:ext uri="{FF2B5EF4-FFF2-40B4-BE49-F238E27FC236}">
                  <a16:creationId xmlns:a16="http://schemas.microsoft.com/office/drawing/2014/main" id="{16DC3943-7EEA-22C8-4B97-CB5AC5A083D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8" y="3587"/>
              <a:ext cx="392" cy="178"/>
            </a:xfrm>
            <a:custGeom>
              <a:avLst/>
              <a:gdLst>
                <a:gd name="T0" fmla="*/ 58 w 392"/>
                <a:gd name="T1" fmla="*/ 0 h 178"/>
                <a:gd name="T2" fmla="*/ 53 w 392"/>
                <a:gd name="T3" fmla="*/ 3 h 178"/>
                <a:gd name="T4" fmla="*/ 42 w 392"/>
                <a:gd name="T5" fmla="*/ 9 h 178"/>
                <a:gd name="T6" fmla="*/ 26 w 392"/>
                <a:gd name="T7" fmla="*/ 22 h 178"/>
                <a:gd name="T8" fmla="*/ 12 w 392"/>
                <a:gd name="T9" fmla="*/ 36 h 178"/>
                <a:gd name="T10" fmla="*/ 1 w 392"/>
                <a:gd name="T11" fmla="*/ 54 h 178"/>
                <a:gd name="T12" fmla="*/ 0 w 392"/>
                <a:gd name="T13" fmla="*/ 73 h 178"/>
                <a:gd name="T14" fmla="*/ 11 w 392"/>
                <a:gd name="T15" fmla="*/ 93 h 178"/>
                <a:gd name="T16" fmla="*/ 38 w 392"/>
                <a:gd name="T17" fmla="*/ 113 h 178"/>
                <a:gd name="T18" fmla="*/ 57 w 392"/>
                <a:gd name="T19" fmla="*/ 123 h 178"/>
                <a:gd name="T20" fmla="*/ 79 w 392"/>
                <a:gd name="T21" fmla="*/ 131 h 178"/>
                <a:gd name="T22" fmla="*/ 105 w 392"/>
                <a:gd name="T23" fmla="*/ 139 h 178"/>
                <a:gd name="T24" fmla="*/ 133 w 392"/>
                <a:gd name="T25" fmla="*/ 146 h 178"/>
                <a:gd name="T26" fmla="*/ 162 w 392"/>
                <a:gd name="T27" fmla="*/ 151 h 178"/>
                <a:gd name="T28" fmla="*/ 191 w 392"/>
                <a:gd name="T29" fmla="*/ 156 h 178"/>
                <a:gd name="T30" fmla="*/ 221 w 392"/>
                <a:gd name="T31" fmla="*/ 162 h 178"/>
                <a:gd name="T32" fmla="*/ 251 w 392"/>
                <a:gd name="T33" fmla="*/ 166 h 178"/>
                <a:gd name="T34" fmla="*/ 279 w 392"/>
                <a:gd name="T35" fmla="*/ 169 h 178"/>
                <a:gd name="T36" fmla="*/ 305 w 392"/>
                <a:gd name="T37" fmla="*/ 171 h 178"/>
                <a:gd name="T38" fmla="*/ 329 w 392"/>
                <a:gd name="T39" fmla="*/ 174 h 178"/>
                <a:gd name="T40" fmla="*/ 350 w 392"/>
                <a:gd name="T41" fmla="*/ 175 h 178"/>
                <a:gd name="T42" fmla="*/ 368 w 392"/>
                <a:gd name="T43" fmla="*/ 177 h 178"/>
                <a:gd name="T44" fmla="*/ 381 w 392"/>
                <a:gd name="T45" fmla="*/ 178 h 178"/>
                <a:gd name="T46" fmla="*/ 389 w 392"/>
                <a:gd name="T47" fmla="*/ 178 h 178"/>
                <a:gd name="T48" fmla="*/ 392 w 392"/>
                <a:gd name="T49" fmla="*/ 178 h 178"/>
                <a:gd name="T50" fmla="*/ 256 w 392"/>
                <a:gd name="T51" fmla="*/ 133 h 178"/>
                <a:gd name="T52" fmla="*/ 252 w 392"/>
                <a:gd name="T53" fmla="*/ 133 h 178"/>
                <a:gd name="T54" fmla="*/ 243 w 392"/>
                <a:gd name="T55" fmla="*/ 132 h 178"/>
                <a:gd name="T56" fmla="*/ 228 w 392"/>
                <a:gd name="T57" fmla="*/ 131 h 178"/>
                <a:gd name="T58" fmla="*/ 209 w 392"/>
                <a:gd name="T59" fmla="*/ 129 h 178"/>
                <a:gd name="T60" fmla="*/ 187 w 392"/>
                <a:gd name="T61" fmla="*/ 127 h 178"/>
                <a:gd name="T62" fmla="*/ 164 w 392"/>
                <a:gd name="T63" fmla="*/ 123 h 178"/>
                <a:gd name="T64" fmla="*/ 139 w 392"/>
                <a:gd name="T65" fmla="*/ 117 h 178"/>
                <a:gd name="T66" fmla="*/ 115 w 392"/>
                <a:gd name="T67" fmla="*/ 111 h 178"/>
                <a:gd name="T68" fmla="*/ 92 w 392"/>
                <a:gd name="T69" fmla="*/ 104 h 178"/>
                <a:gd name="T70" fmla="*/ 71 w 392"/>
                <a:gd name="T71" fmla="*/ 94 h 178"/>
                <a:gd name="T72" fmla="*/ 54 w 392"/>
                <a:gd name="T73" fmla="*/ 84 h 178"/>
                <a:gd name="T74" fmla="*/ 42 w 392"/>
                <a:gd name="T75" fmla="*/ 71 h 178"/>
                <a:gd name="T76" fmla="*/ 35 w 392"/>
                <a:gd name="T77" fmla="*/ 57 h 178"/>
                <a:gd name="T78" fmla="*/ 34 w 392"/>
                <a:gd name="T79" fmla="*/ 40 h 178"/>
                <a:gd name="T80" fmla="*/ 42 w 392"/>
                <a:gd name="T81" fmla="*/ 22 h 178"/>
                <a:gd name="T82" fmla="*/ 58 w 392"/>
                <a:gd name="T83" fmla="*/ 0 h 178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92" h="178">
                  <a:moveTo>
                    <a:pt x="58" y="0"/>
                  </a:moveTo>
                  <a:lnTo>
                    <a:pt x="53" y="3"/>
                  </a:lnTo>
                  <a:lnTo>
                    <a:pt x="42" y="9"/>
                  </a:lnTo>
                  <a:lnTo>
                    <a:pt x="26" y="22"/>
                  </a:lnTo>
                  <a:lnTo>
                    <a:pt x="12" y="36"/>
                  </a:lnTo>
                  <a:lnTo>
                    <a:pt x="1" y="54"/>
                  </a:lnTo>
                  <a:lnTo>
                    <a:pt x="0" y="73"/>
                  </a:lnTo>
                  <a:lnTo>
                    <a:pt x="11" y="93"/>
                  </a:lnTo>
                  <a:lnTo>
                    <a:pt x="38" y="113"/>
                  </a:lnTo>
                  <a:lnTo>
                    <a:pt x="57" y="123"/>
                  </a:lnTo>
                  <a:lnTo>
                    <a:pt x="79" y="131"/>
                  </a:lnTo>
                  <a:lnTo>
                    <a:pt x="105" y="139"/>
                  </a:lnTo>
                  <a:lnTo>
                    <a:pt x="133" y="146"/>
                  </a:lnTo>
                  <a:lnTo>
                    <a:pt x="162" y="151"/>
                  </a:lnTo>
                  <a:lnTo>
                    <a:pt x="191" y="156"/>
                  </a:lnTo>
                  <a:lnTo>
                    <a:pt x="221" y="162"/>
                  </a:lnTo>
                  <a:lnTo>
                    <a:pt x="251" y="166"/>
                  </a:lnTo>
                  <a:lnTo>
                    <a:pt x="279" y="169"/>
                  </a:lnTo>
                  <a:lnTo>
                    <a:pt x="305" y="171"/>
                  </a:lnTo>
                  <a:lnTo>
                    <a:pt x="329" y="174"/>
                  </a:lnTo>
                  <a:lnTo>
                    <a:pt x="350" y="175"/>
                  </a:lnTo>
                  <a:lnTo>
                    <a:pt x="368" y="177"/>
                  </a:lnTo>
                  <a:lnTo>
                    <a:pt x="381" y="178"/>
                  </a:lnTo>
                  <a:lnTo>
                    <a:pt x="389" y="178"/>
                  </a:lnTo>
                  <a:lnTo>
                    <a:pt x="392" y="178"/>
                  </a:lnTo>
                  <a:lnTo>
                    <a:pt x="256" y="133"/>
                  </a:lnTo>
                  <a:lnTo>
                    <a:pt x="252" y="133"/>
                  </a:lnTo>
                  <a:lnTo>
                    <a:pt x="243" y="132"/>
                  </a:lnTo>
                  <a:lnTo>
                    <a:pt x="228" y="131"/>
                  </a:lnTo>
                  <a:lnTo>
                    <a:pt x="209" y="129"/>
                  </a:lnTo>
                  <a:lnTo>
                    <a:pt x="187" y="127"/>
                  </a:lnTo>
                  <a:lnTo>
                    <a:pt x="164" y="123"/>
                  </a:lnTo>
                  <a:lnTo>
                    <a:pt x="139" y="117"/>
                  </a:lnTo>
                  <a:lnTo>
                    <a:pt x="115" y="111"/>
                  </a:lnTo>
                  <a:lnTo>
                    <a:pt x="92" y="104"/>
                  </a:lnTo>
                  <a:lnTo>
                    <a:pt x="71" y="94"/>
                  </a:lnTo>
                  <a:lnTo>
                    <a:pt x="54" y="84"/>
                  </a:lnTo>
                  <a:lnTo>
                    <a:pt x="42" y="71"/>
                  </a:lnTo>
                  <a:lnTo>
                    <a:pt x="35" y="57"/>
                  </a:lnTo>
                  <a:lnTo>
                    <a:pt x="34" y="40"/>
                  </a:lnTo>
                  <a:lnTo>
                    <a:pt x="42" y="22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FFEF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86" name="Freeform 241">
              <a:extLst>
                <a:ext uri="{FF2B5EF4-FFF2-40B4-BE49-F238E27FC236}">
                  <a16:creationId xmlns:a16="http://schemas.microsoft.com/office/drawing/2014/main" id="{DE48A679-2249-D20C-17ED-39A59733F9E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0" y="3729"/>
              <a:ext cx="782" cy="213"/>
            </a:xfrm>
            <a:custGeom>
              <a:avLst/>
              <a:gdLst>
                <a:gd name="T0" fmla="*/ 0 w 782"/>
                <a:gd name="T1" fmla="*/ 0 h 213"/>
                <a:gd name="T2" fmla="*/ 2 w 782"/>
                <a:gd name="T3" fmla="*/ 40 h 213"/>
                <a:gd name="T4" fmla="*/ 21 w 782"/>
                <a:gd name="T5" fmla="*/ 75 h 213"/>
                <a:gd name="T6" fmla="*/ 52 w 782"/>
                <a:gd name="T7" fmla="*/ 105 h 213"/>
                <a:gd name="T8" fmla="*/ 96 w 782"/>
                <a:gd name="T9" fmla="*/ 129 h 213"/>
                <a:gd name="T10" fmla="*/ 149 w 782"/>
                <a:gd name="T11" fmla="*/ 151 h 213"/>
                <a:gd name="T12" fmla="*/ 211 w 782"/>
                <a:gd name="T13" fmla="*/ 167 h 213"/>
                <a:gd name="T14" fmla="*/ 277 w 782"/>
                <a:gd name="T15" fmla="*/ 180 h 213"/>
                <a:gd name="T16" fmla="*/ 347 w 782"/>
                <a:gd name="T17" fmla="*/ 191 h 213"/>
                <a:gd name="T18" fmla="*/ 418 w 782"/>
                <a:gd name="T19" fmla="*/ 198 h 213"/>
                <a:gd name="T20" fmla="*/ 490 w 782"/>
                <a:gd name="T21" fmla="*/ 203 h 213"/>
                <a:gd name="T22" fmla="*/ 557 w 782"/>
                <a:gd name="T23" fmla="*/ 207 h 213"/>
                <a:gd name="T24" fmla="*/ 620 w 782"/>
                <a:gd name="T25" fmla="*/ 210 h 213"/>
                <a:gd name="T26" fmla="*/ 677 w 782"/>
                <a:gd name="T27" fmla="*/ 211 h 213"/>
                <a:gd name="T28" fmla="*/ 724 w 782"/>
                <a:gd name="T29" fmla="*/ 211 h 213"/>
                <a:gd name="T30" fmla="*/ 759 w 782"/>
                <a:gd name="T31" fmla="*/ 211 h 213"/>
                <a:gd name="T32" fmla="*/ 782 w 782"/>
                <a:gd name="T33" fmla="*/ 213 h 213"/>
                <a:gd name="T34" fmla="*/ 782 w 782"/>
                <a:gd name="T35" fmla="*/ 200 h 213"/>
                <a:gd name="T36" fmla="*/ 782 w 782"/>
                <a:gd name="T37" fmla="*/ 188 h 213"/>
                <a:gd name="T38" fmla="*/ 782 w 782"/>
                <a:gd name="T39" fmla="*/ 178 h 213"/>
                <a:gd name="T40" fmla="*/ 782 w 782"/>
                <a:gd name="T41" fmla="*/ 165 h 213"/>
                <a:gd name="T42" fmla="*/ 774 w 782"/>
                <a:gd name="T43" fmla="*/ 165 h 213"/>
                <a:gd name="T44" fmla="*/ 750 w 782"/>
                <a:gd name="T45" fmla="*/ 167 h 213"/>
                <a:gd name="T46" fmla="*/ 712 w 782"/>
                <a:gd name="T47" fmla="*/ 169 h 213"/>
                <a:gd name="T48" fmla="*/ 663 w 782"/>
                <a:gd name="T49" fmla="*/ 171 h 213"/>
                <a:gd name="T50" fmla="*/ 605 w 782"/>
                <a:gd name="T51" fmla="*/ 172 h 213"/>
                <a:gd name="T52" fmla="*/ 541 w 782"/>
                <a:gd name="T53" fmla="*/ 172 h 213"/>
                <a:gd name="T54" fmla="*/ 472 w 782"/>
                <a:gd name="T55" fmla="*/ 169 h 213"/>
                <a:gd name="T56" fmla="*/ 401 w 782"/>
                <a:gd name="T57" fmla="*/ 165 h 213"/>
                <a:gd name="T58" fmla="*/ 329 w 782"/>
                <a:gd name="T59" fmla="*/ 160 h 213"/>
                <a:gd name="T60" fmla="*/ 259 w 782"/>
                <a:gd name="T61" fmla="*/ 149 h 213"/>
                <a:gd name="T62" fmla="*/ 193 w 782"/>
                <a:gd name="T63" fmla="*/ 137 h 213"/>
                <a:gd name="T64" fmla="*/ 134 w 782"/>
                <a:gd name="T65" fmla="*/ 120 h 213"/>
                <a:gd name="T66" fmla="*/ 83 w 782"/>
                <a:gd name="T67" fmla="*/ 98 h 213"/>
                <a:gd name="T68" fmla="*/ 41 w 782"/>
                <a:gd name="T69" fmla="*/ 71 h 213"/>
                <a:gd name="T70" fmla="*/ 14 w 782"/>
                <a:gd name="T71" fmla="*/ 39 h 213"/>
                <a:gd name="T72" fmla="*/ 0 w 782"/>
                <a:gd name="T73" fmla="*/ 0 h 21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82" h="213">
                  <a:moveTo>
                    <a:pt x="0" y="0"/>
                  </a:moveTo>
                  <a:lnTo>
                    <a:pt x="2" y="40"/>
                  </a:lnTo>
                  <a:lnTo>
                    <a:pt x="21" y="75"/>
                  </a:lnTo>
                  <a:lnTo>
                    <a:pt x="52" y="105"/>
                  </a:lnTo>
                  <a:lnTo>
                    <a:pt x="96" y="129"/>
                  </a:lnTo>
                  <a:lnTo>
                    <a:pt x="149" y="151"/>
                  </a:lnTo>
                  <a:lnTo>
                    <a:pt x="211" y="167"/>
                  </a:lnTo>
                  <a:lnTo>
                    <a:pt x="277" y="180"/>
                  </a:lnTo>
                  <a:lnTo>
                    <a:pt x="347" y="191"/>
                  </a:lnTo>
                  <a:lnTo>
                    <a:pt x="418" y="198"/>
                  </a:lnTo>
                  <a:lnTo>
                    <a:pt x="490" y="203"/>
                  </a:lnTo>
                  <a:lnTo>
                    <a:pt x="557" y="207"/>
                  </a:lnTo>
                  <a:lnTo>
                    <a:pt x="620" y="210"/>
                  </a:lnTo>
                  <a:lnTo>
                    <a:pt x="677" y="211"/>
                  </a:lnTo>
                  <a:lnTo>
                    <a:pt x="724" y="211"/>
                  </a:lnTo>
                  <a:lnTo>
                    <a:pt x="759" y="211"/>
                  </a:lnTo>
                  <a:lnTo>
                    <a:pt x="782" y="213"/>
                  </a:lnTo>
                  <a:lnTo>
                    <a:pt x="782" y="200"/>
                  </a:lnTo>
                  <a:lnTo>
                    <a:pt x="782" y="188"/>
                  </a:lnTo>
                  <a:lnTo>
                    <a:pt x="782" y="178"/>
                  </a:lnTo>
                  <a:lnTo>
                    <a:pt x="782" y="165"/>
                  </a:lnTo>
                  <a:lnTo>
                    <a:pt x="774" y="165"/>
                  </a:lnTo>
                  <a:lnTo>
                    <a:pt x="750" y="167"/>
                  </a:lnTo>
                  <a:lnTo>
                    <a:pt x="712" y="169"/>
                  </a:lnTo>
                  <a:lnTo>
                    <a:pt x="663" y="171"/>
                  </a:lnTo>
                  <a:lnTo>
                    <a:pt x="605" y="172"/>
                  </a:lnTo>
                  <a:lnTo>
                    <a:pt x="541" y="172"/>
                  </a:lnTo>
                  <a:lnTo>
                    <a:pt x="472" y="169"/>
                  </a:lnTo>
                  <a:lnTo>
                    <a:pt x="401" y="165"/>
                  </a:lnTo>
                  <a:lnTo>
                    <a:pt x="329" y="160"/>
                  </a:lnTo>
                  <a:lnTo>
                    <a:pt x="259" y="149"/>
                  </a:lnTo>
                  <a:lnTo>
                    <a:pt x="193" y="137"/>
                  </a:lnTo>
                  <a:lnTo>
                    <a:pt x="134" y="120"/>
                  </a:lnTo>
                  <a:lnTo>
                    <a:pt x="83" y="98"/>
                  </a:lnTo>
                  <a:lnTo>
                    <a:pt x="41" y="71"/>
                  </a:lnTo>
                  <a:lnTo>
                    <a:pt x="14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F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87" name="Freeform 242">
              <a:extLst>
                <a:ext uri="{FF2B5EF4-FFF2-40B4-BE49-F238E27FC236}">
                  <a16:creationId xmlns:a16="http://schemas.microsoft.com/office/drawing/2014/main" id="{2EF4F35A-CB52-A007-BEC4-CECEEFE6ED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0" y="3797"/>
              <a:ext cx="782" cy="211"/>
            </a:xfrm>
            <a:custGeom>
              <a:avLst/>
              <a:gdLst>
                <a:gd name="T0" fmla="*/ 0 w 782"/>
                <a:gd name="T1" fmla="*/ 0 h 211"/>
                <a:gd name="T2" fmla="*/ 2 w 782"/>
                <a:gd name="T3" fmla="*/ 41 h 211"/>
                <a:gd name="T4" fmla="*/ 19 w 782"/>
                <a:gd name="T5" fmla="*/ 74 h 211"/>
                <a:gd name="T6" fmla="*/ 51 w 782"/>
                <a:gd name="T7" fmla="*/ 104 h 211"/>
                <a:gd name="T8" fmla="*/ 95 w 782"/>
                <a:gd name="T9" fmla="*/ 128 h 211"/>
                <a:gd name="T10" fmla="*/ 148 w 782"/>
                <a:gd name="T11" fmla="*/ 149 h 211"/>
                <a:gd name="T12" fmla="*/ 209 w 782"/>
                <a:gd name="T13" fmla="*/ 165 h 211"/>
                <a:gd name="T14" fmla="*/ 277 w 782"/>
                <a:gd name="T15" fmla="*/ 178 h 211"/>
                <a:gd name="T16" fmla="*/ 347 w 782"/>
                <a:gd name="T17" fmla="*/ 188 h 211"/>
                <a:gd name="T18" fmla="*/ 418 w 782"/>
                <a:gd name="T19" fmla="*/ 196 h 211"/>
                <a:gd name="T20" fmla="*/ 489 w 782"/>
                <a:gd name="T21" fmla="*/ 201 h 211"/>
                <a:gd name="T22" fmla="*/ 557 w 782"/>
                <a:gd name="T23" fmla="*/ 205 h 211"/>
                <a:gd name="T24" fmla="*/ 620 w 782"/>
                <a:gd name="T25" fmla="*/ 207 h 211"/>
                <a:gd name="T26" fmla="*/ 677 w 782"/>
                <a:gd name="T27" fmla="*/ 208 h 211"/>
                <a:gd name="T28" fmla="*/ 724 w 782"/>
                <a:gd name="T29" fmla="*/ 209 h 211"/>
                <a:gd name="T30" fmla="*/ 759 w 782"/>
                <a:gd name="T31" fmla="*/ 209 h 211"/>
                <a:gd name="T32" fmla="*/ 782 w 782"/>
                <a:gd name="T33" fmla="*/ 211 h 211"/>
                <a:gd name="T34" fmla="*/ 782 w 782"/>
                <a:gd name="T35" fmla="*/ 200 h 211"/>
                <a:gd name="T36" fmla="*/ 782 w 782"/>
                <a:gd name="T37" fmla="*/ 188 h 211"/>
                <a:gd name="T38" fmla="*/ 782 w 782"/>
                <a:gd name="T39" fmla="*/ 176 h 211"/>
                <a:gd name="T40" fmla="*/ 782 w 782"/>
                <a:gd name="T41" fmla="*/ 165 h 211"/>
                <a:gd name="T42" fmla="*/ 774 w 782"/>
                <a:gd name="T43" fmla="*/ 165 h 211"/>
                <a:gd name="T44" fmla="*/ 749 w 782"/>
                <a:gd name="T45" fmla="*/ 166 h 211"/>
                <a:gd name="T46" fmla="*/ 712 w 782"/>
                <a:gd name="T47" fmla="*/ 169 h 211"/>
                <a:gd name="T48" fmla="*/ 663 w 782"/>
                <a:gd name="T49" fmla="*/ 170 h 211"/>
                <a:gd name="T50" fmla="*/ 605 w 782"/>
                <a:gd name="T51" fmla="*/ 172 h 211"/>
                <a:gd name="T52" fmla="*/ 541 w 782"/>
                <a:gd name="T53" fmla="*/ 172 h 211"/>
                <a:gd name="T54" fmla="*/ 472 w 782"/>
                <a:gd name="T55" fmla="*/ 169 h 211"/>
                <a:gd name="T56" fmla="*/ 400 w 782"/>
                <a:gd name="T57" fmla="*/ 165 h 211"/>
                <a:gd name="T58" fmla="*/ 329 w 782"/>
                <a:gd name="T59" fmla="*/ 159 h 211"/>
                <a:gd name="T60" fmla="*/ 259 w 782"/>
                <a:gd name="T61" fmla="*/ 150 h 211"/>
                <a:gd name="T62" fmla="*/ 193 w 782"/>
                <a:gd name="T63" fmla="*/ 137 h 211"/>
                <a:gd name="T64" fmla="*/ 134 w 782"/>
                <a:gd name="T65" fmla="*/ 119 h 211"/>
                <a:gd name="T66" fmla="*/ 82 w 782"/>
                <a:gd name="T67" fmla="*/ 97 h 211"/>
                <a:gd name="T68" fmla="*/ 41 w 782"/>
                <a:gd name="T69" fmla="*/ 70 h 211"/>
                <a:gd name="T70" fmla="*/ 14 w 782"/>
                <a:gd name="T71" fmla="*/ 38 h 211"/>
                <a:gd name="T72" fmla="*/ 0 w 782"/>
                <a:gd name="T73" fmla="*/ 0 h 21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82" h="211">
                  <a:moveTo>
                    <a:pt x="0" y="0"/>
                  </a:moveTo>
                  <a:lnTo>
                    <a:pt x="2" y="41"/>
                  </a:lnTo>
                  <a:lnTo>
                    <a:pt x="19" y="74"/>
                  </a:lnTo>
                  <a:lnTo>
                    <a:pt x="51" y="104"/>
                  </a:lnTo>
                  <a:lnTo>
                    <a:pt x="95" y="128"/>
                  </a:lnTo>
                  <a:lnTo>
                    <a:pt x="148" y="149"/>
                  </a:lnTo>
                  <a:lnTo>
                    <a:pt x="209" y="165"/>
                  </a:lnTo>
                  <a:lnTo>
                    <a:pt x="277" y="178"/>
                  </a:lnTo>
                  <a:lnTo>
                    <a:pt x="347" y="188"/>
                  </a:lnTo>
                  <a:lnTo>
                    <a:pt x="418" y="196"/>
                  </a:lnTo>
                  <a:lnTo>
                    <a:pt x="489" y="201"/>
                  </a:lnTo>
                  <a:lnTo>
                    <a:pt x="557" y="205"/>
                  </a:lnTo>
                  <a:lnTo>
                    <a:pt x="620" y="207"/>
                  </a:lnTo>
                  <a:lnTo>
                    <a:pt x="677" y="208"/>
                  </a:lnTo>
                  <a:lnTo>
                    <a:pt x="724" y="209"/>
                  </a:lnTo>
                  <a:lnTo>
                    <a:pt x="759" y="209"/>
                  </a:lnTo>
                  <a:lnTo>
                    <a:pt x="782" y="211"/>
                  </a:lnTo>
                  <a:lnTo>
                    <a:pt x="782" y="200"/>
                  </a:lnTo>
                  <a:lnTo>
                    <a:pt x="782" y="188"/>
                  </a:lnTo>
                  <a:lnTo>
                    <a:pt x="782" y="176"/>
                  </a:lnTo>
                  <a:lnTo>
                    <a:pt x="782" y="165"/>
                  </a:lnTo>
                  <a:lnTo>
                    <a:pt x="774" y="165"/>
                  </a:lnTo>
                  <a:lnTo>
                    <a:pt x="749" y="166"/>
                  </a:lnTo>
                  <a:lnTo>
                    <a:pt x="712" y="169"/>
                  </a:lnTo>
                  <a:lnTo>
                    <a:pt x="663" y="170"/>
                  </a:lnTo>
                  <a:lnTo>
                    <a:pt x="605" y="172"/>
                  </a:lnTo>
                  <a:lnTo>
                    <a:pt x="541" y="172"/>
                  </a:lnTo>
                  <a:lnTo>
                    <a:pt x="472" y="169"/>
                  </a:lnTo>
                  <a:lnTo>
                    <a:pt x="400" y="165"/>
                  </a:lnTo>
                  <a:lnTo>
                    <a:pt x="329" y="159"/>
                  </a:lnTo>
                  <a:lnTo>
                    <a:pt x="259" y="150"/>
                  </a:lnTo>
                  <a:lnTo>
                    <a:pt x="193" y="137"/>
                  </a:lnTo>
                  <a:lnTo>
                    <a:pt x="134" y="119"/>
                  </a:lnTo>
                  <a:lnTo>
                    <a:pt x="82" y="97"/>
                  </a:lnTo>
                  <a:lnTo>
                    <a:pt x="41" y="70"/>
                  </a:lnTo>
                  <a:lnTo>
                    <a:pt x="14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F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88" name="Freeform 243">
              <a:extLst>
                <a:ext uri="{FF2B5EF4-FFF2-40B4-BE49-F238E27FC236}">
                  <a16:creationId xmlns:a16="http://schemas.microsoft.com/office/drawing/2014/main" id="{3361B8F7-386A-564B-E8E9-8E03333B601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5" y="3703"/>
              <a:ext cx="712" cy="194"/>
            </a:xfrm>
            <a:custGeom>
              <a:avLst/>
              <a:gdLst>
                <a:gd name="T0" fmla="*/ 0 w 712"/>
                <a:gd name="T1" fmla="*/ 0 h 194"/>
                <a:gd name="T2" fmla="*/ 1 w 712"/>
                <a:gd name="T3" fmla="*/ 36 h 194"/>
                <a:gd name="T4" fmla="*/ 17 w 712"/>
                <a:gd name="T5" fmla="*/ 69 h 194"/>
                <a:gd name="T6" fmla="*/ 47 w 712"/>
                <a:gd name="T7" fmla="*/ 96 h 194"/>
                <a:gd name="T8" fmla="*/ 86 w 712"/>
                <a:gd name="T9" fmla="*/ 117 h 194"/>
                <a:gd name="T10" fmla="*/ 136 w 712"/>
                <a:gd name="T11" fmla="*/ 136 h 194"/>
                <a:gd name="T12" fmla="*/ 191 w 712"/>
                <a:gd name="T13" fmla="*/ 152 h 194"/>
                <a:gd name="T14" fmla="*/ 252 w 712"/>
                <a:gd name="T15" fmla="*/ 164 h 194"/>
                <a:gd name="T16" fmla="*/ 316 w 712"/>
                <a:gd name="T17" fmla="*/ 174 h 194"/>
                <a:gd name="T18" fmla="*/ 381 w 712"/>
                <a:gd name="T19" fmla="*/ 181 h 194"/>
                <a:gd name="T20" fmla="*/ 446 w 712"/>
                <a:gd name="T21" fmla="*/ 186 h 194"/>
                <a:gd name="T22" fmla="*/ 508 w 712"/>
                <a:gd name="T23" fmla="*/ 189 h 194"/>
                <a:gd name="T24" fmla="*/ 566 w 712"/>
                <a:gd name="T25" fmla="*/ 191 h 194"/>
                <a:gd name="T26" fmla="*/ 617 w 712"/>
                <a:gd name="T27" fmla="*/ 193 h 194"/>
                <a:gd name="T28" fmla="*/ 659 w 712"/>
                <a:gd name="T29" fmla="*/ 193 h 194"/>
                <a:gd name="T30" fmla="*/ 692 w 712"/>
                <a:gd name="T31" fmla="*/ 193 h 194"/>
                <a:gd name="T32" fmla="*/ 712 w 712"/>
                <a:gd name="T33" fmla="*/ 194 h 194"/>
                <a:gd name="T34" fmla="*/ 712 w 712"/>
                <a:gd name="T35" fmla="*/ 183 h 194"/>
                <a:gd name="T36" fmla="*/ 712 w 712"/>
                <a:gd name="T37" fmla="*/ 173 h 194"/>
                <a:gd name="T38" fmla="*/ 712 w 712"/>
                <a:gd name="T39" fmla="*/ 163 h 194"/>
                <a:gd name="T40" fmla="*/ 712 w 712"/>
                <a:gd name="T41" fmla="*/ 152 h 194"/>
                <a:gd name="T42" fmla="*/ 704 w 712"/>
                <a:gd name="T43" fmla="*/ 152 h 194"/>
                <a:gd name="T44" fmla="*/ 683 w 712"/>
                <a:gd name="T45" fmla="*/ 154 h 194"/>
                <a:gd name="T46" fmla="*/ 649 w 712"/>
                <a:gd name="T47" fmla="*/ 156 h 194"/>
                <a:gd name="T48" fmla="*/ 605 w 712"/>
                <a:gd name="T49" fmla="*/ 158 h 194"/>
                <a:gd name="T50" fmla="*/ 552 w 712"/>
                <a:gd name="T51" fmla="*/ 158 h 194"/>
                <a:gd name="T52" fmla="*/ 494 w 712"/>
                <a:gd name="T53" fmla="*/ 158 h 194"/>
                <a:gd name="T54" fmla="*/ 431 w 712"/>
                <a:gd name="T55" fmla="*/ 156 h 194"/>
                <a:gd name="T56" fmla="*/ 366 w 712"/>
                <a:gd name="T57" fmla="*/ 152 h 194"/>
                <a:gd name="T58" fmla="*/ 300 w 712"/>
                <a:gd name="T59" fmla="*/ 147 h 194"/>
                <a:gd name="T60" fmla="*/ 237 w 712"/>
                <a:gd name="T61" fmla="*/ 137 h 194"/>
                <a:gd name="T62" fmla="*/ 176 w 712"/>
                <a:gd name="T63" fmla="*/ 125 h 194"/>
                <a:gd name="T64" fmla="*/ 122 w 712"/>
                <a:gd name="T65" fmla="*/ 109 h 194"/>
                <a:gd name="T66" fmla="*/ 75 w 712"/>
                <a:gd name="T67" fmla="*/ 90 h 194"/>
                <a:gd name="T68" fmla="*/ 37 w 712"/>
                <a:gd name="T69" fmla="*/ 65 h 194"/>
                <a:gd name="T70" fmla="*/ 12 w 712"/>
                <a:gd name="T71" fmla="*/ 35 h 194"/>
                <a:gd name="T72" fmla="*/ 0 w 712"/>
                <a:gd name="T73" fmla="*/ 0 h 19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2" h="194">
                  <a:moveTo>
                    <a:pt x="0" y="0"/>
                  </a:moveTo>
                  <a:lnTo>
                    <a:pt x="1" y="36"/>
                  </a:lnTo>
                  <a:lnTo>
                    <a:pt x="17" y="69"/>
                  </a:lnTo>
                  <a:lnTo>
                    <a:pt x="47" y="96"/>
                  </a:lnTo>
                  <a:lnTo>
                    <a:pt x="86" y="117"/>
                  </a:lnTo>
                  <a:lnTo>
                    <a:pt x="136" y="136"/>
                  </a:lnTo>
                  <a:lnTo>
                    <a:pt x="191" y="152"/>
                  </a:lnTo>
                  <a:lnTo>
                    <a:pt x="252" y="164"/>
                  </a:lnTo>
                  <a:lnTo>
                    <a:pt x="316" y="174"/>
                  </a:lnTo>
                  <a:lnTo>
                    <a:pt x="381" y="181"/>
                  </a:lnTo>
                  <a:lnTo>
                    <a:pt x="446" y="186"/>
                  </a:lnTo>
                  <a:lnTo>
                    <a:pt x="508" y="189"/>
                  </a:lnTo>
                  <a:lnTo>
                    <a:pt x="566" y="191"/>
                  </a:lnTo>
                  <a:lnTo>
                    <a:pt x="617" y="193"/>
                  </a:lnTo>
                  <a:lnTo>
                    <a:pt x="659" y="193"/>
                  </a:lnTo>
                  <a:lnTo>
                    <a:pt x="692" y="193"/>
                  </a:lnTo>
                  <a:lnTo>
                    <a:pt x="712" y="194"/>
                  </a:lnTo>
                  <a:lnTo>
                    <a:pt x="712" y="183"/>
                  </a:lnTo>
                  <a:lnTo>
                    <a:pt x="712" y="173"/>
                  </a:lnTo>
                  <a:lnTo>
                    <a:pt x="712" y="163"/>
                  </a:lnTo>
                  <a:lnTo>
                    <a:pt x="712" y="152"/>
                  </a:lnTo>
                  <a:lnTo>
                    <a:pt x="704" y="152"/>
                  </a:lnTo>
                  <a:lnTo>
                    <a:pt x="683" y="154"/>
                  </a:lnTo>
                  <a:lnTo>
                    <a:pt x="649" y="156"/>
                  </a:lnTo>
                  <a:lnTo>
                    <a:pt x="605" y="158"/>
                  </a:lnTo>
                  <a:lnTo>
                    <a:pt x="552" y="158"/>
                  </a:lnTo>
                  <a:lnTo>
                    <a:pt x="494" y="158"/>
                  </a:lnTo>
                  <a:lnTo>
                    <a:pt x="431" y="156"/>
                  </a:lnTo>
                  <a:lnTo>
                    <a:pt x="366" y="152"/>
                  </a:lnTo>
                  <a:lnTo>
                    <a:pt x="300" y="147"/>
                  </a:lnTo>
                  <a:lnTo>
                    <a:pt x="237" y="137"/>
                  </a:lnTo>
                  <a:lnTo>
                    <a:pt x="176" y="125"/>
                  </a:lnTo>
                  <a:lnTo>
                    <a:pt x="122" y="109"/>
                  </a:lnTo>
                  <a:lnTo>
                    <a:pt x="75" y="90"/>
                  </a:lnTo>
                  <a:lnTo>
                    <a:pt x="37" y="65"/>
                  </a:lnTo>
                  <a:lnTo>
                    <a:pt x="12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F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89" name="Freeform 244">
              <a:extLst>
                <a:ext uri="{FF2B5EF4-FFF2-40B4-BE49-F238E27FC236}">
                  <a16:creationId xmlns:a16="http://schemas.microsoft.com/office/drawing/2014/main" id="{49DEB9D0-A428-A629-43FC-A1A49F5147A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3" y="3215"/>
              <a:ext cx="80" cy="23"/>
            </a:xfrm>
            <a:custGeom>
              <a:avLst/>
              <a:gdLst>
                <a:gd name="T0" fmla="*/ 80 w 80"/>
                <a:gd name="T1" fmla="*/ 12 h 23"/>
                <a:gd name="T2" fmla="*/ 50 w 80"/>
                <a:gd name="T3" fmla="*/ 23 h 23"/>
                <a:gd name="T4" fmla="*/ 0 w 80"/>
                <a:gd name="T5" fmla="*/ 0 h 23"/>
                <a:gd name="T6" fmla="*/ 80 w 80"/>
                <a:gd name="T7" fmla="*/ 12 h 2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23">
                  <a:moveTo>
                    <a:pt x="80" y="12"/>
                  </a:moveTo>
                  <a:lnTo>
                    <a:pt x="50" y="23"/>
                  </a:lnTo>
                  <a:lnTo>
                    <a:pt x="0" y="0"/>
                  </a:lnTo>
                  <a:lnTo>
                    <a:pt x="80" y="12"/>
                  </a:lnTo>
                  <a:close/>
                </a:path>
              </a:pathLst>
            </a:custGeom>
            <a:solidFill>
              <a:srgbClr val="EDD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90" name="Freeform 245">
              <a:extLst>
                <a:ext uri="{FF2B5EF4-FFF2-40B4-BE49-F238E27FC236}">
                  <a16:creationId xmlns:a16="http://schemas.microsoft.com/office/drawing/2014/main" id="{49DC56C8-7062-4FA5-63CE-7D0E579CA638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9" y="3066"/>
              <a:ext cx="43" cy="21"/>
            </a:xfrm>
            <a:custGeom>
              <a:avLst/>
              <a:gdLst>
                <a:gd name="T0" fmla="*/ 22 w 43"/>
                <a:gd name="T1" fmla="*/ 0 h 21"/>
                <a:gd name="T2" fmla="*/ 18 w 43"/>
                <a:gd name="T3" fmla="*/ 2 h 21"/>
                <a:gd name="T4" fmla="*/ 8 w 43"/>
                <a:gd name="T5" fmla="*/ 4 h 21"/>
                <a:gd name="T6" fmla="*/ 0 w 43"/>
                <a:gd name="T7" fmla="*/ 8 h 21"/>
                <a:gd name="T8" fmla="*/ 1 w 43"/>
                <a:gd name="T9" fmla="*/ 15 h 21"/>
                <a:gd name="T10" fmla="*/ 12 w 43"/>
                <a:gd name="T11" fmla="*/ 19 h 21"/>
                <a:gd name="T12" fmla="*/ 24 w 43"/>
                <a:gd name="T13" fmla="*/ 21 h 21"/>
                <a:gd name="T14" fmla="*/ 35 w 43"/>
                <a:gd name="T15" fmla="*/ 19 h 21"/>
                <a:gd name="T16" fmla="*/ 39 w 43"/>
                <a:gd name="T17" fmla="*/ 18 h 21"/>
                <a:gd name="T18" fmla="*/ 42 w 43"/>
                <a:gd name="T19" fmla="*/ 17 h 21"/>
                <a:gd name="T20" fmla="*/ 43 w 43"/>
                <a:gd name="T21" fmla="*/ 11 h 21"/>
                <a:gd name="T22" fmla="*/ 39 w 43"/>
                <a:gd name="T23" fmla="*/ 6 h 21"/>
                <a:gd name="T24" fmla="*/ 22 w 43"/>
                <a:gd name="T25" fmla="*/ 0 h 2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3" h="21">
                  <a:moveTo>
                    <a:pt x="22" y="0"/>
                  </a:moveTo>
                  <a:lnTo>
                    <a:pt x="18" y="2"/>
                  </a:lnTo>
                  <a:lnTo>
                    <a:pt x="8" y="4"/>
                  </a:lnTo>
                  <a:lnTo>
                    <a:pt x="0" y="8"/>
                  </a:lnTo>
                  <a:lnTo>
                    <a:pt x="1" y="15"/>
                  </a:lnTo>
                  <a:lnTo>
                    <a:pt x="12" y="19"/>
                  </a:lnTo>
                  <a:lnTo>
                    <a:pt x="24" y="21"/>
                  </a:lnTo>
                  <a:lnTo>
                    <a:pt x="35" y="19"/>
                  </a:lnTo>
                  <a:lnTo>
                    <a:pt x="39" y="18"/>
                  </a:lnTo>
                  <a:lnTo>
                    <a:pt x="42" y="17"/>
                  </a:lnTo>
                  <a:lnTo>
                    <a:pt x="43" y="11"/>
                  </a:lnTo>
                  <a:lnTo>
                    <a:pt x="39" y="6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6147" name="Picture 2">
            <a:extLst>
              <a:ext uri="{FF2B5EF4-FFF2-40B4-BE49-F238E27FC236}">
                <a16:creationId xmlns:a16="http://schemas.microsoft.com/office/drawing/2014/main" id="{DE961A66-952D-9CBC-593D-C56718CE5C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825" y="431800"/>
            <a:ext cx="6911975" cy="269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3">
            <a:extLst>
              <a:ext uri="{FF2B5EF4-FFF2-40B4-BE49-F238E27FC236}">
                <a16:creationId xmlns:a16="http://schemas.microsoft.com/office/drawing/2014/main" id="{CF10F899-0C36-F038-21F5-E919C81AD7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6" t="13310" r="26437" b="19650"/>
          <a:stretch>
            <a:fillRect/>
          </a:stretch>
        </p:blipFill>
        <p:spPr bwMode="auto">
          <a:xfrm>
            <a:off x="2219325" y="2647950"/>
            <a:ext cx="7272338" cy="421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9" name="Text Box 5">
            <a:extLst>
              <a:ext uri="{FF2B5EF4-FFF2-40B4-BE49-F238E27FC236}">
                <a16:creationId xmlns:a16="http://schemas.microsoft.com/office/drawing/2014/main" id="{3511DBC2-EDD7-98DD-C116-13E1F5D8A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470275"/>
            <a:ext cx="72326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ru-RU" altLang="ru-RU" sz="2000">
                <a:latin typeface="Arial Black" panose="020B0A04020102020204" pitchFamily="34" charset="0"/>
              </a:rPr>
              <a:t>Генератор показа случайных рисунков непрерывно (очень быстро и незаметно):</a:t>
            </a:r>
          </a:p>
        </p:txBody>
      </p:sp>
      <p:sp>
        <p:nvSpPr>
          <p:cNvPr id="6150" name="Text Box 5">
            <a:extLst>
              <a:ext uri="{FF2B5EF4-FFF2-40B4-BE49-F238E27FC236}">
                <a16:creationId xmlns:a16="http://schemas.microsoft.com/office/drawing/2014/main" id="{A3BE45FD-8E04-CE6F-8DA7-DC47C7934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250" y="185738"/>
            <a:ext cx="56880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ru-RU" altLang="ru-RU" sz="2000">
                <a:latin typeface="Arial Black" panose="020B0A04020102020204" pitchFamily="34" charset="0"/>
              </a:rPr>
              <a:t>Генератор показа случайных рисунков с определенным временем</a:t>
            </a:r>
          </a:p>
        </p:txBody>
      </p:sp>
      <p:sp>
        <p:nvSpPr>
          <p:cNvPr id="45302" name="Text Box 246">
            <a:extLst>
              <a:ext uri="{FF2B5EF4-FFF2-40B4-BE49-F238E27FC236}">
                <a16:creationId xmlns:a16="http://schemas.microsoft.com/office/drawing/2014/main" id="{8AF8DDAF-DB06-0372-4D0B-B8A26F6A2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56325"/>
            <a:ext cx="3921125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Данные схемы реализовать в программе </a:t>
            </a:r>
            <a:r>
              <a:rPr lang="en-US" altLang="ru-RU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MMLogic</a:t>
            </a:r>
            <a:endParaRPr lang="ru-RU" altLang="ru-RU" sz="20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>
            <a:extLst>
              <a:ext uri="{FF2B5EF4-FFF2-40B4-BE49-F238E27FC236}">
                <a16:creationId xmlns:a16="http://schemas.microsoft.com/office/drawing/2014/main" id="{6C725A32-F871-B67F-74F5-354EB571AC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7" t="13362" r="7193" b="8475"/>
          <a:stretch>
            <a:fillRect/>
          </a:stretch>
        </p:blipFill>
        <p:spPr bwMode="auto">
          <a:xfrm>
            <a:off x="4360863" y="2640013"/>
            <a:ext cx="7667625" cy="4049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>
            <a:extLst>
              <a:ext uri="{FF2B5EF4-FFF2-40B4-BE49-F238E27FC236}">
                <a16:creationId xmlns:a16="http://schemas.microsoft.com/office/drawing/2014/main" id="{9CC78949-7042-65BC-95B8-7488CEE08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63" y="173038"/>
            <a:ext cx="6877050" cy="361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6">
            <a:extLst>
              <a:ext uri="{FF2B5EF4-FFF2-40B4-BE49-F238E27FC236}">
                <a16:creationId xmlns:a16="http://schemas.microsoft.com/office/drawing/2014/main" id="{CF0683F1-5EC4-67E2-E269-0FCDE09B14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877888"/>
            <a:ext cx="1838325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7">
            <a:extLst>
              <a:ext uri="{FF2B5EF4-FFF2-40B4-BE49-F238E27FC236}">
                <a16:creationId xmlns:a16="http://schemas.microsoft.com/office/drawing/2014/main" id="{00456DBD-77DF-B199-4A01-4F41D1CB95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7013" y="812800"/>
            <a:ext cx="1804987" cy="126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4" name="Text Box 3">
            <a:extLst>
              <a:ext uri="{FF2B5EF4-FFF2-40B4-BE49-F238E27FC236}">
                <a16:creationId xmlns:a16="http://schemas.microsoft.com/office/drawing/2014/main" id="{043EFD30-78FD-8FA0-4B51-18349DA0E5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1150" y="0"/>
            <a:ext cx="42608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ru-RU" altLang="ru-RU" sz="2000">
                <a:latin typeface="Arial Black" panose="020B0A04020102020204" pitchFamily="34" charset="0"/>
              </a:rPr>
              <a:t>Подключить параллельно  к текстовому окну рисунок.</a:t>
            </a:r>
          </a:p>
        </p:txBody>
      </p:sp>
      <p:sp>
        <p:nvSpPr>
          <p:cNvPr id="44039" name="Text Box 7">
            <a:extLst>
              <a:ext uri="{FF2B5EF4-FFF2-40B4-BE49-F238E27FC236}">
                <a16:creationId xmlns:a16="http://schemas.microsoft.com/office/drawing/2014/main" id="{07841CF6-CBED-7ED1-8717-882B91991D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56325"/>
            <a:ext cx="3921125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Данные схемы реализовать в программе </a:t>
            </a:r>
            <a:r>
              <a:rPr lang="en-US" altLang="ru-RU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MMLogic</a:t>
            </a:r>
            <a:endParaRPr lang="ru-RU" altLang="ru-RU" sz="20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>
            <a:extLst>
              <a:ext uri="{FF2B5EF4-FFF2-40B4-BE49-F238E27FC236}">
                <a16:creationId xmlns:a16="http://schemas.microsoft.com/office/drawing/2014/main" id="{C86025DE-4C8F-54EB-9C59-4FB2231C17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38" y="595313"/>
            <a:ext cx="8496300" cy="598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5" name="Text Box 3">
            <a:extLst>
              <a:ext uri="{FF2B5EF4-FFF2-40B4-BE49-F238E27FC236}">
                <a16:creationId xmlns:a16="http://schemas.microsoft.com/office/drawing/2014/main" id="{15934E67-7882-61DF-76EA-FEA7FB6D54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83338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ru-RU" altLang="ru-RU" sz="2400">
                <a:latin typeface="Arial Black" panose="020B0A04020102020204" pitchFamily="34" charset="0"/>
              </a:rPr>
              <a:t>Функцией «эквивалентность» проверяются попарно все сигналы от датчиков, если все они одинаковые (один и тот же рисунок в двух окнах)  – выигрыш.</a:t>
            </a:r>
          </a:p>
        </p:txBody>
      </p:sp>
      <p:sp>
        <p:nvSpPr>
          <p:cNvPr id="38916" name="Text Box 4">
            <a:extLst>
              <a:ext uri="{FF2B5EF4-FFF2-40B4-BE49-F238E27FC236}">
                <a16:creationId xmlns:a16="http://schemas.microsoft.com/office/drawing/2014/main" id="{9CDF9337-D999-97DD-1354-421D4FABD8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75" y="6156325"/>
            <a:ext cx="3921125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Данные схемы реализовать в программе </a:t>
            </a:r>
            <a:r>
              <a:rPr lang="en-US" altLang="ru-RU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MMLogic</a:t>
            </a:r>
            <a:endParaRPr lang="ru-RU" altLang="ru-RU" sz="20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pic>
        <p:nvPicPr>
          <p:cNvPr id="8197" name="Picture 6">
            <a:extLst>
              <a:ext uri="{FF2B5EF4-FFF2-40B4-BE49-F238E27FC236}">
                <a16:creationId xmlns:a16="http://schemas.microsoft.com/office/drawing/2014/main" id="{0A0ED925-19EE-BD42-DD97-F6AC005A5F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3675" y="3011488"/>
            <a:ext cx="1838325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8" name="Picture 7">
            <a:extLst>
              <a:ext uri="{FF2B5EF4-FFF2-40B4-BE49-F238E27FC236}">
                <a16:creationId xmlns:a16="http://schemas.microsoft.com/office/drawing/2014/main" id="{60556B7E-8068-DF84-5CA5-1A5BE4567A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7013" y="1568450"/>
            <a:ext cx="1804987" cy="126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9" name="Text Box 3">
            <a:extLst>
              <a:ext uri="{FF2B5EF4-FFF2-40B4-BE49-F238E27FC236}">
                <a16:creationId xmlns:a16="http://schemas.microsoft.com/office/drawing/2014/main" id="{633403BC-CF56-21B6-04A3-FC76DE72D8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1150" y="450850"/>
            <a:ext cx="42608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ru-RU" altLang="ru-RU" sz="2000">
                <a:latin typeface="Arial Black" panose="020B0A04020102020204" pitchFamily="34" charset="0"/>
              </a:rPr>
              <a:t>Подключить параллельно  к текстовому окну рисунок.</a:t>
            </a:r>
          </a:p>
        </p:txBody>
      </p:sp>
      <p:pic>
        <p:nvPicPr>
          <p:cNvPr id="8200" name="Picture 7">
            <a:extLst>
              <a:ext uri="{FF2B5EF4-FFF2-40B4-BE49-F238E27FC236}">
                <a16:creationId xmlns:a16="http://schemas.microsoft.com/office/drawing/2014/main" id="{F9118C98-E87A-303A-F0FB-1AA1AF0C51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7013" y="1568450"/>
            <a:ext cx="1804987" cy="126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201" name="Text Box 3">
            <a:extLst>
              <a:ext uri="{FF2B5EF4-FFF2-40B4-BE49-F238E27FC236}">
                <a16:creationId xmlns:a16="http://schemas.microsoft.com/office/drawing/2014/main" id="{3994B613-EDF0-B841-FEF9-B06E53A530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1150" y="450850"/>
            <a:ext cx="42608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ru-RU" altLang="ru-RU" sz="2000">
                <a:latin typeface="Arial Black" panose="020B0A04020102020204" pitchFamily="34" charset="0"/>
              </a:rPr>
              <a:t>Подключить параллельно  к текстовому окну рисунок.</a:t>
            </a:r>
          </a:p>
        </p:txBody>
      </p:sp>
      <p:pic>
        <p:nvPicPr>
          <p:cNvPr id="8202" name="Picture 6">
            <a:extLst>
              <a:ext uri="{FF2B5EF4-FFF2-40B4-BE49-F238E27FC236}">
                <a16:creationId xmlns:a16="http://schemas.microsoft.com/office/drawing/2014/main" id="{570A8395-0F5A-1C50-A944-B322E5F5AB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3675" y="3011488"/>
            <a:ext cx="1838325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03" name="Picture 7">
            <a:extLst>
              <a:ext uri="{FF2B5EF4-FFF2-40B4-BE49-F238E27FC236}">
                <a16:creationId xmlns:a16="http://schemas.microsoft.com/office/drawing/2014/main" id="{7878475F-2E4A-01A1-CFBF-132F5C8E4D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7013" y="1568450"/>
            <a:ext cx="1804987" cy="126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204" name="Text Box 3">
            <a:extLst>
              <a:ext uri="{FF2B5EF4-FFF2-40B4-BE49-F238E27FC236}">
                <a16:creationId xmlns:a16="http://schemas.microsoft.com/office/drawing/2014/main" id="{9B29A851-9076-594E-68AA-740B87E88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1150" y="450850"/>
            <a:ext cx="42608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ru-RU" altLang="ru-RU" sz="2000">
                <a:latin typeface="Arial Black" panose="020B0A04020102020204" pitchFamily="34" charset="0"/>
              </a:rPr>
              <a:t>Подключить параллельно  к текстовому окну рисунок.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07AA8F2B-DBFA-B15A-D509-42BDB932AB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62420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r>
              <a:rPr lang="ru-RU" altLang="ru-RU" sz="3600" b="1">
                <a:solidFill>
                  <a:srgbClr val="CC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Разработка игрового автомата</a:t>
            </a:r>
            <a:r>
              <a:rPr lang="en-US" altLang="ru-RU" sz="3600" b="1">
                <a:solidFill>
                  <a:srgbClr val="CC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altLang="ru-RU" sz="3600" b="1">
                <a:solidFill>
                  <a:srgbClr val="CC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на три графических окна</a:t>
            </a:r>
          </a:p>
          <a:p>
            <a:pPr eaLnBrk="1" hangingPunct="1">
              <a:defRPr/>
            </a:pPr>
            <a:endParaRPr lang="ru-RU" altLang="ru-RU" sz="2000">
              <a:solidFill>
                <a:srgbClr val="CC0066"/>
              </a:solidFill>
              <a:latin typeface="Arial Black" panose="020B0A04020102020204" pitchFamily="34" charset="0"/>
            </a:endParaRPr>
          </a:p>
          <a:p>
            <a:pPr eaLnBrk="1" hangingPunct="1">
              <a:defRPr/>
            </a:pPr>
            <a:r>
              <a:rPr lang="ru-RU" altLang="ru-RU" sz="2400">
                <a:solidFill>
                  <a:srgbClr val="000099"/>
                </a:solidFill>
                <a:latin typeface="Arial Black" panose="020B0A04020102020204" pitchFamily="34" charset="0"/>
              </a:rPr>
              <a:t>Эта работа самостоятельная</a:t>
            </a:r>
            <a:r>
              <a:rPr lang="ru-RU" altLang="ru-RU" sz="2400">
                <a:solidFill>
                  <a:schemeClr val="accent2"/>
                </a:solidFill>
                <a:latin typeface="Arial Black" panose="020B0A04020102020204" pitchFamily="34" charset="0"/>
              </a:rPr>
              <a:t>, </a:t>
            </a:r>
            <a:r>
              <a:rPr lang="ru-RU" altLang="ru-RU" sz="2400">
                <a:solidFill>
                  <a:srgbClr val="FF0000"/>
                </a:solidFill>
                <a:latin typeface="Arial Black" panose="020B0A04020102020204" pitchFamily="34" charset="0"/>
              </a:rPr>
              <a:t>на оценку.</a:t>
            </a:r>
          </a:p>
          <a:p>
            <a:pPr eaLnBrk="1" hangingPunct="1">
              <a:defRPr/>
            </a:pPr>
            <a:r>
              <a:rPr lang="ru-RU" altLang="ru-RU" sz="2400">
                <a:latin typeface="Arial Black" panose="020B0A04020102020204" pitchFamily="34" charset="0"/>
              </a:rPr>
              <a:t>Разработать схему появления рисунков случайным образом на три графических окна. В датчике случайных чисел для 1-го окна задействованы выходы от 0 до 3, для 2-го окна – от 4 до 7, для 3-го окна – от 2 до 5. В случае одинаковых картинок в окнах, в текстовом окне зафиксировать выигрыш, иначе проигрыш, а в графическом окне:</a:t>
            </a:r>
          </a:p>
          <a:p>
            <a:pPr eaLnBrk="1" hangingPunct="1">
              <a:defRPr/>
            </a:pPr>
            <a:r>
              <a:rPr lang="ru-RU" altLang="ru-RU" sz="2400">
                <a:latin typeface="Arial Black" panose="020B0A04020102020204" pitchFamily="34" charset="0"/>
              </a:rPr>
              <a:t> </a:t>
            </a:r>
          </a:p>
          <a:p>
            <a:pPr eaLnBrk="1" hangingPunct="1">
              <a:defRPr/>
            </a:pPr>
            <a:endParaRPr lang="ru-RU" altLang="ru-RU" sz="2400">
              <a:latin typeface="Arial Black" panose="020B0A04020102020204" pitchFamily="34" charset="0"/>
            </a:endParaRPr>
          </a:p>
          <a:p>
            <a:pPr eaLnBrk="1" hangingPunct="1">
              <a:defRPr/>
            </a:pPr>
            <a:endParaRPr lang="ru-RU" altLang="ru-RU" sz="2400">
              <a:latin typeface="Arial Black" panose="020B0A04020102020204" pitchFamily="34" charset="0"/>
            </a:endParaRPr>
          </a:p>
          <a:p>
            <a:pPr eaLnBrk="1" hangingPunct="1">
              <a:defRPr/>
            </a:pPr>
            <a:r>
              <a:rPr lang="ru-RU" altLang="ru-RU" sz="2400">
                <a:latin typeface="Arial Black" panose="020B0A04020102020204" pitchFamily="34" charset="0"/>
              </a:rPr>
              <a:t>Подсказка на следующем слайде, попробуйте без подсказки.</a:t>
            </a:r>
          </a:p>
          <a:p>
            <a:pPr eaLnBrk="1" hangingPunct="1">
              <a:defRPr/>
            </a:pPr>
            <a:r>
              <a:rPr lang="ru-RU" altLang="ru-RU" sz="2400">
                <a:latin typeface="Arial Black" panose="020B0A04020102020204" pitchFamily="34" charset="0"/>
              </a:rPr>
              <a:t>В автомате обязательно должен быть генератор показа случайных рисунков с определенным временем</a:t>
            </a:r>
          </a:p>
        </p:txBody>
      </p:sp>
      <p:pic>
        <p:nvPicPr>
          <p:cNvPr id="9219" name="Picture 2">
            <a:extLst>
              <a:ext uri="{FF2B5EF4-FFF2-40B4-BE49-F238E27FC236}">
                <a16:creationId xmlns:a16="http://schemas.microsoft.com/office/drawing/2014/main" id="{39475E38-A8B5-9243-30F4-96FED6C5E3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7788" y="3944938"/>
            <a:ext cx="1025525" cy="102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3">
            <a:extLst>
              <a:ext uri="{FF2B5EF4-FFF2-40B4-BE49-F238E27FC236}">
                <a16:creationId xmlns:a16="http://schemas.microsoft.com/office/drawing/2014/main" id="{17519A9D-8EE0-048A-AAD3-383D135FAB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313" y="3930650"/>
            <a:ext cx="1025525" cy="102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1" name="Picture 6">
            <a:extLst>
              <a:ext uri="{FF2B5EF4-FFF2-40B4-BE49-F238E27FC236}">
                <a16:creationId xmlns:a16="http://schemas.microsoft.com/office/drawing/2014/main" id="{9A0D12AC-B50C-C528-386B-9A8F9D275E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488" y="3859213"/>
            <a:ext cx="1897062" cy="1265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2" name="Picture 7">
            <a:extLst>
              <a:ext uri="{FF2B5EF4-FFF2-40B4-BE49-F238E27FC236}">
                <a16:creationId xmlns:a16="http://schemas.microsoft.com/office/drawing/2014/main" id="{1844E1EA-ADA2-3383-35A0-34138B4CC4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5900" y="3822700"/>
            <a:ext cx="1804988" cy="126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3" name="Picture 8">
            <a:extLst>
              <a:ext uri="{FF2B5EF4-FFF2-40B4-BE49-F238E27FC236}">
                <a16:creationId xmlns:a16="http://schemas.microsoft.com/office/drawing/2014/main" id="{25D7ED75-E203-38F0-0B25-F15C41DE48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863" y="3979863"/>
            <a:ext cx="1441450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4" name="Picture 9">
            <a:extLst>
              <a:ext uri="{FF2B5EF4-FFF2-40B4-BE49-F238E27FC236}">
                <a16:creationId xmlns:a16="http://schemas.microsoft.com/office/drawing/2014/main" id="{BEE1873D-67E5-397D-104A-20D66B4433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625" y="3979863"/>
            <a:ext cx="1546225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5" name="Picture 6">
            <a:extLst>
              <a:ext uri="{FF2B5EF4-FFF2-40B4-BE49-F238E27FC236}">
                <a16:creationId xmlns:a16="http://schemas.microsoft.com/office/drawing/2014/main" id="{D3901B7A-9253-4B2D-1C2E-F578E3BE66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7413" y="3859213"/>
            <a:ext cx="1897062" cy="1265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6" name="Picture 7">
            <a:extLst>
              <a:ext uri="{FF2B5EF4-FFF2-40B4-BE49-F238E27FC236}">
                <a16:creationId xmlns:a16="http://schemas.microsoft.com/office/drawing/2014/main" id="{CC910E4A-ABE8-DF05-FD4E-CA5D15044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0825" y="3822700"/>
            <a:ext cx="1804988" cy="126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>
            <a:extLst>
              <a:ext uri="{FF2B5EF4-FFF2-40B4-BE49-F238E27FC236}">
                <a16:creationId xmlns:a16="http://schemas.microsoft.com/office/drawing/2014/main" id="{7072DA8B-0B85-0E94-B9E5-5C6669B44D76}"/>
              </a:ext>
            </a:extLst>
          </p:cNvPr>
          <p:cNvGrpSpPr>
            <a:grpSpLocks/>
          </p:cNvGrpSpPr>
          <p:nvPr/>
        </p:nvGrpSpPr>
        <p:grpSpPr bwMode="auto">
          <a:xfrm>
            <a:off x="107950" y="152400"/>
            <a:ext cx="3384550" cy="1584325"/>
            <a:chOff x="927" y="2275"/>
            <a:chExt cx="4392" cy="2020"/>
          </a:xfrm>
        </p:grpSpPr>
        <p:pic>
          <p:nvPicPr>
            <p:cNvPr id="10282" name="Picture 3">
              <a:extLst>
                <a:ext uri="{FF2B5EF4-FFF2-40B4-BE49-F238E27FC236}">
                  <a16:creationId xmlns:a16="http://schemas.microsoft.com/office/drawing/2014/main" id="{D72031C3-740F-353E-9365-A213129EBDB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C0C0C0"/>
                </a:clrFrom>
                <a:clrTo>
                  <a:srgbClr val="C0C0C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9" y="2275"/>
              <a:ext cx="1560" cy="20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3" name="Picture 4">
              <a:extLst>
                <a:ext uri="{FF2B5EF4-FFF2-40B4-BE49-F238E27FC236}">
                  <a16:creationId xmlns:a16="http://schemas.microsoft.com/office/drawing/2014/main" id="{B6274FA3-B148-FCD5-024B-8CCEA5C9FB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C0C0C0"/>
                </a:clrFrom>
                <a:clrTo>
                  <a:srgbClr val="C0C0C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9" y="2275"/>
              <a:ext cx="1560" cy="20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4" name="Picture 5">
              <a:extLst>
                <a:ext uri="{FF2B5EF4-FFF2-40B4-BE49-F238E27FC236}">
                  <a16:creationId xmlns:a16="http://schemas.microsoft.com/office/drawing/2014/main" id="{089103D5-6A4F-C271-BDB8-756F1F6CE9B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C0C0C0"/>
                </a:clrFrom>
                <a:clrTo>
                  <a:srgbClr val="C0C0C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7" y="2275"/>
              <a:ext cx="1560" cy="20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243" name="Group 6">
            <a:extLst>
              <a:ext uri="{FF2B5EF4-FFF2-40B4-BE49-F238E27FC236}">
                <a16:creationId xmlns:a16="http://schemas.microsoft.com/office/drawing/2014/main" id="{95FCCC2C-BA29-B442-E5BE-523079C08CB2}"/>
              </a:ext>
            </a:extLst>
          </p:cNvPr>
          <p:cNvGrpSpPr>
            <a:grpSpLocks/>
          </p:cNvGrpSpPr>
          <p:nvPr/>
        </p:nvGrpSpPr>
        <p:grpSpPr bwMode="auto">
          <a:xfrm>
            <a:off x="5784850" y="115888"/>
            <a:ext cx="3216275" cy="1728787"/>
            <a:chOff x="6491" y="2307"/>
            <a:chExt cx="4272" cy="2020"/>
          </a:xfrm>
        </p:grpSpPr>
        <p:pic>
          <p:nvPicPr>
            <p:cNvPr id="10279" name="Picture 7">
              <a:extLst>
                <a:ext uri="{FF2B5EF4-FFF2-40B4-BE49-F238E27FC236}">
                  <a16:creationId xmlns:a16="http://schemas.microsoft.com/office/drawing/2014/main" id="{EEA24015-3510-A58F-6CE1-790F8D59E7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C0C0C0"/>
                </a:clrFrom>
                <a:clrTo>
                  <a:srgbClr val="C0C0C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03" y="2307"/>
              <a:ext cx="1460" cy="20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0" name="Picture 8">
              <a:extLst>
                <a:ext uri="{FF2B5EF4-FFF2-40B4-BE49-F238E27FC236}">
                  <a16:creationId xmlns:a16="http://schemas.microsoft.com/office/drawing/2014/main" id="{8C5A8CA5-5842-3016-D90C-342B348D5B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C0C0C0"/>
                </a:clrFrom>
                <a:clrTo>
                  <a:srgbClr val="C0C0C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03" y="2307"/>
              <a:ext cx="1460" cy="20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1" name="Picture 9">
              <a:extLst>
                <a:ext uri="{FF2B5EF4-FFF2-40B4-BE49-F238E27FC236}">
                  <a16:creationId xmlns:a16="http://schemas.microsoft.com/office/drawing/2014/main" id="{F3A4F463-AE8C-1633-0BD2-FD321DC1C8E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C0C0C0"/>
                </a:clrFrom>
                <a:clrTo>
                  <a:srgbClr val="C0C0C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91" y="2307"/>
              <a:ext cx="1460" cy="20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244" name="Picture 10">
            <a:extLst>
              <a:ext uri="{FF2B5EF4-FFF2-40B4-BE49-F238E27FC236}">
                <a16:creationId xmlns:a16="http://schemas.microsoft.com/office/drawing/2014/main" id="{6FE00C61-5252-5859-1AE4-CDAFB18BBC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450" y="2811463"/>
            <a:ext cx="5087938" cy="270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Text Box 12">
            <a:extLst>
              <a:ext uri="{FF2B5EF4-FFF2-40B4-BE49-F238E27FC236}">
                <a16:creationId xmlns:a16="http://schemas.microsoft.com/office/drawing/2014/main" id="{BD4617D6-EB5E-7B12-7EAA-1440F858F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175" y="1949450"/>
            <a:ext cx="101409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ru-RU" altLang="ru-RU" sz="2400">
                <a:latin typeface="Arial Black" panose="020B0A04020102020204" pitchFamily="34" charset="0"/>
              </a:rPr>
              <a:t>Для реализации этого автомата необходима функция  эквивалентность на три входа</a:t>
            </a:r>
          </a:p>
        </p:txBody>
      </p:sp>
      <p:graphicFrame>
        <p:nvGraphicFramePr>
          <p:cNvPr id="13" name="Group 2">
            <a:extLst>
              <a:ext uri="{FF2B5EF4-FFF2-40B4-BE49-F238E27FC236}">
                <a16:creationId xmlns:a16="http://schemas.microsoft.com/office/drawing/2014/main" id="{38B05D97-DCDE-8C5A-9EBD-50FAB5C0342A}"/>
              </a:ext>
            </a:extLst>
          </p:cNvPr>
          <p:cNvGraphicFramePr>
            <a:graphicFrameLocks noGrp="1"/>
          </p:cNvGraphicFramePr>
          <p:nvPr>
            <p:ph type="tbl" idx="4294967295"/>
          </p:nvPr>
        </p:nvGraphicFramePr>
        <p:xfrm>
          <a:off x="7889875" y="3254375"/>
          <a:ext cx="4090988" cy="2451100"/>
        </p:xfrm>
        <a:graphic>
          <a:graphicData uri="http://schemas.openxmlformats.org/drawingml/2006/table">
            <a:tbl>
              <a:tblPr/>
              <a:tblGrid>
                <a:gridCol w="782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68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8163">
                <a:tc>
                  <a:txBody>
                    <a:bodyPr/>
                    <a:lstStyle>
                      <a:lvl1pPr marL="228600" indent="-2286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6858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28600" marR="0" lvl="0" indent="-22860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28600" indent="-2286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6858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28600" marR="0" lvl="0" indent="-22860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28600" indent="-2286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6858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28600" marR="0" lvl="0" indent="-22860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28600" indent="-2286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6858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28600" marR="0" lvl="0" indent="-22860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F(A,B,C)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838">
                <a:tc>
                  <a:txBody>
                    <a:bodyPr/>
                    <a:lstStyle>
                      <a:lvl1pPr marL="228600" indent="-2286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6858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28600" marR="0" lvl="0" indent="-22860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28600" indent="-2286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6858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28600" marR="0" lvl="0" indent="-22860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28600" indent="-2286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6858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28600" marR="0" lvl="0" indent="-22860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28600" indent="-2286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6858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28600" marR="0" lvl="0" indent="-22860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838">
                <a:tc>
                  <a:txBody>
                    <a:bodyPr/>
                    <a:lstStyle>
                      <a:lvl1pPr marL="228600" indent="-2286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6858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28600" marR="0" lvl="0" indent="-22860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28600" indent="-2286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6858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28600" marR="0" lvl="0" indent="-22860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28600" indent="-2286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6858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28600" marR="0" lvl="0" indent="-22860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28600" indent="-2286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6858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28600" marR="0" lvl="0" indent="-22860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7838">
                <a:tc>
                  <a:txBody>
                    <a:bodyPr/>
                    <a:lstStyle>
                      <a:lvl1pPr marL="228600" indent="-2286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6858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28600" marR="0" lvl="0" indent="-22860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28600" indent="-2286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6858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28600" marR="0" lvl="0" indent="-22860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28600" indent="-2286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6858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28600" marR="0" lvl="0" indent="-22860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28600" indent="-2286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6858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28600" marR="0" lvl="0" indent="-22860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425">
                <a:tc>
                  <a:txBody>
                    <a:bodyPr/>
                    <a:lstStyle>
                      <a:lvl1pPr marL="228600" indent="-2286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6858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28600" marR="0" lvl="0" indent="-22860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28600" indent="-2286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6858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28600" marR="0" lvl="0" indent="-22860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28600" indent="-2286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6858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28600" marR="0" lvl="0" indent="-22860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28600" indent="-2286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6858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28600" marR="0" lvl="0" indent="-22860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1004" name="Text Box 44">
            <a:extLst>
              <a:ext uri="{FF2B5EF4-FFF2-40B4-BE49-F238E27FC236}">
                <a16:creationId xmlns:a16="http://schemas.microsoft.com/office/drawing/2014/main" id="{DDD860B6-9230-DB25-DC71-BDDF1FDEA2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56325"/>
            <a:ext cx="3921125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Данные схемы реализовать в программе </a:t>
            </a:r>
            <a:r>
              <a:rPr lang="en-US" altLang="ru-RU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MMLogic</a:t>
            </a:r>
            <a:endParaRPr lang="ru-RU" altLang="ru-RU" sz="20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</TotalTime>
  <Words>428</Words>
  <Application>Microsoft Office PowerPoint</Application>
  <PresentationFormat>Широкоэкранный</PresentationFormat>
  <Paragraphs>88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Calibri</vt:lpstr>
      <vt:lpstr>Arial</vt:lpstr>
      <vt:lpstr>Calibri Light</vt:lpstr>
      <vt:lpstr>Arial Black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SmartTouch</dc:creator>
  <cp:lastModifiedBy>Глезденев Виктор</cp:lastModifiedBy>
  <cp:revision>60</cp:revision>
  <dcterms:created xsi:type="dcterms:W3CDTF">2018-03-06T10:05:58Z</dcterms:created>
  <dcterms:modified xsi:type="dcterms:W3CDTF">2024-06-02T08:33:09Z</dcterms:modified>
</cp:coreProperties>
</file>