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69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699B19-EB3B-278A-70C1-27557A71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0640-8D0C-4088-8A81-45FDEFB9783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CA359F-0A66-B51D-158D-D1B8696DE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49837A-3814-472F-F4CE-DF32468D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33231-912D-4929-BFE9-A4134FAFE2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014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4474E-8309-9598-39C4-84AE0468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A5BA4-4302-4D8C-AAB6-284DAD25451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8DF88E-0B25-FEB1-8AB0-55448B66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BDAEC1-C7EC-BAA6-E65E-C53FD039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7C3A5-DD59-4407-BFEC-BAF1A843B9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365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8CFF36-55CB-C25B-164C-3EB0C754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F27E0-4B7D-468F-8AC0-DEAD402CCAB1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FD41A2-EA2E-FCB5-0F1F-89930BE1B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017D4E-A811-BB01-F500-269B5DE9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3D935-BAD8-4038-AF29-6611CB7CBF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295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9FC213-9E87-1850-9DD3-7ACC5770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E91D5-C9AA-411D-9392-2C0FAB3EEF4F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2C9050-36AB-8D19-CB80-27BA839C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8E2CA-D794-9402-08E3-ABD24803E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AFD04-DBBD-4509-98D6-CA4BCB7FE0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48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4DB8A4-5234-435C-CA0A-F01C8495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E929-144A-4822-98AB-20341877D83A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F933B4-E58C-2B84-297F-BE0712B7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58256E-9BEB-5332-9A5C-27A1D3A7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CEA8C-0F86-43D4-A410-A89858DB09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238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039584F-B987-F6EC-7759-8F0BD9A4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DC72-CEB0-4975-A268-6435CF45157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C95DE1A-31D5-9D44-2B87-2C1F227F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3D357B6-2D08-814B-8C7F-511174F43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2A546-1283-411E-B0F9-E76F4BC320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81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90F82BB-66D8-ABB4-634C-45B03CA9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B288E-660E-4EA8-920D-6C580AA62650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E8FB46BC-D522-055C-7D3B-8EA4F7E1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C98A243-034D-8A6C-1054-436FD1D5C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E89C3-F0D4-462A-B7C5-1E9D69B690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456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D4F415DC-1B60-2514-B12A-959ECFCF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2BC3A-0375-448D-9B8D-33C0FB37C7E5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6575DF50-E1C5-183C-DE35-E4BD31FF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315E33E-3129-139E-FDF6-1DB2AB74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6F34B-ACFA-4AF3-A05C-245FA630A2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158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0DAEEF78-9E25-668B-6E58-7BAA8C4A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41584-06B1-4C14-8B7A-3159305612C3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AAADF7CA-43AA-EC3A-B591-096809EE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BDB86CA2-723A-57C4-6C1E-10976E16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6B1B3-FD06-4065-B2BE-356251476D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194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E705E48-C225-ED81-0A52-D8023A7C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0A4A-C48A-4D4F-8C50-12BDBCA49E30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420B65BB-1598-E8EE-507F-DDF32E61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C60BCC9-3974-B732-F185-50CF4129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2D8D9-DDB9-4FBF-972B-7FA567A127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141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A21D7AE-E757-6B34-DB98-E1872B88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E44F-0EC8-4709-95A4-04A95058AFEF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487F2AF0-CE53-E039-46CE-AF954144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F376DA1-08CE-3EAA-A673-AF6A5E80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835BA-5CC7-4DE2-BE5A-71D4AFB435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240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075D812-3946-48D4-E381-CE801D94942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ADEC21BE-F871-F8DF-B6CF-6C540736A7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DD3797-EE0E-CBF1-A469-6DD3EA24E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E13F24-2B5A-4DB9-ABCD-7B0C190FCBB8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C14D0B-BB58-0C08-4281-5D6162EAE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0A1942-4E17-38EB-C4DB-C96DD3C93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7B2FFAF-A0BD-44DB-A0D4-C66709A59E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9" name="Picture 5">
            <a:extLst>
              <a:ext uri="{FF2B5EF4-FFF2-40B4-BE49-F238E27FC236}">
                <a16:creationId xmlns:a16="http://schemas.microsoft.com/office/drawing/2014/main" id="{D0991DB2-774E-45F5-787B-512C28167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D4354A02-1C64-9BB8-9C85-6F856C8EF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133600"/>
            <a:ext cx="6467475" cy="293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0099"/>
                </a:solidFill>
                <a:latin typeface="Arial Black" panose="020B0A04020102020204" pitchFamily="34" charset="0"/>
              </a:rPr>
              <a:t>Моделирование электронных устройств: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b="1" u="sng">
                <a:solidFill>
                  <a:srgbClr val="000099"/>
                </a:solidFill>
                <a:latin typeface="Arial Black" panose="020B0A04020102020204" pitchFamily="34" charset="0"/>
              </a:rPr>
              <a:t>Электронный кнопочный замок</a:t>
            </a:r>
          </a:p>
          <a:p>
            <a:pPr eaLnBrk="1" hangingPunct="1">
              <a:spcBef>
                <a:spcPct val="50000"/>
              </a:spcBef>
            </a:pPr>
            <a:endParaRPr lang="en-US" altLang="ru-RU" sz="1200" b="1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0099"/>
                </a:solidFill>
                <a:latin typeface="Arial Black" panose="020B0A04020102020204" pitchFamily="34" charset="0"/>
              </a:rPr>
              <a:t>Какие элементы нужны?</a:t>
            </a:r>
          </a:p>
        </p:txBody>
      </p:sp>
      <p:grpSp>
        <p:nvGrpSpPr>
          <p:cNvPr id="20581" name="Group 6">
            <a:extLst>
              <a:ext uri="{FF2B5EF4-FFF2-40B4-BE49-F238E27FC236}">
                <a16:creationId xmlns:a16="http://schemas.microsoft.com/office/drawing/2014/main" id="{9B4F7B44-AF5C-77BD-0F28-23ECBD684E52}"/>
              </a:ext>
            </a:extLst>
          </p:cNvPr>
          <p:cNvGrpSpPr>
            <a:grpSpLocks/>
          </p:cNvGrpSpPr>
          <p:nvPr/>
        </p:nvGrpSpPr>
        <p:grpSpPr bwMode="auto">
          <a:xfrm>
            <a:off x="9218613" y="3914775"/>
            <a:ext cx="2808287" cy="2547938"/>
            <a:chOff x="3016" y="1842"/>
            <a:chExt cx="2586" cy="2544"/>
          </a:xfrm>
        </p:grpSpPr>
        <p:grpSp>
          <p:nvGrpSpPr>
            <p:cNvPr id="20582" name="Group 7">
              <a:extLst>
                <a:ext uri="{FF2B5EF4-FFF2-40B4-BE49-F238E27FC236}">
                  <a16:creationId xmlns:a16="http://schemas.microsoft.com/office/drawing/2014/main" id="{9DF11AF9-3565-D5E5-0F95-CF052C0A72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1842"/>
              <a:ext cx="2008" cy="2304"/>
              <a:chOff x="320" y="265"/>
              <a:chExt cx="1192" cy="1623"/>
            </a:xfrm>
          </p:grpSpPr>
          <p:sp>
            <p:nvSpPr>
              <p:cNvPr id="20583" name="Freeform 8">
                <a:extLst>
                  <a:ext uri="{FF2B5EF4-FFF2-40B4-BE49-F238E27FC236}">
                    <a16:creationId xmlns:a16="http://schemas.microsoft.com/office/drawing/2014/main" id="{5C354718-CDEA-2157-3EAC-A3E8B31DC0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" y="1576"/>
                <a:ext cx="988" cy="270"/>
              </a:xfrm>
              <a:custGeom>
                <a:avLst/>
                <a:gdLst>
                  <a:gd name="T0" fmla="*/ 7055 w 625"/>
                  <a:gd name="T1" fmla="*/ 0 h 128"/>
                  <a:gd name="T2" fmla="*/ 24374 w 625"/>
                  <a:gd name="T3" fmla="*/ 0 h 128"/>
                  <a:gd name="T4" fmla="*/ 17322 w 625"/>
                  <a:gd name="T5" fmla="*/ 50186 h 128"/>
                  <a:gd name="T6" fmla="*/ 0 w 625"/>
                  <a:gd name="T7" fmla="*/ 50186 h 128"/>
                  <a:gd name="T8" fmla="*/ 7055 w 625"/>
                  <a:gd name="T9" fmla="*/ 0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5" h="128">
                    <a:moveTo>
                      <a:pt x="181" y="0"/>
                    </a:moveTo>
                    <a:lnTo>
                      <a:pt x="625" y="0"/>
                    </a:lnTo>
                    <a:lnTo>
                      <a:pt x="444" y="128"/>
                    </a:lnTo>
                    <a:lnTo>
                      <a:pt x="0" y="128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4" name="Freeform 9">
                <a:extLst>
                  <a:ext uri="{FF2B5EF4-FFF2-40B4-BE49-F238E27FC236}">
                    <a16:creationId xmlns:a16="http://schemas.microsoft.com/office/drawing/2014/main" id="{121ACCBF-0680-955C-31AC-5F939CF5E7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" y="1576"/>
                <a:ext cx="988" cy="270"/>
              </a:xfrm>
              <a:custGeom>
                <a:avLst/>
                <a:gdLst>
                  <a:gd name="T0" fmla="*/ 7055 w 625"/>
                  <a:gd name="T1" fmla="*/ 0 h 128"/>
                  <a:gd name="T2" fmla="*/ 24374 w 625"/>
                  <a:gd name="T3" fmla="*/ 0 h 128"/>
                  <a:gd name="T4" fmla="*/ 17322 w 625"/>
                  <a:gd name="T5" fmla="*/ 50186 h 128"/>
                  <a:gd name="T6" fmla="*/ 0 w 625"/>
                  <a:gd name="T7" fmla="*/ 50186 h 128"/>
                  <a:gd name="T8" fmla="*/ 7055 w 625"/>
                  <a:gd name="T9" fmla="*/ 0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5" h="128">
                    <a:moveTo>
                      <a:pt x="181" y="0"/>
                    </a:moveTo>
                    <a:lnTo>
                      <a:pt x="625" y="0"/>
                    </a:lnTo>
                    <a:lnTo>
                      <a:pt x="444" y="128"/>
                    </a:lnTo>
                    <a:lnTo>
                      <a:pt x="0" y="128"/>
                    </a:lnTo>
                    <a:lnTo>
                      <a:pt x="18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5" name="Rectangle 10">
                <a:extLst>
                  <a:ext uri="{FF2B5EF4-FFF2-40B4-BE49-F238E27FC236}">
                    <a16:creationId xmlns:a16="http://schemas.microsoft.com/office/drawing/2014/main" id="{24C337EF-7B9A-F9D1-87D7-A3884153D8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" y="1846"/>
                <a:ext cx="711" cy="42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Arial" panose="020B0604020202020204" pitchFamily="34" charset="0"/>
                </a:endParaRPr>
              </a:p>
            </p:txBody>
          </p:sp>
          <p:sp>
            <p:nvSpPr>
              <p:cNvPr id="20586" name="Freeform 11">
                <a:extLst>
                  <a:ext uri="{FF2B5EF4-FFF2-40B4-BE49-F238E27FC236}">
                    <a16:creationId xmlns:a16="http://schemas.microsoft.com/office/drawing/2014/main" id="{0E0250C2-DA62-C7F4-62E8-AC2FA0757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4" y="1576"/>
                <a:ext cx="284" cy="306"/>
              </a:xfrm>
              <a:custGeom>
                <a:avLst/>
                <a:gdLst>
                  <a:gd name="T0" fmla="*/ 0 w 180"/>
                  <a:gd name="T1" fmla="*/ 49194 h 145"/>
                  <a:gd name="T2" fmla="*/ 0 w 180"/>
                  <a:gd name="T3" fmla="*/ 57041 h 145"/>
                  <a:gd name="T4" fmla="*/ 6908 w 180"/>
                  <a:gd name="T5" fmla="*/ 7416 h 145"/>
                  <a:gd name="T6" fmla="*/ 6908 w 180"/>
                  <a:gd name="T7" fmla="*/ 0 h 145"/>
                  <a:gd name="T8" fmla="*/ 0 w 180"/>
                  <a:gd name="T9" fmla="*/ 49194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" h="145">
                    <a:moveTo>
                      <a:pt x="0" y="125"/>
                    </a:moveTo>
                    <a:lnTo>
                      <a:pt x="0" y="145"/>
                    </a:lnTo>
                    <a:lnTo>
                      <a:pt x="180" y="19"/>
                    </a:lnTo>
                    <a:lnTo>
                      <a:pt x="180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169E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7" name="Freeform 12">
                <a:extLst>
                  <a:ext uri="{FF2B5EF4-FFF2-40B4-BE49-F238E27FC236}">
                    <a16:creationId xmlns:a16="http://schemas.microsoft.com/office/drawing/2014/main" id="{A86FF8AE-97BA-23AB-B075-D283988D7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9" y="1570"/>
                <a:ext cx="264" cy="282"/>
              </a:xfrm>
              <a:custGeom>
                <a:avLst/>
                <a:gdLst>
                  <a:gd name="T0" fmla="*/ 6508 w 167"/>
                  <a:gd name="T1" fmla="*/ 0 h 134"/>
                  <a:gd name="T2" fmla="*/ 6508 w 167"/>
                  <a:gd name="T3" fmla="*/ 7298 h 134"/>
                  <a:gd name="T4" fmla="*/ 0 w 167"/>
                  <a:gd name="T5" fmla="*/ 51503 h 134"/>
                  <a:gd name="T6" fmla="*/ 6508 w 167"/>
                  <a:gd name="T7" fmla="*/ 0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7" h="134">
                    <a:moveTo>
                      <a:pt x="167" y="0"/>
                    </a:moveTo>
                    <a:lnTo>
                      <a:pt x="167" y="19"/>
                    </a:lnTo>
                    <a:lnTo>
                      <a:pt x="0" y="134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8" name="Freeform 13">
                <a:extLst>
                  <a:ext uri="{FF2B5EF4-FFF2-40B4-BE49-F238E27FC236}">
                    <a16:creationId xmlns:a16="http://schemas.microsoft.com/office/drawing/2014/main" id="{872636B7-EEC6-F51E-BCB8-9516ABA9C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9" y="756"/>
                <a:ext cx="60" cy="873"/>
              </a:xfrm>
              <a:custGeom>
                <a:avLst/>
                <a:gdLst>
                  <a:gd name="T0" fmla="*/ 1473 w 38"/>
                  <a:gd name="T1" fmla="*/ 4295 h 414"/>
                  <a:gd name="T2" fmla="*/ 422 w 38"/>
                  <a:gd name="T3" fmla="*/ 159403 h 414"/>
                  <a:gd name="T4" fmla="*/ 0 w 38"/>
                  <a:gd name="T5" fmla="*/ 161857 h 414"/>
                  <a:gd name="T6" fmla="*/ 322 w 38"/>
                  <a:gd name="T7" fmla="*/ 0 h 414"/>
                  <a:gd name="T8" fmla="*/ 1473 w 38"/>
                  <a:gd name="T9" fmla="*/ 4295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414">
                    <a:moveTo>
                      <a:pt x="38" y="11"/>
                    </a:moveTo>
                    <a:lnTo>
                      <a:pt x="11" y="408"/>
                    </a:lnTo>
                    <a:lnTo>
                      <a:pt x="0" y="414"/>
                    </a:lnTo>
                    <a:lnTo>
                      <a:pt x="8" y="0"/>
                    </a:lnTo>
                    <a:lnTo>
                      <a:pt x="38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9" name="Freeform 14">
                <a:extLst>
                  <a:ext uri="{FF2B5EF4-FFF2-40B4-BE49-F238E27FC236}">
                    <a16:creationId xmlns:a16="http://schemas.microsoft.com/office/drawing/2014/main" id="{8220D7C3-AC94-F07F-56ED-508AA6695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9" y="756"/>
                <a:ext cx="60" cy="873"/>
              </a:xfrm>
              <a:custGeom>
                <a:avLst/>
                <a:gdLst>
                  <a:gd name="T0" fmla="*/ 1473 w 38"/>
                  <a:gd name="T1" fmla="*/ 4295 h 414"/>
                  <a:gd name="T2" fmla="*/ 422 w 38"/>
                  <a:gd name="T3" fmla="*/ 159403 h 414"/>
                  <a:gd name="T4" fmla="*/ 0 w 38"/>
                  <a:gd name="T5" fmla="*/ 161857 h 414"/>
                  <a:gd name="T6" fmla="*/ 322 w 38"/>
                  <a:gd name="T7" fmla="*/ 0 h 414"/>
                  <a:gd name="T8" fmla="*/ 1473 w 38"/>
                  <a:gd name="T9" fmla="*/ 4295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414">
                    <a:moveTo>
                      <a:pt x="38" y="11"/>
                    </a:moveTo>
                    <a:lnTo>
                      <a:pt x="11" y="408"/>
                    </a:lnTo>
                    <a:lnTo>
                      <a:pt x="0" y="414"/>
                    </a:lnTo>
                    <a:lnTo>
                      <a:pt x="8" y="0"/>
                    </a:lnTo>
                    <a:lnTo>
                      <a:pt x="38" y="1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0" name="Freeform 15">
                <a:extLst>
                  <a:ext uri="{FF2B5EF4-FFF2-40B4-BE49-F238E27FC236}">
                    <a16:creationId xmlns:a16="http://schemas.microsoft.com/office/drawing/2014/main" id="{701672E1-034A-8621-4B38-9DCF6DF69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756"/>
                <a:ext cx="50" cy="867"/>
              </a:xfrm>
              <a:custGeom>
                <a:avLst/>
                <a:gdLst>
                  <a:gd name="T0" fmla="*/ 1138 w 32"/>
                  <a:gd name="T1" fmla="*/ 6693 h 411"/>
                  <a:gd name="T2" fmla="*/ 203 w 32"/>
                  <a:gd name="T3" fmla="*/ 160020 h 411"/>
                  <a:gd name="T4" fmla="*/ 0 w 32"/>
                  <a:gd name="T5" fmla="*/ 161150 h 411"/>
                  <a:gd name="T6" fmla="*/ 317 w 32"/>
                  <a:gd name="T7" fmla="*/ 0 h 411"/>
                  <a:gd name="T8" fmla="*/ 1138 w 32"/>
                  <a:gd name="T9" fmla="*/ 6693 h 4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411">
                    <a:moveTo>
                      <a:pt x="32" y="17"/>
                    </a:moveTo>
                    <a:lnTo>
                      <a:pt x="6" y="408"/>
                    </a:lnTo>
                    <a:lnTo>
                      <a:pt x="0" y="411"/>
                    </a:lnTo>
                    <a:lnTo>
                      <a:pt x="9" y="0"/>
                    </a:lnTo>
                    <a:lnTo>
                      <a:pt x="32" y="1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1" name="Freeform 16">
                <a:extLst>
                  <a:ext uri="{FF2B5EF4-FFF2-40B4-BE49-F238E27FC236}">
                    <a16:creationId xmlns:a16="http://schemas.microsoft.com/office/drawing/2014/main" id="{E58D58BC-51BD-F45F-6673-0436C21B9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756"/>
                <a:ext cx="41" cy="867"/>
              </a:xfrm>
              <a:custGeom>
                <a:avLst/>
                <a:gdLst>
                  <a:gd name="T0" fmla="*/ 1000 w 26"/>
                  <a:gd name="T1" fmla="*/ 4299 h 411"/>
                  <a:gd name="T2" fmla="*/ 216 w 26"/>
                  <a:gd name="T3" fmla="*/ 160020 h 411"/>
                  <a:gd name="T4" fmla="*/ 0 w 26"/>
                  <a:gd name="T5" fmla="*/ 161150 h 411"/>
                  <a:gd name="T6" fmla="*/ 216 w 26"/>
                  <a:gd name="T7" fmla="*/ 0 h 411"/>
                  <a:gd name="T8" fmla="*/ 1000 w 26"/>
                  <a:gd name="T9" fmla="*/ 4299 h 4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411">
                    <a:moveTo>
                      <a:pt x="26" y="11"/>
                    </a:moveTo>
                    <a:lnTo>
                      <a:pt x="6" y="408"/>
                    </a:lnTo>
                    <a:lnTo>
                      <a:pt x="0" y="411"/>
                    </a:lnTo>
                    <a:lnTo>
                      <a:pt x="6" y="0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F2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2" name="Freeform 17">
                <a:extLst>
                  <a:ext uri="{FF2B5EF4-FFF2-40B4-BE49-F238E27FC236}">
                    <a16:creationId xmlns:a16="http://schemas.microsoft.com/office/drawing/2014/main" id="{42934601-4AE1-8EB5-6A13-AA7CF495EB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1564"/>
                <a:ext cx="157" cy="63"/>
              </a:xfrm>
              <a:custGeom>
                <a:avLst/>
                <a:gdLst>
                  <a:gd name="T0" fmla="*/ 3961 w 99"/>
                  <a:gd name="T1" fmla="*/ 10624 h 30"/>
                  <a:gd name="T2" fmla="*/ 3800 w 99"/>
                  <a:gd name="T3" fmla="*/ 10624 h 30"/>
                  <a:gd name="T4" fmla="*/ 3232 w 99"/>
                  <a:gd name="T5" fmla="*/ 11317 h 30"/>
                  <a:gd name="T6" fmla="*/ 2528 w 99"/>
                  <a:gd name="T7" fmla="*/ 11317 h 30"/>
                  <a:gd name="T8" fmla="*/ 1716 w 99"/>
                  <a:gd name="T9" fmla="*/ 10624 h 30"/>
                  <a:gd name="T10" fmla="*/ 953 w 99"/>
                  <a:gd name="T11" fmla="*/ 10624 h 30"/>
                  <a:gd name="T12" fmla="*/ 355 w 99"/>
                  <a:gd name="T13" fmla="*/ 9020 h 30"/>
                  <a:gd name="T14" fmla="*/ 0 w 99"/>
                  <a:gd name="T15" fmla="*/ 7197 h 30"/>
                  <a:gd name="T16" fmla="*/ 52 w 99"/>
                  <a:gd name="T17" fmla="*/ 4530 h 30"/>
                  <a:gd name="T18" fmla="*/ 482 w 99"/>
                  <a:gd name="T19" fmla="*/ 1483 h 30"/>
                  <a:gd name="T20" fmla="*/ 1082 w 99"/>
                  <a:gd name="T21" fmla="*/ 336 h 30"/>
                  <a:gd name="T22" fmla="*/ 1716 w 99"/>
                  <a:gd name="T23" fmla="*/ 0 h 30"/>
                  <a:gd name="T24" fmla="*/ 2396 w 99"/>
                  <a:gd name="T25" fmla="*/ 336 h 30"/>
                  <a:gd name="T26" fmla="*/ 3069 w 99"/>
                  <a:gd name="T27" fmla="*/ 2333 h 30"/>
                  <a:gd name="T28" fmla="*/ 3562 w 99"/>
                  <a:gd name="T29" fmla="*/ 4530 h 30"/>
                  <a:gd name="T30" fmla="*/ 3908 w 99"/>
                  <a:gd name="T31" fmla="*/ 7197 h 30"/>
                  <a:gd name="T32" fmla="*/ 3961 w 99"/>
                  <a:gd name="T33" fmla="*/ 10624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99" h="30">
                    <a:moveTo>
                      <a:pt x="99" y="28"/>
                    </a:moveTo>
                    <a:lnTo>
                      <a:pt x="95" y="28"/>
                    </a:lnTo>
                    <a:lnTo>
                      <a:pt x="81" y="30"/>
                    </a:lnTo>
                    <a:lnTo>
                      <a:pt x="63" y="30"/>
                    </a:lnTo>
                    <a:lnTo>
                      <a:pt x="43" y="28"/>
                    </a:lnTo>
                    <a:lnTo>
                      <a:pt x="24" y="28"/>
                    </a:lnTo>
                    <a:lnTo>
                      <a:pt x="9" y="24"/>
                    </a:lnTo>
                    <a:lnTo>
                      <a:pt x="0" y="19"/>
                    </a:lnTo>
                    <a:lnTo>
                      <a:pt x="1" y="12"/>
                    </a:lnTo>
                    <a:lnTo>
                      <a:pt x="12" y="4"/>
                    </a:lnTo>
                    <a:lnTo>
                      <a:pt x="27" y="1"/>
                    </a:lnTo>
                    <a:lnTo>
                      <a:pt x="43" y="0"/>
                    </a:lnTo>
                    <a:lnTo>
                      <a:pt x="60" y="1"/>
                    </a:lnTo>
                    <a:lnTo>
                      <a:pt x="77" y="6"/>
                    </a:lnTo>
                    <a:lnTo>
                      <a:pt x="89" y="12"/>
                    </a:lnTo>
                    <a:lnTo>
                      <a:pt x="98" y="19"/>
                    </a:lnTo>
                    <a:lnTo>
                      <a:pt x="99" y="28"/>
                    </a:lnTo>
                    <a:close/>
                  </a:path>
                </a:pathLst>
              </a:custGeom>
              <a:solidFill>
                <a:srgbClr val="4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3" name="Freeform 18">
                <a:extLst>
                  <a:ext uri="{FF2B5EF4-FFF2-40B4-BE49-F238E27FC236}">
                    <a16:creationId xmlns:a16="http://schemas.microsoft.com/office/drawing/2014/main" id="{7843CB5F-01FB-BDBF-AA73-09E18F48C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1564"/>
                <a:ext cx="157" cy="63"/>
              </a:xfrm>
              <a:custGeom>
                <a:avLst/>
                <a:gdLst>
                  <a:gd name="T0" fmla="*/ 3961 w 99"/>
                  <a:gd name="T1" fmla="*/ 10624 h 30"/>
                  <a:gd name="T2" fmla="*/ 3961 w 99"/>
                  <a:gd name="T3" fmla="*/ 10624 h 30"/>
                  <a:gd name="T4" fmla="*/ 3800 w 99"/>
                  <a:gd name="T5" fmla="*/ 10624 h 30"/>
                  <a:gd name="T6" fmla="*/ 3232 w 99"/>
                  <a:gd name="T7" fmla="*/ 11317 h 30"/>
                  <a:gd name="T8" fmla="*/ 2528 w 99"/>
                  <a:gd name="T9" fmla="*/ 11317 h 30"/>
                  <a:gd name="T10" fmla="*/ 1716 w 99"/>
                  <a:gd name="T11" fmla="*/ 10624 h 30"/>
                  <a:gd name="T12" fmla="*/ 953 w 99"/>
                  <a:gd name="T13" fmla="*/ 10624 h 30"/>
                  <a:gd name="T14" fmla="*/ 355 w 99"/>
                  <a:gd name="T15" fmla="*/ 9020 h 30"/>
                  <a:gd name="T16" fmla="*/ 0 w 99"/>
                  <a:gd name="T17" fmla="*/ 7197 h 30"/>
                  <a:gd name="T18" fmla="*/ 52 w 99"/>
                  <a:gd name="T19" fmla="*/ 4530 h 30"/>
                  <a:gd name="T20" fmla="*/ 52 w 99"/>
                  <a:gd name="T21" fmla="*/ 4530 h 30"/>
                  <a:gd name="T22" fmla="*/ 482 w 99"/>
                  <a:gd name="T23" fmla="*/ 1483 h 30"/>
                  <a:gd name="T24" fmla="*/ 1082 w 99"/>
                  <a:gd name="T25" fmla="*/ 336 h 30"/>
                  <a:gd name="T26" fmla="*/ 1716 w 99"/>
                  <a:gd name="T27" fmla="*/ 0 h 30"/>
                  <a:gd name="T28" fmla="*/ 2396 w 99"/>
                  <a:gd name="T29" fmla="*/ 336 h 30"/>
                  <a:gd name="T30" fmla="*/ 3069 w 99"/>
                  <a:gd name="T31" fmla="*/ 2333 h 30"/>
                  <a:gd name="T32" fmla="*/ 3562 w 99"/>
                  <a:gd name="T33" fmla="*/ 4530 h 30"/>
                  <a:gd name="T34" fmla="*/ 3908 w 99"/>
                  <a:gd name="T35" fmla="*/ 7197 h 30"/>
                  <a:gd name="T36" fmla="*/ 3961 w 99"/>
                  <a:gd name="T37" fmla="*/ 10624 h 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99" h="30">
                    <a:moveTo>
                      <a:pt x="99" y="28"/>
                    </a:moveTo>
                    <a:lnTo>
                      <a:pt x="99" y="28"/>
                    </a:lnTo>
                    <a:lnTo>
                      <a:pt x="95" y="28"/>
                    </a:lnTo>
                    <a:lnTo>
                      <a:pt x="81" y="30"/>
                    </a:lnTo>
                    <a:lnTo>
                      <a:pt x="63" y="30"/>
                    </a:lnTo>
                    <a:lnTo>
                      <a:pt x="43" y="28"/>
                    </a:lnTo>
                    <a:lnTo>
                      <a:pt x="24" y="28"/>
                    </a:lnTo>
                    <a:lnTo>
                      <a:pt x="9" y="24"/>
                    </a:lnTo>
                    <a:lnTo>
                      <a:pt x="0" y="19"/>
                    </a:lnTo>
                    <a:lnTo>
                      <a:pt x="1" y="12"/>
                    </a:lnTo>
                    <a:lnTo>
                      <a:pt x="12" y="4"/>
                    </a:lnTo>
                    <a:lnTo>
                      <a:pt x="27" y="1"/>
                    </a:lnTo>
                    <a:lnTo>
                      <a:pt x="43" y="0"/>
                    </a:lnTo>
                    <a:lnTo>
                      <a:pt x="60" y="1"/>
                    </a:lnTo>
                    <a:lnTo>
                      <a:pt x="77" y="6"/>
                    </a:lnTo>
                    <a:lnTo>
                      <a:pt x="89" y="12"/>
                    </a:lnTo>
                    <a:lnTo>
                      <a:pt x="98" y="19"/>
                    </a:lnTo>
                    <a:lnTo>
                      <a:pt x="99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4" name="Freeform 19">
                <a:extLst>
                  <a:ext uri="{FF2B5EF4-FFF2-40B4-BE49-F238E27FC236}">
                    <a16:creationId xmlns:a16="http://schemas.microsoft.com/office/drawing/2014/main" id="{FB23135F-268C-7EE3-53D5-7EF0B5F69F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1570"/>
                <a:ext cx="99" cy="116"/>
              </a:xfrm>
              <a:custGeom>
                <a:avLst/>
                <a:gdLst>
                  <a:gd name="T0" fmla="*/ 0 w 63"/>
                  <a:gd name="T1" fmla="*/ 0 h 55"/>
                  <a:gd name="T2" fmla="*/ 121 w 63"/>
                  <a:gd name="T3" fmla="*/ 21570 h 55"/>
                  <a:gd name="T4" fmla="*/ 2195 w 63"/>
                  <a:gd name="T5" fmla="*/ 21570 h 55"/>
                  <a:gd name="T6" fmla="*/ 2348 w 63"/>
                  <a:gd name="T7" fmla="*/ 2375 h 55"/>
                  <a:gd name="T8" fmla="*/ 2233 w 63"/>
                  <a:gd name="T9" fmla="*/ 2375 h 55"/>
                  <a:gd name="T10" fmla="*/ 1956 w 63"/>
                  <a:gd name="T11" fmla="*/ 1500 h 55"/>
                  <a:gd name="T12" fmla="*/ 1630 w 63"/>
                  <a:gd name="T13" fmla="*/ 1500 h 55"/>
                  <a:gd name="T14" fmla="*/ 1188 w 63"/>
                  <a:gd name="T15" fmla="*/ 1126 h 55"/>
                  <a:gd name="T16" fmla="*/ 706 w 63"/>
                  <a:gd name="T17" fmla="*/ 337 h 55"/>
                  <a:gd name="T18" fmla="*/ 372 w 63"/>
                  <a:gd name="T19" fmla="*/ 337 h 55"/>
                  <a:gd name="T20" fmla="*/ 121 w 63"/>
                  <a:gd name="T21" fmla="*/ 0 h 55"/>
                  <a:gd name="T22" fmla="*/ 0 w 63"/>
                  <a:gd name="T23" fmla="*/ 0 h 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55">
                    <a:moveTo>
                      <a:pt x="0" y="0"/>
                    </a:moveTo>
                    <a:lnTo>
                      <a:pt x="3" y="55"/>
                    </a:lnTo>
                    <a:lnTo>
                      <a:pt x="59" y="55"/>
                    </a:lnTo>
                    <a:lnTo>
                      <a:pt x="63" y="6"/>
                    </a:lnTo>
                    <a:lnTo>
                      <a:pt x="60" y="6"/>
                    </a:lnTo>
                    <a:lnTo>
                      <a:pt x="53" y="4"/>
                    </a:lnTo>
                    <a:lnTo>
                      <a:pt x="44" y="4"/>
                    </a:lnTo>
                    <a:lnTo>
                      <a:pt x="32" y="3"/>
                    </a:lnTo>
                    <a:lnTo>
                      <a:pt x="19" y="1"/>
                    </a:lnTo>
                    <a:lnTo>
                      <a:pt x="10" y="1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5" name="Freeform 20">
                <a:extLst>
                  <a:ext uri="{FF2B5EF4-FFF2-40B4-BE49-F238E27FC236}">
                    <a16:creationId xmlns:a16="http://schemas.microsoft.com/office/drawing/2014/main" id="{6673B849-4E47-E3B0-50D8-5EF521573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1570"/>
                <a:ext cx="99" cy="116"/>
              </a:xfrm>
              <a:custGeom>
                <a:avLst/>
                <a:gdLst>
                  <a:gd name="T0" fmla="*/ 0 w 63"/>
                  <a:gd name="T1" fmla="*/ 0 h 55"/>
                  <a:gd name="T2" fmla="*/ 121 w 63"/>
                  <a:gd name="T3" fmla="*/ 21570 h 55"/>
                  <a:gd name="T4" fmla="*/ 2195 w 63"/>
                  <a:gd name="T5" fmla="*/ 21570 h 55"/>
                  <a:gd name="T6" fmla="*/ 2348 w 63"/>
                  <a:gd name="T7" fmla="*/ 2375 h 55"/>
                  <a:gd name="T8" fmla="*/ 2348 w 63"/>
                  <a:gd name="T9" fmla="*/ 2375 h 55"/>
                  <a:gd name="T10" fmla="*/ 2233 w 63"/>
                  <a:gd name="T11" fmla="*/ 2375 h 55"/>
                  <a:gd name="T12" fmla="*/ 1956 w 63"/>
                  <a:gd name="T13" fmla="*/ 1500 h 55"/>
                  <a:gd name="T14" fmla="*/ 1630 w 63"/>
                  <a:gd name="T15" fmla="*/ 1500 h 55"/>
                  <a:gd name="T16" fmla="*/ 1188 w 63"/>
                  <a:gd name="T17" fmla="*/ 1126 h 55"/>
                  <a:gd name="T18" fmla="*/ 706 w 63"/>
                  <a:gd name="T19" fmla="*/ 337 h 55"/>
                  <a:gd name="T20" fmla="*/ 372 w 63"/>
                  <a:gd name="T21" fmla="*/ 337 h 55"/>
                  <a:gd name="T22" fmla="*/ 121 w 63"/>
                  <a:gd name="T23" fmla="*/ 0 h 55"/>
                  <a:gd name="T24" fmla="*/ 0 w 63"/>
                  <a:gd name="T25" fmla="*/ 0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3" h="55">
                    <a:moveTo>
                      <a:pt x="0" y="0"/>
                    </a:moveTo>
                    <a:lnTo>
                      <a:pt x="3" y="55"/>
                    </a:lnTo>
                    <a:lnTo>
                      <a:pt x="59" y="55"/>
                    </a:lnTo>
                    <a:lnTo>
                      <a:pt x="63" y="6"/>
                    </a:lnTo>
                    <a:lnTo>
                      <a:pt x="60" y="6"/>
                    </a:lnTo>
                    <a:lnTo>
                      <a:pt x="53" y="4"/>
                    </a:lnTo>
                    <a:lnTo>
                      <a:pt x="44" y="4"/>
                    </a:lnTo>
                    <a:lnTo>
                      <a:pt x="32" y="3"/>
                    </a:lnTo>
                    <a:lnTo>
                      <a:pt x="19" y="1"/>
                    </a:lnTo>
                    <a:lnTo>
                      <a:pt x="10" y="1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6" name="Freeform 21">
                <a:extLst>
                  <a:ext uri="{FF2B5EF4-FFF2-40B4-BE49-F238E27FC236}">
                    <a16:creationId xmlns:a16="http://schemas.microsoft.com/office/drawing/2014/main" id="{B69D3641-E09E-C12E-56FE-DDDF390540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572"/>
                <a:ext cx="79" cy="114"/>
              </a:xfrm>
              <a:custGeom>
                <a:avLst/>
                <a:gdLst>
                  <a:gd name="T0" fmla="*/ 0 w 50"/>
                  <a:gd name="T1" fmla="*/ 714 h 54"/>
                  <a:gd name="T2" fmla="*/ 0 w 50"/>
                  <a:gd name="T3" fmla="*/ 6040 h 54"/>
                  <a:gd name="T4" fmla="*/ 52 w 50"/>
                  <a:gd name="T5" fmla="*/ 10602 h 54"/>
                  <a:gd name="T6" fmla="*/ 130 w 50"/>
                  <a:gd name="T7" fmla="*/ 16268 h 54"/>
                  <a:gd name="T8" fmla="*/ 130 w 50"/>
                  <a:gd name="T9" fmla="*/ 21348 h 54"/>
                  <a:gd name="T10" fmla="*/ 512 w 50"/>
                  <a:gd name="T11" fmla="*/ 21348 h 54"/>
                  <a:gd name="T12" fmla="*/ 934 w 50"/>
                  <a:gd name="T13" fmla="*/ 21348 h 54"/>
                  <a:gd name="T14" fmla="*/ 1346 w 50"/>
                  <a:gd name="T15" fmla="*/ 21348 h 54"/>
                  <a:gd name="T16" fmla="*/ 1817 w 50"/>
                  <a:gd name="T17" fmla="*/ 21348 h 54"/>
                  <a:gd name="T18" fmla="*/ 1817 w 50"/>
                  <a:gd name="T19" fmla="*/ 16646 h 54"/>
                  <a:gd name="T20" fmla="*/ 1869 w 50"/>
                  <a:gd name="T21" fmla="*/ 11404 h 54"/>
                  <a:gd name="T22" fmla="*/ 1953 w 50"/>
                  <a:gd name="T23" fmla="*/ 6040 h 54"/>
                  <a:gd name="T24" fmla="*/ 1953 w 50"/>
                  <a:gd name="T25" fmla="*/ 714 h 54"/>
                  <a:gd name="T26" fmla="*/ 1869 w 50"/>
                  <a:gd name="T27" fmla="*/ 714 h 54"/>
                  <a:gd name="T28" fmla="*/ 1613 w 50"/>
                  <a:gd name="T29" fmla="*/ 714 h 54"/>
                  <a:gd name="T30" fmla="*/ 1346 w 50"/>
                  <a:gd name="T31" fmla="*/ 0 h 54"/>
                  <a:gd name="T32" fmla="*/ 1019 w 50"/>
                  <a:gd name="T33" fmla="*/ 0 h 54"/>
                  <a:gd name="T34" fmla="*/ 624 w 50"/>
                  <a:gd name="T35" fmla="*/ 0 h 54"/>
                  <a:gd name="T36" fmla="*/ 341 w 50"/>
                  <a:gd name="T37" fmla="*/ 0 h 54"/>
                  <a:gd name="T38" fmla="*/ 130 w 50"/>
                  <a:gd name="T39" fmla="*/ 0 h 54"/>
                  <a:gd name="T40" fmla="*/ 0 w 50"/>
                  <a:gd name="T41" fmla="*/ 714 h 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0" h="54">
                    <a:moveTo>
                      <a:pt x="0" y="2"/>
                    </a:moveTo>
                    <a:lnTo>
                      <a:pt x="0" y="15"/>
                    </a:lnTo>
                    <a:lnTo>
                      <a:pt x="1" y="27"/>
                    </a:lnTo>
                    <a:lnTo>
                      <a:pt x="3" y="41"/>
                    </a:lnTo>
                    <a:lnTo>
                      <a:pt x="3" y="54"/>
                    </a:lnTo>
                    <a:lnTo>
                      <a:pt x="13" y="54"/>
                    </a:lnTo>
                    <a:lnTo>
                      <a:pt x="24" y="54"/>
                    </a:lnTo>
                    <a:lnTo>
                      <a:pt x="35" y="54"/>
                    </a:lnTo>
                    <a:lnTo>
                      <a:pt x="47" y="54"/>
                    </a:lnTo>
                    <a:lnTo>
                      <a:pt x="47" y="42"/>
                    </a:lnTo>
                    <a:lnTo>
                      <a:pt x="48" y="29"/>
                    </a:lnTo>
                    <a:lnTo>
                      <a:pt x="50" y="15"/>
                    </a:lnTo>
                    <a:lnTo>
                      <a:pt x="50" y="2"/>
                    </a:lnTo>
                    <a:lnTo>
                      <a:pt x="48" y="2"/>
                    </a:lnTo>
                    <a:lnTo>
                      <a:pt x="42" y="2"/>
                    </a:lnTo>
                    <a:lnTo>
                      <a:pt x="35" y="0"/>
                    </a:lnTo>
                    <a:lnTo>
                      <a:pt x="26" y="0"/>
                    </a:lnTo>
                    <a:lnTo>
                      <a:pt x="16" y="0"/>
                    </a:lnTo>
                    <a:lnTo>
                      <a:pt x="9" y="0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7" name="Freeform 22">
                <a:extLst>
                  <a:ext uri="{FF2B5EF4-FFF2-40B4-BE49-F238E27FC236}">
                    <a16:creationId xmlns:a16="http://schemas.microsoft.com/office/drawing/2014/main" id="{807BCEAF-BC17-6EC4-AEB4-BAD5F51A8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" y="1572"/>
                <a:ext cx="56" cy="114"/>
              </a:xfrm>
              <a:custGeom>
                <a:avLst/>
                <a:gdLst>
                  <a:gd name="T0" fmla="*/ 0 w 35"/>
                  <a:gd name="T1" fmla="*/ 714 h 54"/>
                  <a:gd name="T2" fmla="*/ 0 w 35"/>
                  <a:gd name="T3" fmla="*/ 6040 h 54"/>
                  <a:gd name="T4" fmla="*/ 0 w 35"/>
                  <a:gd name="T5" fmla="*/ 10602 h 54"/>
                  <a:gd name="T6" fmla="*/ 86 w 35"/>
                  <a:gd name="T7" fmla="*/ 16268 h 54"/>
                  <a:gd name="T8" fmla="*/ 138 w 35"/>
                  <a:gd name="T9" fmla="*/ 21348 h 54"/>
                  <a:gd name="T10" fmla="*/ 483 w 35"/>
                  <a:gd name="T11" fmla="*/ 21348 h 54"/>
                  <a:gd name="T12" fmla="*/ 806 w 35"/>
                  <a:gd name="T13" fmla="*/ 21348 h 54"/>
                  <a:gd name="T14" fmla="*/ 1070 w 35"/>
                  <a:gd name="T15" fmla="*/ 21348 h 54"/>
                  <a:gd name="T16" fmla="*/ 1378 w 35"/>
                  <a:gd name="T17" fmla="*/ 21348 h 54"/>
                  <a:gd name="T18" fmla="*/ 1450 w 35"/>
                  <a:gd name="T19" fmla="*/ 16268 h 54"/>
                  <a:gd name="T20" fmla="*/ 1450 w 35"/>
                  <a:gd name="T21" fmla="*/ 10602 h 54"/>
                  <a:gd name="T22" fmla="*/ 1450 w 35"/>
                  <a:gd name="T23" fmla="*/ 6040 h 54"/>
                  <a:gd name="T24" fmla="*/ 1507 w 35"/>
                  <a:gd name="T25" fmla="*/ 714 h 54"/>
                  <a:gd name="T26" fmla="*/ 1237 w 35"/>
                  <a:gd name="T27" fmla="*/ 714 h 54"/>
                  <a:gd name="T28" fmla="*/ 806 w 35"/>
                  <a:gd name="T29" fmla="*/ 0 h 54"/>
                  <a:gd name="T30" fmla="*/ 274 w 35"/>
                  <a:gd name="T31" fmla="*/ 0 h 54"/>
                  <a:gd name="T32" fmla="*/ 0 w 35"/>
                  <a:gd name="T33" fmla="*/ 71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5" h="54">
                    <a:moveTo>
                      <a:pt x="0" y="2"/>
                    </a:moveTo>
                    <a:lnTo>
                      <a:pt x="0" y="15"/>
                    </a:lnTo>
                    <a:lnTo>
                      <a:pt x="0" y="27"/>
                    </a:lnTo>
                    <a:lnTo>
                      <a:pt x="2" y="41"/>
                    </a:lnTo>
                    <a:lnTo>
                      <a:pt x="3" y="54"/>
                    </a:lnTo>
                    <a:lnTo>
                      <a:pt x="11" y="54"/>
                    </a:lnTo>
                    <a:lnTo>
                      <a:pt x="19" y="54"/>
                    </a:lnTo>
                    <a:lnTo>
                      <a:pt x="25" y="54"/>
                    </a:lnTo>
                    <a:lnTo>
                      <a:pt x="32" y="54"/>
                    </a:lnTo>
                    <a:lnTo>
                      <a:pt x="34" y="41"/>
                    </a:lnTo>
                    <a:lnTo>
                      <a:pt x="34" y="27"/>
                    </a:lnTo>
                    <a:lnTo>
                      <a:pt x="34" y="15"/>
                    </a:lnTo>
                    <a:lnTo>
                      <a:pt x="35" y="2"/>
                    </a:lnTo>
                    <a:lnTo>
                      <a:pt x="29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8" name="Freeform 23">
                <a:extLst>
                  <a:ext uri="{FF2B5EF4-FFF2-40B4-BE49-F238E27FC236}">
                    <a16:creationId xmlns:a16="http://schemas.microsoft.com/office/drawing/2014/main" id="{06CE83E9-AACD-D197-F681-9F44E842D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" y="1576"/>
                <a:ext cx="32" cy="110"/>
              </a:xfrm>
              <a:custGeom>
                <a:avLst/>
                <a:gdLst>
                  <a:gd name="T0" fmla="*/ 0 w 20"/>
                  <a:gd name="T1" fmla="*/ 0 h 52"/>
                  <a:gd name="T2" fmla="*/ 0 w 20"/>
                  <a:gd name="T3" fmla="*/ 20885 h 52"/>
                  <a:gd name="T4" fmla="*/ 722 w 20"/>
                  <a:gd name="T5" fmla="*/ 20885 h 52"/>
                  <a:gd name="T6" fmla="*/ 861 w 20"/>
                  <a:gd name="T7" fmla="*/ 0 h 52"/>
                  <a:gd name="T8" fmla="*/ 0 w 2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52">
                    <a:moveTo>
                      <a:pt x="0" y="0"/>
                    </a:moveTo>
                    <a:lnTo>
                      <a:pt x="0" y="52"/>
                    </a:lnTo>
                    <a:lnTo>
                      <a:pt x="17" y="52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9" name="Freeform 24">
                <a:extLst>
                  <a:ext uri="{FF2B5EF4-FFF2-40B4-BE49-F238E27FC236}">
                    <a16:creationId xmlns:a16="http://schemas.microsoft.com/office/drawing/2014/main" id="{2E4F0CEE-5414-A9F1-0C02-A2041188B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1583"/>
                <a:ext cx="122" cy="118"/>
              </a:xfrm>
              <a:custGeom>
                <a:avLst/>
                <a:gdLst>
                  <a:gd name="T0" fmla="*/ 2629 w 77"/>
                  <a:gd name="T1" fmla="*/ 1123 h 56"/>
                  <a:gd name="T2" fmla="*/ 3055 w 77"/>
                  <a:gd name="T3" fmla="*/ 21809 h 56"/>
                  <a:gd name="T4" fmla="*/ 819 w 77"/>
                  <a:gd name="T5" fmla="*/ 20637 h 56"/>
                  <a:gd name="T6" fmla="*/ 0 w 77"/>
                  <a:gd name="T7" fmla="*/ 0 h 56"/>
                  <a:gd name="T8" fmla="*/ 130 w 77"/>
                  <a:gd name="T9" fmla="*/ 0 h 56"/>
                  <a:gd name="T10" fmla="*/ 396 w 77"/>
                  <a:gd name="T11" fmla="*/ 0 h 56"/>
                  <a:gd name="T12" fmla="*/ 819 w 77"/>
                  <a:gd name="T13" fmla="*/ 0 h 56"/>
                  <a:gd name="T14" fmla="*/ 1298 w 77"/>
                  <a:gd name="T15" fmla="*/ 0 h 56"/>
                  <a:gd name="T16" fmla="*/ 1765 w 77"/>
                  <a:gd name="T17" fmla="*/ 0 h 56"/>
                  <a:gd name="T18" fmla="*/ 2225 w 77"/>
                  <a:gd name="T19" fmla="*/ 337 h 56"/>
                  <a:gd name="T20" fmla="*/ 2492 w 77"/>
                  <a:gd name="T21" fmla="*/ 337 h 56"/>
                  <a:gd name="T22" fmla="*/ 2629 w 77"/>
                  <a:gd name="T23" fmla="*/ 1123 h 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56">
                    <a:moveTo>
                      <a:pt x="66" y="3"/>
                    </a:moveTo>
                    <a:lnTo>
                      <a:pt x="77" y="56"/>
                    </a:lnTo>
                    <a:lnTo>
                      <a:pt x="21" y="5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0" y="0"/>
                    </a:lnTo>
                    <a:lnTo>
                      <a:pt x="21" y="0"/>
                    </a:lnTo>
                    <a:lnTo>
                      <a:pt x="33" y="0"/>
                    </a:lnTo>
                    <a:lnTo>
                      <a:pt x="45" y="0"/>
                    </a:lnTo>
                    <a:lnTo>
                      <a:pt x="56" y="1"/>
                    </a:lnTo>
                    <a:lnTo>
                      <a:pt x="63" y="1"/>
                    </a:lnTo>
                    <a:lnTo>
                      <a:pt x="66" y="3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0" name="Freeform 25">
                <a:extLst>
                  <a:ext uri="{FF2B5EF4-FFF2-40B4-BE49-F238E27FC236}">
                    <a16:creationId xmlns:a16="http://schemas.microsoft.com/office/drawing/2014/main" id="{26C2729C-CD8F-A914-6DC6-82DF42A7B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1583"/>
                <a:ext cx="122" cy="118"/>
              </a:xfrm>
              <a:custGeom>
                <a:avLst/>
                <a:gdLst>
                  <a:gd name="T0" fmla="*/ 2629 w 77"/>
                  <a:gd name="T1" fmla="*/ 1123 h 56"/>
                  <a:gd name="T2" fmla="*/ 3055 w 77"/>
                  <a:gd name="T3" fmla="*/ 21809 h 56"/>
                  <a:gd name="T4" fmla="*/ 819 w 77"/>
                  <a:gd name="T5" fmla="*/ 20637 h 56"/>
                  <a:gd name="T6" fmla="*/ 0 w 77"/>
                  <a:gd name="T7" fmla="*/ 0 h 56"/>
                  <a:gd name="T8" fmla="*/ 0 w 77"/>
                  <a:gd name="T9" fmla="*/ 0 h 56"/>
                  <a:gd name="T10" fmla="*/ 130 w 77"/>
                  <a:gd name="T11" fmla="*/ 0 h 56"/>
                  <a:gd name="T12" fmla="*/ 396 w 77"/>
                  <a:gd name="T13" fmla="*/ 0 h 56"/>
                  <a:gd name="T14" fmla="*/ 819 w 77"/>
                  <a:gd name="T15" fmla="*/ 0 h 56"/>
                  <a:gd name="T16" fmla="*/ 1298 w 77"/>
                  <a:gd name="T17" fmla="*/ 0 h 56"/>
                  <a:gd name="T18" fmla="*/ 1765 w 77"/>
                  <a:gd name="T19" fmla="*/ 0 h 56"/>
                  <a:gd name="T20" fmla="*/ 2225 w 77"/>
                  <a:gd name="T21" fmla="*/ 337 h 56"/>
                  <a:gd name="T22" fmla="*/ 2492 w 77"/>
                  <a:gd name="T23" fmla="*/ 337 h 56"/>
                  <a:gd name="T24" fmla="*/ 2629 w 77"/>
                  <a:gd name="T25" fmla="*/ 1123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7" h="56">
                    <a:moveTo>
                      <a:pt x="66" y="3"/>
                    </a:moveTo>
                    <a:lnTo>
                      <a:pt x="77" y="56"/>
                    </a:lnTo>
                    <a:lnTo>
                      <a:pt x="21" y="5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0" y="0"/>
                    </a:lnTo>
                    <a:lnTo>
                      <a:pt x="21" y="0"/>
                    </a:lnTo>
                    <a:lnTo>
                      <a:pt x="33" y="0"/>
                    </a:lnTo>
                    <a:lnTo>
                      <a:pt x="45" y="0"/>
                    </a:lnTo>
                    <a:lnTo>
                      <a:pt x="56" y="1"/>
                    </a:lnTo>
                    <a:lnTo>
                      <a:pt x="63" y="1"/>
                    </a:lnTo>
                    <a:lnTo>
                      <a:pt x="66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1" name="Freeform 26">
                <a:extLst>
                  <a:ext uri="{FF2B5EF4-FFF2-40B4-BE49-F238E27FC236}">
                    <a16:creationId xmlns:a16="http://schemas.microsoft.com/office/drawing/2014/main" id="{A8008DF2-9AE2-7586-AE0B-F4A36165B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1583"/>
                <a:ext cx="97" cy="118"/>
              </a:xfrm>
              <a:custGeom>
                <a:avLst/>
                <a:gdLst>
                  <a:gd name="T0" fmla="*/ 2167 w 61"/>
                  <a:gd name="T1" fmla="*/ 1123 h 56"/>
                  <a:gd name="T2" fmla="*/ 2296 w 61"/>
                  <a:gd name="T3" fmla="*/ 6305 h 56"/>
                  <a:gd name="T4" fmla="*/ 2360 w 61"/>
                  <a:gd name="T5" fmla="*/ 10843 h 56"/>
                  <a:gd name="T6" fmla="*/ 2409 w 61"/>
                  <a:gd name="T7" fmla="*/ 16438 h 56"/>
                  <a:gd name="T8" fmla="*/ 2493 w 61"/>
                  <a:gd name="T9" fmla="*/ 21809 h 56"/>
                  <a:gd name="T10" fmla="*/ 2051 w 61"/>
                  <a:gd name="T11" fmla="*/ 21809 h 56"/>
                  <a:gd name="T12" fmla="*/ 1535 w 61"/>
                  <a:gd name="T13" fmla="*/ 21015 h 56"/>
                  <a:gd name="T14" fmla="*/ 1102 w 61"/>
                  <a:gd name="T15" fmla="*/ 20637 h 56"/>
                  <a:gd name="T16" fmla="*/ 693 w 61"/>
                  <a:gd name="T17" fmla="*/ 20637 h 56"/>
                  <a:gd name="T18" fmla="*/ 485 w 61"/>
                  <a:gd name="T19" fmla="*/ 15159 h 56"/>
                  <a:gd name="T20" fmla="*/ 359 w 61"/>
                  <a:gd name="T21" fmla="*/ 9794 h 56"/>
                  <a:gd name="T22" fmla="*/ 210 w 61"/>
                  <a:gd name="T23" fmla="*/ 4986 h 56"/>
                  <a:gd name="T24" fmla="*/ 0 w 61"/>
                  <a:gd name="T25" fmla="*/ 0 h 56"/>
                  <a:gd name="T26" fmla="*/ 132 w 61"/>
                  <a:gd name="T27" fmla="*/ 0 h 56"/>
                  <a:gd name="T28" fmla="*/ 334 w 61"/>
                  <a:gd name="T29" fmla="*/ 0 h 56"/>
                  <a:gd name="T30" fmla="*/ 693 w 61"/>
                  <a:gd name="T31" fmla="*/ 0 h 56"/>
                  <a:gd name="T32" fmla="*/ 1102 w 61"/>
                  <a:gd name="T33" fmla="*/ 0 h 56"/>
                  <a:gd name="T34" fmla="*/ 1477 w 61"/>
                  <a:gd name="T35" fmla="*/ 0 h 56"/>
                  <a:gd name="T36" fmla="*/ 1873 w 61"/>
                  <a:gd name="T37" fmla="*/ 337 h 56"/>
                  <a:gd name="T38" fmla="*/ 2051 w 61"/>
                  <a:gd name="T39" fmla="*/ 337 h 56"/>
                  <a:gd name="T40" fmla="*/ 2167 w 61"/>
                  <a:gd name="T41" fmla="*/ 1123 h 5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1" h="56">
                    <a:moveTo>
                      <a:pt x="53" y="3"/>
                    </a:moveTo>
                    <a:lnTo>
                      <a:pt x="56" y="16"/>
                    </a:lnTo>
                    <a:lnTo>
                      <a:pt x="58" y="28"/>
                    </a:lnTo>
                    <a:lnTo>
                      <a:pt x="59" y="42"/>
                    </a:lnTo>
                    <a:lnTo>
                      <a:pt x="61" y="56"/>
                    </a:lnTo>
                    <a:lnTo>
                      <a:pt x="50" y="56"/>
                    </a:lnTo>
                    <a:lnTo>
                      <a:pt x="38" y="54"/>
                    </a:lnTo>
                    <a:lnTo>
                      <a:pt x="27" y="53"/>
                    </a:lnTo>
                    <a:lnTo>
                      <a:pt x="17" y="53"/>
                    </a:lnTo>
                    <a:lnTo>
                      <a:pt x="12" y="39"/>
                    </a:lnTo>
                    <a:lnTo>
                      <a:pt x="9" y="25"/>
                    </a:lnTo>
                    <a:lnTo>
                      <a:pt x="5" y="1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8" y="0"/>
                    </a:lnTo>
                    <a:lnTo>
                      <a:pt x="17" y="0"/>
                    </a:lnTo>
                    <a:lnTo>
                      <a:pt x="27" y="0"/>
                    </a:lnTo>
                    <a:lnTo>
                      <a:pt x="36" y="0"/>
                    </a:lnTo>
                    <a:lnTo>
                      <a:pt x="46" y="1"/>
                    </a:lnTo>
                    <a:lnTo>
                      <a:pt x="50" y="1"/>
                    </a:lnTo>
                    <a:lnTo>
                      <a:pt x="53" y="3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2" name="Freeform 27">
                <a:extLst>
                  <a:ext uri="{FF2B5EF4-FFF2-40B4-BE49-F238E27FC236}">
                    <a16:creationId xmlns:a16="http://schemas.microsoft.com/office/drawing/2014/main" id="{FECA9ACE-0C0B-A71D-4C74-072D37ED10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" y="1583"/>
                <a:ext cx="76" cy="118"/>
              </a:xfrm>
              <a:custGeom>
                <a:avLst/>
                <a:gdLst>
                  <a:gd name="T0" fmla="*/ 1672 w 48"/>
                  <a:gd name="T1" fmla="*/ 1123 h 56"/>
                  <a:gd name="T2" fmla="*/ 1672 w 48"/>
                  <a:gd name="T3" fmla="*/ 6305 h 56"/>
                  <a:gd name="T4" fmla="*/ 1754 w 48"/>
                  <a:gd name="T5" fmla="*/ 10843 h 56"/>
                  <a:gd name="T6" fmla="*/ 1843 w 48"/>
                  <a:gd name="T7" fmla="*/ 16438 h 56"/>
                  <a:gd name="T8" fmla="*/ 1892 w 48"/>
                  <a:gd name="T9" fmla="*/ 21809 h 56"/>
                  <a:gd name="T10" fmla="*/ 1539 w 48"/>
                  <a:gd name="T11" fmla="*/ 21809 h 56"/>
                  <a:gd name="T12" fmla="*/ 1195 w 48"/>
                  <a:gd name="T13" fmla="*/ 21015 h 56"/>
                  <a:gd name="T14" fmla="*/ 817 w 48"/>
                  <a:gd name="T15" fmla="*/ 20637 h 56"/>
                  <a:gd name="T16" fmla="*/ 477 w 48"/>
                  <a:gd name="T17" fmla="*/ 20637 h 56"/>
                  <a:gd name="T18" fmla="*/ 347 w 48"/>
                  <a:gd name="T19" fmla="*/ 15159 h 56"/>
                  <a:gd name="T20" fmla="*/ 250 w 48"/>
                  <a:gd name="T21" fmla="*/ 9794 h 56"/>
                  <a:gd name="T22" fmla="*/ 130 w 48"/>
                  <a:gd name="T23" fmla="*/ 4986 h 56"/>
                  <a:gd name="T24" fmla="*/ 0 w 48"/>
                  <a:gd name="T25" fmla="*/ 0 h 56"/>
                  <a:gd name="T26" fmla="*/ 250 w 48"/>
                  <a:gd name="T27" fmla="*/ 0 h 56"/>
                  <a:gd name="T28" fmla="*/ 755 w 48"/>
                  <a:gd name="T29" fmla="*/ 0 h 56"/>
                  <a:gd name="T30" fmla="*/ 1376 w 48"/>
                  <a:gd name="T31" fmla="*/ 337 h 56"/>
                  <a:gd name="T32" fmla="*/ 1672 w 48"/>
                  <a:gd name="T33" fmla="*/ 1123 h 5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8" h="56">
                    <a:moveTo>
                      <a:pt x="42" y="3"/>
                    </a:moveTo>
                    <a:lnTo>
                      <a:pt x="42" y="16"/>
                    </a:lnTo>
                    <a:lnTo>
                      <a:pt x="44" y="28"/>
                    </a:lnTo>
                    <a:lnTo>
                      <a:pt x="47" y="42"/>
                    </a:lnTo>
                    <a:lnTo>
                      <a:pt x="48" y="56"/>
                    </a:lnTo>
                    <a:lnTo>
                      <a:pt x="39" y="56"/>
                    </a:lnTo>
                    <a:lnTo>
                      <a:pt x="30" y="54"/>
                    </a:lnTo>
                    <a:lnTo>
                      <a:pt x="21" y="53"/>
                    </a:lnTo>
                    <a:lnTo>
                      <a:pt x="12" y="53"/>
                    </a:lnTo>
                    <a:lnTo>
                      <a:pt x="9" y="39"/>
                    </a:lnTo>
                    <a:lnTo>
                      <a:pt x="6" y="25"/>
                    </a:lnTo>
                    <a:lnTo>
                      <a:pt x="3" y="13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9" y="0"/>
                    </a:lnTo>
                    <a:lnTo>
                      <a:pt x="35" y="1"/>
                    </a:lnTo>
                    <a:lnTo>
                      <a:pt x="42" y="3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3" name="Freeform 28">
                <a:extLst>
                  <a:ext uri="{FF2B5EF4-FFF2-40B4-BE49-F238E27FC236}">
                    <a16:creationId xmlns:a16="http://schemas.microsoft.com/office/drawing/2014/main" id="{2D9B246C-D004-3F80-3C5A-DA1ADF92EE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" y="1583"/>
                <a:ext cx="53" cy="118"/>
              </a:xfrm>
              <a:custGeom>
                <a:avLst/>
                <a:gdLst>
                  <a:gd name="T0" fmla="*/ 1327 w 33"/>
                  <a:gd name="T1" fmla="*/ 1123 h 56"/>
                  <a:gd name="T2" fmla="*/ 1463 w 33"/>
                  <a:gd name="T3" fmla="*/ 21809 h 56"/>
                  <a:gd name="T4" fmla="*/ 374 w 33"/>
                  <a:gd name="T5" fmla="*/ 20637 h 56"/>
                  <a:gd name="T6" fmla="*/ 0 w 33"/>
                  <a:gd name="T7" fmla="*/ 0 h 56"/>
                  <a:gd name="T8" fmla="*/ 173 w 33"/>
                  <a:gd name="T9" fmla="*/ 0 h 56"/>
                  <a:gd name="T10" fmla="*/ 671 w 33"/>
                  <a:gd name="T11" fmla="*/ 0 h 56"/>
                  <a:gd name="T12" fmla="*/ 1150 w 33"/>
                  <a:gd name="T13" fmla="*/ 337 h 56"/>
                  <a:gd name="T14" fmla="*/ 1327 w 33"/>
                  <a:gd name="T15" fmla="*/ 1123 h 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3" h="56">
                    <a:moveTo>
                      <a:pt x="30" y="3"/>
                    </a:moveTo>
                    <a:lnTo>
                      <a:pt x="33" y="56"/>
                    </a:lnTo>
                    <a:lnTo>
                      <a:pt x="9" y="53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0"/>
                    </a:lnTo>
                    <a:lnTo>
                      <a:pt x="26" y="1"/>
                    </a:lnTo>
                    <a:lnTo>
                      <a:pt x="30" y="3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4" name="Freeform 29">
                <a:extLst>
                  <a:ext uri="{FF2B5EF4-FFF2-40B4-BE49-F238E27FC236}">
                    <a16:creationId xmlns:a16="http://schemas.microsoft.com/office/drawing/2014/main" id="{F0F3583F-0214-4919-6729-8528DBA00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" y="706"/>
                <a:ext cx="356" cy="394"/>
              </a:xfrm>
              <a:custGeom>
                <a:avLst/>
                <a:gdLst>
                  <a:gd name="T0" fmla="*/ 0 w 225"/>
                  <a:gd name="T1" fmla="*/ 66388 h 187"/>
                  <a:gd name="T2" fmla="*/ 0 w 225"/>
                  <a:gd name="T3" fmla="*/ 61776 h 187"/>
                  <a:gd name="T4" fmla="*/ 130 w 225"/>
                  <a:gd name="T5" fmla="*/ 49777 h 187"/>
                  <a:gd name="T6" fmla="*/ 464 w 225"/>
                  <a:gd name="T7" fmla="*/ 34626 h 187"/>
                  <a:gd name="T8" fmla="*/ 1272 w 225"/>
                  <a:gd name="T9" fmla="*/ 18267 h 187"/>
                  <a:gd name="T10" fmla="*/ 1837 w 225"/>
                  <a:gd name="T11" fmla="*/ 11289 h 187"/>
                  <a:gd name="T12" fmla="*/ 2558 w 225"/>
                  <a:gd name="T13" fmla="*/ 5855 h 187"/>
                  <a:gd name="T14" fmla="*/ 3251 w 225"/>
                  <a:gd name="T15" fmla="*/ 2366 h 187"/>
                  <a:gd name="T16" fmla="*/ 3968 w 225"/>
                  <a:gd name="T17" fmla="*/ 337 h 187"/>
                  <a:gd name="T18" fmla="*/ 4717 w 225"/>
                  <a:gd name="T19" fmla="*/ 0 h 187"/>
                  <a:gd name="T20" fmla="*/ 5315 w 225"/>
                  <a:gd name="T21" fmla="*/ 0 h 187"/>
                  <a:gd name="T22" fmla="*/ 5804 w 225"/>
                  <a:gd name="T23" fmla="*/ 1123 h 187"/>
                  <a:gd name="T24" fmla="*/ 6253 w 225"/>
                  <a:gd name="T25" fmla="*/ 2779 h 187"/>
                  <a:gd name="T26" fmla="*/ 6524 w 225"/>
                  <a:gd name="T27" fmla="*/ 4648 h 187"/>
                  <a:gd name="T28" fmla="*/ 6870 w 225"/>
                  <a:gd name="T29" fmla="*/ 8137 h 187"/>
                  <a:gd name="T30" fmla="*/ 7278 w 225"/>
                  <a:gd name="T31" fmla="*/ 11626 h 187"/>
                  <a:gd name="T32" fmla="*/ 7628 w 225"/>
                  <a:gd name="T33" fmla="*/ 17144 h 187"/>
                  <a:gd name="T34" fmla="*/ 7973 w 225"/>
                  <a:gd name="T35" fmla="*/ 22129 h 187"/>
                  <a:gd name="T36" fmla="*/ 8243 w 225"/>
                  <a:gd name="T37" fmla="*/ 28770 h 187"/>
                  <a:gd name="T38" fmla="*/ 8484 w 225"/>
                  <a:gd name="T39" fmla="*/ 36495 h 187"/>
                  <a:gd name="T40" fmla="*/ 8699 w 225"/>
                  <a:gd name="T41" fmla="*/ 43846 h 187"/>
                  <a:gd name="T42" fmla="*/ 8837 w 225"/>
                  <a:gd name="T43" fmla="*/ 56755 h 187"/>
                  <a:gd name="T44" fmla="*/ 8784 w 225"/>
                  <a:gd name="T45" fmla="*/ 66388 h 187"/>
                  <a:gd name="T46" fmla="*/ 8620 w 225"/>
                  <a:gd name="T47" fmla="*/ 71120 h 187"/>
                  <a:gd name="T48" fmla="*/ 8566 w 225"/>
                  <a:gd name="T49" fmla="*/ 72618 h 187"/>
                  <a:gd name="T50" fmla="*/ 0 w 225"/>
                  <a:gd name="T51" fmla="*/ 66388 h 18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5" h="187">
                    <a:moveTo>
                      <a:pt x="0" y="171"/>
                    </a:moveTo>
                    <a:lnTo>
                      <a:pt x="0" y="159"/>
                    </a:lnTo>
                    <a:lnTo>
                      <a:pt x="3" y="128"/>
                    </a:lnTo>
                    <a:lnTo>
                      <a:pt x="12" y="89"/>
                    </a:lnTo>
                    <a:lnTo>
                      <a:pt x="32" y="47"/>
                    </a:lnTo>
                    <a:lnTo>
                      <a:pt x="47" y="29"/>
                    </a:lnTo>
                    <a:lnTo>
                      <a:pt x="65" y="15"/>
                    </a:lnTo>
                    <a:lnTo>
                      <a:pt x="83" y="6"/>
                    </a:lnTo>
                    <a:lnTo>
                      <a:pt x="101" y="1"/>
                    </a:lnTo>
                    <a:lnTo>
                      <a:pt x="120" y="0"/>
                    </a:lnTo>
                    <a:lnTo>
                      <a:pt x="135" y="0"/>
                    </a:lnTo>
                    <a:lnTo>
                      <a:pt x="148" y="3"/>
                    </a:lnTo>
                    <a:lnTo>
                      <a:pt x="159" y="7"/>
                    </a:lnTo>
                    <a:lnTo>
                      <a:pt x="166" y="12"/>
                    </a:lnTo>
                    <a:lnTo>
                      <a:pt x="175" y="21"/>
                    </a:lnTo>
                    <a:lnTo>
                      <a:pt x="185" y="30"/>
                    </a:lnTo>
                    <a:lnTo>
                      <a:pt x="194" y="44"/>
                    </a:lnTo>
                    <a:lnTo>
                      <a:pt x="203" y="57"/>
                    </a:lnTo>
                    <a:lnTo>
                      <a:pt x="210" y="74"/>
                    </a:lnTo>
                    <a:lnTo>
                      <a:pt x="216" y="94"/>
                    </a:lnTo>
                    <a:lnTo>
                      <a:pt x="221" y="113"/>
                    </a:lnTo>
                    <a:lnTo>
                      <a:pt x="225" y="146"/>
                    </a:lnTo>
                    <a:lnTo>
                      <a:pt x="224" y="171"/>
                    </a:lnTo>
                    <a:lnTo>
                      <a:pt x="219" y="183"/>
                    </a:lnTo>
                    <a:lnTo>
                      <a:pt x="218" y="187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5" name="Freeform 30">
                <a:extLst>
                  <a:ext uri="{FF2B5EF4-FFF2-40B4-BE49-F238E27FC236}">
                    <a16:creationId xmlns:a16="http://schemas.microsoft.com/office/drawing/2014/main" id="{3FE8C6ED-3F33-E3B4-ABC4-A1ECD4AF2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" y="706"/>
                <a:ext cx="356" cy="394"/>
              </a:xfrm>
              <a:custGeom>
                <a:avLst/>
                <a:gdLst>
                  <a:gd name="T0" fmla="*/ 0 w 225"/>
                  <a:gd name="T1" fmla="*/ 66388 h 187"/>
                  <a:gd name="T2" fmla="*/ 0 w 225"/>
                  <a:gd name="T3" fmla="*/ 66388 h 187"/>
                  <a:gd name="T4" fmla="*/ 0 w 225"/>
                  <a:gd name="T5" fmla="*/ 61776 h 187"/>
                  <a:gd name="T6" fmla="*/ 130 w 225"/>
                  <a:gd name="T7" fmla="*/ 49777 h 187"/>
                  <a:gd name="T8" fmla="*/ 464 w 225"/>
                  <a:gd name="T9" fmla="*/ 34626 h 187"/>
                  <a:gd name="T10" fmla="*/ 1272 w 225"/>
                  <a:gd name="T11" fmla="*/ 18267 h 187"/>
                  <a:gd name="T12" fmla="*/ 1272 w 225"/>
                  <a:gd name="T13" fmla="*/ 18267 h 187"/>
                  <a:gd name="T14" fmla="*/ 1837 w 225"/>
                  <a:gd name="T15" fmla="*/ 11289 h 187"/>
                  <a:gd name="T16" fmla="*/ 2558 w 225"/>
                  <a:gd name="T17" fmla="*/ 5855 h 187"/>
                  <a:gd name="T18" fmla="*/ 3251 w 225"/>
                  <a:gd name="T19" fmla="*/ 2366 h 187"/>
                  <a:gd name="T20" fmla="*/ 3968 w 225"/>
                  <a:gd name="T21" fmla="*/ 337 h 187"/>
                  <a:gd name="T22" fmla="*/ 4717 w 225"/>
                  <a:gd name="T23" fmla="*/ 0 h 187"/>
                  <a:gd name="T24" fmla="*/ 5315 w 225"/>
                  <a:gd name="T25" fmla="*/ 0 h 187"/>
                  <a:gd name="T26" fmla="*/ 5804 w 225"/>
                  <a:gd name="T27" fmla="*/ 1123 h 187"/>
                  <a:gd name="T28" fmla="*/ 6253 w 225"/>
                  <a:gd name="T29" fmla="*/ 2779 h 187"/>
                  <a:gd name="T30" fmla="*/ 6253 w 225"/>
                  <a:gd name="T31" fmla="*/ 2779 h 187"/>
                  <a:gd name="T32" fmla="*/ 6524 w 225"/>
                  <a:gd name="T33" fmla="*/ 4648 h 187"/>
                  <a:gd name="T34" fmla="*/ 6870 w 225"/>
                  <a:gd name="T35" fmla="*/ 8137 h 187"/>
                  <a:gd name="T36" fmla="*/ 7278 w 225"/>
                  <a:gd name="T37" fmla="*/ 11626 h 187"/>
                  <a:gd name="T38" fmla="*/ 7628 w 225"/>
                  <a:gd name="T39" fmla="*/ 17144 h 187"/>
                  <a:gd name="T40" fmla="*/ 7973 w 225"/>
                  <a:gd name="T41" fmla="*/ 22129 h 187"/>
                  <a:gd name="T42" fmla="*/ 8243 w 225"/>
                  <a:gd name="T43" fmla="*/ 28770 h 187"/>
                  <a:gd name="T44" fmla="*/ 8484 w 225"/>
                  <a:gd name="T45" fmla="*/ 36495 h 187"/>
                  <a:gd name="T46" fmla="*/ 8699 w 225"/>
                  <a:gd name="T47" fmla="*/ 43846 h 187"/>
                  <a:gd name="T48" fmla="*/ 8699 w 225"/>
                  <a:gd name="T49" fmla="*/ 43846 h 187"/>
                  <a:gd name="T50" fmla="*/ 8837 w 225"/>
                  <a:gd name="T51" fmla="*/ 56755 h 187"/>
                  <a:gd name="T52" fmla="*/ 8784 w 225"/>
                  <a:gd name="T53" fmla="*/ 66388 h 187"/>
                  <a:gd name="T54" fmla="*/ 8620 w 225"/>
                  <a:gd name="T55" fmla="*/ 71120 h 187"/>
                  <a:gd name="T56" fmla="*/ 8566 w 225"/>
                  <a:gd name="T57" fmla="*/ 72618 h 187"/>
                  <a:gd name="T58" fmla="*/ 0 w 225"/>
                  <a:gd name="T59" fmla="*/ 66388 h 18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25" h="187">
                    <a:moveTo>
                      <a:pt x="0" y="171"/>
                    </a:moveTo>
                    <a:lnTo>
                      <a:pt x="0" y="171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2" y="89"/>
                    </a:lnTo>
                    <a:lnTo>
                      <a:pt x="32" y="47"/>
                    </a:lnTo>
                    <a:lnTo>
                      <a:pt x="47" y="29"/>
                    </a:lnTo>
                    <a:lnTo>
                      <a:pt x="65" y="15"/>
                    </a:lnTo>
                    <a:lnTo>
                      <a:pt x="83" y="6"/>
                    </a:lnTo>
                    <a:lnTo>
                      <a:pt x="101" y="1"/>
                    </a:lnTo>
                    <a:lnTo>
                      <a:pt x="120" y="0"/>
                    </a:lnTo>
                    <a:lnTo>
                      <a:pt x="135" y="0"/>
                    </a:lnTo>
                    <a:lnTo>
                      <a:pt x="148" y="3"/>
                    </a:lnTo>
                    <a:lnTo>
                      <a:pt x="159" y="7"/>
                    </a:lnTo>
                    <a:lnTo>
                      <a:pt x="166" y="12"/>
                    </a:lnTo>
                    <a:lnTo>
                      <a:pt x="175" y="21"/>
                    </a:lnTo>
                    <a:lnTo>
                      <a:pt x="185" y="30"/>
                    </a:lnTo>
                    <a:lnTo>
                      <a:pt x="194" y="44"/>
                    </a:lnTo>
                    <a:lnTo>
                      <a:pt x="203" y="57"/>
                    </a:lnTo>
                    <a:lnTo>
                      <a:pt x="210" y="74"/>
                    </a:lnTo>
                    <a:lnTo>
                      <a:pt x="216" y="94"/>
                    </a:lnTo>
                    <a:lnTo>
                      <a:pt x="221" y="113"/>
                    </a:lnTo>
                    <a:lnTo>
                      <a:pt x="225" y="146"/>
                    </a:lnTo>
                    <a:lnTo>
                      <a:pt x="224" y="171"/>
                    </a:lnTo>
                    <a:lnTo>
                      <a:pt x="219" y="183"/>
                    </a:lnTo>
                    <a:lnTo>
                      <a:pt x="218" y="187"/>
                    </a:lnTo>
                    <a:lnTo>
                      <a:pt x="0" y="17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6" name="Freeform 31">
                <a:extLst>
                  <a:ext uri="{FF2B5EF4-FFF2-40B4-BE49-F238E27FC236}">
                    <a16:creationId xmlns:a16="http://schemas.microsoft.com/office/drawing/2014/main" id="{120858CC-1F4B-A19F-3316-1DAC811B1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1"/>
                <a:ext cx="362" cy="295"/>
              </a:xfrm>
              <a:custGeom>
                <a:avLst/>
                <a:gdLst>
                  <a:gd name="T0" fmla="*/ 422 w 229"/>
                  <a:gd name="T1" fmla="*/ 15829 h 140"/>
                  <a:gd name="T2" fmla="*/ 1260 w 229"/>
                  <a:gd name="T3" fmla="*/ 20304 h 140"/>
                  <a:gd name="T4" fmla="*/ 1954 w 229"/>
                  <a:gd name="T5" fmla="*/ 22511 h 140"/>
                  <a:gd name="T6" fmla="*/ 2624 w 229"/>
                  <a:gd name="T7" fmla="*/ 22848 h 140"/>
                  <a:gd name="T8" fmla="*/ 3312 w 229"/>
                  <a:gd name="T9" fmla="*/ 22511 h 140"/>
                  <a:gd name="T10" fmla="*/ 3740 w 229"/>
                  <a:gd name="T11" fmla="*/ 21809 h 140"/>
                  <a:gd name="T12" fmla="*/ 3851 w 229"/>
                  <a:gd name="T13" fmla="*/ 21809 h 140"/>
                  <a:gd name="T14" fmla="*/ 4320 w 229"/>
                  <a:gd name="T15" fmla="*/ 20304 h 140"/>
                  <a:gd name="T16" fmla="*/ 4965 w 229"/>
                  <a:gd name="T17" fmla="*/ 17148 h 140"/>
                  <a:gd name="T18" fmla="*/ 5427 w 229"/>
                  <a:gd name="T19" fmla="*/ 13659 h 140"/>
                  <a:gd name="T20" fmla="*/ 5850 w 229"/>
                  <a:gd name="T21" fmla="*/ 7801 h 140"/>
                  <a:gd name="T22" fmla="*/ 6794 w 229"/>
                  <a:gd name="T23" fmla="*/ 0 h 140"/>
                  <a:gd name="T24" fmla="*/ 7257 w 229"/>
                  <a:gd name="T25" fmla="*/ 1993 h 140"/>
                  <a:gd name="T26" fmla="*/ 7257 w 229"/>
                  <a:gd name="T27" fmla="*/ 4648 h 140"/>
                  <a:gd name="T28" fmla="*/ 7257 w 229"/>
                  <a:gd name="T29" fmla="*/ 6305 h 140"/>
                  <a:gd name="T30" fmla="*/ 7379 w 229"/>
                  <a:gd name="T31" fmla="*/ 6642 h 140"/>
                  <a:gd name="T32" fmla="*/ 7849 w 229"/>
                  <a:gd name="T33" fmla="*/ 4200 h 140"/>
                  <a:gd name="T34" fmla="*/ 8408 w 229"/>
                  <a:gd name="T35" fmla="*/ 2366 h 140"/>
                  <a:gd name="T36" fmla="*/ 8868 w 229"/>
                  <a:gd name="T37" fmla="*/ 4648 h 140"/>
                  <a:gd name="T38" fmla="*/ 8924 w 229"/>
                  <a:gd name="T39" fmla="*/ 7801 h 140"/>
                  <a:gd name="T40" fmla="*/ 8739 w 229"/>
                  <a:gd name="T41" fmla="*/ 10133 h 140"/>
                  <a:gd name="T42" fmla="*/ 8656 w 229"/>
                  <a:gd name="T43" fmla="*/ 13659 h 140"/>
                  <a:gd name="T44" fmla="*/ 8656 w 229"/>
                  <a:gd name="T45" fmla="*/ 14782 h 140"/>
                  <a:gd name="T46" fmla="*/ 8536 w 229"/>
                  <a:gd name="T47" fmla="*/ 20304 h 140"/>
                  <a:gd name="T48" fmla="*/ 8067 w 229"/>
                  <a:gd name="T49" fmla="*/ 24837 h 140"/>
                  <a:gd name="T50" fmla="*/ 7502 w 229"/>
                  <a:gd name="T51" fmla="*/ 27279 h 140"/>
                  <a:gd name="T52" fmla="*/ 7039 w 229"/>
                  <a:gd name="T53" fmla="*/ 27279 h 140"/>
                  <a:gd name="T54" fmla="*/ 6088 w 229"/>
                  <a:gd name="T55" fmla="*/ 27279 h 140"/>
                  <a:gd name="T56" fmla="*/ 5427 w 229"/>
                  <a:gd name="T57" fmla="*/ 29492 h 140"/>
                  <a:gd name="T58" fmla="*/ 4678 w 229"/>
                  <a:gd name="T59" fmla="*/ 34148 h 140"/>
                  <a:gd name="T60" fmla="*/ 3851 w 229"/>
                  <a:gd name="T61" fmla="*/ 39667 h 140"/>
                  <a:gd name="T62" fmla="*/ 3228 w 229"/>
                  <a:gd name="T63" fmla="*/ 43156 h 140"/>
                  <a:gd name="T64" fmla="*/ 797 w 229"/>
                  <a:gd name="T65" fmla="*/ 54453 h 140"/>
                  <a:gd name="T66" fmla="*/ 218 w 229"/>
                  <a:gd name="T67" fmla="*/ 36133 h 140"/>
                  <a:gd name="T68" fmla="*/ 218 w 229"/>
                  <a:gd name="T69" fmla="*/ 15492 h 14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29" h="140">
                    <a:moveTo>
                      <a:pt x="6" y="40"/>
                    </a:moveTo>
                    <a:lnTo>
                      <a:pt x="11" y="41"/>
                    </a:lnTo>
                    <a:lnTo>
                      <a:pt x="20" y="46"/>
                    </a:lnTo>
                    <a:lnTo>
                      <a:pt x="32" y="52"/>
                    </a:lnTo>
                    <a:lnTo>
                      <a:pt x="44" y="56"/>
                    </a:lnTo>
                    <a:lnTo>
                      <a:pt x="50" y="58"/>
                    </a:lnTo>
                    <a:lnTo>
                      <a:pt x="59" y="59"/>
                    </a:lnTo>
                    <a:lnTo>
                      <a:pt x="67" y="59"/>
                    </a:lnTo>
                    <a:lnTo>
                      <a:pt x="76" y="58"/>
                    </a:lnTo>
                    <a:lnTo>
                      <a:pt x="85" y="58"/>
                    </a:lnTo>
                    <a:lnTo>
                      <a:pt x="91" y="58"/>
                    </a:lnTo>
                    <a:lnTo>
                      <a:pt x="96" y="56"/>
                    </a:lnTo>
                    <a:lnTo>
                      <a:pt x="97" y="56"/>
                    </a:lnTo>
                    <a:lnTo>
                      <a:pt x="99" y="56"/>
                    </a:lnTo>
                    <a:lnTo>
                      <a:pt x="103" y="53"/>
                    </a:lnTo>
                    <a:lnTo>
                      <a:pt x="111" y="52"/>
                    </a:lnTo>
                    <a:lnTo>
                      <a:pt x="118" y="47"/>
                    </a:lnTo>
                    <a:lnTo>
                      <a:pt x="127" y="44"/>
                    </a:lnTo>
                    <a:lnTo>
                      <a:pt x="133" y="40"/>
                    </a:lnTo>
                    <a:lnTo>
                      <a:pt x="139" y="35"/>
                    </a:lnTo>
                    <a:lnTo>
                      <a:pt x="142" y="31"/>
                    </a:lnTo>
                    <a:lnTo>
                      <a:pt x="150" y="20"/>
                    </a:lnTo>
                    <a:lnTo>
                      <a:pt x="162" y="8"/>
                    </a:lnTo>
                    <a:lnTo>
                      <a:pt x="174" y="0"/>
                    </a:lnTo>
                    <a:lnTo>
                      <a:pt x="182" y="0"/>
                    </a:lnTo>
                    <a:lnTo>
                      <a:pt x="186" y="5"/>
                    </a:lnTo>
                    <a:lnTo>
                      <a:pt x="186" y="9"/>
                    </a:lnTo>
                    <a:lnTo>
                      <a:pt x="186" y="12"/>
                    </a:lnTo>
                    <a:lnTo>
                      <a:pt x="186" y="14"/>
                    </a:lnTo>
                    <a:lnTo>
                      <a:pt x="186" y="16"/>
                    </a:lnTo>
                    <a:lnTo>
                      <a:pt x="189" y="17"/>
                    </a:lnTo>
                    <a:lnTo>
                      <a:pt x="195" y="14"/>
                    </a:lnTo>
                    <a:lnTo>
                      <a:pt x="201" y="11"/>
                    </a:lnTo>
                    <a:lnTo>
                      <a:pt x="209" y="8"/>
                    </a:lnTo>
                    <a:lnTo>
                      <a:pt x="216" y="6"/>
                    </a:lnTo>
                    <a:lnTo>
                      <a:pt x="222" y="9"/>
                    </a:lnTo>
                    <a:lnTo>
                      <a:pt x="227" y="12"/>
                    </a:lnTo>
                    <a:lnTo>
                      <a:pt x="229" y="16"/>
                    </a:lnTo>
                    <a:lnTo>
                      <a:pt x="229" y="20"/>
                    </a:lnTo>
                    <a:lnTo>
                      <a:pt x="226" y="23"/>
                    </a:lnTo>
                    <a:lnTo>
                      <a:pt x="224" y="26"/>
                    </a:lnTo>
                    <a:lnTo>
                      <a:pt x="222" y="31"/>
                    </a:lnTo>
                    <a:lnTo>
                      <a:pt x="222" y="35"/>
                    </a:lnTo>
                    <a:lnTo>
                      <a:pt x="222" y="37"/>
                    </a:lnTo>
                    <a:lnTo>
                      <a:pt x="222" y="38"/>
                    </a:lnTo>
                    <a:lnTo>
                      <a:pt x="221" y="44"/>
                    </a:lnTo>
                    <a:lnTo>
                      <a:pt x="219" y="52"/>
                    </a:lnTo>
                    <a:lnTo>
                      <a:pt x="215" y="59"/>
                    </a:lnTo>
                    <a:lnTo>
                      <a:pt x="207" y="64"/>
                    </a:lnTo>
                    <a:lnTo>
                      <a:pt x="200" y="67"/>
                    </a:lnTo>
                    <a:lnTo>
                      <a:pt x="192" y="70"/>
                    </a:lnTo>
                    <a:lnTo>
                      <a:pt x="186" y="70"/>
                    </a:lnTo>
                    <a:lnTo>
                      <a:pt x="180" y="70"/>
                    </a:lnTo>
                    <a:lnTo>
                      <a:pt x="168" y="68"/>
                    </a:lnTo>
                    <a:lnTo>
                      <a:pt x="156" y="70"/>
                    </a:lnTo>
                    <a:lnTo>
                      <a:pt x="145" y="73"/>
                    </a:lnTo>
                    <a:lnTo>
                      <a:pt x="139" y="76"/>
                    </a:lnTo>
                    <a:lnTo>
                      <a:pt x="130" y="82"/>
                    </a:lnTo>
                    <a:lnTo>
                      <a:pt x="120" y="88"/>
                    </a:lnTo>
                    <a:lnTo>
                      <a:pt x="109" y="94"/>
                    </a:lnTo>
                    <a:lnTo>
                      <a:pt x="99" y="102"/>
                    </a:lnTo>
                    <a:lnTo>
                      <a:pt x="89" y="106"/>
                    </a:lnTo>
                    <a:lnTo>
                      <a:pt x="83" y="111"/>
                    </a:lnTo>
                    <a:lnTo>
                      <a:pt x="82" y="112"/>
                    </a:lnTo>
                    <a:lnTo>
                      <a:pt x="20" y="140"/>
                    </a:lnTo>
                    <a:lnTo>
                      <a:pt x="15" y="124"/>
                    </a:lnTo>
                    <a:lnTo>
                      <a:pt x="6" y="93"/>
                    </a:lnTo>
                    <a:lnTo>
                      <a:pt x="0" y="58"/>
                    </a:lnTo>
                    <a:lnTo>
                      <a:pt x="6" y="4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7" name="Freeform 32">
                <a:extLst>
                  <a:ext uri="{FF2B5EF4-FFF2-40B4-BE49-F238E27FC236}">
                    <a16:creationId xmlns:a16="http://schemas.microsoft.com/office/drawing/2014/main" id="{DFF28840-AAE1-D731-8F43-4AE9B2771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1"/>
                <a:ext cx="362" cy="295"/>
              </a:xfrm>
              <a:custGeom>
                <a:avLst/>
                <a:gdLst>
                  <a:gd name="T0" fmla="*/ 218 w 229"/>
                  <a:gd name="T1" fmla="*/ 15492 h 140"/>
                  <a:gd name="T2" fmla="*/ 797 w 229"/>
                  <a:gd name="T3" fmla="*/ 17862 h 140"/>
                  <a:gd name="T4" fmla="*/ 1729 w 229"/>
                  <a:gd name="T5" fmla="*/ 21809 h 140"/>
                  <a:gd name="T6" fmla="*/ 1954 w 229"/>
                  <a:gd name="T7" fmla="*/ 22511 h 140"/>
                  <a:gd name="T8" fmla="*/ 2624 w 229"/>
                  <a:gd name="T9" fmla="*/ 22848 h 140"/>
                  <a:gd name="T10" fmla="*/ 3312 w 229"/>
                  <a:gd name="T11" fmla="*/ 22511 h 140"/>
                  <a:gd name="T12" fmla="*/ 3740 w 229"/>
                  <a:gd name="T13" fmla="*/ 21809 h 140"/>
                  <a:gd name="T14" fmla="*/ 3776 w 229"/>
                  <a:gd name="T15" fmla="*/ 21809 h 140"/>
                  <a:gd name="T16" fmla="*/ 4028 w 229"/>
                  <a:gd name="T17" fmla="*/ 20637 h 140"/>
                  <a:gd name="T18" fmla="*/ 4622 w 229"/>
                  <a:gd name="T19" fmla="*/ 18271 h 140"/>
                  <a:gd name="T20" fmla="*/ 5183 w 229"/>
                  <a:gd name="T21" fmla="*/ 15492 h 140"/>
                  <a:gd name="T22" fmla="*/ 5528 w 229"/>
                  <a:gd name="T23" fmla="*/ 12002 h 140"/>
                  <a:gd name="T24" fmla="*/ 5850 w 229"/>
                  <a:gd name="T25" fmla="*/ 7801 h 140"/>
                  <a:gd name="T26" fmla="*/ 6794 w 229"/>
                  <a:gd name="T27" fmla="*/ 0 h 140"/>
                  <a:gd name="T28" fmla="*/ 7099 w 229"/>
                  <a:gd name="T29" fmla="*/ 0 h 140"/>
                  <a:gd name="T30" fmla="*/ 7257 w 229"/>
                  <a:gd name="T31" fmla="*/ 3489 h 140"/>
                  <a:gd name="T32" fmla="*/ 7257 w 229"/>
                  <a:gd name="T33" fmla="*/ 5519 h 140"/>
                  <a:gd name="T34" fmla="*/ 7257 w 229"/>
                  <a:gd name="T35" fmla="*/ 6305 h 140"/>
                  <a:gd name="T36" fmla="*/ 7379 w 229"/>
                  <a:gd name="T37" fmla="*/ 6642 h 140"/>
                  <a:gd name="T38" fmla="*/ 7599 w 229"/>
                  <a:gd name="T39" fmla="*/ 5519 h 140"/>
                  <a:gd name="T40" fmla="*/ 8141 w 229"/>
                  <a:gd name="T41" fmla="*/ 3152 h 140"/>
                  <a:gd name="T42" fmla="*/ 8656 w 229"/>
                  <a:gd name="T43" fmla="*/ 3489 h 140"/>
                  <a:gd name="T44" fmla="*/ 8868 w 229"/>
                  <a:gd name="T45" fmla="*/ 4648 h 140"/>
                  <a:gd name="T46" fmla="*/ 8924 w 229"/>
                  <a:gd name="T47" fmla="*/ 7801 h 140"/>
                  <a:gd name="T48" fmla="*/ 8807 w 229"/>
                  <a:gd name="T49" fmla="*/ 8850 h 140"/>
                  <a:gd name="T50" fmla="*/ 8656 w 229"/>
                  <a:gd name="T51" fmla="*/ 12002 h 140"/>
                  <a:gd name="T52" fmla="*/ 8656 w 229"/>
                  <a:gd name="T53" fmla="*/ 14373 h 140"/>
                  <a:gd name="T54" fmla="*/ 8656 w 229"/>
                  <a:gd name="T55" fmla="*/ 14782 h 140"/>
                  <a:gd name="T56" fmla="*/ 8536 w 229"/>
                  <a:gd name="T57" fmla="*/ 20304 h 140"/>
                  <a:gd name="T58" fmla="*/ 8378 w 229"/>
                  <a:gd name="T59" fmla="*/ 22848 h 140"/>
                  <a:gd name="T60" fmla="*/ 7796 w 229"/>
                  <a:gd name="T61" fmla="*/ 26000 h 140"/>
                  <a:gd name="T62" fmla="*/ 7257 w 229"/>
                  <a:gd name="T63" fmla="*/ 27279 h 140"/>
                  <a:gd name="T64" fmla="*/ 7039 w 229"/>
                  <a:gd name="T65" fmla="*/ 27279 h 140"/>
                  <a:gd name="T66" fmla="*/ 6088 w 229"/>
                  <a:gd name="T67" fmla="*/ 27279 h 140"/>
                  <a:gd name="T68" fmla="*/ 5645 w 229"/>
                  <a:gd name="T69" fmla="*/ 28453 h 140"/>
                  <a:gd name="T70" fmla="*/ 5082 w 229"/>
                  <a:gd name="T71" fmla="*/ 31942 h 140"/>
                  <a:gd name="T72" fmla="*/ 4246 w 229"/>
                  <a:gd name="T73" fmla="*/ 36506 h 140"/>
                  <a:gd name="T74" fmla="*/ 3484 w 229"/>
                  <a:gd name="T75" fmla="*/ 41127 h 140"/>
                  <a:gd name="T76" fmla="*/ 3215 w 229"/>
                  <a:gd name="T77" fmla="*/ 43485 h 140"/>
                  <a:gd name="T78" fmla="*/ 797 w 229"/>
                  <a:gd name="T79" fmla="*/ 54453 h 140"/>
                  <a:gd name="T80" fmla="*/ 218 w 229"/>
                  <a:gd name="T81" fmla="*/ 36133 h 140"/>
                  <a:gd name="T82" fmla="*/ 218 w 229"/>
                  <a:gd name="T83" fmla="*/ 15492 h 1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29" h="140">
                    <a:moveTo>
                      <a:pt x="6" y="40"/>
                    </a:moveTo>
                    <a:lnTo>
                      <a:pt x="6" y="40"/>
                    </a:lnTo>
                    <a:lnTo>
                      <a:pt x="11" y="41"/>
                    </a:lnTo>
                    <a:lnTo>
                      <a:pt x="20" y="46"/>
                    </a:lnTo>
                    <a:lnTo>
                      <a:pt x="32" y="52"/>
                    </a:lnTo>
                    <a:lnTo>
                      <a:pt x="44" y="56"/>
                    </a:lnTo>
                    <a:lnTo>
                      <a:pt x="50" y="58"/>
                    </a:lnTo>
                    <a:lnTo>
                      <a:pt x="59" y="59"/>
                    </a:lnTo>
                    <a:lnTo>
                      <a:pt x="67" y="59"/>
                    </a:lnTo>
                    <a:lnTo>
                      <a:pt x="76" y="58"/>
                    </a:lnTo>
                    <a:lnTo>
                      <a:pt x="85" y="58"/>
                    </a:lnTo>
                    <a:lnTo>
                      <a:pt x="91" y="58"/>
                    </a:lnTo>
                    <a:lnTo>
                      <a:pt x="96" y="56"/>
                    </a:lnTo>
                    <a:lnTo>
                      <a:pt x="97" y="56"/>
                    </a:lnTo>
                    <a:lnTo>
                      <a:pt x="99" y="56"/>
                    </a:lnTo>
                    <a:lnTo>
                      <a:pt x="103" y="53"/>
                    </a:lnTo>
                    <a:lnTo>
                      <a:pt x="111" y="52"/>
                    </a:lnTo>
                    <a:lnTo>
                      <a:pt x="118" y="47"/>
                    </a:lnTo>
                    <a:lnTo>
                      <a:pt x="127" y="44"/>
                    </a:lnTo>
                    <a:lnTo>
                      <a:pt x="133" y="40"/>
                    </a:lnTo>
                    <a:lnTo>
                      <a:pt x="139" y="35"/>
                    </a:lnTo>
                    <a:lnTo>
                      <a:pt x="142" y="31"/>
                    </a:lnTo>
                    <a:lnTo>
                      <a:pt x="150" y="20"/>
                    </a:lnTo>
                    <a:lnTo>
                      <a:pt x="162" y="8"/>
                    </a:lnTo>
                    <a:lnTo>
                      <a:pt x="174" y="0"/>
                    </a:lnTo>
                    <a:lnTo>
                      <a:pt x="182" y="0"/>
                    </a:lnTo>
                    <a:lnTo>
                      <a:pt x="186" y="5"/>
                    </a:lnTo>
                    <a:lnTo>
                      <a:pt x="186" y="9"/>
                    </a:lnTo>
                    <a:lnTo>
                      <a:pt x="186" y="12"/>
                    </a:lnTo>
                    <a:lnTo>
                      <a:pt x="186" y="14"/>
                    </a:lnTo>
                    <a:lnTo>
                      <a:pt x="186" y="16"/>
                    </a:lnTo>
                    <a:lnTo>
                      <a:pt x="189" y="17"/>
                    </a:lnTo>
                    <a:lnTo>
                      <a:pt x="195" y="14"/>
                    </a:lnTo>
                    <a:lnTo>
                      <a:pt x="201" y="11"/>
                    </a:lnTo>
                    <a:lnTo>
                      <a:pt x="209" y="8"/>
                    </a:lnTo>
                    <a:lnTo>
                      <a:pt x="216" y="6"/>
                    </a:lnTo>
                    <a:lnTo>
                      <a:pt x="222" y="9"/>
                    </a:lnTo>
                    <a:lnTo>
                      <a:pt x="227" y="12"/>
                    </a:lnTo>
                    <a:lnTo>
                      <a:pt x="229" y="16"/>
                    </a:lnTo>
                    <a:lnTo>
                      <a:pt x="229" y="20"/>
                    </a:lnTo>
                    <a:lnTo>
                      <a:pt x="226" y="23"/>
                    </a:lnTo>
                    <a:lnTo>
                      <a:pt x="224" y="26"/>
                    </a:lnTo>
                    <a:lnTo>
                      <a:pt x="222" y="31"/>
                    </a:lnTo>
                    <a:lnTo>
                      <a:pt x="222" y="35"/>
                    </a:lnTo>
                    <a:lnTo>
                      <a:pt x="222" y="37"/>
                    </a:lnTo>
                    <a:lnTo>
                      <a:pt x="222" y="38"/>
                    </a:lnTo>
                    <a:lnTo>
                      <a:pt x="221" y="44"/>
                    </a:lnTo>
                    <a:lnTo>
                      <a:pt x="219" y="52"/>
                    </a:lnTo>
                    <a:lnTo>
                      <a:pt x="215" y="59"/>
                    </a:lnTo>
                    <a:lnTo>
                      <a:pt x="207" y="64"/>
                    </a:lnTo>
                    <a:lnTo>
                      <a:pt x="200" y="67"/>
                    </a:lnTo>
                    <a:lnTo>
                      <a:pt x="192" y="70"/>
                    </a:lnTo>
                    <a:lnTo>
                      <a:pt x="186" y="70"/>
                    </a:lnTo>
                    <a:lnTo>
                      <a:pt x="180" y="70"/>
                    </a:lnTo>
                    <a:lnTo>
                      <a:pt x="168" y="68"/>
                    </a:lnTo>
                    <a:lnTo>
                      <a:pt x="156" y="70"/>
                    </a:lnTo>
                    <a:lnTo>
                      <a:pt x="145" y="73"/>
                    </a:lnTo>
                    <a:lnTo>
                      <a:pt x="139" y="76"/>
                    </a:lnTo>
                    <a:lnTo>
                      <a:pt x="130" y="82"/>
                    </a:lnTo>
                    <a:lnTo>
                      <a:pt x="120" y="88"/>
                    </a:lnTo>
                    <a:lnTo>
                      <a:pt x="109" y="94"/>
                    </a:lnTo>
                    <a:lnTo>
                      <a:pt x="99" y="102"/>
                    </a:lnTo>
                    <a:lnTo>
                      <a:pt x="89" y="106"/>
                    </a:lnTo>
                    <a:lnTo>
                      <a:pt x="83" y="111"/>
                    </a:lnTo>
                    <a:lnTo>
                      <a:pt x="82" y="112"/>
                    </a:lnTo>
                    <a:lnTo>
                      <a:pt x="20" y="140"/>
                    </a:lnTo>
                    <a:lnTo>
                      <a:pt x="15" y="124"/>
                    </a:lnTo>
                    <a:lnTo>
                      <a:pt x="6" y="93"/>
                    </a:lnTo>
                    <a:lnTo>
                      <a:pt x="0" y="58"/>
                    </a:lnTo>
                    <a:lnTo>
                      <a:pt x="6" y="4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8" name="Freeform 33">
                <a:extLst>
                  <a:ext uri="{FF2B5EF4-FFF2-40B4-BE49-F238E27FC236}">
                    <a16:creationId xmlns:a16="http://schemas.microsoft.com/office/drawing/2014/main" id="{1E63B973-0DD8-F316-C491-3C9528FAD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7"/>
                <a:ext cx="354" cy="274"/>
              </a:xfrm>
              <a:custGeom>
                <a:avLst/>
                <a:gdLst>
                  <a:gd name="T0" fmla="*/ 343 w 224"/>
                  <a:gd name="T1" fmla="*/ 16855 h 130"/>
                  <a:gd name="T2" fmla="*/ 1204 w 224"/>
                  <a:gd name="T3" fmla="*/ 20346 h 130"/>
                  <a:gd name="T4" fmla="*/ 1903 w 224"/>
                  <a:gd name="T5" fmla="*/ 22875 h 130"/>
                  <a:gd name="T6" fmla="*/ 2495 w 224"/>
                  <a:gd name="T7" fmla="*/ 22875 h 130"/>
                  <a:gd name="T8" fmla="*/ 3094 w 224"/>
                  <a:gd name="T9" fmla="*/ 22535 h 130"/>
                  <a:gd name="T10" fmla="*/ 3549 w 224"/>
                  <a:gd name="T11" fmla="*/ 21844 h 130"/>
                  <a:gd name="T12" fmla="*/ 3654 w 224"/>
                  <a:gd name="T13" fmla="*/ 21844 h 130"/>
                  <a:gd name="T14" fmla="*/ 4141 w 224"/>
                  <a:gd name="T15" fmla="*/ 19382 h 130"/>
                  <a:gd name="T16" fmla="*/ 4828 w 224"/>
                  <a:gd name="T17" fmla="*/ 16855 h 130"/>
                  <a:gd name="T18" fmla="*/ 5372 w 224"/>
                  <a:gd name="T19" fmla="*/ 12349 h 130"/>
                  <a:gd name="T20" fmla="*/ 5770 w 224"/>
                  <a:gd name="T21" fmla="*/ 7360 h 130"/>
                  <a:gd name="T22" fmla="*/ 6653 w 224"/>
                  <a:gd name="T23" fmla="*/ 0 h 130"/>
                  <a:gd name="T24" fmla="*/ 7085 w 224"/>
                  <a:gd name="T25" fmla="*/ 1994 h 130"/>
                  <a:gd name="T26" fmla="*/ 7085 w 224"/>
                  <a:gd name="T27" fmla="*/ 3492 h 130"/>
                  <a:gd name="T28" fmla="*/ 7085 w 224"/>
                  <a:gd name="T29" fmla="*/ 4989 h 130"/>
                  <a:gd name="T30" fmla="*/ 7187 w 224"/>
                  <a:gd name="T31" fmla="*/ 6313 h 130"/>
                  <a:gd name="T32" fmla="*/ 7651 w 224"/>
                  <a:gd name="T33" fmla="*/ 3492 h 130"/>
                  <a:gd name="T34" fmla="*/ 8182 w 224"/>
                  <a:gd name="T35" fmla="*/ 1994 h 130"/>
                  <a:gd name="T36" fmla="*/ 8597 w 224"/>
                  <a:gd name="T37" fmla="*/ 3492 h 130"/>
                  <a:gd name="T38" fmla="*/ 8705 w 224"/>
                  <a:gd name="T39" fmla="*/ 7360 h 130"/>
                  <a:gd name="T40" fmla="*/ 8513 w 224"/>
                  <a:gd name="T41" fmla="*/ 10142 h 130"/>
                  <a:gd name="T42" fmla="*/ 8395 w 224"/>
                  <a:gd name="T43" fmla="*/ 12349 h 130"/>
                  <a:gd name="T44" fmla="*/ 8395 w 224"/>
                  <a:gd name="T45" fmla="*/ 13679 h 130"/>
                  <a:gd name="T46" fmla="*/ 8300 w 224"/>
                  <a:gd name="T47" fmla="*/ 19009 h 130"/>
                  <a:gd name="T48" fmla="*/ 7835 w 224"/>
                  <a:gd name="T49" fmla="*/ 23838 h 130"/>
                  <a:gd name="T50" fmla="*/ 7248 w 224"/>
                  <a:gd name="T51" fmla="*/ 26028 h 130"/>
                  <a:gd name="T52" fmla="*/ 6843 w 224"/>
                  <a:gd name="T53" fmla="*/ 26028 h 130"/>
                  <a:gd name="T54" fmla="*/ 5956 w 224"/>
                  <a:gd name="T55" fmla="*/ 26028 h 130"/>
                  <a:gd name="T56" fmla="*/ 5297 w 224"/>
                  <a:gd name="T57" fmla="*/ 28502 h 130"/>
                  <a:gd name="T58" fmla="*/ 4586 w 224"/>
                  <a:gd name="T59" fmla="*/ 31995 h 130"/>
                  <a:gd name="T60" fmla="*/ 3739 w 224"/>
                  <a:gd name="T61" fmla="*/ 37361 h 130"/>
                  <a:gd name="T62" fmla="*/ 3194 w 224"/>
                  <a:gd name="T63" fmla="*/ 40851 h 130"/>
                  <a:gd name="T64" fmla="*/ 2837 w 224"/>
                  <a:gd name="T65" fmla="*/ 42510 h 130"/>
                  <a:gd name="T66" fmla="*/ 2258 w 224"/>
                  <a:gd name="T67" fmla="*/ 44717 h 130"/>
                  <a:gd name="T68" fmla="*/ 1666 w 224"/>
                  <a:gd name="T69" fmla="*/ 47090 h 130"/>
                  <a:gd name="T70" fmla="*/ 1094 w 224"/>
                  <a:gd name="T71" fmla="*/ 49533 h 130"/>
                  <a:gd name="T72" fmla="*/ 593 w 224"/>
                  <a:gd name="T73" fmla="*/ 45663 h 130"/>
                  <a:gd name="T74" fmla="*/ 0 w 224"/>
                  <a:gd name="T75" fmla="*/ 22535 h 1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24" h="130">
                    <a:moveTo>
                      <a:pt x="6" y="41"/>
                    </a:moveTo>
                    <a:lnTo>
                      <a:pt x="9" y="43"/>
                    </a:lnTo>
                    <a:lnTo>
                      <a:pt x="18" y="47"/>
                    </a:lnTo>
                    <a:lnTo>
                      <a:pt x="31" y="52"/>
                    </a:lnTo>
                    <a:lnTo>
                      <a:pt x="43" y="58"/>
                    </a:lnTo>
                    <a:lnTo>
                      <a:pt x="49" y="59"/>
                    </a:lnTo>
                    <a:lnTo>
                      <a:pt x="56" y="59"/>
                    </a:lnTo>
                    <a:lnTo>
                      <a:pt x="64" y="59"/>
                    </a:lnTo>
                    <a:lnTo>
                      <a:pt x="73" y="58"/>
                    </a:lnTo>
                    <a:lnTo>
                      <a:pt x="80" y="58"/>
                    </a:lnTo>
                    <a:lnTo>
                      <a:pt x="86" y="56"/>
                    </a:lnTo>
                    <a:lnTo>
                      <a:pt x="91" y="56"/>
                    </a:lnTo>
                    <a:lnTo>
                      <a:pt x="93" y="56"/>
                    </a:lnTo>
                    <a:lnTo>
                      <a:pt x="94" y="56"/>
                    </a:lnTo>
                    <a:lnTo>
                      <a:pt x="100" y="53"/>
                    </a:lnTo>
                    <a:lnTo>
                      <a:pt x="106" y="50"/>
                    </a:lnTo>
                    <a:lnTo>
                      <a:pt x="115" y="47"/>
                    </a:lnTo>
                    <a:lnTo>
                      <a:pt x="124" y="43"/>
                    </a:lnTo>
                    <a:lnTo>
                      <a:pt x="132" y="38"/>
                    </a:lnTo>
                    <a:lnTo>
                      <a:pt x="138" y="32"/>
                    </a:lnTo>
                    <a:lnTo>
                      <a:pt x="142" y="28"/>
                    </a:lnTo>
                    <a:lnTo>
                      <a:pt x="148" y="19"/>
                    </a:lnTo>
                    <a:lnTo>
                      <a:pt x="159" y="8"/>
                    </a:lnTo>
                    <a:lnTo>
                      <a:pt x="171" y="0"/>
                    </a:lnTo>
                    <a:lnTo>
                      <a:pt x="179" y="0"/>
                    </a:lnTo>
                    <a:lnTo>
                      <a:pt x="182" y="5"/>
                    </a:lnTo>
                    <a:lnTo>
                      <a:pt x="183" y="8"/>
                    </a:lnTo>
                    <a:lnTo>
                      <a:pt x="182" y="9"/>
                    </a:lnTo>
                    <a:lnTo>
                      <a:pt x="182" y="11"/>
                    </a:lnTo>
                    <a:lnTo>
                      <a:pt x="182" y="13"/>
                    </a:lnTo>
                    <a:lnTo>
                      <a:pt x="183" y="14"/>
                    </a:lnTo>
                    <a:lnTo>
                      <a:pt x="185" y="16"/>
                    </a:lnTo>
                    <a:lnTo>
                      <a:pt x="189" y="14"/>
                    </a:lnTo>
                    <a:lnTo>
                      <a:pt x="197" y="9"/>
                    </a:lnTo>
                    <a:lnTo>
                      <a:pt x="204" y="6"/>
                    </a:lnTo>
                    <a:lnTo>
                      <a:pt x="210" y="5"/>
                    </a:lnTo>
                    <a:lnTo>
                      <a:pt x="216" y="6"/>
                    </a:lnTo>
                    <a:lnTo>
                      <a:pt x="221" y="9"/>
                    </a:lnTo>
                    <a:lnTo>
                      <a:pt x="222" y="14"/>
                    </a:lnTo>
                    <a:lnTo>
                      <a:pt x="224" y="19"/>
                    </a:lnTo>
                    <a:lnTo>
                      <a:pt x="222" y="23"/>
                    </a:lnTo>
                    <a:lnTo>
                      <a:pt x="219" y="26"/>
                    </a:lnTo>
                    <a:lnTo>
                      <a:pt x="218" y="29"/>
                    </a:lnTo>
                    <a:lnTo>
                      <a:pt x="216" y="32"/>
                    </a:lnTo>
                    <a:lnTo>
                      <a:pt x="216" y="34"/>
                    </a:lnTo>
                    <a:lnTo>
                      <a:pt x="216" y="35"/>
                    </a:lnTo>
                    <a:lnTo>
                      <a:pt x="215" y="41"/>
                    </a:lnTo>
                    <a:lnTo>
                      <a:pt x="213" y="49"/>
                    </a:lnTo>
                    <a:lnTo>
                      <a:pt x="209" y="56"/>
                    </a:lnTo>
                    <a:lnTo>
                      <a:pt x="201" y="61"/>
                    </a:lnTo>
                    <a:lnTo>
                      <a:pt x="194" y="64"/>
                    </a:lnTo>
                    <a:lnTo>
                      <a:pt x="186" y="67"/>
                    </a:lnTo>
                    <a:lnTo>
                      <a:pt x="182" y="67"/>
                    </a:lnTo>
                    <a:lnTo>
                      <a:pt x="176" y="67"/>
                    </a:lnTo>
                    <a:lnTo>
                      <a:pt x="165" y="65"/>
                    </a:lnTo>
                    <a:lnTo>
                      <a:pt x="153" y="67"/>
                    </a:lnTo>
                    <a:lnTo>
                      <a:pt x="142" y="70"/>
                    </a:lnTo>
                    <a:lnTo>
                      <a:pt x="136" y="73"/>
                    </a:lnTo>
                    <a:lnTo>
                      <a:pt x="127" y="78"/>
                    </a:lnTo>
                    <a:lnTo>
                      <a:pt x="118" y="82"/>
                    </a:lnTo>
                    <a:lnTo>
                      <a:pt x="106" y="90"/>
                    </a:lnTo>
                    <a:lnTo>
                      <a:pt x="96" y="96"/>
                    </a:lnTo>
                    <a:lnTo>
                      <a:pt x="88" y="102"/>
                    </a:lnTo>
                    <a:lnTo>
                      <a:pt x="82" y="105"/>
                    </a:lnTo>
                    <a:lnTo>
                      <a:pt x="79" y="106"/>
                    </a:lnTo>
                    <a:lnTo>
                      <a:pt x="73" y="109"/>
                    </a:lnTo>
                    <a:lnTo>
                      <a:pt x="65" y="112"/>
                    </a:lnTo>
                    <a:lnTo>
                      <a:pt x="58" y="115"/>
                    </a:lnTo>
                    <a:lnTo>
                      <a:pt x="50" y="118"/>
                    </a:lnTo>
                    <a:lnTo>
                      <a:pt x="43" y="121"/>
                    </a:lnTo>
                    <a:lnTo>
                      <a:pt x="35" y="124"/>
                    </a:lnTo>
                    <a:lnTo>
                      <a:pt x="28" y="127"/>
                    </a:lnTo>
                    <a:lnTo>
                      <a:pt x="20" y="130"/>
                    </a:lnTo>
                    <a:lnTo>
                      <a:pt x="15" y="117"/>
                    </a:lnTo>
                    <a:lnTo>
                      <a:pt x="6" y="88"/>
                    </a:lnTo>
                    <a:lnTo>
                      <a:pt x="0" y="58"/>
                    </a:ln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9" name="Freeform 34">
                <a:extLst>
                  <a:ext uri="{FF2B5EF4-FFF2-40B4-BE49-F238E27FC236}">
                    <a16:creationId xmlns:a16="http://schemas.microsoft.com/office/drawing/2014/main" id="{CD591F62-0F9B-4311-D138-3AC6BCB49A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13"/>
                <a:ext cx="344" cy="260"/>
              </a:xfrm>
              <a:custGeom>
                <a:avLst/>
                <a:gdLst>
                  <a:gd name="T0" fmla="*/ 341 w 218"/>
                  <a:gd name="T1" fmla="*/ 17130 h 123"/>
                  <a:gd name="T2" fmla="*/ 1124 w 218"/>
                  <a:gd name="T3" fmla="*/ 20808 h 123"/>
                  <a:gd name="T4" fmla="*/ 1774 w 218"/>
                  <a:gd name="T5" fmla="*/ 23216 h 123"/>
                  <a:gd name="T6" fmla="*/ 2400 w 218"/>
                  <a:gd name="T7" fmla="*/ 23216 h 123"/>
                  <a:gd name="T8" fmla="*/ 2916 w 218"/>
                  <a:gd name="T9" fmla="*/ 23216 h 123"/>
                  <a:gd name="T10" fmla="*/ 3254 w 218"/>
                  <a:gd name="T11" fmla="*/ 22208 h 123"/>
                  <a:gd name="T12" fmla="*/ 3386 w 218"/>
                  <a:gd name="T13" fmla="*/ 21863 h 123"/>
                  <a:gd name="T14" fmla="*/ 3972 w 218"/>
                  <a:gd name="T15" fmla="*/ 19969 h 123"/>
                  <a:gd name="T16" fmla="*/ 4649 w 218"/>
                  <a:gd name="T17" fmla="*/ 16416 h 123"/>
                  <a:gd name="T18" fmla="*/ 5234 w 218"/>
                  <a:gd name="T19" fmla="*/ 12837 h 123"/>
                  <a:gd name="T20" fmla="*/ 5575 w 218"/>
                  <a:gd name="T21" fmla="*/ 7582 h 123"/>
                  <a:gd name="T22" fmla="*/ 6457 w 218"/>
                  <a:gd name="T23" fmla="*/ 0 h 123"/>
                  <a:gd name="T24" fmla="*/ 6867 w 218"/>
                  <a:gd name="T25" fmla="*/ 1135 h 123"/>
                  <a:gd name="T26" fmla="*/ 6867 w 218"/>
                  <a:gd name="T27" fmla="*/ 3927 h 123"/>
                  <a:gd name="T28" fmla="*/ 6867 w 218"/>
                  <a:gd name="T29" fmla="*/ 5071 h 123"/>
                  <a:gd name="T30" fmla="*/ 6995 w 218"/>
                  <a:gd name="T31" fmla="*/ 6411 h 123"/>
                  <a:gd name="T32" fmla="*/ 7379 w 218"/>
                  <a:gd name="T33" fmla="*/ 3927 h 123"/>
                  <a:gd name="T34" fmla="*/ 7926 w 218"/>
                  <a:gd name="T35" fmla="*/ 2399 h 123"/>
                  <a:gd name="T36" fmla="*/ 8259 w 218"/>
                  <a:gd name="T37" fmla="*/ 4393 h 123"/>
                  <a:gd name="T38" fmla="*/ 8381 w 218"/>
                  <a:gd name="T39" fmla="*/ 6792 h 123"/>
                  <a:gd name="T40" fmla="*/ 8177 w 218"/>
                  <a:gd name="T41" fmla="*/ 10005 h 123"/>
                  <a:gd name="T42" fmla="*/ 8172 w 218"/>
                  <a:gd name="T43" fmla="*/ 12837 h 123"/>
                  <a:gd name="T44" fmla="*/ 8172 w 218"/>
                  <a:gd name="T45" fmla="*/ 13932 h 123"/>
                  <a:gd name="T46" fmla="*/ 7961 w 218"/>
                  <a:gd name="T47" fmla="*/ 18646 h 123"/>
                  <a:gd name="T48" fmla="*/ 7585 w 218"/>
                  <a:gd name="T49" fmla="*/ 23556 h 123"/>
                  <a:gd name="T50" fmla="*/ 7044 w 218"/>
                  <a:gd name="T51" fmla="*/ 25414 h 123"/>
                  <a:gd name="T52" fmla="*/ 6653 w 218"/>
                  <a:gd name="T53" fmla="*/ 25414 h 123"/>
                  <a:gd name="T54" fmla="*/ 5804 w 218"/>
                  <a:gd name="T55" fmla="*/ 25414 h 123"/>
                  <a:gd name="T56" fmla="*/ 5234 w 218"/>
                  <a:gd name="T57" fmla="*/ 27930 h 123"/>
                  <a:gd name="T58" fmla="*/ 4540 w 218"/>
                  <a:gd name="T59" fmla="*/ 31479 h 123"/>
                  <a:gd name="T60" fmla="*/ 3678 w 218"/>
                  <a:gd name="T61" fmla="*/ 36210 h 123"/>
                  <a:gd name="T62" fmla="*/ 3153 w 218"/>
                  <a:gd name="T63" fmla="*/ 39414 h 123"/>
                  <a:gd name="T64" fmla="*/ 2727 w 218"/>
                  <a:gd name="T65" fmla="*/ 41103 h 123"/>
                  <a:gd name="T66" fmla="*/ 2239 w 218"/>
                  <a:gd name="T67" fmla="*/ 43001 h 123"/>
                  <a:gd name="T68" fmla="*/ 1681 w 218"/>
                  <a:gd name="T69" fmla="*/ 45403 h 123"/>
                  <a:gd name="T70" fmla="*/ 1198 w 218"/>
                  <a:gd name="T71" fmla="*/ 47895 h 123"/>
                  <a:gd name="T72" fmla="*/ 664 w 218"/>
                  <a:gd name="T73" fmla="*/ 44365 h 123"/>
                  <a:gd name="T74" fmla="*/ 0 w 218"/>
                  <a:gd name="T75" fmla="*/ 22208 h 1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18" h="123">
                    <a:moveTo>
                      <a:pt x="6" y="41"/>
                    </a:moveTo>
                    <a:lnTo>
                      <a:pt x="9" y="43"/>
                    </a:lnTo>
                    <a:lnTo>
                      <a:pt x="18" y="46"/>
                    </a:lnTo>
                    <a:lnTo>
                      <a:pt x="29" y="52"/>
                    </a:lnTo>
                    <a:lnTo>
                      <a:pt x="40" y="56"/>
                    </a:lnTo>
                    <a:lnTo>
                      <a:pt x="46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70" y="58"/>
                    </a:lnTo>
                    <a:lnTo>
                      <a:pt x="76" y="58"/>
                    </a:lnTo>
                    <a:lnTo>
                      <a:pt x="82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8" y="55"/>
                    </a:lnTo>
                    <a:lnTo>
                      <a:pt x="94" y="53"/>
                    </a:lnTo>
                    <a:lnTo>
                      <a:pt x="103" y="50"/>
                    </a:lnTo>
                    <a:lnTo>
                      <a:pt x="112" y="46"/>
                    </a:lnTo>
                    <a:lnTo>
                      <a:pt x="121" y="41"/>
                    </a:lnTo>
                    <a:lnTo>
                      <a:pt x="130" y="37"/>
                    </a:lnTo>
                    <a:lnTo>
                      <a:pt x="136" y="32"/>
                    </a:lnTo>
                    <a:lnTo>
                      <a:pt x="139" y="28"/>
                    </a:lnTo>
                    <a:lnTo>
                      <a:pt x="145" y="19"/>
                    </a:lnTo>
                    <a:lnTo>
                      <a:pt x="156" y="8"/>
                    </a:lnTo>
                    <a:lnTo>
                      <a:pt x="168" y="0"/>
                    </a:lnTo>
                    <a:lnTo>
                      <a:pt x="176" y="0"/>
                    </a:lnTo>
                    <a:lnTo>
                      <a:pt x="179" y="3"/>
                    </a:lnTo>
                    <a:lnTo>
                      <a:pt x="180" y="8"/>
                    </a:lnTo>
                    <a:lnTo>
                      <a:pt x="179" y="10"/>
                    </a:lnTo>
                    <a:lnTo>
                      <a:pt x="179" y="11"/>
                    </a:lnTo>
                    <a:lnTo>
                      <a:pt x="179" y="13"/>
                    </a:lnTo>
                    <a:lnTo>
                      <a:pt x="180" y="14"/>
                    </a:lnTo>
                    <a:lnTo>
                      <a:pt x="182" y="16"/>
                    </a:lnTo>
                    <a:lnTo>
                      <a:pt x="186" y="14"/>
                    </a:lnTo>
                    <a:lnTo>
                      <a:pt x="192" y="10"/>
                    </a:lnTo>
                    <a:lnTo>
                      <a:pt x="200" y="6"/>
                    </a:lnTo>
                    <a:lnTo>
                      <a:pt x="206" y="6"/>
                    </a:lnTo>
                    <a:lnTo>
                      <a:pt x="212" y="8"/>
                    </a:lnTo>
                    <a:lnTo>
                      <a:pt x="215" y="11"/>
                    </a:lnTo>
                    <a:lnTo>
                      <a:pt x="216" y="14"/>
                    </a:lnTo>
                    <a:lnTo>
                      <a:pt x="218" y="17"/>
                    </a:lnTo>
                    <a:lnTo>
                      <a:pt x="216" y="20"/>
                    </a:lnTo>
                    <a:lnTo>
                      <a:pt x="213" y="25"/>
                    </a:lnTo>
                    <a:lnTo>
                      <a:pt x="212" y="29"/>
                    </a:lnTo>
                    <a:lnTo>
                      <a:pt x="212" y="32"/>
                    </a:lnTo>
                    <a:lnTo>
                      <a:pt x="212" y="34"/>
                    </a:lnTo>
                    <a:lnTo>
                      <a:pt x="212" y="35"/>
                    </a:lnTo>
                    <a:lnTo>
                      <a:pt x="210" y="40"/>
                    </a:lnTo>
                    <a:lnTo>
                      <a:pt x="207" y="47"/>
                    </a:lnTo>
                    <a:lnTo>
                      <a:pt x="203" y="55"/>
                    </a:lnTo>
                    <a:lnTo>
                      <a:pt x="197" y="59"/>
                    </a:lnTo>
                    <a:lnTo>
                      <a:pt x="189" y="61"/>
                    </a:lnTo>
                    <a:lnTo>
                      <a:pt x="183" y="64"/>
                    </a:lnTo>
                    <a:lnTo>
                      <a:pt x="179" y="64"/>
                    </a:lnTo>
                    <a:lnTo>
                      <a:pt x="173" y="64"/>
                    </a:lnTo>
                    <a:lnTo>
                      <a:pt x="162" y="62"/>
                    </a:lnTo>
                    <a:lnTo>
                      <a:pt x="151" y="64"/>
                    </a:lnTo>
                    <a:lnTo>
                      <a:pt x="142" y="67"/>
                    </a:lnTo>
                    <a:lnTo>
                      <a:pt x="136" y="70"/>
                    </a:lnTo>
                    <a:lnTo>
                      <a:pt x="127" y="73"/>
                    </a:lnTo>
                    <a:lnTo>
                      <a:pt x="118" y="79"/>
                    </a:lnTo>
                    <a:lnTo>
                      <a:pt x="106" y="85"/>
                    </a:lnTo>
                    <a:lnTo>
                      <a:pt x="96" y="91"/>
                    </a:lnTo>
                    <a:lnTo>
                      <a:pt x="88" y="96"/>
                    </a:lnTo>
                    <a:lnTo>
                      <a:pt x="82" y="99"/>
                    </a:lnTo>
                    <a:lnTo>
                      <a:pt x="79" y="100"/>
                    </a:lnTo>
                    <a:lnTo>
                      <a:pt x="71" y="103"/>
                    </a:lnTo>
                    <a:lnTo>
                      <a:pt x="65" y="105"/>
                    </a:lnTo>
                    <a:lnTo>
                      <a:pt x="58" y="108"/>
                    </a:lnTo>
                    <a:lnTo>
                      <a:pt x="52" y="111"/>
                    </a:lnTo>
                    <a:lnTo>
                      <a:pt x="44" y="114"/>
                    </a:lnTo>
                    <a:lnTo>
                      <a:pt x="37" y="117"/>
                    </a:lnTo>
                    <a:lnTo>
                      <a:pt x="31" y="120"/>
                    </a:lnTo>
                    <a:lnTo>
                      <a:pt x="23" y="123"/>
                    </a:lnTo>
                    <a:lnTo>
                      <a:pt x="17" y="111"/>
                    </a:lnTo>
                    <a:lnTo>
                      <a:pt x="8" y="84"/>
                    </a:lnTo>
                    <a:lnTo>
                      <a:pt x="0" y="56"/>
                    </a:ln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0" name="Freeform 35">
                <a:extLst>
                  <a:ext uri="{FF2B5EF4-FFF2-40B4-BE49-F238E27FC236}">
                    <a16:creationId xmlns:a16="http://schemas.microsoft.com/office/drawing/2014/main" id="{EFA8A5FF-0511-4E4B-5081-3CD21E28A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1020"/>
                <a:ext cx="338" cy="240"/>
              </a:xfrm>
              <a:custGeom>
                <a:avLst/>
                <a:gdLst>
                  <a:gd name="T0" fmla="*/ 267 w 214"/>
                  <a:gd name="T1" fmla="*/ 16722 h 114"/>
                  <a:gd name="T2" fmla="*/ 1129 w 214"/>
                  <a:gd name="T3" fmla="*/ 19941 h 114"/>
                  <a:gd name="T4" fmla="*/ 2066 w 214"/>
                  <a:gd name="T5" fmla="*/ 22373 h 114"/>
                  <a:gd name="T6" fmla="*/ 3086 w 214"/>
                  <a:gd name="T7" fmla="*/ 21594 h 114"/>
                  <a:gd name="T8" fmla="*/ 3341 w 214"/>
                  <a:gd name="T9" fmla="*/ 20547 h 114"/>
                  <a:gd name="T10" fmla="*/ 3931 w 214"/>
                  <a:gd name="T11" fmla="*/ 18895 h 114"/>
                  <a:gd name="T12" fmla="*/ 4685 w 214"/>
                  <a:gd name="T13" fmla="*/ 15423 h 114"/>
                  <a:gd name="T14" fmla="*/ 5277 w 214"/>
                  <a:gd name="T15" fmla="*/ 11120 h 114"/>
                  <a:gd name="T16" fmla="*/ 5662 w 214"/>
                  <a:gd name="T17" fmla="*/ 6288 h 114"/>
                  <a:gd name="T18" fmla="*/ 6431 w 214"/>
                  <a:gd name="T19" fmla="*/ 0 h 114"/>
                  <a:gd name="T20" fmla="*/ 6860 w 214"/>
                  <a:gd name="T21" fmla="*/ 1122 h 114"/>
                  <a:gd name="T22" fmla="*/ 6860 w 214"/>
                  <a:gd name="T23" fmla="*/ 3851 h 114"/>
                  <a:gd name="T24" fmla="*/ 6860 w 214"/>
                  <a:gd name="T25" fmla="*/ 4973 h 114"/>
                  <a:gd name="T26" fmla="*/ 6888 w 214"/>
                  <a:gd name="T27" fmla="*/ 5282 h 114"/>
                  <a:gd name="T28" fmla="*/ 7324 w 214"/>
                  <a:gd name="T29" fmla="*/ 3851 h 114"/>
                  <a:gd name="T30" fmla="*/ 7821 w 214"/>
                  <a:gd name="T31" fmla="*/ 2771 h 114"/>
                  <a:gd name="T32" fmla="*/ 8172 w 214"/>
                  <a:gd name="T33" fmla="*/ 4179 h 114"/>
                  <a:gd name="T34" fmla="*/ 8283 w 214"/>
                  <a:gd name="T35" fmla="*/ 6617 h 114"/>
                  <a:gd name="T36" fmla="*/ 8140 w 214"/>
                  <a:gd name="T37" fmla="*/ 8798 h 114"/>
                  <a:gd name="T38" fmla="*/ 8011 w 214"/>
                  <a:gd name="T39" fmla="*/ 11120 h 114"/>
                  <a:gd name="T40" fmla="*/ 8011 w 214"/>
                  <a:gd name="T41" fmla="*/ 12282 h 114"/>
                  <a:gd name="T42" fmla="*/ 7956 w 214"/>
                  <a:gd name="T43" fmla="*/ 17737 h 114"/>
                  <a:gd name="T44" fmla="*/ 7548 w 214"/>
                  <a:gd name="T45" fmla="*/ 21594 h 114"/>
                  <a:gd name="T46" fmla="*/ 7022 w 214"/>
                  <a:gd name="T47" fmla="*/ 23411 h 114"/>
                  <a:gd name="T48" fmla="*/ 6616 w 214"/>
                  <a:gd name="T49" fmla="*/ 23411 h 114"/>
                  <a:gd name="T50" fmla="*/ 5765 w 214"/>
                  <a:gd name="T51" fmla="*/ 23411 h 114"/>
                  <a:gd name="T52" fmla="*/ 5201 w 214"/>
                  <a:gd name="T53" fmla="*/ 25063 h 114"/>
                  <a:gd name="T54" fmla="*/ 4481 w 214"/>
                  <a:gd name="T55" fmla="*/ 28992 h 114"/>
                  <a:gd name="T56" fmla="*/ 3633 w 214"/>
                  <a:gd name="T57" fmla="*/ 32469 h 114"/>
                  <a:gd name="T58" fmla="*/ 3086 w 214"/>
                  <a:gd name="T59" fmla="*/ 34655 h 114"/>
                  <a:gd name="T60" fmla="*/ 933 w 214"/>
                  <a:gd name="T61" fmla="*/ 43966 h 114"/>
                  <a:gd name="T62" fmla="*/ 267 w 214"/>
                  <a:gd name="T63" fmla="*/ 30392 h 114"/>
                  <a:gd name="T64" fmla="*/ 137 w 214"/>
                  <a:gd name="T65" fmla="*/ 15752 h 11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14" h="114">
                    <a:moveTo>
                      <a:pt x="4" y="41"/>
                    </a:moveTo>
                    <a:lnTo>
                      <a:pt x="7" y="43"/>
                    </a:lnTo>
                    <a:lnTo>
                      <a:pt x="18" y="47"/>
                    </a:lnTo>
                    <a:lnTo>
                      <a:pt x="29" y="52"/>
                    </a:lnTo>
                    <a:lnTo>
                      <a:pt x="41" y="55"/>
                    </a:lnTo>
                    <a:lnTo>
                      <a:pt x="53" y="58"/>
                    </a:lnTo>
                    <a:lnTo>
                      <a:pt x="68" y="56"/>
                    </a:lnTo>
                    <a:lnTo>
                      <a:pt x="80" y="56"/>
                    </a:lnTo>
                    <a:lnTo>
                      <a:pt x="84" y="55"/>
                    </a:lnTo>
                    <a:lnTo>
                      <a:pt x="86" y="53"/>
                    </a:lnTo>
                    <a:lnTo>
                      <a:pt x="92" y="52"/>
                    </a:lnTo>
                    <a:lnTo>
                      <a:pt x="101" y="49"/>
                    </a:lnTo>
                    <a:lnTo>
                      <a:pt x="110" y="44"/>
                    </a:lnTo>
                    <a:lnTo>
                      <a:pt x="121" y="40"/>
                    </a:lnTo>
                    <a:lnTo>
                      <a:pt x="130" y="34"/>
                    </a:lnTo>
                    <a:lnTo>
                      <a:pt x="136" y="29"/>
                    </a:lnTo>
                    <a:lnTo>
                      <a:pt x="140" y="25"/>
                    </a:lnTo>
                    <a:lnTo>
                      <a:pt x="146" y="16"/>
                    </a:lnTo>
                    <a:lnTo>
                      <a:pt x="155" y="7"/>
                    </a:lnTo>
                    <a:lnTo>
                      <a:pt x="166" y="0"/>
                    </a:lnTo>
                    <a:lnTo>
                      <a:pt x="174" y="0"/>
                    </a:lnTo>
                    <a:lnTo>
                      <a:pt x="177" y="3"/>
                    </a:lnTo>
                    <a:lnTo>
                      <a:pt x="178" y="8"/>
                    </a:lnTo>
                    <a:lnTo>
                      <a:pt x="177" y="10"/>
                    </a:lnTo>
                    <a:lnTo>
                      <a:pt x="177" y="11"/>
                    </a:lnTo>
                    <a:lnTo>
                      <a:pt x="177" y="13"/>
                    </a:lnTo>
                    <a:lnTo>
                      <a:pt x="178" y="14"/>
                    </a:lnTo>
                    <a:lnTo>
                      <a:pt x="183" y="11"/>
                    </a:lnTo>
                    <a:lnTo>
                      <a:pt x="189" y="10"/>
                    </a:lnTo>
                    <a:lnTo>
                      <a:pt x="195" y="7"/>
                    </a:lnTo>
                    <a:lnTo>
                      <a:pt x="202" y="7"/>
                    </a:lnTo>
                    <a:lnTo>
                      <a:pt x="207" y="8"/>
                    </a:lnTo>
                    <a:lnTo>
                      <a:pt x="211" y="11"/>
                    </a:lnTo>
                    <a:lnTo>
                      <a:pt x="213" y="14"/>
                    </a:lnTo>
                    <a:lnTo>
                      <a:pt x="214" y="17"/>
                    </a:lnTo>
                    <a:lnTo>
                      <a:pt x="213" y="20"/>
                    </a:lnTo>
                    <a:lnTo>
                      <a:pt x="210" y="23"/>
                    </a:lnTo>
                    <a:lnTo>
                      <a:pt x="208" y="28"/>
                    </a:lnTo>
                    <a:lnTo>
                      <a:pt x="207" y="29"/>
                    </a:lnTo>
                    <a:lnTo>
                      <a:pt x="207" y="31"/>
                    </a:lnTo>
                    <a:lnTo>
                      <a:pt x="207" y="32"/>
                    </a:lnTo>
                    <a:lnTo>
                      <a:pt x="207" y="38"/>
                    </a:lnTo>
                    <a:lnTo>
                      <a:pt x="205" y="46"/>
                    </a:lnTo>
                    <a:lnTo>
                      <a:pt x="201" y="52"/>
                    </a:lnTo>
                    <a:lnTo>
                      <a:pt x="195" y="56"/>
                    </a:lnTo>
                    <a:lnTo>
                      <a:pt x="187" y="58"/>
                    </a:lnTo>
                    <a:lnTo>
                      <a:pt x="181" y="61"/>
                    </a:lnTo>
                    <a:lnTo>
                      <a:pt x="177" y="61"/>
                    </a:lnTo>
                    <a:lnTo>
                      <a:pt x="171" y="61"/>
                    </a:lnTo>
                    <a:lnTo>
                      <a:pt x="160" y="59"/>
                    </a:lnTo>
                    <a:lnTo>
                      <a:pt x="149" y="61"/>
                    </a:lnTo>
                    <a:lnTo>
                      <a:pt x="140" y="64"/>
                    </a:lnTo>
                    <a:lnTo>
                      <a:pt x="134" y="65"/>
                    </a:lnTo>
                    <a:lnTo>
                      <a:pt x="125" y="70"/>
                    </a:lnTo>
                    <a:lnTo>
                      <a:pt x="116" y="75"/>
                    </a:lnTo>
                    <a:lnTo>
                      <a:pt x="104" y="79"/>
                    </a:lnTo>
                    <a:lnTo>
                      <a:pt x="94" y="84"/>
                    </a:lnTo>
                    <a:lnTo>
                      <a:pt x="86" y="87"/>
                    </a:lnTo>
                    <a:lnTo>
                      <a:pt x="80" y="90"/>
                    </a:lnTo>
                    <a:lnTo>
                      <a:pt x="77" y="91"/>
                    </a:lnTo>
                    <a:lnTo>
                      <a:pt x="24" y="114"/>
                    </a:lnTo>
                    <a:lnTo>
                      <a:pt x="18" y="103"/>
                    </a:lnTo>
                    <a:lnTo>
                      <a:pt x="7" y="79"/>
                    </a:lnTo>
                    <a:lnTo>
                      <a:pt x="0" y="55"/>
                    </a:lnTo>
                    <a:lnTo>
                      <a:pt x="4" y="41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1" name="Freeform 36">
                <a:extLst>
                  <a:ext uri="{FF2B5EF4-FFF2-40B4-BE49-F238E27FC236}">
                    <a16:creationId xmlns:a16="http://schemas.microsoft.com/office/drawing/2014/main" id="{B316A8B4-462B-D9B3-261E-CEFFF1549B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931"/>
                <a:ext cx="460" cy="639"/>
              </a:xfrm>
              <a:custGeom>
                <a:avLst/>
                <a:gdLst>
                  <a:gd name="T0" fmla="*/ 5612 w 291"/>
                  <a:gd name="T1" fmla="*/ 0 h 303"/>
                  <a:gd name="T2" fmla="*/ 6742 w 291"/>
                  <a:gd name="T3" fmla="*/ 1126 h 303"/>
                  <a:gd name="T4" fmla="*/ 7848 w 291"/>
                  <a:gd name="T5" fmla="*/ 4669 h 303"/>
                  <a:gd name="T6" fmla="*/ 8806 w 291"/>
                  <a:gd name="T7" fmla="*/ 10224 h 303"/>
                  <a:gd name="T8" fmla="*/ 9616 w 291"/>
                  <a:gd name="T9" fmla="*/ 17230 h 303"/>
                  <a:gd name="T10" fmla="*/ 10322 w 291"/>
                  <a:gd name="T11" fmla="*/ 26110 h 303"/>
                  <a:gd name="T12" fmla="*/ 10827 w 291"/>
                  <a:gd name="T13" fmla="*/ 35999 h 303"/>
                  <a:gd name="T14" fmla="*/ 11222 w 291"/>
                  <a:gd name="T15" fmla="*/ 47358 h 303"/>
                  <a:gd name="T16" fmla="*/ 11339 w 291"/>
                  <a:gd name="T17" fmla="*/ 59899 h 303"/>
                  <a:gd name="T18" fmla="*/ 11222 w 291"/>
                  <a:gd name="T19" fmla="*/ 71623 h 303"/>
                  <a:gd name="T20" fmla="*/ 10827 w 291"/>
                  <a:gd name="T21" fmla="*/ 82981 h 303"/>
                  <a:gd name="T22" fmla="*/ 10322 w 291"/>
                  <a:gd name="T23" fmla="*/ 92358 h 303"/>
                  <a:gd name="T24" fmla="*/ 9616 w 291"/>
                  <a:gd name="T25" fmla="*/ 101230 h 303"/>
                  <a:gd name="T26" fmla="*/ 8806 w 291"/>
                  <a:gd name="T27" fmla="*/ 108377 h 303"/>
                  <a:gd name="T28" fmla="*/ 7848 w 291"/>
                  <a:gd name="T29" fmla="*/ 113594 h 303"/>
                  <a:gd name="T30" fmla="*/ 6742 w 291"/>
                  <a:gd name="T31" fmla="*/ 117441 h 303"/>
                  <a:gd name="T32" fmla="*/ 5612 w 291"/>
                  <a:gd name="T33" fmla="*/ 118601 h 303"/>
                  <a:gd name="T34" fmla="*/ 4491 w 291"/>
                  <a:gd name="T35" fmla="*/ 117441 h 303"/>
                  <a:gd name="T36" fmla="*/ 3495 w 291"/>
                  <a:gd name="T37" fmla="*/ 113594 h 303"/>
                  <a:gd name="T38" fmla="*/ 2548 w 291"/>
                  <a:gd name="T39" fmla="*/ 108377 h 303"/>
                  <a:gd name="T40" fmla="*/ 1666 w 291"/>
                  <a:gd name="T41" fmla="*/ 101230 h 303"/>
                  <a:gd name="T42" fmla="*/ 1020 w 291"/>
                  <a:gd name="T43" fmla="*/ 92358 h 303"/>
                  <a:gd name="T44" fmla="*/ 462 w 291"/>
                  <a:gd name="T45" fmla="*/ 82981 h 303"/>
                  <a:gd name="T46" fmla="*/ 130 w 291"/>
                  <a:gd name="T47" fmla="*/ 71623 h 303"/>
                  <a:gd name="T48" fmla="*/ 0 w 291"/>
                  <a:gd name="T49" fmla="*/ 59899 h 303"/>
                  <a:gd name="T50" fmla="*/ 130 w 291"/>
                  <a:gd name="T51" fmla="*/ 47358 h 303"/>
                  <a:gd name="T52" fmla="*/ 462 w 291"/>
                  <a:gd name="T53" fmla="*/ 35999 h 303"/>
                  <a:gd name="T54" fmla="*/ 1020 w 291"/>
                  <a:gd name="T55" fmla="*/ 26110 h 303"/>
                  <a:gd name="T56" fmla="*/ 1666 w 291"/>
                  <a:gd name="T57" fmla="*/ 17230 h 303"/>
                  <a:gd name="T58" fmla="*/ 2548 w 291"/>
                  <a:gd name="T59" fmla="*/ 10224 h 303"/>
                  <a:gd name="T60" fmla="*/ 3495 w 291"/>
                  <a:gd name="T61" fmla="*/ 4669 h 303"/>
                  <a:gd name="T62" fmla="*/ 4491 w 291"/>
                  <a:gd name="T63" fmla="*/ 1126 h 303"/>
                  <a:gd name="T64" fmla="*/ 5612 w 291"/>
                  <a:gd name="T65" fmla="*/ 0 h 3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91" h="303">
                    <a:moveTo>
                      <a:pt x="144" y="0"/>
                    </a:moveTo>
                    <a:lnTo>
                      <a:pt x="173" y="3"/>
                    </a:lnTo>
                    <a:lnTo>
                      <a:pt x="201" y="12"/>
                    </a:lnTo>
                    <a:lnTo>
                      <a:pt x="226" y="26"/>
                    </a:lnTo>
                    <a:lnTo>
                      <a:pt x="247" y="44"/>
                    </a:lnTo>
                    <a:lnTo>
                      <a:pt x="265" y="67"/>
                    </a:lnTo>
                    <a:lnTo>
                      <a:pt x="278" y="92"/>
                    </a:lnTo>
                    <a:lnTo>
                      <a:pt x="288" y="121"/>
                    </a:lnTo>
                    <a:lnTo>
                      <a:pt x="291" y="153"/>
                    </a:lnTo>
                    <a:lnTo>
                      <a:pt x="288" y="183"/>
                    </a:lnTo>
                    <a:lnTo>
                      <a:pt x="278" y="212"/>
                    </a:lnTo>
                    <a:lnTo>
                      <a:pt x="265" y="236"/>
                    </a:lnTo>
                    <a:lnTo>
                      <a:pt x="247" y="259"/>
                    </a:lnTo>
                    <a:lnTo>
                      <a:pt x="226" y="277"/>
                    </a:lnTo>
                    <a:lnTo>
                      <a:pt x="201" y="290"/>
                    </a:lnTo>
                    <a:lnTo>
                      <a:pt x="173" y="300"/>
                    </a:lnTo>
                    <a:lnTo>
                      <a:pt x="144" y="303"/>
                    </a:lnTo>
                    <a:lnTo>
                      <a:pt x="115" y="300"/>
                    </a:lnTo>
                    <a:lnTo>
                      <a:pt x="90" y="290"/>
                    </a:lnTo>
                    <a:lnTo>
                      <a:pt x="65" y="277"/>
                    </a:lnTo>
                    <a:lnTo>
                      <a:pt x="43" y="259"/>
                    </a:lnTo>
                    <a:lnTo>
                      <a:pt x="26" y="236"/>
                    </a:lnTo>
                    <a:lnTo>
                      <a:pt x="12" y="212"/>
                    </a:lnTo>
                    <a:lnTo>
                      <a:pt x="3" y="183"/>
                    </a:lnTo>
                    <a:lnTo>
                      <a:pt x="0" y="153"/>
                    </a:lnTo>
                    <a:lnTo>
                      <a:pt x="3" y="121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3" y="44"/>
                    </a:lnTo>
                    <a:lnTo>
                      <a:pt x="65" y="26"/>
                    </a:lnTo>
                    <a:lnTo>
                      <a:pt x="90" y="12"/>
                    </a:lnTo>
                    <a:lnTo>
                      <a:pt x="115" y="3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2" name="Freeform 37">
                <a:extLst>
                  <a:ext uri="{FF2B5EF4-FFF2-40B4-BE49-F238E27FC236}">
                    <a16:creationId xmlns:a16="http://schemas.microsoft.com/office/drawing/2014/main" id="{9D244565-2AB2-2888-F848-8BF0B9CDF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931"/>
                <a:ext cx="460" cy="639"/>
              </a:xfrm>
              <a:custGeom>
                <a:avLst/>
                <a:gdLst>
                  <a:gd name="T0" fmla="*/ 5612 w 291"/>
                  <a:gd name="T1" fmla="*/ 0 h 303"/>
                  <a:gd name="T2" fmla="*/ 5612 w 291"/>
                  <a:gd name="T3" fmla="*/ 0 h 303"/>
                  <a:gd name="T4" fmla="*/ 6742 w 291"/>
                  <a:gd name="T5" fmla="*/ 1126 h 303"/>
                  <a:gd name="T6" fmla="*/ 7848 w 291"/>
                  <a:gd name="T7" fmla="*/ 4669 h 303"/>
                  <a:gd name="T8" fmla="*/ 8806 w 291"/>
                  <a:gd name="T9" fmla="*/ 10224 h 303"/>
                  <a:gd name="T10" fmla="*/ 9616 w 291"/>
                  <a:gd name="T11" fmla="*/ 17230 h 303"/>
                  <a:gd name="T12" fmla="*/ 10322 w 291"/>
                  <a:gd name="T13" fmla="*/ 26110 h 303"/>
                  <a:gd name="T14" fmla="*/ 10827 w 291"/>
                  <a:gd name="T15" fmla="*/ 35999 h 303"/>
                  <a:gd name="T16" fmla="*/ 11222 w 291"/>
                  <a:gd name="T17" fmla="*/ 47358 h 303"/>
                  <a:gd name="T18" fmla="*/ 11339 w 291"/>
                  <a:gd name="T19" fmla="*/ 59899 h 303"/>
                  <a:gd name="T20" fmla="*/ 11339 w 291"/>
                  <a:gd name="T21" fmla="*/ 59899 h 303"/>
                  <a:gd name="T22" fmla="*/ 11222 w 291"/>
                  <a:gd name="T23" fmla="*/ 71623 h 303"/>
                  <a:gd name="T24" fmla="*/ 10827 w 291"/>
                  <a:gd name="T25" fmla="*/ 82981 h 303"/>
                  <a:gd name="T26" fmla="*/ 10322 w 291"/>
                  <a:gd name="T27" fmla="*/ 92358 h 303"/>
                  <a:gd name="T28" fmla="*/ 9616 w 291"/>
                  <a:gd name="T29" fmla="*/ 101230 h 303"/>
                  <a:gd name="T30" fmla="*/ 8806 w 291"/>
                  <a:gd name="T31" fmla="*/ 108377 h 303"/>
                  <a:gd name="T32" fmla="*/ 7848 w 291"/>
                  <a:gd name="T33" fmla="*/ 113594 h 303"/>
                  <a:gd name="T34" fmla="*/ 6742 w 291"/>
                  <a:gd name="T35" fmla="*/ 117441 h 303"/>
                  <a:gd name="T36" fmla="*/ 5612 w 291"/>
                  <a:gd name="T37" fmla="*/ 118601 h 303"/>
                  <a:gd name="T38" fmla="*/ 5612 w 291"/>
                  <a:gd name="T39" fmla="*/ 118601 h 303"/>
                  <a:gd name="T40" fmla="*/ 4491 w 291"/>
                  <a:gd name="T41" fmla="*/ 117441 h 303"/>
                  <a:gd name="T42" fmla="*/ 3495 w 291"/>
                  <a:gd name="T43" fmla="*/ 113594 h 303"/>
                  <a:gd name="T44" fmla="*/ 2548 w 291"/>
                  <a:gd name="T45" fmla="*/ 108377 h 303"/>
                  <a:gd name="T46" fmla="*/ 1666 w 291"/>
                  <a:gd name="T47" fmla="*/ 101230 h 303"/>
                  <a:gd name="T48" fmla="*/ 1020 w 291"/>
                  <a:gd name="T49" fmla="*/ 92358 h 303"/>
                  <a:gd name="T50" fmla="*/ 462 w 291"/>
                  <a:gd name="T51" fmla="*/ 82981 h 303"/>
                  <a:gd name="T52" fmla="*/ 130 w 291"/>
                  <a:gd name="T53" fmla="*/ 71623 h 303"/>
                  <a:gd name="T54" fmla="*/ 0 w 291"/>
                  <a:gd name="T55" fmla="*/ 59899 h 303"/>
                  <a:gd name="T56" fmla="*/ 0 w 291"/>
                  <a:gd name="T57" fmla="*/ 59899 h 303"/>
                  <a:gd name="T58" fmla="*/ 130 w 291"/>
                  <a:gd name="T59" fmla="*/ 47358 h 303"/>
                  <a:gd name="T60" fmla="*/ 462 w 291"/>
                  <a:gd name="T61" fmla="*/ 35999 h 303"/>
                  <a:gd name="T62" fmla="*/ 1020 w 291"/>
                  <a:gd name="T63" fmla="*/ 26110 h 303"/>
                  <a:gd name="T64" fmla="*/ 1666 w 291"/>
                  <a:gd name="T65" fmla="*/ 17230 h 303"/>
                  <a:gd name="T66" fmla="*/ 2548 w 291"/>
                  <a:gd name="T67" fmla="*/ 10224 h 303"/>
                  <a:gd name="T68" fmla="*/ 3495 w 291"/>
                  <a:gd name="T69" fmla="*/ 4669 h 303"/>
                  <a:gd name="T70" fmla="*/ 4491 w 291"/>
                  <a:gd name="T71" fmla="*/ 1126 h 303"/>
                  <a:gd name="T72" fmla="*/ 5612 w 291"/>
                  <a:gd name="T73" fmla="*/ 0 h 30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91" h="303">
                    <a:moveTo>
                      <a:pt x="144" y="0"/>
                    </a:moveTo>
                    <a:lnTo>
                      <a:pt x="144" y="0"/>
                    </a:lnTo>
                    <a:lnTo>
                      <a:pt x="173" y="3"/>
                    </a:lnTo>
                    <a:lnTo>
                      <a:pt x="201" y="12"/>
                    </a:lnTo>
                    <a:lnTo>
                      <a:pt x="226" y="26"/>
                    </a:lnTo>
                    <a:lnTo>
                      <a:pt x="247" y="44"/>
                    </a:lnTo>
                    <a:lnTo>
                      <a:pt x="265" y="67"/>
                    </a:lnTo>
                    <a:lnTo>
                      <a:pt x="278" y="92"/>
                    </a:lnTo>
                    <a:lnTo>
                      <a:pt x="288" y="121"/>
                    </a:lnTo>
                    <a:lnTo>
                      <a:pt x="291" y="153"/>
                    </a:lnTo>
                    <a:lnTo>
                      <a:pt x="288" y="183"/>
                    </a:lnTo>
                    <a:lnTo>
                      <a:pt x="278" y="212"/>
                    </a:lnTo>
                    <a:lnTo>
                      <a:pt x="265" y="236"/>
                    </a:lnTo>
                    <a:lnTo>
                      <a:pt x="247" y="259"/>
                    </a:lnTo>
                    <a:lnTo>
                      <a:pt x="226" y="277"/>
                    </a:lnTo>
                    <a:lnTo>
                      <a:pt x="201" y="290"/>
                    </a:lnTo>
                    <a:lnTo>
                      <a:pt x="173" y="300"/>
                    </a:lnTo>
                    <a:lnTo>
                      <a:pt x="144" y="303"/>
                    </a:lnTo>
                    <a:lnTo>
                      <a:pt x="115" y="300"/>
                    </a:lnTo>
                    <a:lnTo>
                      <a:pt x="90" y="290"/>
                    </a:lnTo>
                    <a:lnTo>
                      <a:pt x="65" y="277"/>
                    </a:lnTo>
                    <a:lnTo>
                      <a:pt x="43" y="259"/>
                    </a:lnTo>
                    <a:lnTo>
                      <a:pt x="26" y="236"/>
                    </a:lnTo>
                    <a:lnTo>
                      <a:pt x="12" y="212"/>
                    </a:lnTo>
                    <a:lnTo>
                      <a:pt x="3" y="183"/>
                    </a:lnTo>
                    <a:lnTo>
                      <a:pt x="0" y="153"/>
                    </a:lnTo>
                    <a:lnTo>
                      <a:pt x="3" y="121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3" y="44"/>
                    </a:lnTo>
                    <a:lnTo>
                      <a:pt x="65" y="26"/>
                    </a:lnTo>
                    <a:lnTo>
                      <a:pt x="90" y="12"/>
                    </a:lnTo>
                    <a:lnTo>
                      <a:pt x="115" y="3"/>
                    </a:lnTo>
                    <a:lnTo>
                      <a:pt x="14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3" name="Freeform 38">
                <a:extLst>
                  <a:ext uri="{FF2B5EF4-FFF2-40B4-BE49-F238E27FC236}">
                    <a16:creationId xmlns:a16="http://schemas.microsoft.com/office/drawing/2014/main" id="{966D8A27-9C7E-E0E7-C3CD-DB056F68A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931"/>
                <a:ext cx="435" cy="616"/>
              </a:xfrm>
              <a:custGeom>
                <a:avLst/>
                <a:gdLst>
                  <a:gd name="T0" fmla="*/ 5448 w 275"/>
                  <a:gd name="T1" fmla="*/ 0 h 292"/>
                  <a:gd name="T2" fmla="*/ 6519 w 275"/>
                  <a:gd name="T3" fmla="*/ 1127 h 292"/>
                  <a:gd name="T4" fmla="*/ 7539 w 275"/>
                  <a:gd name="T5" fmla="*/ 4677 h 292"/>
                  <a:gd name="T6" fmla="*/ 8428 w 275"/>
                  <a:gd name="T7" fmla="*/ 10244 h 292"/>
                  <a:gd name="T8" fmla="*/ 9243 w 275"/>
                  <a:gd name="T9" fmla="*/ 16600 h 292"/>
                  <a:gd name="T10" fmla="*/ 9886 w 275"/>
                  <a:gd name="T11" fmla="*/ 25492 h 292"/>
                  <a:gd name="T12" fmla="*/ 10361 w 275"/>
                  <a:gd name="T13" fmla="*/ 35019 h 292"/>
                  <a:gd name="T14" fmla="*/ 10654 w 275"/>
                  <a:gd name="T15" fmla="*/ 45911 h 292"/>
                  <a:gd name="T16" fmla="*/ 10774 w 275"/>
                  <a:gd name="T17" fmla="*/ 56942 h 292"/>
                  <a:gd name="T18" fmla="*/ 10654 w 275"/>
                  <a:gd name="T19" fmla="*/ 68233 h 292"/>
                  <a:gd name="T20" fmla="*/ 10361 w 275"/>
                  <a:gd name="T21" fmla="*/ 79595 h 292"/>
                  <a:gd name="T22" fmla="*/ 9886 w 275"/>
                  <a:gd name="T23" fmla="*/ 89048 h 292"/>
                  <a:gd name="T24" fmla="*/ 9243 w 275"/>
                  <a:gd name="T25" fmla="*/ 97227 h 292"/>
                  <a:gd name="T26" fmla="*/ 8428 w 275"/>
                  <a:gd name="T27" fmla="*/ 104294 h 292"/>
                  <a:gd name="T28" fmla="*/ 7539 w 275"/>
                  <a:gd name="T29" fmla="*/ 109920 h 292"/>
                  <a:gd name="T30" fmla="*/ 6519 w 275"/>
                  <a:gd name="T31" fmla="*/ 113449 h 292"/>
                  <a:gd name="T32" fmla="*/ 5448 w 275"/>
                  <a:gd name="T33" fmla="*/ 114557 h 292"/>
                  <a:gd name="T34" fmla="*/ 4390 w 275"/>
                  <a:gd name="T35" fmla="*/ 113449 h 292"/>
                  <a:gd name="T36" fmla="*/ 3368 w 275"/>
                  <a:gd name="T37" fmla="*/ 109920 h 292"/>
                  <a:gd name="T38" fmla="*/ 2430 w 275"/>
                  <a:gd name="T39" fmla="*/ 104294 h 292"/>
                  <a:gd name="T40" fmla="*/ 1613 w 275"/>
                  <a:gd name="T41" fmla="*/ 97227 h 292"/>
                  <a:gd name="T42" fmla="*/ 938 w 275"/>
                  <a:gd name="T43" fmla="*/ 89048 h 292"/>
                  <a:gd name="T44" fmla="*/ 427 w 275"/>
                  <a:gd name="T45" fmla="*/ 79595 h 292"/>
                  <a:gd name="T46" fmla="*/ 130 w 275"/>
                  <a:gd name="T47" fmla="*/ 68233 h 292"/>
                  <a:gd name="T48" fmla="*/ 0 w 275"/>
                  <a:gd name="T49" fmla="*/ 56942 h 292"/>
                  <a:gd name="T50" fmla="*/ 130 w 275"/>
                  <a:gd name="T51" fmla="*/ 45911 h 292"/>
                  <a:gd name="T52" fmla="*/ 427 w 275"/>
                  <a:gd name="T53" fmla="*/ 35019 h 292"/>
                  <a:gd name="T54" fmla="*/ 938 w 275"/>
                  <a:gd name="T55" fmla="*/ 25492 h 292"/>
                  <a:gd name="T56" fmla="*/ 1613 w 275"/>
                  <a:gd name="T57" fmla="*/ 16600 h 292"/>
                  <a:gd name="T58" fmla="*/ 2430 w 275"/>
                  <a:gd name="T59" fmla="*/ 10244 h 292"/>
                  <a:gd name="T60" fmla="*/ 3368 w 275"/>
                  <a:gd name="T61" fmla="*/ 4677 h 292"/>
                  <a:gd name="T62" fmla="*/ 4390 w 275"/>
                  <a:gd name="T63" fmla="*/ 1127 h 292"/>
                  <a:gd name="T64" fmla="*/ 5448 w 275"/>
                  <a:gd name="T65" fmla="*/ 0 h 2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75" h="292">
                    <a:moveTo>
                      <a:pt x="139" y="0"/>
                    </a:moveTo>
                    <a:lnTo>
                      <a:pt x="166" y="3"/>
                    </a:lnTo>
                    <a:lnTo>
                      <a:pt x="192" y="12"/>
                    </a:lnTo>
                    <a:lnTo>
                      <a:pt x="215" y="26"/>
                    </a:lnTo>
                    <a:lnTo>
                      <a:pt x="236" y="42"/>
                    </a:lnTo>
                    <a:lnTo>
                      <a:pt x="252" y="65"/>
                    </a:lnTo>
                    <a:lnTo>
                      <a:pt x="264" y="89"/>
                    </a:lnTo>
                    <a:lnTo>
                      <a:pt x="272" y="117"/>
                    </a:lnTo>
                    <a:lnTo>
                      <a:pt x="275" y="145"/>
                    </a:lnTo>
                    <a:lnTo>
                      <a:pt x="272" y="174"/>
                    </a:lnTo>
                    <a:lnTo>
                      <a:pt x="264" y="203"/>
                    </a:lnTo>
                    <a:lnTo>
                      <a:pt x="252" y="227"/>
                    </a:lnTo>
                    <a:lnTo>
                      <a:pt x="236" y="248"/>
                    </a:lnTo>
                    <a:lnTo>
                      <a:pt x="215" y="266"/>
                    </a:lnTo>
                    <a:lnTo>
                      <a:pt x="192" y="280"/>
                    </a:lnTo>
                    <a:lnTo>
                      <a:pt x="166" y="289"/>
                    </a:lnTo>
                    <a:lnTo>
                      <a:pt x="139" y="292"/>
                    </a:lnTo>
                    <a:lnTo>
                      <a:pt x="112" y="289"/>
                    </a:lnTo>
                    <a:lnTo>
                      <a:pt x="86" y="280"/>
                    </a:lnTo>
                    <a:lnTo>
                      <a:pt x="62" y="266"/>
                    </a:lnTo>
                    <a:lnTo>
                      <a:pt x="41" y="248"/>
                    </a:lnTo>
                    <a:lnTo>
                      <a:pt x="24" y="227"/>
                    </a:lnTo>
                    <a:lnTo>
                      <a:pt x="11" y="203"/>
                    </a:lnTo>
                    <a:lnTo>
                      <a:pt x="3" y="174"/>
                    </a:lnTo>
                    <a:lnTo>
                      <a:pt x="0" y="145"/>
                    </a:lnTo>
                    <a:lnTo>
                      <a:pt x="3" y="117"/>
                    </a:lnTo>
                    <a:lnTo>
                      <a:pt x="11" y="89"/>
                    </a:lnTo>
                    <a:lnTo>
                      <a:pt x="24" y="65"/>
                    </a:lnTo>
                    <a:lnTo>
                      <a:pt x="41" y="42"/>
                    </a:lnTo>
                    <a:lnTo>
                      <a:pt x="62" y="26"/>
                    </a:lnTo>
                    <a:lnTo>
                      <a:pt x="86" y="12"/>
                    </a:lnTo>
                    <a:lnTo>
                      <a:pt x="112" y="3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4" name="Freeform 39">
                <a:extLst>
                  <a:ext uri="{FF2B5EF4-FFF2-40B4-BE49-F238E27FC236}">
                    <a16:creationId xmlns:a16="http://schemas.microsoft.com/office/drawing/2014/main" id="{E481AAD6-6999-C302-A69E-93C0B5F041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" y="937"/>
                <a:ext cx="408" cy="580"/>
              </a:xfrm>
              <a:custGeom>
                <a:avLst/>
                <a:gdLst>
                  <a:gd name="T0" fmla="*/ 4985 w 258"/>
                  <a:gd name="T1" fmla="*/ 0 h 275"/>
                  <a:gd name="T2" fmla="*/ 6035 w 258"/>
                  <a:gd name="T3" fmla="*/ 1126 h 275"/>
                  <a:gd name="T4" fmla="*/ 7004 w 258"/>
                  <a:gd name="T5" fmla="*/ 4296 h 275"/>
                  <a:gd name="T6" fmla="*/ 7863 w 258"/>
                  <a:gd name="T7" fmla="*/ 9061 h 275"/>
                  <a:gd name="T8" fmla="*/ 8606 w 258"/>
                  <a:gd name="T9" fmla="*/ 15236 h 275"/>
                  <a:gd name="T10" fmla="*/ 9197 w 258"/>
                  <a:gd name="T11" fmla="*/ 23963 h 275"/>
                  <a:gd name="T12" fmla="*/ 9661 w 258"/>
                  <a:gd name="T13" fmla="*/ 32472 h 275"/>
                  <a:gd name="T14" fmla="*/ 9958 w 258"/>
                  <a:gd name="T15" fmla="*/ 42694 h 275"/>
                  <a:gd name="T16" fmla="*/ 10088 w 258"/>
                  <a:gd name="T17" fmla="*/ 53250 h 275"/>
                  <a:gd name="T18" fmla="*/ 9958 w 258"/>
                  <a:gd name="T19" fmla="*/ 64601 h 275"/>
                  <a:gd name="T20" fmla="*/ 9661 w 258"/>
                  <a:gd name="T21" fmla="*/ 74837 h 275"/>
                  <a:gd name="T22" fmla="*/ 9197 w 258"/>
                  <a:gd name="T23" fmla="*/ 84049 h 275"/>
                  <a:gd name="T24" fmla="*/ 8606 w 258"/>
                  <a:gd name="T25" fmla="*/ 92074 h 275"/>
                  <a:gd name="T26" fmla="*/ 7863 w 258"/>
                  <a:gd name="T27" fmla="*/ 98244 h 275"/>
                  <a:gd name="T28" fmla="*/ 7004 w 258"/>
                  <a:gd name="T29" fmla="*/ 103782 h 275"/>
                  <a:gd name="T30" fmla="*/ 6035 w 258"/>
                  <a:gd name="T31" fmla="*/ 106593 h 275"/>
                  <a:gd name="T32" fmla="*/ 4985 w 258"/>
                  <a:gd name="T33" fmla="*/ 107616 h 275"/>
                  <a:gd name="T34" fmla="*/ 3982 w 258"/>
                  <a:gd name="T35" fmla="*/ 106593 h 275"/>
                  <a:gd name="T36" fmla="*/ 3014 w 258"/>
                  <a:gd name="T37" fmla="*/ 103782 h 275"/>
                  <a:gd name="T38" fmla="*/ 2159 w 258"/>
                  <a:gd name="T39" fmla="*/ 98244 h 275"/>
                  <a:gd name="T40" fmla="*/ 1450 w 258"/>
                  <a:gd name="T41" fmla="*/ 92074 h 275"/>
                  <a:gd name="T42" fmla="*/ 816 w 258"/>
                  <a:gd name="T43" fmla="*/ 84049 h 275"/>
                  <a:gd name="T44" fmla="*/ 395 w 258"/>
                  <a:gd name="T45" fmla="*/ 74837 h 275"/>
                  <a:gd name="T46" fmla="*/ 130 w 258"/>
                  <a:gd name="T47" fmla="*/ 64601 h 275"/>
                  <a:gd name="T48" fmla="*/ 0 w 258"/>
                  <a:gd name="T49" fmla="*/ 53250 h 275"/>
                  <a:gd name="T50" fmla="*/ 130 w 258"/>
                  <a:gd name="T51" fmla="*/ 42694 h 275"/>
                  <a:gd name="T52" fmla="*/ 395 w 258"/>
                  <a:gd name="T53" fmla="*/ 32472 h 275"/>
                  <a:gd name="T54" fmla="*/ 816 w 258"/>
                  <a:gd name="T55" fmla="*/ 23963 h 275"/>
                  <a:gd name="T56" fmla="*/ 1450 w 258"/>
                  <a:gd name="T57" fmla="*/ 15236 h 275"/>
                  <a:gd name="T58" fmla="*/ 2159 w 258"/>
                  <a:gd name="T59" fmla="*/ 9061 h 275"/>
                  <a:gd name="T60" fmla="*/ 3014 w 258"/>
                  <a:gd name="T61" fmla="*/ 4296 h 275"/>
                  <a:gd name="T62" fmla="*/ 3982 w 258"/>
                  <a:gd name="T63" fmla="*/ 1126 h 275"/>
                  <a:gd name="T64" fmla="*/ 4985 w 258"/>
                  <a:gd name="T65" fmla="*/ 0 h 27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8" h="275">
                    <a:moveTo>
                      <a:pt x="128" y="0"/>
                    </a:moveTo>
                    <a:lnTo>
                      <a:pt x="154" y="3"/>
                    </a:lnTo>
                    <a:lnTo>
                      <a:pt x="179" y="11"/>
                    </a:lnTo>
                    <a:lnTo>
                      <a:pt x="201" y="23"/>
                    </a:lnTo>
                    <a:lnTo>
                      <a:pt x="220" y="39"/>
                    </a:lnTo>
                    <a:lnTo>
                      <a:pt x="235" y="61"/>
                    </a:lnTo>
                    <a:lnTo>
                      <a:pt x="247" y="83"/>
                    </a:lnTo>
                    <a:lnTo>
                      <a:pt x="255" y="109"/>
                    </a:lnTo>
                    <a:lnTo>
                      <a:pt x="258" y="136"/>
                    </a:lnTo>
                    <a:lnTo>
                      <a:pt x="255" y="165"/>
                    </a:lnTo>
                    <a:lnTo>
                      <a:pt x="247" y="191"/>
                    </a:lnTo>
                    <a:lnTo>
                      <a:pt x="235" y="215"/>
                    </a:lnTo>
                    <a:lnTo>
                      <a:pt x="220" y="235"/>
                    </a:lnTo>
                    <a:lnTo>
                      <a:pt x="201" y="251"/>
                    </a:lnTo>
                    <a:lnTo>
                      <a:pt x="179" y="265"/>
                    </a:lnTo>
                    <a:lnTo>
                      <a:pt x="154" y="272"/>
                    </a:lnTo>
                    <a:lnTo>
                      <a:pt x="128" y="275"/>
                    </a:lnTo>
                    <a:lnTo>
                      <a:pt x="102" y="272"/>
                    </a:lnTo>
                    <a:lnTo>
                      <a:pt x="77" y="265"/>
                    </a:lnTo>
                    <a:lnTo>
                      <a:pt x="55" y="251"/>
                    </a:lnTo>
                    <a:lnTo>
                      <a:pt x="37" y="235"/>
                    </a:lnTo>
                    <a:lnTo>
                      <a:pt x="21" y="215"/>
                    </a:lnTo>
                    <a:lnTo>
                      <a:pt x="10" y="191"/>
                    </a:lnTo>
                    <a:lnTo>
                      <a:pt x="3" y="165"/>
                    </a:lnTo>
                    <a:lnTo>
                      <a:pt x="0" y="136"/>
                    </a:lnTo>
                    <a:lnTo>
                      <a:pt x="3" y="109"/>
                    </a:lnTo>
                    <a:lnTo>
                      <a:pt x="10" y="83"/>
                    </a:lnTo>
                    <a:lnTo>
                      <a:pt x="21" y="61"/>
                    </a:lnTo>
                    <a:lnTo>
                      <a:pt x="37" y="39"/>
                    </a:lnTo>
                    <a:lnTo>
                      <a:pt x="55" y="23"/>
                    </a:lnTo>
                    <a:lnTo>
                      <a:pt x="77" y="11"/>
                    </a:lnTo>
                    <a:lnTo>
                      <a:pt x="102" y="3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5" name="Freeform 40">
                <a:extLst>
                  <a:ext uri="{FF2B5EF4-FFF2-40B4-BE49-F238E27FC236}">
                    <a16:creationId xmlns:a16="http://schemas.microsoft.com/office/drawing/2014/main" id="{CD1504C2-8E76-83C6-37AA-B80D7801A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944"/>
                <a:ext cx="391" cy="548"/>
              </a:xfrm>
              <a:custGeom>
                <a:avLst/>
                <a:gdLst>
                  <a:gd name="T0" fmla="*/ 4922 w 247"/>
                  <a:gd name="T1" fmla="*/ 0 h 260"/>
                  <a:gd name="T2" fmla="*/ 5884 w 247"/>
                  <a:gd name="T3" fmla="*/ 1123 h 260"/>
                  <a:gd name="T4" fmla="*/ 6783 w 247"/>
                  <a:gd name="T5" fmla="*/ 4203 h 260"/>
                  <a:gd name="T6" fmla="*/ 7616 w 247"/>
                  <a:gd name="T7" fmla="*/ 8859 h 260"/>
                  <a:gd name="T8" fmla="*/ 8320 w 247"/>
                  <a:gd name="T9" fmla="*/ 14802 h 260"/>
                  <a:gd name="T10" fmla="*/ 8928 w 247"/>
                  <a:gd name="T11" fmla="*/ 22535 h 260"/>
                  <a:gd name="T12" fmla="*/ 9395 w 247"/>
                  <a:gd name="T13" fmla="*/ 30861 h 260"/>
                  <a:gd name="T14" fmla="*/ 9615 w 247"/>
                  <a:gd name="T15" fmla="*/ 40851 h 260"/>
                  <a:gd name="T16" fmla="*/ 9739 w 247"/>
                  <a:gd name="T17" fmla="*/ 50656 h 260"/>
                  <a:gd name="T18" fmla="*/ 9615 w 247"/>
                  <a:gd name="T19" fmla="*/ 60767 h 260"/>
                  <a:gd name="T20" fmla="*/ 9395 w 247"/>
                  <a:gd name="T21" fmla="*/ 70039 h 260"/>
                  <a:gd name="T22" fmla="*/ 8928 w 247"/>
                  <a:gd name="T23" fmla="*/ 78368 h 260"/>
                  <a:gd name="T24" fmla="*/ 8320 w 247"/>
                  <a:gd name="T25" fmla="*/ 86101 h 260"/>
                  <a:gd name="T26" fmla="*/ 7616 w 247"/>
                  <a:gd name="T27" fmla="*/ 92753 h 260"/>
                  <a:gd name="T28" fmla="*/ 6783 w 247"/>
                  <a:gd name="T29" fmla="*/ 97411 h 260"/>
                  <a:gd name="T30" fmla="*/ 5884 w 247"/>
                  <a:gd name="T31" fmla="*/ 100109 h 260"/>
                  <a:gd name="T32" fmla="*/ 4922 w 247"/>
                  <a:gd name="T33" fmla="*/ 101232 h 260"/>
                  <a:gd name="T34" fmla="*/ 3919 w 247"/>
                  <a:gd name="T35" fmla="*/ 100109 h 260"/>
                  <a:gd name="T36" fmla="*/ 3039 w 247"/>
                  <a:gd name="T37" fmla="*/ 97411 h 260"/>
                  <a:gd name="T38" fmla="*/ 2166 w 247"/>
                  <a:gd name="T39" fmla="*/ 92753 h 260"/>
                  <a:gd name="T40" fmla="*/ 1414 w 247"/>
                  <a:gd name="T41" fmla="*/ 86101 h 260"/>
                  <a:gd name="T42" fmla="*/ 817 w 247"/>
                  <a:gd name="T43" fmla="*/ 78368 h 260"/>
                  <a:gd name="T44" fmla="*/ 396 w 247"/>
                  <a:gd name="T45" fmla="*/ 70039 h 260"/>
                  <a:gd name="T46" fmla="*/ 130 w 247"/>
                  <a:gd name="T47" fmla="*/ 60767 h 260"/>
                  <a:gd name="T48" fmla="*/ 0 w 247"/>
                  <a:gd name="T49" fmla="*/ 50656 h 260"/>
                  <a:gd name="T50" fmla="*/ 130 w 247"/>
                  <a:gd name="T51" fmla="*/ 40851 h 260"/>
                  <a:gd name="T52" fmla="*/ 396 w 247"/>
                  <a:gd name="T53" fmla="*/ 30861 h 260"/>
                  <a:gd name="T54" fmla="*/ 817 w 247"/>
                  <a:gd name="T55" fmla="*/ 22535 h 260"/>
                  <a:gd name="T56" fmla="*/ 1414 w 247"/>
                  <a:gd name="T57" fmla="*/ 14802 h 260"/>
                  <a:gd name="T58" fmla="*/ 2166 w 247"/>
                  <a:gd name="T59" fmla="*/ 8859 h 260"/>
                  <a:gd name="T60" fmla="*/ 3039 w 247"/>
                  <a:gd name="T61" fmla="*/ 4203 h 260"/>
                  <a:gd name="T62" fmla="*/ 3919 w 247"/>
                  <a:gd name="T63" fmla="*/ 1123 h 260"/>
                  <a:gd name="T64" fmla="*/ 4922 w 247"/>
                  <a:gd name="T65" fmla="*/ 0 h 2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7" h="260">
                    <a:moveTo>
                      <a:pt x="125" y="0"/>
                    </a:moveTo>
                    <a:lnTo>
                      <a:pt x="149" y="3"/>
                    </a:lnTo>
                    <a:lnTo>
                      <a:pt x="172" y="11"/>
                    </a:lnTo>
                    <a:lnTo>
                      <a:pt x="193" y="23"/>
                    </a:lnTo>
                    <a:lnTo>
                      <a:pt x="211" y="38"/>
                    </a:lnTo>
                    <a:lnTo>
                      <a:pt x="226" y="58"/>
                    </a:lnTo>
                    <a:lnTo>
                      <a:pt x="238" y="79"/>
                    </a:lnTo>
                    <a:lnTo>
                      <a:pt x="244" y="105"/>
                    </a:lnTo>
                    <a:lnTo>
                      <a:pt x="247" y="130"/>
                    </a:lnTo>
                    <a:lnTo>
                      <a:pt x="244" y="156"/>
                    </a:lnTo>
                    <a:lnTo>
                      <a:pt x="238" y="180"/>
                    </a:lnTo>
                    <a:lnTo>
                      <a:pt x="226" y="201"/>
                    </a:lnTo>
                    <a:lnTo>
                      <a:pt x="211" y="221"/>
                    </a:lnTo>
                    <a:lnTo>
                      <a:pt x="193" y="238"/>
                    </a:lnTo>
                    <a:lnTo>
                      <a:pt x="172" y="250"/>
                    </a:lnTo>
                    <a:lnTo>
                      <a:pt x="149" y="257"/>
                    </a:lnTo>
                    <a:lnTo>
                      <a:pt x="125" y="260"/>
                    </a:lnTo>
                    <a:lnTo>
                      <a:pt x="99" y="257"/>
                    </a:lnTo>
                    <a:lnTo>
                      <a:pt x="77" y="250"/>
                    </a:lnTo>
                    <a:lnTo>
                      <a:pt x="55" y="238"/>
                    </a:lnTo>
                    <a:lnTo>
                      <a:pt x="36" y="221"/>
                    </a:lnTo>
                    <a:lnTo>
                      <a:pt x="21" y="201"/>
                    </a:lnTo>
                    <a:lnTo>
                      <a:pt x="10" y="180"/>
                    </a:lnTo>
                    <a:lnTo>
                      <a:pt x="3" y="156"/>
                    </a:lnTo>
                    <a:lnTo>
                      <a:pt x="0" y="130"/>
                    </a:lnTo>
                    <a:lnTo>
                      <a:pt x="3" y="105"/>
                    </a:lnTo>
                    <a:lnTo>
                      <a:pt x="10" y="79"/>
                    </a:lnTo>
                    <a:lnTo>
                      <a:pt x="21" y="58"/>
                    </a:lnTo>
                    <a:lnTo>
                      <a:pt x="36" y="38"/>
                    </a:lnTo>
                    <a:lnTo>
                      <a:pt x="55" y="23"/>
                    </a:lnTo>
                    <a:lnTo>
                      <a:pt x="77" y="11"/>
                    </a:lnTo>
                    <a:lnTo>
                      <a:pt x="99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6" name="Freeform 41">
                <a:extLst>
                  <a:ext uri="{FF2B5EF4-FFF2-40B4-BE49-F238E27FC236}">
                    <a16:creationId xmlns:a16="http://schemas.microsoft.com/office/drawing/2014/main" id="{1C8289F7-917E-5268-2DBF-6267AEACF1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" y="1091"/>
                <a:ext cx="127" cy="205"/>
              </a:xfrm>
              <a:custGeom>
                <a:avLst/>
                <a:gdLst>
                  <a:gd name="T0" fmla="*/ 210 w 80"/>
                  <a:gd name="T1" fmla="*/ 17539 h 97"/>
                  <a:gd name="T2" fmla="*/ 83 w 80"/>
                  <a:gd name="T3" fmla="*/ 11131 h 97"/>
                  <a:gd name="T4" fmla="*/ 0 w 80"/>
                  <a:gd name="T5" fmla="*/ 6401 h 97"/>
                  <a:gd name="T6" fmla="*/ 210 w 80"/>
                  <a:gd name="T7" fmla="*/ 2399 h 97"/>
                  <a:gd name="T8" fmla="*/ 605 w 80"/>
                  <a:gd name="T9" fmla="*/ 0 h 97"/>
                  <a:gd name="T10" fmla="*/ 683 w 80"/>
                  <a:gd name="T11" fmla="*/ 0 h 97"/>
                  <a:gd name="T12" fmla="*/ 948 w 80"/>
                  <a:gd name="T13" fmla="*/ 0 h 97"/>
                  <a:gd name="T14" fmla="*/ 1253 w 80"/>
                  <a:gd name="T15" fmla="*/ 340 h 97"/>
                  <a:gd name="T16" fmla="*/ 1634 w 80"/>
                  <a:gd name="T17" fmla="*/ 1520 h 97"/>
                  <a:gd name="T18" fmla="*/ 1994 w 80"/>
                  <a:gd name="T19" fmla="*/ 3586 h 97"/>
                  <a:gd name="T20" fmla="*/ 2389 w 80"/>
                  <a:gd name="T21" fmla="*/ 6401 h 97"/>
                  <a:gd name="T22" fmla="*/ 2732 w 80"/>
                  <a:gd name="T23" fmla="*/ 11131 h 97"/>
                  <a:gd name="T24" fmla="*/ 2973 w 80"/>
                  <a:gd name="T25" fmla="*/ 17539 h 97"/>
                  <a:gd name="T26" fmla="*/ 3242 w 80"/>
                  <a:gd name="T27" fmla="*/ 28590 h 97"/>
                  <a:gd name="T28" fmla="*/ 3072 w 80"/>
                  <a:gd name="T29" fmla="*/ 34651 h 97"/>
                  <a:gd name="T30" fmla="*/ 2732 w 80"/>
                  <a:gd name="T31" fmla="*/ 37862 h 97"/>
                  <a:gd name="T32" fmla="*/ 2594 w 80"/>
                  <a:gd name="T33" fmla="*/ 38576 h 97"/>
                  <a:gd name="T34" fmla="*/ 2500 w 80"/>
                  <a:gd name="T35" fmla="*/ 37067 h 97"/>
                  <a:gd name="T36" fmla="*/ 2389 w 80"/>
                  <a:gd name="T37" fmla="*/ 35370 h 97"/>
                  <a:gd name="T38" fmla="*/ 2129 w 80"/>
                  <a:gd name="T39" fmla="*/ 31800 h 97"/>
                  <a:gd name="T40" fmla="*/ 1905 w 80"/>
                  <a:gd name="T41" fmla="*/ 27527 h 97"/>
                  <a:gd name="T42" fmla="*/ 1524 w 80"/>
                  <a:gd name="T43" fmla="*/ 23865 h 97"/>
                  <a:gd name="T44" fmla="*/ 1116 w 80"/>
                  <a:gd name="T45" fmla="*/ 20331 h 97"/>
                  <a:gd name="T46" fmla="*/ 683 w 80"/>
                  <a:gd name="T47" fmla="*/ 18634 h 97"/>
                  <a:gd name="T48" fmla="*/ 210 w 80"/>
                  <a:gd name="T49" fmla="*/ 17539 h 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0" h="97">
                    <a:moveTo>
                      <a:pt x="5" y="44"/>
                    </a:moveTo>
                    <a:lnTo>
                      <a:pt x="2" y="28"/>
                    </a:lnTo>
                    <a:lnTo>
                      <a:pt x="0" y="16"/>
                    </a:lnTo>
                    <a:lnTo>
                      <a:pt x="5" y="6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3" y="0"/>
                    </a:lnTo>
                    <a:lnTo>
                      <a:pt x="31" y="1"/>
                    </a:lnTo>
                    <a:lnTo>
                      <a:pt x="40" y="4"/>
                    </a:lnTo>
                    <a:lnTo>
                      <a:pt x="50" y="9"/>
                    </a:lnTo>
                    <a:lnTo>
                      <a:pt x="59" y="16"/>
                    </a:lnTo>
                    <a:lnTo>
                      <a:pt x="68" y="28"/>
                    </a:lnTo>
                    <a:lnTo>
                      <a:pt x="74" y="44"/>
                    </a:lnTo>
                    <a:lnTo>
                      <a:pt x="80" y="72"/>
                    </a:lnTo>
                    <a:lnTo>
                      <a:pt x="76" y="87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3"/>
                    </a:lnTo>
                    <a:lnTo>
                      <a:pt x="59" y="89"/>
                    </a:lnTo>
                    <a:lnTo>
                      <a:pt x="53" y="80"/>
                    </a:lnTo>
                    <a:lnTo>
                      <a:pt x="47" y="69"/>
                    </a:lnTo>
                    <a:lnTo>
                      <a:pt x="38" y="60"/>
                    </a:lnTo>
                    <a:lnTo>
                      <a:pt x="28" y="51"/>
                    </a:lnTo>
                    <a:lnTo>
                      <a:pt x="17" y="47"/>
                    </a:lnTo>
                    <a:lnTo>
                      <a:pt x="5" y="44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7" name="Freeform 42">
                <a:extLst>
                  <a:ext uri="{FF2B5EF4-FFF2-40B4-BE49-F238E27FC236}">
                    <a16:creationId xmlns:a16="http://schemas.microsoft.com/office/drawing/2014/main" id="{C24ED298-8C2F-CDD4-56BF-7201DCB30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" y="1018"/>
                <a:ext cx="67" cy="75"/>
              </a:xfrm>
              <a:custGeom>
                <a:avLst/>
                <a:gdLst>
                  <a:gd name="T0" fmla="*/ 0 w 42"/>
                  <a:gd name="T1" fmla="*/ 10208 h 36"/>
                  <a:gd name="T2" fmla="*/ 0 w 42"/>
                  <a:gd name="T3" fmla="*/ 9231 h 36"/>
                  <a:gd name="T4" fmla="*/ 54 w 42"/>
                  <a:gd name="T5" fmla="*/ 5969 h 36"/>
                  <a:gd name="T6" fmla="*/ 265 w 42"/>
                  <a:gd name="T7" fmla="*/ 2865 h 36"/>
                  <a:gd name="T8" fmla="*/ 557 w 42"/>
                  <a:gd name="T9" fmla="*/ 317 h 36"/>
                  <a:gd name="T10" fmla="*/ 1003 w 42"/>
                  <a:gd name="T11" fmla="*/ 0 h 36"/>
                  <a:gd name="T12" fmla="*/ 1405 w 42"/>
                  <a:gd name="T13" fmla="*/ 317 h 36"/>
                  <a:gd name="T14" fmla="*/ 1632 w 42"/>
                  <a:gd name="T15" fmla="*/ 2865 h 36"/>
                  <a:gd name="T16" fmla="*/ 1771 w 42"/>
                  <a:gd name="T17" fmla="*/ 6485 h 36"/>
                  <a:gd name="T18" fmla="*/ 1771 w 42"/>
                  <a:gd name="T19" fmla="*/ 10208 h 36"/>
                  <a:gd name="T20" fmla="*/ 1771 w 42"/>
                  <a:gd name="T21" fmla="*/ 11775 h 36"/>
                  <a:gd name="T22" fmla="*/ 1771 w 42"/>
                  <a:gd name="T23" fmla="*/ 12752 h 36"/>
                  <a:gd name="T24" fmla="*/ 1771 w 42"/>
                  <a:gd name="T25" fmla="*/ 12752 h 36"/>
                  <a:gd name="T26" fmla="*/ 1500 w 42"/>
                  <a:gd name="T27" fmla="*/ 12435 h 36"/>
                  <a:gd name="T28" fmla="*/ 1003 w 42"/>
                  <a:gd name="T29" fmla="*/ 10717 h 36"/>
                  <a:gd name="T30" fmla="*/ 423 w 42"/>
                  <a:gd name="T31" fmla="*/ 9567 h 36"/>
                  <a:gd name="T32" fmla="*/ 0 w 42"/>
                  <a:gd name="T33" fmla="*/ 10208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2" h="36">
                    <a:moveTo>
                      <a:pt x="0" y="29"/>
                    </a:moveTo>
                    <a:lnTo>
                      <a:pt x="0" y="26"/>
                    </a:lnTo>
                    <a:lnTo>
                      <a:pt x="1" y="17"/>
                    </a:lnTo>
                    <a:lnTo>
                      <a:pt x="6" y="8"/>
                    </a:lnTo>
                    <a:lnTo>
                      <a:pt x="13" y="1"/>
                    </a:lnTo>
                    <a:lnTo>
                      <a:pt x="24" y="0"/>
                    </a:lnTo>
                    <a:lnTo>
                      <a:pt x="33" y="1"/>
                    </a:lnTo>
                    <a:lnTo>
                      <a:pt x="39" y="8"/>
                    </a:lnTo>
                    <a:lnTo>
                      <a:pt x="42" y="18"/>
                    </a:lnTo>
                    <a:lnTo>
                      <a:pt x="42" y="29"/>
                    </a:lnTo>
                    <a:lnTo>
                      <a:pt x="42" y="33"/>
                    </a:lnTo>
                    <a:lnTo>
                      <a:pt x="42" y="36"/>
                    </a:lnTo>
                    <a:lnTo>
                      <a:pt x="36" y="35"/>
                    </a:lnTo>
                    <a:lnTo>
                      <a:pt x="24" y="30"/>
                    </a:lnTo>
                    <a:lnTo>
                      <a:pt x="10" y="27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8" name="Freeform 43">
                <a:extLst>
                  <a:ext uri="{FF2B5EF4-FFF2-40B4-BE49-F238E27FC236}">
                    <a16:creationId xmlns:a16="http://schemas.microsoft.com/office/drawing/2014/main" id="{8CBD6554-8A1E-38BB-70A8-310E73079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" y="1018"/>
                <a:ext cx="67" cy="75"/>
              </a:xfrm>
              <a:custGeom>
                <a:avLst/>
                <a:gdLst>
                  <a:gd name="T0" fmla="*/ 0 w 42"/>
                  <a:gd name="T1" fmla="*/ 10208 h 36"/>
                  <a:gd name="T2" fmla="*/ 0 w 42"/>
                  <a:gd name="T3" fmla="*/ 10208 h 36"/>
                  <a:gd name="T4" fmla="*/ 0 w 42"/>
                  <a:gd name="T5" fmla="*/ 9231 h 36"/>
                  <a:gd name="T6" fmla="*/ 54 w 42"/>
                  <a:gd name="T7" fmla="*/ 5969 h 36"/>
                  <a:gd name="T8" fmla="*/ 265 w 42"/>
                  <a:gd name="T9" fmla="*/ 2865 h 36"/>
                  <a:gd name="T10" fmla="*/ 557 w 42"/>
                  <a:gd name="T11" fmla="*/ 317 h 36"/>
                  <a:gd name="T12" fmla="*/ 557 w 42"/>
                  <a:gd name="T13" fmla="*/ 317 h 36"/>
                  <a:gd name="T14" fmla="*/ 1003 w 42"/>
                  <a:gd name="T15" fmla="*/ 0 h 36"/>
                  <a:gd name="T16" fmla="*/ 1405 w 42"/>
                  <a:gd name="T17" fmla="*/ 317 h 36"/>
                  <a:gd name="T18" fmla="*/ 1632 w 42"/>
                  <a:gd name="T19" fmla="*/ 2865 h 36"/>
                  <a:gd name="T20" fmla="*/ 1771 w 42"/>
                  <a:gd name="T21" fmla="*/ 6485 h 36"/>
                  <a:gd name="T22" fmla="*/ 1771 w 42"/>
                  <a:gd name="T23" fmla="*/ 6485 h 36"/>
                  <a:gd name="T24" fmla="*/ 1771 w 42"/>
                  <a:gd name="T25" fmla="*/ 10208 h 36"/>
                  <a:gd name="T26" fmla="*/ 1771 w 42"/>
                  <a:gd name="T27" fmla="*/ 11775 h 36"/>
                  <a:gd name="T28" fmla="*/ 1771 w 42"/>
                  <a:gd name="T29" fmla="*/ 12752 h 36"/>
                  <a:gd name="T30" fmla="*/ 1771 w 42"/>
                  <a:gd name="T31" fmla="*/ 12752 h 36"/>
                  <a:gd name="T32" fmla="*/ 1771 w 42"/>
                  <a:gd name="T33" fmla="*/ 12752 h 36"/>
                  <a:gd name="T34" fmla="*/ 1500 w 42"/>
                  <a:gd name="T35" fmla="*/ 12435 h 36"/>
                  <a:gd name="T36" fmla="*/ 1003 w 42"/>
                  <a:gd name="T37" fmla="*/ 10717 h 36"/>
                  <a:gd name="T38" fmla="*/ 423 w 42"/>
                  <a:gd name="T39" fmla="*/ 9567 h 36"/>
                  <a:gd name="T40" fmla="*/ 0 w 42"/>
                  <a:gd name="T41" fmla="*/ 10208 h 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2" h="36">
                    <a:moveTo>
                      <a:pt x="0" y="29"/>
                    </a:moveTo>
                    <a:lnTo>
                      <a:pt x="0" y="29"/>
                    </a:lnTo>
                    <a:lnTo>
                      <a:pt x="0" y="26"/>
                    </a:lnTo>
                    <a:lnTo>
                      <a:pt x="1" y="17"/>
                    </a:lnTo>
                    <a:lnTo>
                      <a:pt x="6" y="8"/>
                    </a:lnTo>
                    <a:lnTo>
                      <a:pt x="13" y="1"/>
                    </a:lnTo>
                    <a:lnTo>
                      <a:pt x="24" y="0"/>
                    </a:lnTo>
                    <a:lnTo>
                      <a:pt x="33" y="1"/>
                    </a:lnTo>
                    <a:lnTo>
                      <a:pt x="39" y="8"/>
                    </a:lnTo>
                    <a:lnTo>
                      <a:pt x="42" y="18"/>
                    </a:lnTo>
                    <a:lnTo>
                      <a:pt x="42" y="29"/>
                    </a:lnTo>
                    <a:lnTo>
                      <a:pt x="42" y="33"/>
                    </a:lnTo>
                    <a:lnTo>
                      <a:pt x="42" y="36"/>
                    </a:lnTo>
                    <a:lnTo>
                      <a:pt x="36" y="35"/>
                    </a:lnTo>
                    <a:lnTo>
                      <a:pt x="24" y="30"/>
                    </a:lnTo>
                    <a:lnTo>
                      <a:pt x="10" y="27"/>
                    </a:lnTo>
                    <a:lnTo>
                      <a:pt x="0" y="2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9" name="Freeform 44">
                <a:extLst>
                  <a:ext uri="{FF2B5EF4-FFF2-40B4-BE49-F238E27FC236}">
                    <a16:creationId xmlns:a16="http://schemas.microsoft.com/office/drawing/2014/main" id="{3E58E373-6072-E8D0-16A5-D1B26C244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037"/>
                <a:ext cx="111" cy="147"/>
              </a:xfrm>
              <a:custGeom>
                <a:avLst/>
                <a:gdLst>
                  <a:gd name="T0" fmla="*/ 0 w 70"/>
                  <a:gd name="T1" fmla="*/ 22310 h 70"/>
                  <a:gd name="T2" fmla="*/ 0 w 70"/>
                  <a:gd name="T3" fmla="*/ 19977 h 70"/>
                  <a:gd name="T4" fmla="*/ 0 w 70"/>
                  <a:gd name="T5" fmla="*/ 14412 h 70"/>
                  <a:gd name="T6" fmla="*/ 252 w 70"/>
                  <a:gd name="T7" fmla="*/ 7568 h 70"/>
                  <a:gd name="T8" fmla="*/ 810 w 70"/>
                  <a:gd name="T9" fmla="*/ 2333 h 70"/>
                  <a:gd name="T10" fmla="*/ 1284 w 70"/>
                  <a:gd name="T11" fmla="*/ 706 h 70"/>
                  <a:gd name="T12" fmla="*/ 1714 w 70"/>
                  <a:gd name="T13" fmla="*/ 0 h 70"/>
                  <a:gd name="T14" fmla="*/ 1987 w 70"/>
                  <a:gd name="T15" fmla="*/ 706 h 70"/>
                  <a:gd name="T16" fmla="*/ 2328 w 70"/>
                  <a:gd name="T17" fmla="*/ 2333 h 70"/>
                  <a:gd name="T18" fmla="*/ 2464 w 70"/>
                  <a:gd name="T19" fmla="*/ 5235 h 70"/>
                  <a:gd name="T20" fmla="*/ 2588 w 70"/>
                  <a:gd name="T21" fmla="*/ 9020 h 70"/>
                  <a:gd name="T22" fmla="*/ 2667 w 70"/>
                  <a:gd name="T23" fmla="*/ 13327 h 70"/>
                  <a:gd name="T24" fmla="*/ 2667 w 70"/>
                  <a:gd name="T25" fmla="*/ 17856 h 70"/>
                  <a:gd name="T26" fmla="*/ 2796 w 70"/>
                  <a:gd name="T27" fmla="*/ 21273 h 70"/>
                  <a:gd name="T28" fmla="*/ 2796 w 70"/>
                  <a:gd name="T29" fmla="*/ 23396 h 70"/>
                  <a:gd name="T30" fmla="*/ 2667 w 70"/>
                  <a:gd name="T31" fmla="*/ 24719 h 70"/>
                  <a:gd name="T32" fmla="*/ 2547 w 70"/>
                  <a:gd name="T33" fmla="*/ 24095 h 70"/>
                  <a:gd name="T34" fmla="*/ 2464 w 70"/>
                  <a:gd name="T35" fmla="*/ 24095 h 70"/>
                  <a:gd name="T36" fmla="*/ 2245 w 70"/>
                  <a:gd name="T37" fmla="*/ 24719 h 70"/>
                  <a:gd name="T38" fmla="*/ 1974 w 70"/>
                  <a:gd name="T39" fmla="*/ 25402 h 70"/>
                  <a:gd name="T40" fmla="*/ 1511 w 70"/>
                  <a:gd name="T41" fmla="*/ 25727 h 70"/>
                  <a:gd name="T42" fmla="*/ 1112 w 70"/>
                  <a:gd name="T43" fmla="*/ 26504 h 70"/>
                  <a:gd name="T44" fmla="*/ 682 w 70"/>
                  <a:gd name="T45" fmla="*/ 25727 h 70"/>
                  <a:gd name="T46" fmla="*/ 327 w 70"/>
                  <a:gd name="T47" fmla="*/ 24719 h 70"/>
                  <a:gd name="T48" fmla="*/ 0 w 70"/>
                  <a:gd name="T49" fmla="*/ 22310 h 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0" h="70">
                    <a:moveTo>
                      <a:pt x="0" y="59"/>
                    </a:moveTo>
                    <a:lnTo>
                      <a:pt x="0" y="53"/>
                    </a:lnTo>
                    <a:lnTo>
                      <a:pt x="0" y="38"/>
                    </a:lnTo>
                    <a:lnTo>
                      <a:pt x="6" y="20"/>
                    </a:lnTo>
                    <a:lnTo>
                      <a:pt x="20" y="6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0" y="2"/>
                    </a:lnTo>
                    <a:lnTo>
                      <a:pt x="58" y="6"/>
                    </a:lnTo>
                    <a:lnTo>
                      <a:pt x="62" y="14"/>
                    </a:lnTo>
                    <a:lnTo>
                      <a:pt x="65" y="24"/>
                    </a:lnTo>
                    <a:lnTo>
                      <a:pt x="67" y="35"/>
                    </a:lnTo>
                    <a:lnTo>
                      <a:pt x="67" y="47"/>
                    </a:lnTo>
                    <a:lnTo>
                      <a:pt x="70" y="56"/>
                    </a:lnTo>
                    <a:lnTo>
                      <a:pt x="70" y="62"/>
                    </a:lnTo>
                    <a:lnTo>
                      <a:pt x="67" y="65"/>
                    </a:lnTo>
                    <a:lnTo>
                      <a:pt x="64" y="64"/>
                    </a:lnTo>
                    <a:lnTo>
                      <a:pt x="62" y="64"/>
                    </a:lnTo>
                    <a:lnTo>
                      <a:pt x="56" y="65"/>
                    </a:lnTo>
                    <a:lnTo>
                      <a:pt x="49" y="67"/>
                    </a:lnTo>
                    <a:lnTo>
                      <a:pt x="38" y="68"/>
                    </a:lnTo>
                    <a:lnTo>
                      <a:pt x="28" y="70"/>
                    </a:lnTo>
                    <a:lnTo>
                      <a:pt x="17" y="68"/>
                    </a:lnTo>
                    <a:lnTo>
                      <a:pt x="8" y="65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0" name="Freeform 45">
                <a:extLst>
                  <a:ext uri="{FF2B5EF4-FFF2-40B4-BE49-F238E27FC236}">
                    <a16:creationId xmlns:a16="http://schemas.microsoft.com/office/drawing/2014/main" id="{722DDCEC-5203-9B9D-CDA8-B95FD208D6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037"/>
                <a:ext cx="111" cy="147"/>
              </a:xfrm>
              <a:custGeom>
                <a:avLst/>
                <a:gdLst>
                  <a:gd name="T0" fmla="*/ 0 w 70"/>
                  <a:gd name="T1" fmla="*/ 22310 h 70"/>
                  <a:gd name="T2" fmla="*/ 0 w 70"/>
                  <a:gd name="T3" fmla="*/ 22310 h 70"/>
                  <a:gd name="T4" fmla="*/ 0 w 70"/>
                  <a:gd name="T5" fmla="*/ 19977 h 70"/>
                  <a:gd name="T6" fmla="*/ 0 w 70"/>
                  <a:gd name="T7" fmla="*/ 14412 h 70"/>
                  <a:gd name="T8" fmla="*/ 252 w 70"/>
                  <a:gd name="T9" fmla="*/ 7568 h 70"/>
                  <a:gd name="T10" fmla="*/ 810 w 70"/>
                  <a:gd name="T11" fmla="*/ 2333 h 70"/>
                  <a:gd name="T12" fmla="*/ 810 w 70"/>
                  <a:gd name="T13" fmla="*/ 2333 h 70"/>
                  <a:gd name="T14" fmla="*/ 1284 w 70"/>
                  <a:gd name="T15" fmla="*/ 706 h 70"/>
                  <a:gd name="T16" fmla="*/ 1714 w 70"/>
                  <a:gd name="T17" fmla="*/ 0 h 70"/>
                  <a:gd name="T18" fmla="*/ 1987 w 70"/>
                  <a:gd name="T19" fmla="*/ 706 h 70"/>
                  <a:gd name="T20" fmla="*/ 2328 w 70"/>
                  <a:gd name="T21" fmla="*/ 2333 h 70"/>
                  <a:gd name="T22" fmla="*/ 2464 w 70"/>
                  <a:gd name="T23" fmla="*/ 5235 h 70"/>
                  <a:gd name="T24" fmla="*/ 2588 w 70"/>
                  <a:gd name="T25" fmla="*/ 9020 h 70"/>
                  <a:gd name="T26" fmla="*/ 2667 w 70"/>
                  <a:gd name="T27" fmla="*/ 13327 h 70"/>
                  <a:gd name="T28" fmla="*/ 2667 w 70"/>
                  <a:gd name="T29" fmla="*/ 17856 h 70"/>
                  <a:gd name="T30" fmla="*/ 2667 w 70"/>
                  <a:gd name="T31" fmla="*/ 17856 h 70"/>
                  <a:gd name="T32" fmla="*/ 2796 w 70"/>
                  <a:gd name="T33" fmla="*/ 21273 h 70"/>
                  <a:gd name="T34" fmla="*/ 2796 w 70"/>
                  <a:gd name="T35" fmla="*/ 23396 h 70"/>
                  <a:gd name="T36" fmla="*/ 2667 w 70"/>
                  <a:gd name="T37" fmla="*/ 24719 h 70"/>
                  <a:gd name="T38" fmla="*/ 2547 w 70"/>
                  <a:gd name="T39" fmla="*/ 24095 h 70"/>
                  <a:gd name="T40" fmla="*/ 2547 w 70"/>
                  <a:gd name="T41" fmla="*/ 24095 h 70"/>
                  <a:gd name="T42" fmla="*/ 2464 w 70"/>
                  <a:gd name="T43" fmla="*/ 24095 h 70"/>
                  <a:gd name="T44" fmla="*/ 2245 w 70"/>
                  <a:gd name="T45" fmla="*/ 24719 h 70"/>
                  <a:gd name="T46" fmla="*/ 1974 w 70"/>
                  <a:gd name="T47" fmla="*/ 25402 h 70"/>
                  <a:gd name="T48" fmla="*/ 1511 w 70"/>
                  <a:gd name="T49" fmla="*/ 25727 h 70"/>
                  <a:gd name="T50" fmla="*/ 1112 w 70"/>
                  <a:gd name="T51" fmla="*/ 26504 h 70"/>
                  <a:gd name="T52" fmla="*/ 682 w 70"/>
                  <a:gd name="T53" fmla="*/ 25727 h 70"/>
                  <a:gd name="T54" fmla="*/ 327 w 70"/>
                  <a:gd name="T55" fmla="*/ 24719 h 70"/>
                  <a:gd name="T56" fmla="*/ 0 w 70"/>
                  <a:gd name="T57" fmla="*/ 22310 h 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0" h="70">
                    <a:moveTo>
                      <a:pt x="0" y="59"/>
                    </a:moveTo>
                    <a:lnTo>
                      <a:pt x="0" y="59"/>
                    </a:lnTo>
                    <a:lnTo>
                      <a:pt x="0" y="53"/>
                    </a:lnTo>
                    <a:lnTo>
                      <a:pt x="0" y="38"/>
                    </a:lnTo>
                    <a:lnTo>
                      <a:pt x="6" y="20"/>
                    </a:lnTo>
                    <a:lnTo>
                      <a:pt x="20" y="6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0" y="2"/>
                    </a:lnTo>
                    <a:lnTo>
                      <a:pt x="58" y="6"/>
                    </a:lnTo>
                    <a:lnTo>
                      <a:pt x="62" y="14"/>
                    </a:lnTo>
                    <a:lnTo>
                      <a:pt x="65" y="24"/>
                    </a:lnTo>
                    <a:lnTo>
                      <a:pt x="67" y="35"/>
                    </a:lnTo>
                    <a:lnTo>
                      <a:pt x="67" y="47"/>
                    </a:lnTo>
                    <a:lnTo>
                      <a:pt x="70" y="56"/>
                    </a:lnTo>
                    <a:lnTo>
                      <a:pt x="70" y="62"/>
                    </a:lnTo>
                    <a:lnTo>
                      <a:pt x="67" y="65"/>
                    </a:lnTo>
                    <a:lnTo>
                      <a:pt x="64" y="64"/>
                    </a:lnTo>
                    <a:lnTo>
                      <a:pt x="62" y="64"/>
                    </a:lnTo>
                    <a:lnTo>
                      <a:pt x="56" y="65"/>
                    </a:lnTo>
                    <a:lnTo>
                      <a:pt x="49" y="67"/>
                    </a:lnTo>
                    <a:lnTo>
                      <a:pt x="38" y="68"/>
                    </a:lnTo>
                    <a:lnTo>
                      <a:pt x="28" y="70"/>
                    </a:lnTo>
                    <a:lnTo>
                      <a:pt x="17" y="68"/>
                    </a:lnTo>
                    <a:lnTo>
                      <a:pt x="8" y="65"/>
                    </a:lnTo>
                    <a:lnTo>
                      <a:pt x="0" y="5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1" name="Freeform 46">
                <a:extLst>
                  <a:ext uri="{FF2B5EF4-FFF2-40B4-BE49-F238E27FC236}">
                    <a16:creationId xmlns:a16="http://schemas.microsoft.com/office/drawing/2014/main" id="{5DEC57F8-4681-3502-B43D-452817E572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" y="1041"/>
                <a:ext cx="85" cy="90"/>
              </a:xfrm>
              <a:custGeom>
                <a:avLst/>
                <a:gdLst>
                  <a:gd name="T0" fmla="*/ 0 w 54"/>
                  <a:gd name="T1" fmla="*/ 14781 h 43"/>
                  <a:gd name="T2" fmla="*/ 0 w 54"/>
                  <a:gd name="T3" fmla="*/ 13222 h 43"/>
                  <a:gd name="T4" fmla="*/ 0 w 54"/>
                  <a:gd name="T5" fmla="*/ 9992 h 43"/>
                  <a:gd name="T6" fmla="*/ 216 w 54"/>
                  <a:gd name="T7" fmla="*/ 5475 h 43"/>
                  <a:gd name="T8" fmla="*/ 672 w 54"/>
                  <a:gd name="T9" fmla="*/ 1442 h 43"/>
                  <a:gd name="T10" fmla="*/ 1325 w 54"/>
                  <a:gd name="T11" fmla="*/ 0 h 43"/>
                  <a:gd name="T12" fmla="*/ 1700 w 54"/>
                  <a:gd name="T13" fmla="*/ 2281 h 43"/>
                  <a:gd name="T14" fmla="*/ 1883 w 54"/>
                  <a:gd name="T15" fmla="*/ 5779 h 43"/>
                  <a:gd name="T16" fmla="*/ 1916 w 54"/>
                  <a:gd name="T17" fmla="*/ 11459 h 43"/>
                  <a:gd name="T18" fmla="*/ 2038 w 54"/>
                  <a:gd name="T19" fmla="*/ 13531 h 43"/>
                  <a:gd name="T20" fmla="*/ 2038 w 54"/>
                  <a:gd name="T21" fmla="*/ 15467 h 43"/>
                  <a:gd name="T22" fmla="*/ 1990 w 54"/>
                  <a:gd name="T23" fmla="*/ 15796 h 43"/>
                  <a:gd name="T24" fmla="*/ 1883 w 54"/>
                  <a:gd name="T25" fmla="*/ 15796 h 43"/>
                  <a:gd name="T26" fmla="*/ 1829 w 54"/>
                  <a:gd name="T27" fmla="*/ 13531 h 43"/>
                  <a:gd name="T28" fmla="*/ 1700 w 54"/>
                  <a:gd name="T29" fmla="*/ 12096 h 43"/>
                  <a:gd name="T30" fmla="*/ 1462 w 54"/>
                  <a:gd name="T31" fmla="*/ 11459 h 43"/>
                  <a:gd name="T32" fmla="*/ 1196 w 54"/>
                  <a:gd name="T33" fmla="*/ 11097 h 43"/>
                  <a:gd name="T34" fmla="*/ 910 w 54"/>
                  <a:gd name="T35" fmla="*/ 11459 h 43"/>
                  <a:gd name="T36" fmla="*/ 578 w 54"/>
                  <a:gd name="T37" fmla="*/ 12096 h 43"/>
                  <a:gd name="T38" fmla="*/ 264 w 54"/>
                  <a:gd name="T39" fmla="*/ 13222 h 43"/>
                  <a:gd name="T40" fmla="*/ 0 w 54"/>
                  <a:gd name="T41" fmla="*/ 14781 h 4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4" h="43">
                    <a:moveTo>
                      <a:pt x="0" y="40"/>
                    </a:moveTo>
                    <a:lnTo>
                      <a:pt x="0" y="36"/>
                    </a:lnTo>
                    <a:lnTo>
                      <a:pt x="0" y="27"/>
                    </a:lnTo>
                    <a:lnTo>
                      <a:pt x="6" y="15"/>
                    </a:lnTo>
                    <a:lnTo>
                      <a:pt x="18" y="4"/>
                    </a:lnTo>
                    <a:lnTo>
                      <a:pt x="35" y="0"/>
                    </a:lnTo>
                    <a:lnTo>
                      <a:pt x="45" y="6"/>
                    </a:lnTo>
                    <a:lnTo>
                      <a:pt x="50" y="16"/>
                    </a:lnTo>
                    <a:lnTo>
                      <a:pt x="51" y="31"/>
                    </a:lnTo>
                    <a:lnTo>
                      <a:pt x="54" y="37"/>
                    </a:lnTo>
                    <a:lnTo>
                      <a:pt x="54" y="42"/>
                    </a:lnTo>
                    <a:lnTo>
                      <a:pt x="53" y="43"/>
                    </a:lnTo>
                    <a:lnTo>
                      <a:pt x="50" y="43"/>
                    </a:lnTo>
                    <a:lnTo>
                      <a:pt x="48" y="37"/>
                    </a:lnTo>
                    <a:lnTo>
                      <a:pt x="45" y="33"/>
                    </a:lnTo>
                    <a:lnTo>
                      <a:pt x="39" y="31"/>
                    </a:lnTo>
                    <a:lnTo>
                      <a:pt x="32" y="30"/>
                    </a:lnTo>
                    <a:lnTo>
                      <a:pt x="24" y="31"/>
                    </a:lnTo>
                    <a:lnTo>
                      <a:pt x="15" y="33"/>
                    </a:lnTo>
                    <a:lnTo>
                      <a:pt x="7" y="36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2" name="Freeform 47">
                <a:extLst>
                  <a:ext uri="{FF2B5EF4-FFF2-40B4-BE49-F238E27FC236}">
                    <a16:creationId xmlns:a16="http://schemas.microsoft.com/office/drawing/2014/main" id="{283C85DF-9755-C887-BC06-D6000BDD8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047"/>
                <a:ext cx="70" cy="72"/>
              </a:xfrm>
              <a:custGeom>
                <a:avLst/>
                <a:gdLst>
                  <a:gd name="T0" fmla="*/ 0 w 44"/>
                  <a:gd name="T1" fmla="*/ 12611 h 34"/>
                  <a:gd name="T2" fmla="*/ 0 w 44"/>
                  <a:gd name="T3" fmla="*/ 11283 h 34"/>
                  <a:gd name="T4" fmla="*/ 0 w 44"/>
                  <a:gd name="T5" fmla="*/ 8386 h 34"/>
                  <a:gd name="T6" fmla="*/ 162 w 44"/>
                  <a:gd name="T7" fmla="*/ 4767 h 34"/>
                  <a:gd name="T8" fmla="*/ 573 w 44"/>
                  <a:gd name="T9" fmla="*/ 1529 h 34"/>
                  <a:gd name="T10" fmla="*/ 1104 w 44"/>
                  <a:gd name="T11" fmla="*/ 0 h 34"/>
                  <a:gd name="T12" fmla="*/ 1481 w 44"/>
                  <a:gd name="T13" fmla="*/ 1188 h 34"/>
                  <a:gd name="T14" fmla="*/ 1670 w 44"/>
                  <a:gd name="T15" fmla="*/ 4767 h 34"/>
                  <a:gd name="T16" fmla="*/ 1731 w 44"/>
                  <a:gd name="T17" fmla="*/ 9754 h 34"/>
                  <a:gd name="T18" fmla="*/ 1807 w 44"/>
                  <a:gd name="T19" fmla="*/ 11283 h 34"/>
                  <a:gd name="T20" fmla="*/ 1807 w 44"/>
                  <a:gd name="T21" fmla="*/ 12611 h 34"/>
                  <a:gd name="T22" fmla="*/ 1670 w 44"/>
                  <a:gd name="T23" fmla="*/ 13714 h 34"/>
                  <a:gd name="T24" fmla="*/ 1607 w 44"/>
                  <a:gd name="T25" fmla="*/ 13714 h 34"/>
                  <a:gd name="T26" fmla="*/ 1451 w 44"/>
                  <a:gd name="T27" fmla="*/ 10902 h 34"/>
                  <a:gd name="T28" fmla="*/ 967 w 44"/>
                  <a:gd name="T29" fmla="*/ 10095 h 34"/>
                  <a:gd name="T30" fmla="*/ 488 w 44"/>
                  <a:gd name="T31" fmla="*/ 10902 h 34"/>
                  <a:gd name="T32" fmla="*/ 0 w 44"/>
                  <a:gd name="T33" fmla="*/ 12611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4" h="34">
                    <a:moveTo>
                      <a:pt x="0" y="31"/>
                    </a:moveTo>
                    <a:lnTo>
                      <a:pt x="0" y="28"/>
                    </a:lnTo>
                    <a:lnTo>
                      <a:pt x="0" y="21"/>
                    </a:lnTo>
                    <a:lnTo>
                      <a:pt x="4" y="12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36" y="3"/>
                    </a:lnTo>
                    <a:lnTo>
                      <a:pt x="41" y="12"/>
                    </a:lnTo>
                    <a:lnTo>
                      <a:pt x="42" y="24"/>
                    </a:lnTo>
                    <a:lnTo>
                      <a:pt x="44" y="28"/>
                    </a:lnTo>
                    <a:lnTo>
                      <a:pt x="44" y="31"/>
                    </a:lnTo>
                    <a:lnTo>
                      <a:pt x="41" y="34"/>
                    </a:lnTo>
                    <a:lnTo>
                      <a:pt x="39" y="34"/>
                    </a:lnTo>
                    <a:lnTo>
                      <a:pt x="35" y="27"/>
                    </a:lnTo>
                    <a:lnTo>
                      <a:pt x="24" y="25"/>
                    </a:lnTo>
                    <a:lnTo>
                      <a:pt x="12" y="27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4DB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3" name="Freeform 48">
                <a:extLst>
                  <a:ext uri="{FF2B5EF4-FFF2-40B4-BE49-F238E27FC236}">
                    <a16:creationId xmlns:a16="http://schemas.microsoft.com/office/drawing/2014/main" id="{F90ACD02-AE16-DE30-2D82-8DE0CA473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" y="1053"/>
                <a:ext cx="51" cy="53"/>
              </a:xfrm>
              <a:custGeom>
                <a:avLst/>
                <a:gdLst>
                  <a:gd name="T0" fmla="*/ 0 w 32"/>
                  <a:gd name="T1" fmla="*/ 8603 h 25"/>
                  <a:gd name="T2" fmla="*/ 0 w 32"/>
                  <a:gd name="T3" fmla="*/ 7717 h 25"/>
                  <a:gd name="T4" fmla="*/ 0 w 32"/>
                  <a:gd name="T5" fmla="*/ 5353 h 25"/>
                  <a:gd name="T6" fmla="*/ 134 w 32"/>
                  <a:gd name="T7" fmla="*/ 2909 h 25"/>
                  <a:gd name="T8" fmla="*/ 470 w 32"/>
                  <a:gd name="T9" fmla="*/ 341 h 25"/>
                  <a:gd name="T10" fmla="*/ 834 w 32"/>
                  <a:gd name="T11" fmla="*/ 0 h 25"/>
                  <a:gd name="T12" fmla="*/ 1073 w 32"/>
                  <a:gd name="T13" fmla="*/ 1191 h 25"/>
                  <a:gd name="T14" fmla="*/ 1194 w 32"/>
                  <a:gd name="T15" fmla="*/ 3640 h 25"/>
                  <a:gd name="T16" fmla="*/ 1262 w 32"/>
                  <a:gd name="T17" fmla="*/ 7375 h 25"/>
                  <a:gd name="T18" fmla="*/ 1329 w 32"/>
                  <a:gd name="T19" fmla="*/ 8603 h 25"/>
                  <a:gd name="T20" fmla="*/ 1329 w 32"/>
                  <a:gd name="T21" fmla="*/ 9792 h 25"/>
                  <a:gd name="T22" fmla="*/ 1194 w 32"/>
                  <a:gd name="T23" fmla="*/ 10140 h 25"/>
                  <a:gd name="T24" fmla="*/ 1130 w 32"/>
                  <a:gd name="T25" fmla="*/ 10140 h 25"/>
                  <a:gd name="T26" fmla="*/ 1073 w 32"/>
                  <a:gd name="T27" fmla="*/ 8603 h 25"/>
                  <a:gd name="T28" fmla="*/ 749 w 32"/>
                  <a:gd name="T29" fmla="*/ 8603 h 25"/>
                  <a:gd name="T30" fmla="*/ 341 w 32"/>
                  <a:gd name="T31" fmla="*/ 8603 h 25"/>
                  <a:gd name="T32" fmla="*/ 0 w 32"/>
                  <a:gd name="T33" fmla="*/ 8603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25">
                    <a:moveTo>
                      <a:pt x="0" y="21"/>
                    </a:moveTo>
                    <a:lnTo>
                      <a:pt x="0" y="19"/>
                    </a:lnTo>
                    <a:lnTo>
                      <a:pt x="0" y="13"/>
                    </a:lnTo>
                    <a:lnTo>
                      <a:pt x="3" y="7"/>
                    </a:lnTo>
                    <a:lnTo>
                      <a:pt x="11" y="1"/>
                    </a:lnTo>
                    <a:lnTo>
                      <a:pt x="20" y="0"/>
                    </a:lnTo>
                    <a:lnTo>
                      <a:pt x="26" y="3"/>
                    </a:lnTo>
                    <a:lnTo>
                      <a:pt x="29" y="9"/>
                    </a:lnTo>
                    <a:lnTo>
                      <a:pt x="30" y="18"/>
                    </a:lnTo>
                    <a:lnTo>
                      <a:pt x="32" y="21"/>
                    </a:lnTo>
                    <a:lnTo>
                      <a:pt x="32" y="24"/>
                    </a:lnTo>
                    <a:lnTo>
                      <a:pt x="29" y="25"/>
                    </a:lnTo>
                    <a:lnTo>
                      <a:pt x="27" y="25"/>
                    </a:lnTo>
                    <a:lnTo>
                      <a:pt x="26" y="21"/>
                    </a:lnTo>
                    <a:lnTo>
                      <a:pt x="18" y="21"/>
                    </a:lnTo>
                    <a:lnTo>
                      <a:pt x="8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9ED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4" name="Freeform 49">
                <a:extLst>
                  <a:ext uri="{FF2B5EF4-FFF2-40B4-BE49-F238E27FC236}">
                    <a16:creationId xmlns:a16="http://schemas.microsoft.com/office/drawing/2014/main" id="{D00E16CC-5033-BE4F-244F-C542FA5A9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" y="1060"/>
                <a:ext cx="32" cy="31"/>
              </a:xfrm>
              <a:custGeom>
                <a:avLst/>
                <a:gdLst>
                  <a:gd name="T0" fmla="*/ 0 w 20"/>
                  <a:gd name="T1" fmla="*/ 4032 h 15"/>
                  <a:gd name="T2" fmla="*/ 0 w 20"/>
                  <a:gd name="T3" fmla="*/ 3352 h 15"/>
                  <a:gd name="T4" fmla="*/ 0 w 20"/>
                  <a:gd name="T5" fmla="*/ 2259 h 15"/>
                  <a:gd name="T6" fmla="*/ 0 w 20"/>
                  <a:gd name="T7" fmla="*/ 1316 h 15"/>
                  <a:gd name="T8" fmla="*/ 221 w 20"/>
                  <a:gd name="T9" fmla="*/ 308 h 15"/>
                  <a:gd name="T10" fmla="*/ 504 w 20"/>
                  <a:gd name="T11" fmla="*/ 0 h 15"/>
                  <a:gd name="T12" fmla="*/ 722 w 20"/>
                  <a:gd name="T13" fmla="*/ 308 h 15"/>
                  <a:gd name="T14" fmla="*/ 773 w 20"/>
                  <a:gd name="T15" fmla="*/ 1951 h 15"/>
                  <a:gd name="T16" fmla="*/ 773 w 20"/>
                  <a:gd name="T17" fmla="*/ 4032 h 15"/>
                  <a:gd name="T18" fmla="*/ 861 w 20"/>
                  <a:gd name="T19" fmla="*/ 4377 h 15"/>
                  <a:gd name="T20" fmla="*/ 861 w 20"/>
                  <a:gd name="T21" fmla="*/ 4981 h 15"/>
                  <a:gd name="T22" fmla="*/ 773 w 20"/>
                  <a:gd name="T23" fmla="*/ 4981 h 15"/>
                  <a:gd name="T24" fmla="*/ 722 w 20"/>
                  <a:gd name="T25" fmla="*/ 4981 h 15"/>
                  <a:gd name="T26" fmla="*/ 643 w 20"/>
                  <a:gd name="T27" fmla="*/ 4981 h 15"/>
                  <a:gd name="T28" fmla="*/ 483 w 20"/>
                  <a:gd name="T29" fmla="*/ 4981 h 15"/>
                  <a:gd name="T30" fmla="*/ 221 w 20"/>
                  <a:gd name="T31" fmla="*/ 4981 h 15"/>
                  <a:gd name="T32" fmla="*/ 0 w 20"/>
                  <a:gd name="T33" fmla="*/ 4032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0" h="15">
                    <a:moveTo>
                      <a:pt x="0" y="12"/>
                    </a:moveTo>
                    <a:lnTo>
                      <a:pt x="0" y="10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5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18" y="6"/>
                    </a:lnTo>
                    <a:lnTo>
                      <a:pt x="18" y="12"/>
                    </a:lnTo>
                    <a:lnTo>
                      <a:pt x="20" y="13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7" y="15"/>
                    </a:lnTo>
                    <a:lnTo>
                      <a:pt x="15" y="15"/>
                    </a:lnTo>
                    <a:lnTo>
                      <a:pt x="11" y="15"/>
                    </a:lnTo>
                    <a:lnTo>
                      <a:pt x="5" y="1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5" name="Freeform 50">
                <a:extLst>
                  <a:ext uri="{FF2B5EF4-FFF2-40B4-BE49-F238E27FC236}">
                    <a16:creationId xmlns:a16="http://schemas.microsoft.com/office/drawing/2014/main" id="{2464275D-E9EC-4B1D-75F0-C00369EDB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005"/>
                <a:ext cx="82" cy="93"/>
              </a:xfrm>
              <a:custGeom>
                <a:avLst/>
                <a:gdLst>
                  <a:gd name="T0" fmla="*/ 0 w 52"/>
                  <a:gd name="T1" fmla="*/ 17543 h 44"/>
                  <a:gd name="T2" fmla="*/ 0 w 52"/>
                  <a:gd name="T3" fmla="*/ 15449 h 44"/>
                  <a:gd name="T4" fmla="*/ 129 w 52"/>
                  <a:gd name="T5" fmla="*/ 11862 h 44"/>
                  <a:gd name="T6" fmla="*/ 216 w 52"/>
                  <a:gd name="T7" fmla="*/ 7129 h 44"/>
                  <a:gd name="T8" fmla="*/ 505 w 52"/>
                  <a:gd name="T9" fmla="*/ 2872 h 44"/>
                  <a:gd name="T10" fmla="*/ 930 w 52"/>
                  <a:gd name="T11" fmla="*/ 340 h 44"/>
                  <a:gd name="T12" fmla="*/ 1255 w 52"/>
                  <a:gd name="T13" fmla="*/ 0 h 44"/>
                  <a:gd name="T14" fmla="*/ 1522 w 52"/>
                  <a:gd name="T15" fmla="*/ 340 h 44"/>
                  <a:gd name="T16" fmla="*/ 1760 w 52"/>
                  <a:gd name="T17" fmla="*/ 2872 h 44"/>
                  <a:gd name="T18" fmla="*/ 1862 w 52"/>
                  <a:gd name="T19" fmla="*/ 6070 h 44"/>
                  <a:gd name="T20" fmla="*/ 1979 w 52"/>
                  <a:gd name="T21" fmla="*/ 9623 h 44"/>
                  <a:gd name="T22" fmla="*/ 1979 w 52"/>
                  <a:gd name="T23" fmla="*/ 11521 h 44"/>
                  <a:gd name="T24" fmla="*/ 1979 w 52"/>
                  <a:gd name="T25" fmla="*/ 12830 h 44"/>
                  <a:gd name="T26" fmla="*/ 1979 w 52"/>
                  <a:gd name="T27" fmla="*/ 12830 h 44"/>
                  <a:gd name="T28" fmla="*/ 1943 w 52"/>
                  <a:gd name="T29" fmla="*/ 11862 h 44"/>
                  <a:gd name="T30" fmla="*/ 1843 w 52"/>
                  <a:gd name="T31" fmla="*/ 11521 h 44"/>
                  <a:gd name="T32" fmla="*/ 1651 w 52"/>
                  <a:gd name="T33" fmla="*/ 10718 h 44"/>
                  <a:gd name="T34" fmla="*/ 1405 w 52"/>
                  <a:gd name="T35" fmla="*/ 10718 h 44"/>
                  <a:gd name="T36" fmla="*/ 1061 w 52"/>
                  <a:gd name="T37" fmla="*/ 11862 h 44"/>
                  <a:gd name="T38" fmla="*/ 590 w 52"/>
                  <a:gd name="T39" fmla="*/ 13929 h 44"/>
                  <a:gd name="T40" fmla="*/ 0 w 52"/>
                  <a:gd name="T41" fmla="*/ 17543 h 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2" h="44">
                    <a:moveTo>
                      <a:pt x="0" y="44"/>
                    </a:moveTo>
                    <a:lnTo>
                      <a:pt x="0" y="39"/>
                    </a:lnTo>
                    <a:lnTo>
                      <a:pt x="3" y="30"/>
                    </a:lnTo>
                    <a:lnTo>
                      <a:pt x="6" y="18"/>
                    </a:lnTo>
                    <a:lnTo>
                      <a:pt x="13" y="7"/>
                    </a:lnTo>
                    <a:lnTo>
                      <a:pt x="24" y="1"/>
                    </a:lnTo>
                    <a:lnTo>
                      <a:pt x="33" y="0"/>
                    </a:lnTo>
                    <a:lnTo>
                      <a:pt x="40" y="1"/>
                    </a:lnTo>
                    <a:lnTo>
                      <a:pt x="46" y="7"/>
                    </a:lnTo>
                    <a:lnTo>
                      <a:pt x="49" y="15"/>
                    </a:lnTo>
                    <a:lnTo>
                      <a:pt x="52" y="24"/>
                    </a:lnTo>
                    <a:lnTo>
                      <a:pt x="52" y="29"/>
                    </a:lnTo>
                    <a:lnTo>
                      <a:pt x="52" y="32"/>
                    </a:lnTo>
                    <a:lnTo>
                      <a:pt x="51" y="30"/>
                    </a:lnTo>
                    <a:lnTo>
                      <a:pt x="48" y="29"/>
                    </a:lnTo>
                    <a:lnTo>
                      <a:pt x="43" y="27"/>
                    </a:lnTo>
                    <a:lnTo>
                      <a:pt x="37" y="27"/>
                    </a:lnTo>
                    <a:lnTo>
                      <a:pt x="28" y="30"/>
                    </a:lnTo>
                    <a:lnTo>
                      <a:pt x="15" y="3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6" name="Freeform 51">
                <a:extLst>
                  <a:ext uri="{FF2B5EF4-FFF2-40B4-BE49-F238E27FC236}">
                    <a16:creationId xmlns:a16="http://schemas.microsoft.com/office/drawing/2014/main" id="{8738547B-DB72-9097-0F9B-D9BD51481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005"/>
                <a:ext cx="82" cy="93"/>
              </a:xfrm>
              <a:custGeom>
                <a:avLst/>
                <a:gdLst>
                  <a:gd name="T0" fmla="*/ 0 w 52"/>
                  <a:gd name="T1" fmla="*/ 17543 h 44"/>
                  <a:gd name="T2" fmla="*/ 0 w 52"/>
                  <a:gd name="T3" fmla="*/ 17543 h 44"/>
                  <a:gd name="T4" fmla="*/ 0 w 52"/>
                  <a:gd name="T5" fmla="*/ 15449 h 44"/>
                  <a:gd name="T6" fmla="*/ 129 w 52"/>
                  <a:gd name="T7" fmla="*/ 11862 h 44"/>
                  <a:gd name="T8" fmla="*/ 216 w 52"/>
                  <a:gd name="T9" fmla="*/ 7129 h 44"/>
                  <a:gd name="T10" fmla="*/ 505 w 52"/>
                  <a:gd name="T11" fmla="*/ 2872 h 44"/>
                  <a:gd name="T12" fmla="*/ 505 w 52"/>
                  <a:gd name="T13" fmla="*/ 2872 h 44"/>
                  <a:gd name="T14" fmla="*/ 930 w 52"/>
                  <a:gd name="T15" fmla="*/ 340 h 44"/>
                  <a:gd name="T16" fmla="*/ 1255 w 52"/>
                  <a:gd name="T17" fmla="*/ 0 h 44"/>
                  <a:gd name="T18" fmla="*/ 1522 w 52"/>
                  <a:gd name="T19" fmla="*/ 340 h 44"/>
                  <a:gd name="T20" fmla="*/ 1760 w 52"/>
                  <a:gd name="T21" fmla="*/ 2872 h 44"/>
                  <a:gd name="T22" fmla="*/ 1760 w 52"/>
                  <a:gd name="T23" fmla="*/ 2872 h 44"/>
                  <a:gd name="T24" fmla="*/ 1862 w 52"/>
                  <a:gd name="T25" fmla="*/ 6070 h 44"/>
                  <a:gd name="T26" fmla="*/ 1979 w 52"/>
                  <a:gd name="T27" fmla="*/ 9623 h 44"/>
                  <a:gd name="T28" fmla="*/ 1979 w 52"/>
                  <a:gd name="T29" fmla="*/ 11521 h 44"/>
                  <a:gd name="T30" fmla="*/ 1979 w 52"/>
                  <a:gd name="T31" fmla="*/ 12830 h 44"/>
                  <a:gd name="T32" fmla="*/ 1979 w 52"/>
                  <a:gd name="T33" fmla="*/ 12830 h 44"/>
                  <a:gd name="T34" fmla="*/ 1979 w 52"/>
                  <a:gd name="T35" fmla="*/ 12830 h 44"/>
                  <a:gd name="T36" fmla="*/ 1943 w 52"/>
                  <a:gd name="T37" fmla="*/ 11862 h 44"/>
                  <a:gd name="T38" fmla="*/ 1843 w 52"/>
                  <a:gd name="T39" fmla="*/ 11521 h 44"/>
                  <a:gd name="T40" fmla="*/ 1651 w 52"/>
                  <a:gd name="T41" fmla="*/ 10718 h 44"/>
                  <a:gd name="T42" fmla="*/ 1405 w 52"/>
                  <a:gd name="T43" fmla="*/ 10718 h 44"/>
                  <a:gd name="T44" fmla="*/ 1061 w 52"/>
                  <a:gd name="T45" fmla="*/ 11862 h 44"/>
                  <a:gd name="T46" fmla="*/ 590 w 52"/>
                  <a:gd name="T47" fmla="*/ 13929 h 44"/>
                  <a:gd name="T48" fmla="*/ 0 w 52"/>
                  <a:gd name="T49" fmla="*/ 17543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0" y="44"/>
                    </a:moveTo>
                    <a:lnTo>
                      <a:pt x="0" y="44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6" y="18"/>
                    </a:lnTo>
                    <a:lnTo>
                      <a:pt x="13" y="7"/>
                    </a:lnTo>
                    <a:lnTo>
                      <a:pt x="24" y="1"/>
                    </a:lnTo>
                    <a:lnTo>
                      <a:pt x="33" y="0"/>
                    </a:lnTo>
                    <a:lnTo>
                      <a:pt x="40" y="1"/>
                    </a:lnTo>
                    <a:lnTo>
                      <a:pt x="46" y="7"/>
                    </a:lnTo>
                    <a:lnTo>
                      <a:pt x="49" y="15"/>
                    </a:lnTo>
                    <a:lnTo>
                      <a:pt x="52" y="24"/>
                    </a:lnTo>
                    <a:lnTo>
                      <a:pt x="52" y="29"/>
                    </a:lnTo>
                    <a:lnTo>
                      <a:pt x="52" y="32"/>
                    </a:lnTo>
                    <a:lnTo>
                      <a:pt x="51" y="30"/>
                    </a:lnTo>
                    <a:lnTo>
                      <a:pt x="48" y="29"/>
                    </a:lnTo>
                    <a:lnTo>
                      <a:pt x="43" y="27"/>
                    </a:lnTo>
                    <a:lnTo>
                      <a:pt x="37" y="27"/>
                    </a:lnTo>
                    <a:lnTo>
                      <a:pt x="28" y="30"/>
                    </a:lnTo>
                    <a:lnTo>
                      <a:pt x="15" y="35"/>
                    </a:lnTo>
                    <a:lnTo>
                      <a:pt x="0" y="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7" name="Freeform 52">
                <a:extLst>
                  <a:ext uri="{FF2B5EF4-FFF2-40B4-BE49-F238E27FC236}">
                    <a16:creationId xmlns:a16="http://schemas.microsoft.com/office/drawing/2014/main" id="{86E38F28-215F-7E00-0F60-DC6B8A0DB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1005"/>
                <a:ext cx="40" cy="25"/>
              </a:xfrm>
              <a:custGeom>
                <a:avLst/>
                <a:gdLst>
                  <a:gd name="T0" fmla="*/ 1070 w 25"/>
                  <a:gd name="T1" fmla="*/ 1375 h 12"/>
                  <a:gd name="T2" fmla="*/ 1070 w 25"/>
                  <a:gd name="T3" fmla="*/ 1375 h 12"/>
                  <a:gd name="T4" fmla="*/ 1029 w 25"/>
                  <a:gd name="T5" fmla="*/ 2540 h 12"/>
                  <a:gd name="T6" fmla="*/ 906 w 25"/>
                  <a:gd name="T7" fmla="*/ 3256 h 12"/>
                  <a:gd name="T8" fmla="*/ 773 w 25"/>
                  <a:gd name="T9" fmla="*/ 3615 h 12"/>
                  <a:gd name="T10" fmla="*/ 504 w 25"/>
                  <a:gd name="T11" fmla="*/ 4240 h 12"/>
                  <a:gd name="T12" fmla="*/ 302 w 25"/>
                  <a:gd name="T13" fmla="*/ 4240 h 12"/>
                  <a:gd name="T14" fmla="*/ 171 w 25"/>
                  <a:gd name="T15" fmla="*/ 3615 h 12"/>
                  <a:gd name="T16" fmla="*/ 54 w 25"/>
                  <a:gd name="T17" fmla="*/ 3256 h 12"/>
                  <a:gd name="T18" fmla="*/ 0 w 25"/>
                  <a:gd name="T19" fmla="*/ 2540 h 12"/>
                  <a:gd name="T20" fmla="*/ 302 w 25"/>
                  <a:gd name="T21" fmla="*/ 1058 h 12"/>
                  <a:gd name="T22" fmla="*/ 566 w 25"/>
                  <a:gd name="T23" fmla="*/ 0 h 12"/>
                  <a:gd name="T24" fmla="*/ 906 w 25"/>
                  <a:gd name="T25" fmla="*/ 317 h 12"/>
                  <a:gd name="T26" fmla="*/ 1070 w 25"/>
                  <a:gd name="T27" fmla="*/ 1375 h 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" h="12">
                    <a:moveTo>
                      <a:pt x="25" y="4"/>
                    </a:moveTo>
                    <a:lnTo>
                      <a:pt x="25" y="4"/>
                    </a:lnTo>
                    <a:lnTo>
                      <a:pt x="24" y="7"/>
                    </a:lnTo>
                    <a:lnTo>
                      <a:pt x="21" y="9"/>
                    </a:lnTo>
                    <a:lnTo>
                      <a:pt x="18" y="10"/>
                    </a:lnTo>
                    <a:lnTo>
                      <a:pt x="12" y="12"/>
                    </a:lnTo>
                    <a:lnTo>
                      <a:pt x="7" y="12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7" y="3"/>
                    </a:lnTo>
                    <a:lnTo>
                      <a:pt x="13" y="0"/>
                    </a:lnTo>
                    <a:lnTo>
                      <a:pt x="21" y="1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8" name="Freeform 53">
                <a:extLst>
                  <a:ext uri="{FF2B5EF4-FFF2-40B4-BE49-F238E27FC236}">
                    <a16:creationId xmlns:a16="http://schemas.microsoft.com/office/drawing/2014/main" id="{DA9B713C-CF20-FAA2-A79A-389A90AD9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1005"/>
                <a:ext cx="40" cy="25"/>
              </a:xfrm>
              <a:custGeom>
                <a:avLst/>
                <a:gdLst>
                  <a:gd name="T0" fmla="*/ 1070 w 25"/>
                  <a:gd name="T1" fmla="*/ 1375 h 12"/>
                  <a:gd name="T2" fmla="*/ 1070 w 25"/>
                  <a:gd name="T3" fmla="*/ 1375 h 12"/>
                  <a:gd name="T4" fmla="*/ 1070 w 25"/>
                  <a:gd name="T5" fmla="*/ 1375 h 12"/>
                  <a:gd name="T6" fmla="*/ 1029 w 25"/>
                  <a:gd name="T7" fmla="*/ 2540 h 12"/>
                  <a:gd name="T8" fmla="*/ 906 w 25"/>
                  <a:gd name="T9" fmla="*/ 3256 h 12"/>
                  <a:gd name="T10" fmla="*/ 773 w 25"/>
                  <a:gd name="T11" fmla="*/ 3615 h 12"/>
                  <a:gd name="T12" fmla="*/ 504 w 25"/>
                  <a:gd name="T13" fmla="*/ 4240 h 12"/>
                  <a:gd name="T14" fmla="*/ 504 w 25"/>
                  <a:gd name="T15" fmla="*/ 4240 h 12"/>
                  <a:gd name="T16" fmla="*/ 302 w 25"/>
                  <a:gd name="T17" fmla="*/ 4240 h 12"/>
                  <a:gd name="T18" fmla="*/ 171 w 25"/>
                  <a:gd name="T19" fmla="*/ 3615 h 12"/>
                  <a:gd name="T20" fmla="*/ 54 w 25"/>
                  <a:gd name="T21" fmla="*/ 3256 h 12"/>
                  <a:gd name="T22" fmla="*/ 0 w 25"/>
                  <a:gd name="T23" fmla="*/ 2540 h 12"/>
                  <a:gd name="T24" fmla="*/ 0 w 25"/>
                  <a:gd name="T25" fmla="*/ 2540 h 12"/>
                  <a:gd name="T26" fmla="*/ 302 w 25"/>
                  <a:gd name="T27" fmla="*/ 1058 h 12"/>
                  <a:gd name="T28" fmla="*/ 566 w 25"/>
                  <a:gd name="T29" fmla="*/ 0 h 12"/>
                  <a:gd name="T30" fmla="*/ 906 w 25"/>
                  <a:gd name="T31" fmla="*/ 317 h 12"/>
                  <a:gd name="T32" fmla="*/ 1070 w 25"/>
                  <a:gd name="T33" fmla="*/ 1375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5" h="12">
                    <a:moveTo>
                      <a:pt x="25" y="4"/>
                    </a:moveTo>
                    <a:lnTo>
                      <a:pt x="25" y="4"/>
                    </a:lnTo>
                    <a:lnTo>
                      <a:pt x="24" y="7"/>
                    </a:lnTo>
                    <a:lnTo>
                      <a:pt x="21" y="9"/>
                    </a:lnTo>
                    <a:lnTo>
                      <a:pt x="18" y="10"/>
                    </a:lnTo>
                    <a:lnTo>
                      <a:pt x="12" y="12"/>
                    </a:lnTo>
                    <a:lnTo>
                      <a:pt x="7" y="12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7" y="3"/>
                    </a:lnTo>
                    <a:lnTo>
                      <a:pt x="13" y="0"/>
                    </a:lnTo>
                    <a:lnTo>
                      <a:pt x="21" y="1"/>
                    </a:lnTo>
                    <a:lnTo>
                      <a:pt x="2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9" name="Freeform 54">
                <a:extLst>
                  <a:ext uri="{FF2B5EF4-FFF2-40B4-BE49-F238E27FC236}">
                    <a16:creationId xmlns:a16="http://schemas.microsoft.com/office/drawing/2014/main" id="{9D80CCA2-434A-FB64-DC89-C6528187AA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1013"/>
                <a:ext cx="36" cy="36"/>
              </a:xfrm>
              <a:custGeom>
                <a:avLst/>
                <a:gdLst>
                  <a:gd name="T0" fmla="*/ 828 w 23"/>
                  <a:gd name="T1" fmla="*/ 1188 h 17"/>
                  <a:gd name="T2" fmla="*/ 828 w 23"/>
                  <a:gd name="T3" fmla="*/ 2090 h 17"/>
                  <a:gd name="T4" fmla="*/ 828 w 23"/>
                  <a:gd name="T5" fmla="*/ 2090 h 17"/>
                  <a:gd name="T6" fmla="*/ 828 w 23"/>
                  <a:gd name="T7" fmla="*/ 2090 h 17"/>
                  <a:gd name="T8" fmla="*/ 828 w 23"/>
                  <a:gd name="T9" fmla="*/ 2090 h 17"/>
                  <a:gd name="T10" fmla="*/ 779 w 23"/>
                  <a:gd name="T11" fmla="*/ 3960 h 17"/>
                  <a:gd name="T12" fmla="*/ 725 w 23"/>
                  <a:gd name="T13" fmla="*/ 5328 h 17"/>
                  <a:gd name="T14" fmla="*/ 571 w 23"/>
                  <a:gd name="T15" fmla="*/ 6476 h 17"/>
                  <a:gd name="T16" fmla="*/ 463 w 23"/>
                  <a:gd name="T17" fmla="*/ 6857 h 17"/>
                  <a:gd name="T18" fmla="*/ 296 w 23"/>
                  <a:gd name="T19" fmla="*/ 6476 h 17"/>
                  <a:gd name="T20" fmla="*/ 189 w 23"/>
                  <a:gd name="T21" fmla="*/ 5328 h 17"/>
                  <a:gd name="T22" fmla="*/ 77 w 23"/>
                  <a:gd name="T23" fmla="*/ 3960 h 17"/>
                  <a:gd name="T24" fmla="*/ 0 w 23"/>
                  <a:gd name="T25" fmla="*/ 2090 h 17"/>
                  <a:gd name="T26" fmla="*/ 0 w 23"/>
                  <a:gd name="T27" fmla="*/ 2090 h 17"/>
                  <a:gd name="T28" fmla="*/ 77 w 23"/>
                  <a:gd name="T29" fmla="*/ 1188 h 17"/>
                  <a:gd name="T30" fmla="*/ 121 w 23"/>
                  <a:gd name="T31" fmla="*/ 1188 h 17"/>
                  <a:gd name="T32" fmla="*/ 121 w 23"/>
                  <a:gd name="T33" fmla="*/ 1188 h 17"/>
                  <a:gd name="T34" fmla="*/ 296 w 23"/>
                  <a:gd name="T35" fmla="*/ 722 h 17"/>
                  <a:gd name="T36" fmla="*/ 498 w 23"/>
                  <a:gd name="T37" fmla="*/ 0 h 17"/>
                  <a:gd name="T38" fmla="*/ 698 w 23"/>
                  <a:gd name="T39" fmla="*/ 722 h 17"/>
                  <a:gd name="T40" fmla="*/ 828 w 23"/>
                  <a:gd name="T41" fmla="*/ 1188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3" h="17">
                    <a:moveTo>
                      <a:pt x="23" y="3"/>
                    </a:moveTo>
                    <a:lnTo>
                      <a:pt x="23" y="5"/>
                    </a:lnTo>
                    <a:lnTo>
                      <a:pt x="22" y="10"/>
                    </a:lnTo>
                    <a:lnTo>
                      <a:pt x="20" y="13"/>
                    </a:lnTo>
                    <a:lnTo>
                      <a:pt x="16" y="16"/>
                    </a:lnTo>
                    <a:lnTo>
                      <a:pt x="13" y="17"/>
                    </a:lnTo>
                    <a:lnTo>
                      <a:pt x="8" y="16"/>
                    </a:lnTo>
                    <a:lnTo>
                      <a:pt x="5" y="13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0" name="Freeform 55">
                <a:extLst>
                  <a:ext uri="{FF2B5EF4-FFF2-40B4-BE49-F238E27FC236}">
                    <a16:creationId xmlns:a16="http://schemas.microsoft.com/office/drawing/2014/main" id="{8F07E969-F97A-B02D-6160-4B923ABB4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1013"/>
                <a:ext cx="36" cy="36"/>
              </a:xfrm>
              <a:custGeom>
                <a:avLst/>
                <a:gdLst>
                  <a:gd name="T0" fmla="*/ 828 w 23"/>
                  <a:gd name="T1" fmla="*/ 1188 h 17"/>
                  <a:gd name="T2" fmla="*/ 828 w 23"/>
                  <a:gd name="T3" fmla="*/ 1188 h 17"/>
                  <a:gd name="T4" fmla="*/ 828 w 23"/>
                  <a:gd name="T5" fmla="*/ 2090 h 17"/>
                  <a:gd name="T6" fmla="*/ 828 w 23"/>
                  <a:gd name="T7" fmla="*/ 2090 h 17"/>
                  <a:gd name="T8" fmla="*/ 828 w 23"/>
                  <a:gd name="T9" fmla="*/ 2090 h 17"/>
                  <a:gd name="T10" fmla="*/ 828 w 23"/>
                  <a:gd name="T11" fmla="*/ 2090 h 17"/>
                  <a:gd name="T12" fmla="*/ 828 w 23"/>
                  <a:gd name="T13" fmla="*/ 2090 h 17"/>
                  <a:gd name="T14" fmla="*/ 779 w 23"/>
                  <a:gd name="T15" fmla="*/ 3960 h 17"/>
                  <a:gd name="T16" fmla="*/ 725 w 23"/>
                  <a:gd name="T17" fmla="*/ 5328 h 17"/>
                  <a:gd name="T18" fmla="*/ 571 w 23"/>
                  <a:gd name="T19" fmla="*/ 6476 h 17"/>
                  <a:gd name="T20" fmla="*/ 463 w 23"/>
                  <a:gd name="T21" fmla="*/ 6857 h 17"/>
                  <a:gd name="T22" fmla="*/ 463 w 23"/>
                  <a:gd name="T23" fmla="*/ 6857 h 17"/>
                  <a:gd name="T24" fmla="*/ 296 w 23"/>
                  <a:gd name="T25" fmla="*/ 6476 h 17"/>
                  <a:gd name="T26" fmla="*/ 189 w 23"/>
                  <a:gd name="T27" fmla="*/ 5328 h 17"/>
                  <a:gd name="T28" fmla="*/ 77 w 23"/>
                  <a:gd name="T29" fmla="*/ 3960 h 17"/>
                  <a:gd name="T30" fmla="*/ 0 w 23"/>
                  <a:gd name="T31" fmla="*/ 2090 h 17"/>
                  <a:gd name="T32" fmla="*/ 0 w 23"/>
                  <a:gd name="T33" fmla="*/ 2090 h 17"/>
                  <a:gd name="T34" fmla="*/ 0 w 23"/>
                  <a:gd name="T35" fmla="*/ 2090 h 17"/>
                  <a:gd name="T36" fmla="*/ 77 w 23"/>
                  <a:gd name="T37" fmla="*/ 1188 h 17"/>
                  <a:gd name="T38" fmla="*/ 121 w 23"/>
                  <a:gd name="T39" fmla="*/ 1188 h 17"/>
                  <a:gd name="T40" fmla="*/ 121 w 23"/>
                  <a:gd name="T41" fmla="*/ 1188 h 17"/>
                  <a:gd name="T42" fmla="*/ 121 w 23"/>
                  <a:gd name="T43" fmla="*/ 1188 h 17"/>
                  <a:gd name="T44" fmla="*/ 296 w 23"/>
                  <a:gd name="T45" fmla="*/ 722 h 17"/>
                  <a:gd name="T46" fmla="*/ 498 w 23"/>
                  <a:gd name="T47" fmla="*/ 0 h 17"/>
                  <a:gd name="T48" fmla="*/ 698 w 23"/>
                  <a:gd name="T49" fmla="*/ 722 h 17"/>
                  <a:gd name="T50" fmla="*/ 828 w 23"/>
                  <a:gd name="T51" fmla="*/ 1188 h 1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3" h="17">
                    <a:moveTo>
                      <a:pt x="23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2" y="10"/>
                    </a:lnTo>
                    <a:lnTo>
                      <a:pt x="20" y="13"/>
                    </a:lnTo>
                    <a:lnTo>
                      <a:pt x="16" y="16"/>
                    </a:lnTo>
                    <a:lnTo>
                      <a:pt x="13" y="17"/>
                    </a:lnTo>
                    <a:lnTo>
                      <a:pt x="8" y="16"/>
                    </a:lnTo>
                    <a:lnTo>
                      <a:pt x="5" y="13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2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1" name="Freeform 56">
                <a:extLst>
                  <a:ext uri="{FF2B5EF4-FFF2-40B4-BE49-F238E27FC236}">
                    <a16:creationId xmlns:a16="http://schemas.microsoft.com/office/drawing/2014/main" id="{80FA291A-91A3-4D56-DC42-7646029B3B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845"/>
                <a:ext cx="248" cy="156"/>
              </a:xfrm>
              <a:custGeom>
                <a:avLst/>
                <a:gdLst>
                  <a:gd name="T0" fmla="*/ 689 w 157"/>
                  <a:gd name="T1" fmla="*/ 28892 h 74"/>
                  <a:gd name="T2" fmla="*/ 512 w 157"/>
                  <a:gd name="T3" fmla="*/ 28518 h 74"/>
                  <a:gd name="T4" fmla="*/ 216 w 157"/>
                  <a:gd name="T5" fmla="*/ 25363 h 74"/>
                  <a:gd name="T6" fmla="*/ 0 w 157"/>
                  <a:gd name="T7" fmla="*/ 20742 h 74"/>
                  <a:gd name="T8" fmla="*/ 216 w 157"/>
                  <a:gd name="T9" fmla="*/ 13332 h 74"/>
                  <a:gd name="T10" fmla="*/ 461 w 157"/>
                  <a:gd name="T11" fmla="*/ 8871 h 74"/>
                  <a:gd name="T12" fmla="*/ 689 w 157"/>
                  <a:gd name="T13" fmla="*/ 5527 h 74"/>
                  <a:gd name="T14" fmla="*/ 934 w 157"/>
                  <a:gd name="T15" fmla="*/ 3156 h 74"/>
                  <a:gd name="T16" fmla="*/ 1150 w 157"/>
                  <a:gd name="T17" fmla="*/ 1124 h 74"/>
                  <a:gd name="T18" fmla="*/ 1395 w 157"/>
                  <a:gd name="T19" fmla="*/ 0 h 74"/>
                  <a:gd name="T20" fmla="*/ 1611 w 157"/>
                  <a:gd name="T21" fmla="*/ 710 h 74"/>
                  <a:gd name="T22" fmla="*/ 1937 w 157"/>
                  <a:gd name="T23" fmla="*/ 1996 h 74"/>
                  <a:gd name="T24" fmla="*/ 2204 w 157"/>
                  <a:gd name="T25" fmla="*/ 4208 h 74"/>
                  <a:gd name="T26" fmla="*/ 2752 w 157"/>
                  <a:gd name="T27" fmla="*/ 9501 h 74"/>
                  <a:gd name="T28" fmla="*/ 3137 w 157"/>
                  <a:gd name="T29" fmla="*/ 12368 h 74"/>
                  <a:gd name="T30" fmla="*/ 3354 w 157"/>
                  <a:gd name="T31" fmla="*/ 14812 h 74"/>
                  <a:gd name="T32" fmla="*/ 3481 w 157"/>
                  <a:gd name="T33" fmla="*/ 15897 h 74"/>
                  <a:gd name="T34" fmla="*/ 3802 w 157"/>
                  <a:gd name="T35" fmla="*/ 15524 h 74"/>
                  <a:gd name="T36" fmla="*/ 4347 w 157"/>
                  <a:gd name="T37" fmla="*/ 14812 h 74"/>
                  <a:gd name="T38" fmla="*/ 4834 w 157"/>
                  <a:gd name="T39" fmla="*/ 14398 h 74"/>
                  <a:gd name="T40" fmla="*/ 5088 w 157"/>
                  <a:gd name="T41" fmla="*/ 13705 h 74"/>
                  <a:gd name="T42" fmla="*/ 5298 w 157"/>
                  <a:gd name="T43" fmla="*/ 14398 h 74"/>
                  <a:gd name="T44" fmla="*/ 5630 w 157"/>
                  <a:gd name="T45" fmla="*/ 15524 h 74"/>
                  <a:gd name="T46" fmla="*/ 5889 w 157"/>
                  <a:gd name="T47" fmla="*/ 17892 h 74"/>
                  <a:gd name="T48" fmla="*/ 6091 w 157"/>
                  <a:gd name="T49" fmla="*/ 19395 h 74"/>
                  <a:gd name="T50" fmla="*/ 6091 w 157"/>
                  <a:gd name="T51" fmla="*/ 20358 h 74"/>
                  <a:gd name="T52" fmla="*/ 5873 w 157"/>
                  <a:gd name="T53" fmla="*/ 20358 h 74"/>
                  <a:gd name="T54" fmla="*/ 5415 w 157"/>
                  <a:gd name="T55" fmla="*/ 20358 h 74"/>
                  <a:gd name="T56" fmla="*/ 4955 w 157"/>
                  <a:gd name="T57" fmla="*/ 19017 h 74"/>
                  <a:gd name="T58" fmla="*/ 4364 w 157"/>
                  <a:gd name="T59" fmla="*/ 18372 h 74"/>
                  <a:gd name="T60" fmla="*/ 3802 w 157"/>
                  <a:gd name="T61" fmla="*/ 18372 h 74"/>
                  <a:gd name="T62" fmla="*/ 3221 w 157"/>
                  <a:gd name="T63" fmla="*/ 18372 h 74"/>
                  <a:gd name="T64" fmla="*/ 2752 w 157"/>
                  <a:gd name="T65" fmla="*/ 19017 h 74"/>
                  <a:gd name="T66" fmla="*/ 2330 w 157"/>
                  <a:gd name="T67" fmla="*/ 20358 h 74"/>
                  <a:gd name="T68" fmla="*/ 1937 w 157"/>
                  <a:gd name="T69" fmla="*/ 21865 h 74"/>
                  <a:gd name="T70" fmla="*/ 1600 w 157"/>
                  <a:gd name="T71" fmla="*/ 23860 h 74"/>
                  <a:gd name="T72" fmla="*/ 1278 w 157"/>
                  <a:gd name="T73" fmla="*/ 25363 h 74"/>
                  <a:gd name="T74" fmla="*/ 1054 w 157"/>
                  <a:gd name="T75" fmla="*/ 26446 h 74"/>
                  <a:gd name="T76" fmla="*/ 851 w 157"/>
                  <a:gd name="T77" fmla="*/ 27732 h 74"/>
                  <a:gd name="T78" fmla="*/ 728 w 157"/>
                  <a:gd name="T79" fmla="*/ 28892 h 74"/>
                  <a:gd name="T80" fmla="*/ 689 w 157"/>
                  <a:gd name="T81" fmla="*/ 28892 h 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57" h="74">
                    <a:moveTo>
                      <a:pt x="18" y="74"/>
                    </a:moveTo>
                    <a:lnTo>
                      <a:pt x="13" y="73"/>
                    </a:lnTo>
                    <a:lnTo>
                      <a:pt x="6" y="65"/>
                    </a:lnTo>
                    <a:lnTo>
                      <a:pt x="0" y="53"/>
                    </a:lnTo>
                    <a:lnTo>
                      <a:pt x="6" y="34"/>
                    </a:lnTo>
                    <a:lnTo>
                      <a:pt x="12" y="23"/>
                    </a:lnTo>
                    <a:lnTo>
                      <a:pt x="18" y="14"/>
                    </a:lnTo>
                    <a:lnTo>
                      <a:pt x="24" y="8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2" y="2"/>
                    </a:lnTo>
                    <a:lnTo>
                      <a:pt x="50" y="5"/>
                    </a:lnTo>
                    <a:lnTo>
                      <a:pt x="57" y="11"/>
                    </a:lnTo>
                    <a:lnTo>
                      <a:pt x="71" y="24"/>
                    </a:lnTo>
                    <a:lnTo>
                      <a:pt x="81" y="32"/>
                    </a:lnTo>
                    <a:lnTo>
                      <a:pt x="87" y="38"/>
                    </a:lnTo>
                    <a:lnTo>
                      <a:pt x="90" y="41"/>
                    </a:lnTo>
                    <a:lnTo>
                      <a:pt x="98" y="40"/>
                    </a:lnTo>
                    <a:lnTo>
                      <a:pt x="112" y="38"/>
                    </a:lnTo>
                    <a:lnTo>
                      <a:pt x="125" y="37"/>
                    </a:lnTo>
                    <a:lnTo>
                      <a:pt x="131" y="35"/>
                    </a:lnTo>
                    <a:lnTo>
                      <a:pt x="137" y="37"/>
                    </a:lnTo>
                    <a:lnTo>
                      <a:pt x="145" y="40"/>
                    </a:lnTo>
                    <a:lnTo>
                      <a:pt x="152" y="46"/>
                    </a:lnTo>
                    <a:lnTo>
                      <a:pt x="157" y="50"/>
                    </a:lnTo>
                    <a:lnTo>
                      <a:pt x="157" y="52"/>
                    </a:lnTo>
                    <a:lnTo>
                      <a:pt x="151" y="52"/>
                    </a:lnTo>
                    <a:lnTo>
                      <a:pt x="140" y="52"/>
                    </a:lnTo>
                    <a:lnTo>
                      <a:pt x="128" y="49"/>
                    </a:lnTo>
                    <a:lnTo>
                      <a:pt x="113" y="47"/>
                    </a:lnTo>
                    <a:lnTo>
                      <a:pt x="98" y="47"/>
                    </a:lnTo>
                    <a:lnTo>
                      <a:pt x="83" y="47"/>
                    </a:lnTo>
                    <a:lnTo>
                      <a:pt x="71" y="49"/>
                    </a:lnTo>
                    <a:lnTo>
                      <a:pt x="60" y="52"/>
                    </a:lnTo>
                    <a:lnTo>
                      <a:pt x="50" y="56"/>
                    </a:lnTo>
                    <a:lnTo>
                      <a:pt x="41" y="61"/>
                    </a:lnTo>
                    <a:lnTo>
                      <a:pt x="33" y="65"/>
                    </a:lnTo>
                    <a:lnTo>
                      <a:pt x="27" y="68"/>
                    </a:lnTo>
                    <a:lnTo>
                      <a:pt x="22" y="71"/>
                    </a:lnTo>
                    <a:lnTo>
                      <a:pt x="19" y="74"/>
                    </a:lnTo>
                    <a:lnTo>
                      <a:pt x="18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2" name="Freeform 57">
                <a:extLst>
                  <a:ext uri="{FF2B5EF4-FFF2-40B4-BE49-F238E27FC236}">
                    <a16:creationId xmlns:a16="http://schemas.microsoft.com/office/drawing/2014/main" id="{758B10D3-690A-74C7-3A84-3A71F810E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845"/>
                <a:ext cx="248" cy="156"/>
              </a:xfrm>
              <a:custGeom>
                <a:avLst/>
                <a:gdLst>
                  <a:gd name="T0" fmla="*/ 689 w 157"/>
                  <a:gd name="T1" fmla="*/ 28892 h 74"/>
                  <a:gd name="T2" fmla="*/ 689 w 157"/>
                  <a:gd name="T3" fmla="*/ 28892 h 74"/>
                  <a:gd name="T4" fmla="*/ 512 w 157"/>
                  <a:gd name="T5" fmla="*/ 28518 h 74"/>
                  <a:gd name="T6" fmla="*/ 216 w 157"/>
                  <a:gd name="T7" fmla="*/ 25363 h 74"/>
                  <a:gd name="T8" fmla="*/ 0 w 157"/>
                  <a:gd name="T9" fmla="*/ 20742 h 74"/>
                  <a:gd name="T10" fmla="*/ 216 w 157"/>
                  <a:gd name="T11" fmla="*/ 13332 h 74"/>
                  <a:gd name="T12" fmla="*/ 216 w 157"/>
                  <a:gd name="T13" fmla="*/ 13332 h 74"/>
                  <a:gd name="T14" fmla="*/ 461 w 157"/>
                  <a:gd name="T15" fmla="*/ 8871 h 74"/>
                  <a:gd name="T16" fmla="*/ 689 w 157"/>
                  <a:gd name="T17" fmla="*/ 5527 h 74"/>
                  <a:gd name="T18" fmla="*/ 934 w 157"/>
                  <a:gd name="T19" fmla="*/ 3156 h 74"/>
                  <a:gd name="T20" fmla="*/ 1150 w 157"/>
                  <a:gd name="T21" fmla="*/ 1124 h 74"/>
                  <a:gd name="T22" fmla="*/ 1395 w 157"/>
                  <a:gd name="T23" fmla="*/ 0 h 74"/>
                  <a:gd name="T24" fmla="*/ 1611 w 157"/>
                  <a:gd name="T25" fmla="*/ 710 h 74"/>
                  <a:gd name="T26" fmla="*/ 1937 w 157"/>
                  <a:gd name="T27" fmla="*/ 1996 h 74"/>
                  <a:gd name="T28" fmla="*/ 2204 w 157"/>
                  <a:gd name="T29" fmla="*/ 4208 h 74"/>
                  <a:gd name="T30" fmla="*/ 2204 w 157"/>
                  <a:gd name="T31" fmla="*/ 4208 h 74"/>
                  <a:gd name="T32" fmla="*/ 2752 w 157"/>
                  <a:gd name="T33" fmla="*/ 9501 h 74"/>
                  <a:gd name="T34" fmla="*/ 3137 w 157"/>
                  <a:gd name="T35" fmla="*/ 12368 h 74"/>
                  <a:gd name="T36" fmla="*/ 3354 w 157"/>
                  <a:gd name="T37" fmla="*/ 14812 h 74"/>
                  <a:gd name="T38" fmla="*/ 3481 w 157"/>
                  <a:gd name="T39" fmla="*/ 15897 h 74"/>
                  <a:gd name="T40" fmla="*/ 3481 w 157"/>
                  <a:gd name="T41" fmla="*/ 15897 h 74"/>
                  <a:gd name="T42" fmla="*/ 3802 w 157"/>
                  <a:gd name="T43" fmla="*/ 15524 h 74"/>
                  <a:gd name="T44" fmla="*/ 4347 w 157"/>
                  <a:gd name="T45" fmla="*/ 14812 h 74"/>
                  <a:gd name="T46" fmla="*/ 4834 w 157"/>
                  <a:gd name="T47" fmla="*/ 14398 h 74"/>
                  <a:gd name="T48" fmla="*/ 5088 w 157"/>
                  <a:gd name="T49" fmla="*/ 13705 h 74"/>
                  <a:gd name="T50" fmla="*/ 5088 w 157"/>
                  <a:gd name="T51" fmla="*/ 13705 h 74"/>
                  <a:gd name="T52" fmla="*/ 5298 w 157"/>
                  <a:gd name="T53" fmla="*/ 14398 h 74"/>
                  <a:gd name="T54" fmla="*/ 5630 w 157"/>
                  <a:gd name="T55" fmla="*/ 15524 h 74"/>
                  <a:gd name="T56" fmla="*/ 5889 w 157"/>
                  <a:gd name="T57" fmla="*/ 17892 h 74"/>
                  <a:gd name="T58" fmla="*/ 6091 w 157"/>
                  <a:gd name="T59" fmla="*/ 19395 h 74"/>
                  <a:gd name="T60" fmla="*/ 6091 w 157"/>
                  <a:gd name="T61" fmla="*/ 19395 h 74"/>
                  <a:gd name="T62" fmla="*/ 6091 w 157"/>
                  <a:gd name="T63" fmla="*/ 20358 h 74"/>
                  <a:gd name="T64" fmla="*/ 5873 w 157"/>
                  <a:gd name="T65" fmla="*/ 20358 h 74"/>
                  <a:gd name="T66" fmla="*/ 5415 w 157"/>
                  <a:gd name="T67" fmla="*/ 20358 h 74"/>
                  <a:gd name="T68" fmla="*/ 4955 w 157"/>
                  <a:gd name="T69" fmla="*/ 19017 h 74"/>
                  <a:gd name="T70" fmla="*/ 4364 w 157"/>
                  <a:gd name="T71" fmla="*/ 18372 h 74"/>
                  <a:gd name="T72" fmla="*/ 3802 w 157"/>
                  <a:gd name="T73" fmla="*/ 18372 h 74"/>
                  <a:gd name="T74" fmla="*/ 3221 w 157"/>
                  <a:gd name="T75" fmla="*/ 18372 h 74"/>
                  <a:gd name="T76" fmla="*/ 2752 w 157"/>
                  <a:gd name="T77" fmla="*/ 19017 h 74"/>
                  <a:gd name="T78" fmla="*/ 2752 w 157"/>
                  <a:gd name="T79" fmla="*/ 19017 h 74"/>
                  <a:gd name="T80" fmla="*/ 2330 w 157"/>
                  <a:gd name="T81" fmla="*/ 20358 h 74"/>
                  <a:gd name="T82" fmla="*/ 1937 w 157"/>
                  <a:gd name="T83" fmla="*/ 21865 h 74"/>
                  <a:gd name="T84" fmla="*/ 1600 w 157"/>
                  <a:gd name="T85" fmla="*/ 23860 h 74"/>
                  <a:gd name="T86" fmla="*/ 1278 w 157"/>
                  <a:gd name="T87" fmla="*/ 25363 h 74"/>
                  <a:gd name="T88" fmla="*/ 1054 w 157"/>
                  <a:gd name="T89" fmla="*/ 26446 h 74"/>
                  <a:gd name="T90" fmla="*/ 851 w 157"/>
                  <a:gd name="T91" fmla="*/ 27732 h 74"/>
                  <a:gd name="T92" fmla="*/ 728 w 157"/>
                  <a:gd name="T93" fmla="*/ 28892 h 74"/>
                  <a:gd name="T94" fmla="*/ 689 w 157"/>
                  <a:gd name="T95" fmla="*/ 28892 h 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7" h="74">
                    <a:moveTo>
                      <a:pt x="18" y="74"/>
                    </a:moveTo>
                    <a:lnTo>
                      <a:pt x="18" y="74"/>
                    </a:lnTo>
                    <a:lnTo>
                      <a:pt x="13" y="73"/>
                    </a:lnTo>
                    <a:lnTo>
                      <a:pt x="6" y="65"/>
                    </a:lnTo>
                    <a:lnTo>
                      <a:pt x="0" y="53"/>
                    </a:lnTo>
                    <a:lnTo>
                      <a:pt x="6" y="34"/>
                    </a:lnTo>
                    <a:lnTo>
                      <a:pt x="12" y="23"/>
                    </a:lnTo>
                    <a:lnTo>
                      <a:pt x="18" y="14"/>
                    </a:lnTo>
                    <a:lnTo>
                      <a:pt x="24" y="8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2" y="2"/>
                    </a:lnTo>
                    <a:lnTo>
                      <a:pt x="50" y="5"/>
                    </a:lnTo>
                    <a:lnTo>
                      <a:pt x="57" y="11"/>
                    </a:lnTo>
                    <a:lnTo>
                      <a:pt x="71" y="24"/>
                    </a:lnTo>
                    <a:lnTo>
                      <a:pt x="81" y="32"/>
                    </a:lnTo>
                    <a:lnTo>
                      <a:pt x="87" y="38"/>
                    </a:lnTo>
                    <a:lnTo>
                      <a:pt x="90" y="41"/>
                    </a:lnTo>
                    <a:lnTo>
                      <a:pt x="98" y="40"/>
                    </a:lnTo>
                    <a:lnTo>
                      <a:pt x="112" y="38"/>
                    </a:lnTo>
                    <a:lnTo>
                      <a:pt x="125" y="37"/>
                    </a:lnTo>
                    <a:lnTo>
                      <a:pt x="131" y="35"/>
                    </a:lnTo>
                    <a:lnTo>
                      <a:pt x="137" y="37"/>
                    </a:lnTo>
                    <a:lnTo>
                      <a:pt x="145" y="40"/>
                    </a:lnTo>
                    <a:lnTo>
                      <a:pt x="152" y="46"/>
                    </a:lnTo>
                    <a:lnTo>
                      <a:pt x="157" y="50"/>
                    </a:lnTo>
                    <a:lnTo>
                      <a:pt x="157" y="52"/>
                    </a:lnTo>
                    <a:lnTo>
                      <a:pt x="151" y="52"/>
                    </a:lnTo>
                    <a:lnTo>
                      <a:pt x="140" y="52"/>
                    </a:lnTo>
                    <a:lnTo>
                      <a:pt x="128" y="49"/>
                    </a:lnTo>
                    <a:lnTo>
                      <a:pt x="113" y="47"/>
                    </a:lnTo>
                    <a:lnTo>
                      <a:pt x="98" y="47"/>
                    </a:lnTo>
                    <a:lnTo>
                      <a:pt x="83" y="47"/>
                    </a:lnTo>
                    <a:lnTo>
                      <a:pt x="71" y="49"/>
                    </a:lnTo>
                    <a:lnTo>
                      <a:pt x="60" y="52"/>
                    </a:lnTo>
                    <a:lnTo>
                      <a:pt x="50" y="56"/>
                    </a:lnTo>
                    <a:lnTo>
                      <a:pt x="41" y="61"/>
                    </a:lnTo>
                    <a:lnTo>
                      <a:pt x="33" y="65"/>
                    </a:lnTo>
                    <a:lnTo>
                      <a:pt x="27" y="68"/>
                    </a:lnTo>
                    <a:lnTo>
                      <a:pt x="22" y="71"/>
                    </a:lnTo>
                    <a:lnTo>
                      <a:pt x="19" y="74"/>
                    </a:lnTo>
                    <a:lnTo>
                      <a:pt x="18" y="7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3" name="Freeform 58">
                <a:extLst>
                  <a:ext uri="{FF2B5EF4-FFF2-40B4-BE49-F238E27FC236}">
                    <a16:creationId xmlns:a16="http://schemas.microsoft.com/office/drawing/2014/main" id="{430F6939-EBF9-6E2B-3919-D8B6C56E57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" y="1224"/>
                <a:ext cx="79" cy="148"/>
              </a:xfrm>
              <a:custGeom>
                <a:avLst/>
                <a:gdLst>
                  <a:gd name="T0" fmla="*/ 1558 w 50"/>
                  <a:gd name="T1" fmla="*/ 0 h 70"/>
                  <a:gd name="T2" fmla="*/ 1817 w 50"/>
                  <a:gd name="T3" fmla="*/ 1144 h 70"/>
                  <a:gd name="T4" fmla="*/ 1953 w 50"/>
                  <a:gd name="T5" fmla="*/ 4393 h 70"/>
                  <a:gd name="T6" fmla="*/ 1953 w 50"/>
                  <a:gd name="T7" fmla="*/ 8337 h 70"/>
                  <a:gd name="T8" fmla="*/ 1953 w 50"/>
                  <a:gd name="T9" fmla="*/ 13572 h 70"/>
                  <a:gd name="T10" fmla="*/ 1902 w 50"/>
                  <a:gd name="T11" fmla="*/ 18686 h 70"/>
                  <a:gd name="T12" fmla="*/ 1727 w 50"/>
                  <a:gd name="T13" fmla="*/ 23581 h 70"/>
                  <a:gd name="T14" fmla="*/ 1428 w 50"/>
                  <a:gd name="T15" fmla="*/ 26777 h 70"/>
                  <a:gd name="T16" fmla="*/ 1019 w 50"/>
                  <a:gd name="T17" fmla="*/ 27974 h 70"/>
                  <a:gd name="T18" fmla="*/ 591 w 50"/>
                  <a:gd name="T19" fmla="*/ 26777 h 70"/>
                  <a:gd name="T20" fmla="*/ 324 w 50"/>
                  <a:gd name="T21" fmla="*/ 23581 h 70"/>
                  <a:gd name="T22" fmla="*/ 82 w 50"/>
                  <a:gd name="T23" fmla="*/ 18686 h 70"/>
                  <a:gd name="T24" fmla="*/ 0 w 50"/>
                  <a:gd name="T25" fmla="*/ 13572 h 70"/>
                  <a:gd name="T26" fmla="*/ 205 w 50"/>
                  <a:gd name="T27" fmla="*/ 8337 h 70"/>
                  <a:gd name="T28" fmla="*/ 591 w 50"/>
                  <a:gd name="T29" fmla="*/ 4393 h 70"/>
                  <a:gd name="T30" fmla="*/ 1093 w 50"/>
                  <a:gd name="T31" fmla="*/ 1144 h 70"/>
                  <a:gd name="T32" fmla="*/ 1558 w 50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70">
                    <a:moveTo>
                      <a:pt x="40" y="0"/>
                    </a:moveTo>
                    <a:lnTo>
                      <a:pt x="47" y="3"/>
                    </a:lnTo>
                    <a:lnTo>
                      <a:pt x="50" y="11"/>
                    </a:lnTo>
                    <a:lnTo>
                      <a:pt x="50" y="21"/>
                    </a:lnTo>
                    <a:lnTo>
                      <a:pt x="50" y="34"/>
                    </a:lnTo>
                    <a:lnTo>
                      <a:pt x="49" y="47"/>
                    </a:lnTo>
                    <a:lnTo>
                      <a:pt x="44" y="59"/>
                    </a:lnTo>
                    <a:lnTo>
                      <a:pt x="37" y="67"/>
                    </a:lnTo>
                    <a:lnTo>
                      <a:pt x="26" y="70"/>
                    </a:lnTo>
                    <a:lnTo>
                      <a:pt x="15" y="67"/>
                    </a:lnTo>
                    <a:lnTo>
                      <a:pt x="8" y="59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5" y="21"/>
                    </a:lnTo>
                    <a:lnTo>
                      <a:pt x="15" y="11"/>
                    </a:lnTo>
                    <a:lnTo>
                      <a:pt x="28" y="3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4" name="Freeform 59">
                <a:extLst>
                  <a:ext uri="{FF2B5EF4-FFF2-40B4-BE49-F238E27FC236}">
                    <a16:creationId xmlns:a16="http://schemas.microsoft.com/office/drawing/2014/main" id="{EA1E50F7-CEF2-828A-B933-C86E711A9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" y="1224"/>
                <a:ext cx="79" cy="148"/>
              </a:xfrm>
              <a:custGeom>
                <a:avLst/>
                <a:gdLst>
                  <a:gd name="T0" fmla="*/ 1558 w 50"/>
                  <a:gd name="T1" fmla="*/ 0 h 70"/>
                  <a:gd name="T2" fmla="*/ 1558 w 50"/>
                  <a:gd name="T3" fmla="*/ 0 h 70"/>
                  <a:gd name="T4" fmla="*/ 1817 w 50"/>
                  <a:gd name="T5" fmla="*/ 1144 h 70"/>
                  <a:gd name="T6" fmla="*/ 1953 w 50"/>
                  <a:gd name="T7" fmla="*/ 4393 h 70"/>
                  <a:gd name="T8" fmla="*/ 1953 w 50"/>
                  <a:gd name="T9" fmla="*/ 8337 h 70"/>
                  <a:gd name="T10" fmla="*/ 1953 w 50"/>
                  <a:gd name="T11" fmla="*/ 13572 h 70"/>
                  <a:gd name="T12" fmla="*/ 1953 w 50"/>
                  <a:gd name="T13" fmla="*/ 13572 h 70"/>
                  <a:gd name="T14" fmla="*/ 1902 w 50"/>
                  <a:gd name="T15" fmla="*/ 18686 h 70"/>
                  <a:gd name="T16" fmla="*/ 1727 w 50"/>
                  <a:gd name="T17" fmla="*/ 23581 h 70"/>
                  <a:gd name="T18" fmla="*/ 1428 w 50"/>
                  <a:gd name="T19" fmla="*/ 26777 h 70"/>
                  <a:gd name="T20" fmla="*/ 1019 w 50"/>
                  <a:gd name="T21" fmla="*/ 27974 h 70"/>
                  <a:gd name="T22" fmla="*/ 1019 w 50"/>
                  <a:gd name="T23" fmla="*/ 27974 h 70"/>
                  <a:gd name="T24" fmla="*/ 591 w 50"/>
                  <a:gd name="T25" fmla="*/ 26777 h 70"/>
                  <a:gd name="T26" fmla="*/ 324 w 50"/>
                  <a:gd name="T27" fmla="*/ 23581 h 70"/>
                  <a:gd name="T28" fmla="*/ 82 w 50"/>
                  <a:gd name="T29" fmla="*/ 18686 h 70"/>
                  <a:gd name="T30" fmla="*/ 0 w 50"/>
                  <a:gd name="T31" fmla="*/ 13572 h 70"/>
                  <a:gd name="T32" fmla="*/ 0 w 50"/>
                  <a:gd name="T33" fmla="*/ 13572 h 70"/>
                  <a:gd name="T34" fmla="*/ 205 w 50"/>
                  <a:gd name="T35" fmla="*/ 8337 h 70"/>
                  <a:gd name="T36" fmla="*/ 591 w 50"/>
                  <a:gd name="T37" fmla="*/ 4393 h 70"/>
                  <a:gd name="T38" fmla="*/ 1093 w 50"/>
                  <a:gd name="T39" fmla="*/ 1144 h 70"/>
                  <a:gd name="T40" fmla="*/ 1558 w 50"/>
                  <a:gd name="T41" fmla="*/ 0 h 7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0" h="70">
                    <a:moveTo>
                      <a:pt x="40" y="0"/>
                    </a:moveTo>
                    <a:lnTo>
                      <a:pt x="40" y="0"/>
                    </a:lnTo>
                    <a:lnTo>
                      <a:pt x="47" y="3"/>
                    </a:lnTo>
                    <a:lnTo>
                      <a:pt x="50" y="11"/>
                    </a:lnTo>
                    <a:lnTo>
                      <a:pt x="50" y="21"/>
                    </a:lnTo>
                    <a:lnTo>
                      <a:pt x="50" y="34"/>
                    </a:lnTo>
                    <a:lnTo>
                      <a:pt x="49" y="47"/>
                    </a:lnTo>
                    <a:lnTo>
                      <a:pt x="44" y="59"/>
                    </a:lnTo>
                    <a:lnTo>
                      <a:pt x="37" y="67"/>
                    </a:lnTo>
                    <a:lnTo>
                      <a:pt x="26" y="70"/>
                    </a:lnTo>
                    <a:lnTo>
                      <a:pt x="15" y="67"/>
                    </a:lnTo>
                    <a:lnTo>
                      <a:pt x="8" y="59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5" y="21"/>
                    </a:lnTo>
                    <a:lnTo>
                      <a:pt x="15" y="11"/>
                    </a:lnTo>
                    <a:lnTo>
                      <a:pt x="28" y="3"/>
                    </a:lnTo>
                    <a:lnTo>
                      <a:pt x="4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5" name="Freeform 60">
                <a:extLst>
                  <a:ext uri="{FF2B5EF4-FFF2-40B4-BE49-F238E27FC236}">
                    <a16:creationId xmlns:a16="http://schemas.microsoft.com/office/drawing/2014/main" id="{057AB17C-DC3D-F34D-E1AE-D007F99ECB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260"/>
                <a:ext cx="43" cy="76"/>
              </a:xfrm>
              <a:custGeom>
                <a:avLst/>
                <a:gdLst>
                  <a:gd name="T0" fmla="*/ 827 w 27"/>
                  <a:gd name="T1" fmla="*/ 0 h 36"/>
                  <a:gd name="T2" fmla="*/ 989 w 27"/>
                  <a:gd name="T3" fmla="*/ 338 h 36"/>
                  <a:gd name="T4" fmla="*/ 1105 w 27"/>
                  <a:gd name="T5" fmla="*/ 1507 h 36"/>
                  <a:gd name="T6" fmla="*/ 1105 w 27"/>
                  <a:gd name="T7" fmla="*/ 3521 h 36"/>
                  <a:gd name="T8" fmla="*/ 1105 w 27"/>
                  <a:gd name="T9" fmla="*/ 6715 h 36"/>
                  <a:gd name="T10" fmla="*/ 1065 w 27"/>
                  <a:gd name="T11" fmla="*/ 9551 h 36"/>
                  <a:gd name="T12" fmla="*/ 967 w 27"/>
                  <a:gd name="T13" fmla="*/ 11780 h 36"/>
                  <a:gd name="T14" fmla="*/ 749 w 27"/>
                  <a:gd name="T15" fmla="*/ 13802 h 36"/>
                  <a:gd name="T16" fmla="*/ 573 w 27"/>
                  <a:gd name="T17" fmla="*/ 14176 h 36"/>
                  <a:gd name="T18" fmla="*/ 339 w 27"/>
                  <a:gd name="T19" fmla="*/ 13802 h 36"/>
                  <a:gd name="T20" fmla="*/ 162 w 27"/>
                  <a:gd name="T21" fmla="*/ 11780 h 36"/>
                  <a:gd name="T22" fmla="*/ 53 w 27"/>
                  <a:gd name="T23" fmla="*/ 9551 h 36"/>
                  <a:gd name="T24" fmla="*/ 0 w 27"/>
                  <a:gd name="T25" fmla="*/ 6715 h 36"/>
                  <a:gd name="T26" fmla="*/ 53 w 27"/>
                  <a:gd name="T27" fmla="*/ 3521 h 36"/>
                  <a:gd name="T28" fmla="*/ 339 w 27"/>
                  <a:gd name="T29" fmla="*/ 1507 h 36"/>
                  <a:gd name="T30" fmla="*/ 573 w 27"/>
                  <a:gd name="T31" fmla="*/ 338 h 36"/>
                  <a:gd name="T32" fmla="*/ 827 w 27"/>
                  <a:gd name="T33" fmla="*/ 0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36">
                    <a:moveTo>
                      <a:pt x="20" y="0"/>
                    </a:moveTo>
                    <a:lnTo>
                      <a:pt x="24" y="1"/>
                    </a:lnTo>
                    <a:lnTo>
                      <a:pt x="27" y="4"/>
                    </a:lnTo>
                    <a:lnTo>
                      <a:pt x="27" y="9"/>
                    </a:lnTo>
                    <a:lnTo>
                      <a:pt x="27" y="17"/>
                    </a:lnTo>
                    <a:lnTo>
                      <a:pt x="26" y="24"/>
                    </a:lnTo>
                    <a:lnTo>
                      <a:pt x="23" y="30"/>
                    </a:lnTo>
                    <a:lnTo>
                      <a:pt x="18" y="35"/>
                    </a:lnTo>
                    <a:lnTo>
                      <a:pt x="14" y="36"/>
                    </a:lnTo>
                    <a:lnTo>
                      <a:pt x="8" y="35"/>
                    </a:lnTo>
                    <a:lnTo>
                      <a:pt x="4" y="30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9"/>
                    </a:lnTo>
                    <a:lnTo>
                      <a:pt x="8" y="4"/>
                    </a:lnTo>
                    <a:lnTo>
                      <a:pt x="14" y="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B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6" name="Freeform 61">
                <a:extLst>
                  <a:ext uri="{FF2B5EF4-FFF2-40B4-BE49-F238E27FC236}">
                    <a16:creationId xmlns:a16="http://schemas.microsoft.com/office/drawing/2014/main" id="{1F860DAC-AD5D-F0C1-E6FF-B0B3218F7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" y="701"/>
                <a:ext cx="229" cy="559"/>
              </a:xfrm>
              <a:custGeom>
                <a:avLst/>
                <a:gdLst>
                  <a:gd name="T0" fmla="*/ 2674 w 145"/>
                  <a:gd name="T1" fmla="*/ 34966 h 265"/>
                  <a:gd name="T2" fmla="*/ 3135 w 145"/>
                  <a:gd name="T3" fmla="*/ 44568 h 265"/>
                  <a:gd name="T4" fmla="*/ 4188 w 145"/>
                  <a:gd name="T5" fmla="*/ 57971 h 265"/>
                  <a:gd name="T6" fmla="*/ 4822 w 145"/>
                  <a:gd name="T7" fmla="*/ 65816 h 265"/>
                  <a:gd name="T8" fmla="*/ 5295 w 145"/>
                  <a:gd name="T9" fmla="*/ 72508 h 265"/>
                  <a:gd name="T10" fmla="*/ 5542 w 145"/>
                  <a:gd name="T11" fmla="*/ 76389 h 265"/>
                  <a:gd name="T12" fmla="*/ 5542 w 145"/>
                  <a:gd name="T13" fmla="*/ 83080 h 265"/>
                  <a:gd name="T14" fmla="*/ 5071 w 145"/>
                  <a:gd name="T15" fmla="*/ 100367 h 265"/>
                  <a:gd name="T16" fmla="*/ 4822 w 145"/>
                  <a:gd name="T17" fmla="*/ 103158 h 265"/>
                  <a:gd name="T18" fmla="*/ 4285 w 145"/>
                  <a:gd name="T19" fmla="*/ 97194 h 265"/>
                  <a:gd name="T20" fmla="*/ 3479 w 145"/>
                  <a:gd name="T21" fmla="*/ 87913 h 265"/>
                  <a:gd name="T22" fmla="*/ 2748 w 145"/>
                  <a:gd name="T23" fmla="*/ 76389 h 265"/>
                  <a:gd name="T24" fmla="*/ 2252 w 145"/>
                  <a:gd name="T25" fmla="*/ 60018 h 265"/>
                  <a:gd name="T26" fmla="*/ 1611 w 145"/>
                  <a:gd name="T27" fmla="*/ 43851 h 265"/>
                  <a:gd name="T28" fmla="*/ 1278 w 145"/>
                  <a:gd name="T29" fmla="*/ 39225 h 265"/>
                  <a:gd name="T30" fmla="*/ 216 w 145"/>
                  <a:gd name="T31" fmla="*/ 26608 h 265"/>
                  <a:gd name="T32" fmla="*/ 130 w 145"/>
                  <a:gd name="T33" fmla="*/ 14867 h 265"/>
                  <a:gd name="T34" fmla="*/ 611 w 145"/>
                  <a:gd name="T35" fmla="*/ 14867 h 265"/>
                  <a:gd name="T36" fmla="*/ 679 w 145"/>
                  <a:gd name="T37" fmla="*/ 14528 h 265"/>
                  <a:gd name="T38" fmla="*/ 461 w 145"/>
                  <a:gd name="T39" fmla="*/ 7858 h 265"/>
                  <a:gd name="T40" fmla="*/ 728 w 145"/>
                  <a:gd name="T41" fmla="*/ 1126 h 265"/>
                  <a:gd name="T42" fmla="*/ 1202 w 145"/>
                  <a:gd name="T43" fmla="*/ 2375 h 265"/>
                  <a:gd name="T44" fmla="*/ 1426 w 145"/>
                  <a:gd name="T45" fmla="*/ 9068 h 265"/>
                  <a:gd name="T46" fmla="*/ 1524 w 145"/>
                  <a:gd name="T47" fmla="*/ 11370 h 265"/>
                  <a:gd name="T48" fmla="*/ 1524 w 145"/>
                  <a:gd name="T49" fmla="*/ 9526 h 265"/>
                  <a:gd name="T50" fmla="*/ 1740 w 145"/>
                  <a:gd name="T51" fmla="*/ 2038 h 265"/>
                  <a:gd name="T52" fmla="*/ 2123 w 145"/>
                  <a:gd name="T53" fmla="*/ 1126 h 265"/>
                  <a:gd name="T54" fmla="*/ 2359 w 145"/>
                  <a:gd name="T55" fmla="*/ 6693 h 265"/>
                  <a:gd name="T56" fmla="*/ 2326 w 145"/>
                  <a:gd name="T57" fmla="*/ 13741 h 265"/>
                  <a:gd name="T58" fmla="*/ 2359 w 145"/>
                  <a:gd name="T59" fmla="*/ 17243 h 265"/>
                  <a:gd name="T60" fmla="*/ 2420 w 145"/>
                  <a:gd name="T61" fmla="*/ 16905 h 265"/>
                  <a:gd name="T62" fmla="*/ 2623 w 145"/>
                  <a:gd name="T63" fmla="*/ 12081 h 265"/>
                  <a:gd name="T64" fmla="*/ 2998 w 145"/>
                  <a:gd name="T65" fmla="*/ 10239 h 265"/>
                  <a:gd name="T66" fmla="*/ 3263 w 145"/>
                  <a:gd name="T67" fmla="*/ 13741 h 265"/>
                  <a:gd name="T68" fmla="*/ 3086 w 145"/>
                  <a:gd name="T69" fmla="*/ 22632 h 265"/>
                  <a:gd name="T70" fmla="*/ 2748 w 145"/>
                  <a:gd name="T71" fmla="*/ 31361 h 26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45" h="265">
                    <a:moveTo>
                      <a:pt x="69" y="86"/>
                    </a:moveTo>
                    <a:lnTo>
                      <a:pt x="69" y="89"/>
                    </a:lnTo>
                    <a:lnTo>
                      <a:pt x="72" y="99"/>
                    </a:lnTo>
                    <a:lnTo>
                      <a:pt x="81" y="114"/>
                    </a:lnTo>
                    <a:lnTo>
                      <a:pt x="98" y="136"/>
                    </a:lnTo>
                    <a:lnTo>
                      <a:pt x="108" y="148"/>
                    </a:lnTo>
                    <a:lnTo>
                      <a:pt x="116" y="159"/>
                    </a:lnTo>
                    <a:lnTo>
                      <a:pt x="125" y="168"/>
                    </a:lnTo>
                    <a:lnTo>
                      <a:pt x="131" y="177"/>
                    </a:lnTo>
                    <a:lnTo>
                      <a:pt x="137" y="185"/>
                    </a:lnTo>
                    <a:lnTo>
                      <a:pt x="142" y="191"/>
                    </a:lnTo>
                    <a:lnTo>
                      <a:pt x="143" y="195"/>
                    </a:lnTo>
                    <a:lnTo>
                      <a:pt x="145" y="198"/>
                    </a:lnTo>
                    <a:lnTo>
                      <a:pt x="143" y="212"/>
                    </a:lnTo>
                    <a:lnTo>
                      <a:pt x="137" y="235"/>
                    </a:lnTo>
                    <a:lnTo>
                      <a:pt x="131" y="256"/>
                    </a:lnTo>
                    <a:lnTo>
                      <a:pt x="128" y="265"/>
                    </a:lnTo>
                    <a:lnTo>
                      <a:pt x="125" y="263"/>
                    </a:lnTo>
                    <a:lnTo>
                      <a:pt x="119" y="257"/>
                    </a:lnTo>
                    <a:lnTo>
                      <a:pt x="111" y="248"/>
                    </a:lnTo>
                    <a:lnTo>
                      <a:pt x="101" y="236"/>
                    </a:lnTo>
                    <a:lnTo>
                      <a:pt x="90" y="224"/>
                    </a:lnTo>
                    <a:lnTo>
                      <a:pt x="80" y="210"/>
                    </a:lnTo>
                    <a:lnTo>
                      <a:pt x="71" y="195"/>
                    </a:lnTo>
                    <a:lnTo>
                      <a:pt x="66" y="182"/>
                    </a:lnTo>
                    <a:lnTo>
                      <a:pt x="58" y="153"/>
                    </a:lnTo>
                    <a:lnTo>
                      <a:pt x="49" y="129"/>
                    </a:lnTo>
                    <a:lnTo>
                      <a:pt x="42" y="112"/>
                    </a:lnTo>
                    <a:lnTo>
                      <a:pt x="39" y="106"/>
                    </a:lnTo>
                    <a:lnTo>
                      <a:pt x="33" y="100"/>
                    </a:lnTo>
                    <a:lnTo>
                      <a:pt x="19" y="86"/>
                    </a:lnTo>
                    <a:lnTo>
                      <a:pt x="6" y="68"/>
                    </a:lnTo>
                    <a:lnTo>
                      <a:pt x="0" y="50"/>
                    </a:lnTo>
                    <a:lnTo>
                      <a:pt x="3" y="38"/>
                    </a:lnTo>
                    <a:lnTo>
                      <a:pt x="10" y="35"/>
                    </a:lnTo>
                    <a:lnTo>
                      <a:pt x="16" y="38"/>
                    </a:lnTo>
                    <a:lnTo>
                      <a:pt x="19" y="40"/>
                    </a:lnTo>
                    <a:lnTo>
                      <a:pt x="18" y="37"/>
                    </a:lnTo>
                    <a:lnTo>
                      <a:pt x="15" y="29"/>
                    </a:lnTo>
                    <a:lnTo>
                      <a:pt x="12" y="20"/>
                    </a:lnTo>
                    <a:lnTo>
                      <a:pt x="13" y="9"/>
                    </a:lnTo>
                    <a:lnTo>
                      <a:pt x="19" y="3"/>
                    </a:lnTo>
                    <a:lnTo>
                      <a:pt x="25" y="3"/>
                    </a:lnTo>
                    <a:lnTo>
                      <a:pt x="31" y="6"/>
                    </a:lnTo>
                    <a:lnTo>
                      <a:pt x="36" y="15"/>
                    </a:lnTo>
                    <a:lnTo>
                      <a:pt x="37" y="23"/>
                    </a:lnTo>
                    <a:lnTo>
                      <a:pt x="39" y="27"/>
                    </a:lnTo>
                    <a:lnTo>
                      <a:pt x="39" y="29"/>
                    </a:lnTo>
                    <a:lnTo>
                      <a:pt x="39" y="24"/>
                    </a:lnTo>
                    <a:lnTo>
                      <a:pt x="42" y="14"/>
                    </a:lnTo>
                    <a:lnTo>
                      <a:pt x="45" y="5"/>
                    </a:lnTo>
                    <a:lnTo>
                      <a:pt x="49" y="0"/>
                    </a:lnTo>
                    <a:lnTo>
                      <a:pt x="55" y="3"/>
                    </a:lnTo>
                    <a:lnTo>
                      <a:pt x="60" y="9"/>
                    </a:lnTo>
                    <a:lnTo>
                      <a:pt x="61" y="17"/>
                    </a:lnTo>
                    <a:lnTo>
                      <a:pt x="61" y="26"/>
                    </a:lnTo>
                    <a:lnTo>
                      <a:pt x="60" y="35"/>
                    </a:lnTo>
                    <a:lnTo>
                      <a:pt x="60" y="41"/>
                    </a:lnTo>
                    <a:lnTo>
                      <a:pt x="61" y="44"/>
                    </a:lnTo>
                    <a:lnTo>
                      <a:pt x="61" y="46"/>
                    </a:lnTo>
                    <a:lnTo>
                      <a:pt x="63" y="43"/>
                    </a:lnTo>
                    <a:lnTo>
                      <a:pt x="64" y="37"/>
                    </a:lnTo>
                    <a:lnTo>
                      <a:pt x="68" y="31"/>
                    </a:lnTo>
                    <a:lnTo>
                      <a:pt x="72" y="26"/>
                    </a:lnTo>
                    <a:lnTo>
                      <a:pt x="77" y="26"/>
                    </a:lnTo>
                    <a:lnTo>
                      <a:pt x="81" y="29"/>
                    </a:lnTo>
                    <a:lnTo>
                      <a:pt x="84" y="35"/>
                    </a:lnTo>
                    <a:lnTo>
                      <a:pt x="84" y="46"/>
                    </a:lnTo>
                    <a:lnTo>
                      <a:pt x="80" y="58"/>
                    </a:lnTo>
                    <a:lnTo>
                      <a:pt x="75" y="70"/>
                    </a:lnTo>
                    <a:lnTo>
                      <a:pt x="71" y="80"/>
                    </a:lnTo>
                    <a:lnTo>
                      <a:pt x="69" y="86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7" name="Freeform 62">
                <a:extLst>
                  <a:ext uri="{FF2B5EF4-FFF2-40B4-BE49-F238E27FC236}">
                    <a16:creationId xmlns:a16="http://schemas.microsoft.com/office/drawing/2014/main" id="{4B2E6201-9AB9-CD21-E92B-3ED969207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" y="701"/>
                <a:ext cx="229" cy="559"/>
              </a:xfrm>
              <a:custGeom>
                <a:avLst/>
                <a:gdLst>
                  <a:gd name="T0" fmla="*/ 2674 w 145"/>
                  <a:gd name="T1" fmla="*/ 33658 h 265"/>
                  <a:gd name="T2" fmla="*/ 2794 w 145"/>
                  <a:gd name="T3" fmla="*/ 38849 h 265"/>
                  <a:gd name="T4" fmla="*/ 3801 w 145"/>
                  <a:gd name="T5" fmla="*/ 53303 h 265"/>
                  <a:gd name="T6" fmla="*/ 4188 w 145"/>
                  <a:gd name="T7" fmla="*/ 57971 h 265"/>
                  <a:gd name="T8" fmla="*/ 4822 w 145"/>
                  <a:gd name="T9" fmla="*/ 65816 h 265"/>
                  <a:gd name="T10" fmla="*/ 5295 w 145"/>
                  <a:gd name="T11" fmla="*/ 72508 h 265"/>
                  <a:gd name="T12" fmla="*/ 5542 w 145"/>
                  <a:gd name="T13" fmla="*/ 76389 h 265"/>
                  <a:gd name="T14" fmla="*/ 5618 w 145"/>
                  <a:gd name="T15" fmla="*/ 77737 h 265"/>
                  <a:gd name="T16" fmla="*/ 5295 w 145"/>
                  <a:gd name="T17" fmla="*/ 92127 h 265"/>
                  <a:gd name="T18" fmla="*/ 4951 w 145"/>
                  <a:gd name="T19" fmla="*/ 103871 h 265"/>
                  <a:gd name="T20" fmla="*/ 4822 w 145"/>
                  <a:gd name="T21" fmla="*/ 103158 h 265"/>
                  <a:gd name="T22" fmla="*/ 4285 w 145"/>
                  <a:gd name="T23" fmla="*/ 97194 h 265"/>
                  <a:gd name="T24" fmla="*/ 3479 w 145"/>
                  <a:gd name="T25" fmla="*/ 87913 h 265"/>
                  <a:gd name="T26" fmla="*/ 2748 w 145"/>
                  <a:gd name="T27" fmla="*/ 76389 h 265"/>
                  <a:gd name="T28" fmla="*/ 2544 w 145"/>
                  <a:gd name="T29" fmla="*/ 71383 h 265"/>
                  <a:gd name="T30" fmla="*/ 1898 w 145"/>
                  <a:gd name="T31" fmla="*/ 50593 h 265"/>
                  <a:gd name="T32" fmla="*/ 1524 w 145"/>
                  <a:gd name="T33" fmla="*/ 41676 h 265"/>
                  <a:gd name="T34" fmla="*/ 1278 w 145"/>
                  <a:gd name="T35" fmla="*/ 39225 h 265"/>
                  <a:gd name="T36" fmla="*/ 216 w 145"/>
                  <a:gd name="T37" fmla="*/ 26608 h 265"/>
                  <a:gd name="T38" fmla="*/ 0 w 145"/>
                  <a:gd name="T39" fmla="*/ 19468 h 265"/>
                  <a:gd name="T40" fmla="*/ 387 w 145"/>
                  <a:gd name="T41" fmla="*/ 13741 h 265"/>
                  <a:gd name="T42" fmla="*/ 728 w 145"/>
                  <a:gd name="T43" fmla="*/ 15582 h 265"/>
                  <a:gd name="T44" fmla="*/ 679 w 145"/>
                  <a:gd name="T45" fmla="*/ 14528 h 265"/>
                  <a:gd name="T46" fmla="*/ 461 w 145"/>
                  <a:gd name="T47" fmla="*/ 7858 h 265"/>
                  <a:gd name="T48" fmla="*/ 512 w 145"/>
                  <a:gd name="T49" fmla="*/ 3502 h 265"/>
                  <a:gd name="T50" fmla="*/ 965 w 145"/>
                  <a:gd name="T51" fmla="*/ 1126 h 265"/>
                  <a:gd name="T52" fmla="*/ 1395 w 145"/>
                  <a:gd name="T53" fmla="*/ 5980 h 265"/>
                  <a:gd name="T54" fmla="*/ 1426 w 145"/>
                  <a:gd name="T55" fmla="*/ 9068 h 265"/>
                  <a:gd name="T56" fmla="*/ 1524 w 145"/>
                  <a:gd name="T57" fmla="*/ 11370 h 265"/>
                  <a:gd name="T58" fmla="*/ 1524 w 145"/>
                  <a:gd name="T59" fmla="*/ 11370 h 265"/>
                  <a:gd name="T60" fmla="*/ 1611 w 145"/>
                  <a:gd name="T61" fmla="*/ 5567 h 265"/>
                  <a:gd name="T62" fmla="*/ 1898 w 145"/>
                  <a:gd name="T63" fmla="*/ 0 h 265"/>
                  <a:gd name="T64" fmla="*/ 2123 w 145"/>
                  <a:gd name="T65" fmla="*/ 1126 h 265"/>
                  <a:gd name="T66" fmla="*/ 2359 w 145"/>
                  <a:gd name="T67" fmla="*/ 6693 h 265"/>
                  <a:gd name="T68" fmla="*/ 2359 w 145"/>
                  <a:gd name="T69" fmla="*/ 10239 h 265"/>
                  <a:gd name="T70" fmla="*/ 2326 w 145"/>
                  <a:gd name="T71" fmla="*/ 15956 h 265"/>
                  <a:gd name="T72" fmla="*/ 2359 w 145"/>
                  <a:gd name="T73" fmla="*/ 18040 h 265"/>
                  <a:gd name="T74" fmla="*/ 2420 w 145"/>
                  <a:gd name="T75" fmla="*/ 16905 h 265"/>
                  <a:gd name="T76" fmla="*/ 2623 w 145"/>
                  <a:gd name="T77" fmla="*/ 12081 h 265"/>
                  <a:gd name="T78" fmla="*/ 2794 w 145"/>
                  <a:gd name="T79" fmla="*/ 10239 h 265"/>
                  <a:gd name="T80" fmla="*/ 3135 w 145"/>
                  <a:gd name="T81" fmla="*/ 11370 h 265"/>
                  <a:gd name="T82" fmla="*/ 3263 w 145"/>
                  <a:gd name="T83" fmla="*/ 18040 h 265"/>
                  <a:gd name="T84" fmla="*/ 3086 w 145"/>
                  <a:gd name="T85" fmla="*/ 22632 h 265"/>
                  <a:gd name="T86" fmla="*/ 2748 w 145"/>
                  <a:gd name="T87" fmla="*/ 31361 h 26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45" h="265">
                    <a:moveTo>
                      <a:pt x="69" y="86"/>
                    </a:moveTo>
                    <a:lnTo>
                      <a:pt x="69" y="86"/>
                    </a:lnTo>
                    <a:lnTo>
                      <a:pt x="69" y="89"/>
                    </a:lnTo>
                    <a:lnTo>
                      <a:pt x="72" y="99"/>
                    </a:lnTo>
                    <a:lnTo>
                      <a:pt x="81" y="114"/>
                    </a:lnTo>
                    <a:lnTo>
                      <a:pt x="98" y="136"/>
                    </a:lnTo>
                    <a:lnTo>
                      <a:pt x="108" y="148"/>
                    </a:lnTo>
                    <a:lnTo>
                      <a:pt x="116" y="159"/>
                    </a:lnTo>
                    <a:lnTo>
                      <a:pt x="125" y="168"/>
                    </a:lnTo>
                    <a:lnTo>
                      <a:pt x="131" y="177"/>
                    </a:lnTo>
                    <a:lnTo>
                      <a:pt x="137" y="185"/>
                    </a:lnTo>
                    <a:lnTo>
                      <a:pt x="142" y="191"/>
                    </a:lnTo>
                    <a:lnTo>
                      <a:pt x="143" y="195"/>
                    </a:lnTo>
                    <a:lnTo>
                      <a:pt x="145" y="198"/>
                    </a:lnTo>
                    <a:lnTo>
                      <a:pt x="143" y="212"/>
                    </a:lnTo>
                    <a:lnTo>
                      <a:pt x="137" y="235"/>
                    </a:lnTo>
                    <a:lnTo>
                      <a:pt x="131" y="256"/>
                    </a:lnTo>
                    <a:lnTo>
                      <a:pt x="128" y="265"/>
                    </a:lnTo>
                    <a:lnTo>
                      <a:pt x="125" y="263"/>
                    </a:lnTo>
                    <a:lnTo>
                      <a:pt x="119" y="257"/>
                    </a:lnTo>
                    <a:lnTo>
                      <a:pt x="111" y="248"/>
                    </a:lnTo>
                    <a:lnTo>
                      <a:pt x="101" y="236"/>
                    </a:lnTo>
                    <a:lnTo>
                      <a:pt x="90" y="224"/>
                    </a:lnTo>
                    <a:lnTo>
                      <a:pt x="80" y="210"/>
                    </a:lnTo>
                    <a:lnTo>
                      <a:pt x="71" y="195"/>
                    </a:lnTo>
                    <a:lnTo>
                      <a:pt x="66" y="182"/>
                    </a:lnTo>
                    <a:lnTo>
                      <a:pt x="58" y="153"/>
                    </a:lnTo>
                    <a:lnTo>
                      <a:pt x="49" y="129"/>
                    </a:lnTo>
                    <a:lnTo>
                      <a:pt x="42" y="112"/>
                    </a:lnTo>
                    <a:lnTo>
                      <a:pt x="39" y="106"/>
                    </a:lnTo>
                    <a:lnTo>
                      <a:pt x="33" y="100"/>
                    </a:lnTo>
                    <a:lnTo>
                      <a:pt x="19" y="86"/>
                    </a:lnTo>
                    <a:lnTo>
                      <a:pt x="6" y="68"/>
                    </a:lnTo>
                    <a:lnTo>
                      <a:pt x="0" y="50"/>
                    </a:lnTo>
                    <a:lnTo>
                      <a:pt x="3" y="38"/>
                    </a:lnTo>
                    <a:lnTo>
                      <a:pt x="10" y="35"/>
                    </a:lnTo>
                    <a:lnTo>
                      <a:pt x="16" y="38"/>
                    </a:lnTo>
                    <a:lnTo>
                      <a:pt x="19" y="40"/>
                    </a:lnTo>
                    <a:lnTo>
                      <a:pt x="18" y="37"/>
                    </a:lnTo>
                    <a:lnTo>
                      <a:pt x="15" y="29"/>
                    </a:lnTo>
                    <a:lnTo>
                      <a:pt x="12" y="20"/>
                    </a:lnTo>
                    <a:lnTo>
                      <a:pt x="13" y="9"/>
                    </a:lnTo>
                    <a:lnTo>
                      <a:pt x="19" y="3"/>
                    </a:lnTo>
                    <a:lnTo>
                      <a:pt x="25" y="3"/>
                    </a:lnTo>
                    <a:lnTo>
                      <a:pt x="31" y="6"/>
                    </a:lnTo>
                    <a:lnTo>
                      <a:pt x="36" y="15"/>
                    </a:lnTo>
                    <a:lnTo>
                      <a:pt x="37" y="23"/>
                    </a:lnTo>
                    <a:lnTo>
                      <a:pt x="39" y="27"/>
                    </a:lnTo>
                    <a:lnTo>
                      <a:pt x="39" y="29"/>
                    </a:lnTo>
                    <a:lnTo>
                      <a:pt x="39" y="24"/>
                    </a:lnTo>
                    <a:lnTo>
                      <a:pt x="42" y="14"/>
                    </a:lnTo>
                    <a:lnTo>
                      <a:pt x="45" y="5"/>
                    </a:lnTo>
                    <a:lnTo>
                      <a:pt x="49" y="0"/>
                    </a:lnTo>
                    <a:lnTo>
                      <a:pt x="55" y="3"/>
                    </a:lnTo>
                    <a:lnTo>
                      <a:pt x="60" y="9"/>
                    </a:lnTo>
                    <a:lnTo>
                      <a:pt x="61" y="17"/>
                    </a:lnTo>
                    <a:lnTo>
                      <a:pt x="61" y="26"/>
                    </a:lnTo>
                    <a:lnTo>
                      <a:pt x="60" y="35"/>
                    </a:lnTo>
                    <a:lnTo>
                      <a:pt x="60" y="41"/>
                    </a:lnTo>
                    <a:lnTo>
                      <a:pt x="61" y="44"/>
                    </a:lnTo>
                    <a:lnTo>
                      <a:pt x="61" y="46"/>
                    </a:lnTo>
                    <a:lnTo>
                      <a:pt x="63" y="43"/>
                    </a:lnTo>
                    <a:lnTo>
                      <a:pt x="64" y="37"/>
                    </a:lnTo>
                    <a:lnTo>
                      <a:pt x="68" y="31"/>
                    </a:lnTo>
                    <a:lnTo>
                      <a:pt x="72" y="26"/>
                    </a:lnTo>
                    <a:lnTo>
                      <a:pt x="77" y="26"/>
                    </a:lnTo>
                    <a:lnTo>
                      <a:pt x="81" y="29"/>
                    </a:lnTo>
                    <a:lnTo>
                      <a:pt x="84" y="35"/>
                    </a:lnTo>
                    <a:lnTo>
                      <a:pt x="84" y="46"/>
                    </a:lnTo>
                    <a:lnTo>
                      <a:pt x="80" y="58"/>
                    </a:lnTo>
                    <a:lnTo>
                      <a:pt x="75" y="70"/>
                    </a:lnTo>
                    <a:lnTo>
                      <a:pt x="71" y="80"/>
                    </a:lnTo>
                    <a:lnTo>
                      <a:pt x="69" y="8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8" name="Freeform 63">
                <a:extLst>
                  <a:ext uri="{FF2B5EF4-FFF2-40B4-BE49-F238E27FC236}">
                    <a16:creationId xmlns:a16="http://schemas.microsoft.com/office/drawing/2014/main" id="{6F44B84B-7352-6D18-A3B7-A469E11C82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" y="714"/>
                <a:ext cx="215" cy="527"/>
              </a:xfrm>
              <a:custGeom>
                <a:avLst/>
                <a:gdLst>
                  <a:gd name="T0" fmla="*/ 2556 w 136"/>
                  <a:gd name="T1" fmla="*/ 32381 h 250"/>
                  <a:gd name="T2" fmla="*/ 2884 w 136"/>
                  <a:gd name="T3" fmla="*/ 41256 h 250"/>
                  <a:gd name="T4" fmla="*/ 3872 w 136"/>
                  <a:gd name="T5" fmla="*/ 53075 h 250"/>
                  <a:gd name="T6" fmla="*/ 4509 w 136"/>
                  <a:gd name="T7" fmla="*/ 60896 h 250"/>
                  <a:gd name="T8" fmla="*/ 4978 w 136"/>
                  <a:gd name="T9" fmla="*/ 67473 h 250"/>
                  <a:gd name="T10" fmla="*/ 5236 w 136"/>
                  <a:gd name="T11" fmla="*/ 71427 h 250"/>
                  <a:gd name="T12" fmla="*/ 5236 w 136"/>
                  <a:gd name="T13" fmla="*/ 78093 h 250"/>
                  <a:gd name="T14" fmla="*/ 4762 w 136"/>
                  <a:gd name="T15" fmla="*/ 93992 h 250"/>
                  <a:gd name="T16" fmla="*/ 4559 w 136"/>
                  <a:gd name="T17" fmla="*/ 96698 h 250"/>
                  <a:gd name="T18" fmla="*/ 3979 w 136"/>
                  <a:gd name="T19" fmla="*/ 91525 h 250"/>
                  <a:gd name="T20" fmla="*/ 3230 w 136"/>
                  <a:gd name="T21" fmla="*/ 81963 h 250"/>
                  <a:gd name="T22" fmla="*/ 2556 w 136"/>
                  <a:gd name="T23" fmla="*/ 71427 h 250"/>
                  <a:gd name="T24" fmla="*/ 2155 w 136"/>
                  <a:gd name="T25" fmla="*/ 56239 h 250"/>
                  <a:gd name="T26" fmla="*/ 1530 w 136"/>
                  <a:gd name="T27" fmla="*/ 41256 h 250"/>
                  <a:gd name="T28" fmla="*/ 1154 w 136"/>
                  <a:gd name="T29" fmla="*/ 37375 h 250"/>
                  <a:gd name="T30" fmla="*/ 218 w 136"/>
                  <a:gd name="T31" fmla="*/ 25018 h 250"/>
                  <a:gd name="T32" fmla="*/ 130 w 136"/>
                  <a:gd name="T33" fmla="*/ 13704 h 250"/>
                  <a:gd name="T34" fmla="*/ 515 w 136"/>
                  <a:gd name="T35" fmla="*/ 13704 h 250"/>
                  <a:gd name="T36" fmla="*/ 593 w 136"/>
                  <a:gd name="T37" fmla="*/ 13331 h 250"/>
                  <a:gd name="T38" fmla="*/ 462 w 136"/>
                  <a:gd name="T39" fmla="*/ 7026 h 250"/>
                  <a:gd name="T40" fmla="*/ 624 w 136"/>
                  <a:gd name="T41" fmla="*/ 1994 h 250"/>
                  <a:gd name="T42" fmla="*/ 1094 w 136"/>
                  <a:gd name="T43" fmla="*/ 2369 h 250"/>
                  <a:gd name="T44" fmla="*/ 1325 w 136"/>
                  <a:gd name="T45" fmla="*/ 8158 h 250"/>
                  <a:gd name="T46" fmla="*/ 1399 w 136"/>
                  <a:gd name="T47" fmla="*/ 10856 h 250"/>
                  <a:gd name="T48" fmla="*/ 1399 w 136"/>
                  <a:gd name="T49" fmla="*/ 8860 h 250"/>
                  <a:gd name="T50" fmla="*/ 1559 w 136"/>
                  <a:gd name="T51" fmla="*/ 1994 h 250"/>
                  <a:gd name="T52" fmla="*/ 2035 w 136"/>
                  <a:gd name="T53" fmla="*/ 1124 h 250"/>
                  <a:gd name="T54" fmla="*/ 2212 w 136"/>
                  <a:gd name="T55" fmla="*/ 6653 h 250"/>
                  <a:gd name="T56" fmla="*/ 2095 w 136"/>
                  <a:gd name="T57" fmla="*/ 13331 h 250"/>
                  <a:gd name="T58" fmla="*/ 2155 w 136"/>
                  <a:gd name="T59" fmla="*/ 15894 h 250"/>
                  <a:gd name="T60" fmla="*/ 2212 w 136"/>
                  <a:gd name="T61" fmla="*/ 15521 h 250"/>
                  <a:gd name="T62" fmla="*/ 2465 w 136"/>
                  <a:gd name="T63" fmla="*/ 11314 h 250"/>
                  <a:gd name="T64" fmla="*/ 2767 w 136"/>
                  <a:gd name="T65" fmla="*/ 10194 h 250"/>
                  <a:gd name="T66" fmla="*/ 3032 w 136"/>
                  <a:gd name="T67" fmla="*/ 13331 h 250"/>
                  <a:gd name="T68" fmla="*/ 2884 w 136"/>
                  <a:gd name="T69" fmla="*/ 20694 h 250"/>
                  <a:gd name="T70" fmla="*/ 2667 w 136"/>
                  <a:gd name="T71" fmla="*/ 28888 h 25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6" h="250">
                    <a:moveTo>
                      <a:pt x="66" y="80"/>
                    </a:moveTo>
                    <a:lnTo>
                      <a:pt x="66" y="83"/>
                    </a:lnTo>
                    <a:lnTo>
                      <a:pt x="68" y="91"/>
                    </a:lnTo>
                    <a:lnTo>
                      <a:pt x="74" y="106"/>
                    </a:lnTo>
                    <a:lnTo>
                      <a:pt x="89" y="126"/>
                    </a:lnTo>
                    <a:lnTo>
                      <a:pt x="99" y="136"/>
                    </a:lnTo>
                    <a:lnTo>
                      <a:pt x="107" y="147"/>
                    </a:lnTo>
                    <a:lnTo>
                      <a:pt x="116" y="156"/>
                    </a:lnTo>
                    <a:lnTo>
                      <a:pt x="122" y="165"/>
                    </a:lnTo>
                    <a:lnTo>
                      <a:pt x="128" y="173"/>
                    </a:lnTo>
                    <a:lnTo>
                      <a:pt x="133" y="179"/>
                    </a:lnTo>
                    <a:lnTo>
                      <a:pt x="134" y="183"/>
                    </a:lnTo>
                    <a:lnTo>
                      <a:pt x="136" y="186"/>
                    </a:lnTo>
                    <a:lnTo>
                      <a:pt x="134" y="200"/>
                    </a:lnTo>
                    <a:lnTo>
                      <a:pt x="128" y="221"/>
                    </a:lnTo>
                    <a:lnTo>
                      <a:pt x="122" y="241"/>
                    </a:lnTo>
                    <a:lnTo>
                      <a:pt x="119" y="250"/>
                    </a:lnTo>
                    <a:lnTo>
                      <a:pt x="117" y="248"/>
                    </a:lnTo>
                    <a:lnTo>
                      <a:pt x="111" y="242"/>
                    </a:lnTo>
                    <a:lnTo>
                      <a:pt x="102" y="235"/>
                    </a:lnTo>
                    <a:lnTo>
                      <a:pt x="93" y="223"/>
                    </a:lnTo>
                    <a:lnTo>
                      <a:pt x="83" y="210"/>
                    </a:lnTo>
                    <a:lnTo>
                      <a:pt x="74" y="197"/>
                    </a:lnTo>
                    <a:lnTo>
                      <a:pt x="66" y="183"/>
                    </a:lnTo>
                    <a:lnTo>
                      <a:pt x="61" y="170"/>
                    </a:lnTo>
                    <a:lnTo>
                      <a:pt x="55" y="144"/>
                    </a:lnTo>
                    <a:lnTo>
                      <a:pt x="46" y="121"/>
                    </a:lnTo>
                    <a:lnTo>
                      <a:pt x="39" y="106"/>
                    </a:lnTo>
                    <a:lnTo>
                      <a:pt x="36" y="100"/>
                    </a:lnTo>
                    <a:lnTo>
                      <a:pt x="30" y="96"/>
                    </a:lnTo>
                    <a:lnTo>
                      <a:pt x="18" y="82"/>
                    </a:lnTo>
                    <a:lnTo>
                      <a:pt x="6" y="64"/>
                    </a:lnTo>
                    <a:lnTo>
                      <a:pt x="0" y="46"/>
                    </a:lnTo>
                    <a:lnTo>
                      <a:pt x="3" y="35"/>
                    </a:lnTo>
                    <a:lnTo>
                      <a:pt x="9" y="32"/>
                    </a:lnTo>
                    <a:lnTo>
                      <a:pt x="13" y="35"/>
                    </a:lnTo>
                    <a:lnTo>
                      <a:pt x="16" y="37"/>
                    </a:lnTo>
                    <a:lnTo>
                      <a:pt x="15" y="34"/>
                    </a:lnTo>
                    <a:lnTo>
                      <a:pt x="13" y="28"/>
                    </a:lnTo>
                    <a:lnTo>
                      <a:pt x="12" y="18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22" y="3"/>
                    </a:lnTo>
                    <a:lnTo>
                      <a:pt x="28" y="6"/>
                    </a:lnTo>
                    <a:lnTo>
                      <a:pt x="33" y="14"/>
                    </a:lnTo>
                    <a:lnTo>
                      <a:pt x="34" y="21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3"/>
                    </a:lnTo>
                    <a:lnTo>
                      <a:pt x="37" y="14"/>
                    </a:lnTo>
                    <a:lnTo>
                      <a:pt x="40" y="5"/>
                    </a:lnTo>
                    <a:lnTo>
                      <a:pt x="46" y="0"/>
                    </a:lnTo>
                    <a:lnTo>
                      <a:pt x="52" y="3"/>
                    </a:lnTo>
                    <a:lnTo>
                      <a:pt x="55" y="8"/>
                    </a:lnTo>
                    <a:lnTo>
                      <a:pt x="57" y="17"/>
                    </a:lnTo>
                    <a:lnTo>
                      <a:pt x="55" y="26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5" y="41"/>
                    </a:lnTo>
                    <a:lnTo>
                      <a:pt x="55" y="43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63" y="29"/>
                    </a:lnTo>
                    <a:lnTo>
                      <a:pt x="66" y="26"/>
                    </a:lnTo>
                    <a:lnTo>
                      <a:pt x="71" y="26"/>
                    </a:lnTo>
                    <a:lnTo>
                      <a:pt x="75" y="29"/>
                    </a:lnTo>
                    <a:lnTo>
                      <a:pt x="78" y="34"/>
                    </a:lnTo>
                    <a:lnTo>
                      <a:pt x="78" y="43"/>
                    </a:lnTo>
                    <a:lnTo>
                      <a:pt x="74" y="53"/>
                    </a:lnTo>
                    <a:lnTo>
                      <a:pt x="71" y="65"/>
                    </a:lnTo>
                    <a:lnTo>
                      <a:pt x="68" y="74"/>
                    </a:lnTo>
                    <a:lnTo>
                      <a:pt x="66" y="80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9" name="Freeform 64">
                <a:extLst>
                  <a:ext uri="{FF2B5EF4-FFF2-40B4-BE49-F238E27FC236}">
                    <a16:creationId xmlns:a16="http://schemas.microsoft.com/office/drawing/2014/main" id="{88AC3448-E128-AF30-251D-A1860FA51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" y="731"/>
                <a:ext cx="203" cy="487"/>
              </a:xfrm>
              <a:custGeom>
                <a:avLst/>
                <a:gdLst>
                  <a:gd name="T0" fmla="*/ 2450 w 128"/>
                  <a:gd name="T1" fmla="*/ 29237 h 231"/>
                  <a:gd name="T2" fmla="*/ 2880 w 128"/>
                  <a:gd name="T3" fmla="*/ 38269 h 231"/>
                  <a:gd name="T4" fmla="*/ 4176 w 128"/>
                  <a:gd name="T5" fmla="*/ 53477 h 231"/>
                  <a:gd name="T6" fmla="*/ 4997 w 128"/>
                  <a:gd name="T7" fmla="*/ 64794 h 231"/>
                  <a:gd name="T8" fmla="*/ 5051 w 128"/>
                  <a:gd name="T9" fmla="*/ 72496 h 231"/>
                  <a:gd name="T10" fmla="*/ 4696 w 128"/>
                  <a:gd name="T11" fmla="*/ 87377 h 231"/>
                  <a:gd name="T12" fmla="*/ 4515 w 128"/>
                  <a:gd name="T13" fmla="*/ 89749 h 231"/>
                  <a:gd name="T14" fmla="*/ 3962 w 128"/>
                  <a:gd name="T15" fmla="*/ 84213 h 231"/>
                  <a:gd name="T16" fmla="*/ 3199 w 128"/>
                  <a:gd name="T17" fmla="*/ 76056 h 231"/>
                  <a:gd name="T18" fmla="*/ 2528 w 128"/>
                  <a:gd name="T19" fmla="*/ 65918 h 231"/>
                  <a:gd name="T20" fmla="*/ 2070 w 128"/>
                  <a:gd name="T21" fmla="*/ 51816 h 231"/>
                  <a:gd name="T22" fmla="*/ 1557 w 128"/>
                  <a:gd name="T23" fmla="*/ 38269 h 231"/>
                  <a:gd name="T24" fmla="*/ 1218 w 128"/>
                  <a:gd name="T25" fmla="*/ 34387 h 231"/>
                  <a:gd name="T26" fmla="*/ 252 w 128"/>
                  <a:gd name="T27" fmla="*/ 22921 h 231"/>
                  <a:gd name="T28" fmla="*/ 130 w 128"/>
                  <a:gd name="T29" fmla="*/ 12369 h 231"/>
                  <a:gd name="T30" fmla="*/ 519 w 128"/>
                  <a:gd name="T31" fmla="*/ 11658 h 231"/>
                  <a:gd name="T32" fmla="*/ 601 w 128"/>
                  <a:gd name="T33" fmla="*/ 11658 h 231"/>
                  <a:gd name="T34" fmla="*/ 484 w 128"/>
                  <a:gd name="T35" fmla="*/ 6654 h 231"/>
                  <a:gd name="T36" fmla="*/ 734 w 128"/>
                  <a:gd name="T37" fmla="*/ 1124 h 231"/>
                  <a:gd name="T38" fmla="*/ 1218 w 128"/>
                  <a:gd name="T39" fmla="*/ 1497 h 231"/>
                  <a:gd name="T40" fmla="*/ 1369 w 128"/>
                  <a:gd name="T41" fmla="*/ 7822 h 231"/>
                  <a:gd name="T42" fmla="*/ 1437 w 128"/>
                  <a:gd name="T43" fmla="*/ 10214 h 231"/>
                  <a:gd name="T44" fmla="*/ 1437 w 128"/>
                  <a:gd name="T45" fmla="*/ 8161 h 231"/>
                  <a:gd name="T46" fmla="*/ 1594 w 128"/>
                  <a:gd name="T47" fmla="*/ 1497 h 231"/>
                  <a:gd name="T48" fmla="*/ 2038 w 128"/>
                  <a:gd name="T49" fmla="*/ 337 h 231"/>
                  <a:gd name="T50" fmla="*/ 2193 w 128"/>
                  <a:gd name="T51" fmla="*/ 5867 h 231"/>
                  <a:gd name="T52" fmla="*/ 2171 w 128"/>
                  <a:gd name="T53" fmla="*/ 11658 h 231"/>
                  <a:gd name="T54" fmla="*/ 2193 w 128"/>
                  <a:gd name="T55" fmla="*/ 14028 h 231"/>
                  <a:gd name="T56" fmla="*/ 2193 w 128"/>
                  <a:gd name="T57" fmla="*/ 13708 h 231"/>
                  <a:gd name="T58" fmla="*/ 2450 w 128"/>
                  <a:gd name="T59" fmla="*/ 9502 h 231"/>
                  <a:gd name="T60" fmla="*/ 2847 w 128"/>
                  <a:gd name="T61" fmla="*/ 8871 h 231"/>
                  <a:gd name="T62" fmla="*/ 3010 w 128"/>
                  <a:gd name="T63" fmla="*/ 11658 h 231"/>
                  <a:gd name="T64" fmla="*/ 2880 w 128"/>
                  <a:gd name="T65" fmla="*/ 18702 h 231"/>
                  <a:gd name="T66" fmla="*/ 2528 w 128"/>
                  <a:gd name="T67" fmla="*/ 26454 h 23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8" h="231">
                    <a:moveTo>
                      <a:pt x="61" y="72"/>
                    </a:moveTo>
                    <a:lnTo>
                      <a:pt x="61" y="75"/>
                    </a:lnTo>
                    <a:lnTo>
                      <a:pt x="65" y="83"/>
                    </a:lnTo>
                    <a:lnTo>
                      <a:pt x="72" y="98"/>
                    </a:lnTo>
                    <a:lnTo>
                      <a:pt x="86" y="118"/>
                    </a:lnTo>
                    <a:lnTo>
                      <a:pt x="104" y="137"/>
                    </a:lnTo>
                    <a:lnTo>
                      <a:pt x="116" y="154"/>
                    </a:lnTo>
                    <a:lnTo>
                      <a:pt x="125" y="166"/>
                    </a:lnTo>
                    <a:lnTo>
                      <a:pt x="128" y="174"/>
                    </a:lnTo>
                    <a:lnTo>
                      <a:pt x="126" y="186"/>
                    </a:lnTo>
                    <a:lnTo>
                      <a:pt x="122" y="206"/>
                    </a:lnTo>
                    <a:lnTo>
                      <a:pt x="117" y="224"/>
                    </a:lnTo>
                    <a:lnTo>
                      <a:pt x="114" y="231"/>
                    </a:lnTo>
                    <a:lnTo>
                      <a:pt x="113" y="230"/>
                    </a:lnTo>
                    <a:lnTo>
                      <a:pt x="107" y="224"/>
                    </a:lnTo>
                    <a:lnTo>
                      <a:pt x="99" y="216"/>
                    </a:lnTo>
                    <a:lnTo>
                      <a:pt x="89" y="207"/>
                    </a:lnTo>
                    <a:lnTo>
                      <a:pt x="80" y="195"/>
                    </a:lnTo>
                    <a:lnTo>
                      <a:pt x="71" y="183"/>
                    </a:lnTo>
                    <a:lnTo>
                      <a:pt x="63" y="169"/>
                    </a:lnTo>
                    <a:lnTo>
                      <a:pt x="58" y="157"/>
                    </a:lnTo>
                    <a:lnTo>
                      <a:pt x="52" y="133"/>
                    </a:lnTo>
                    <a:lnTo>
                      <a:pt x="45" y="113"/>
                    </a:lnTo>
                    <a:lnTo>
                      <a:pt x="39" y="98"/>
                    </a:lnTo>
                    <a:lnTo>
                      <a:pt x="36" y="92"/>
                    </a:lnTo>
                    <a:lnTo>
                      <a:pt x="30" y="88"/>
                    </a:lnTo>
                    <a:lnTo>
                      <a:pt x="18" y="74"/>
                    </a:lnTo>
                    <a:lnTo>
                      <a:pt x="6" y="59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9" y="29"/>
                    </a:lnTo>
                    <a:lnTo>
                      <a:pt x="13" y="30"/>
                    </a:lnTo>
                    <a:lnTo>
                      <a:pt x="16" y="32"/>
                    </a:lnTo>
                    <a:lnTo>
                      <a:pt x="15" y="30"/>
                    </a:lnTo>
                    <a:lnTo>
                      <a:pt x="13" y="24"/>
                    </a:lnTo>
                    <a:lnTo>
                      <a:pt x="12" y="17"/>
                    </a:lnTo>
                    <a:lnTo>
                      <a:pt x="13" y="9"/>
                    </a:lnTo>
                    <a:lnTo>
                      <a:pt x="18" y="3"/>
                    </a:lnTo>
                    <a:lnTo>
                      <a:pt x="24" y="1"/>
                    </a:lnTo>
                    <a:lnTo>
                      <a:pt x="30" y="4"/>
                    </a:lnTo>
                    <a:lnTo>
                      <a:pt x="33" y="12"/>
                    </a:lnTo>
                    <a:lnTo>
                      <a:pt x="34" y="20"/>
                    </a:lnTo>
                    <a:lnTo>
                      <a:pt x="36" y="24"/>
                    </a:lnTo>
                    <a:lnTo>
                      <a:pt x="36" y="26"/>
                    </a:lnTo>
                    <a:lnTo>
                      <a:pt x="36" y="21"/>
                    </a:lnTo>
                    <a:lnTo>
                      <a:pt x="37" y="12"/>
                    </a:lnTo>
                    <a:lnTo>
                      <a:pt x="40" y="4"/>
                    </a:lnTo>
                    <a:lnTo>
                      <a:pt x="46" y="0"/>
                    </a:lnTo>
                    <a:lnTo>
                      <a:pt x="51" y="1"/>
                    </a:lnTo>
                    <a:lnTo>
                      <a:pt x="54" y="7"/>
                    </a:lnTo>
                    <a:lnTo>
                      <a:pt x="55" y="15"/>
                    </a:lnTo>
                    <a:lnTo>
                      <a:pt x="55" y="23"/>
                    </a:lnTo>
                    <a:lnTo>
                      <a:pt x="54" y="30"/>
                    </a:lnTo>
                    <a:lnTo>
                      <a:pt x="54" y="33"/>
                    </a:lnTo>
                    <a:lnTo>
                      <a:pt x="55" y="36"/>
                    </a:lnTo>
                    <a:lnTo>
                      <a:pt x="55" y="35"/>
                    </a:lnTo>
                    <a:lnTo>
                      <a:pt x="58" y="29"/>
                    </a:lnTo>
                    <a:lnTo>
                      <a:pt x="61" y="24"/>
                    </a:lnTo>
                    <a:lnTo>
                      <a:pt x="66" y="23"/>
                    </a:lnTo>
                    <a:lnTo>
                      <a:pt x="71" y="23"/>
                    </a:lnTo>
                    <a:lnTo>
                      <a:pt x="74" y="26"/>
                    </a:lnTo>
                    <a:lnTo>
                      <a:pt x="75" y="30"/>
                    </a:lnTo>
                    <a:lnTo>
                      <a:pt x="75" y="36"/>
                    </a:lnTo>
                    <a:lnTo>
                      <a:pt x="72" y="48"/>
                    </a:lnTo>
                    <a:lnTo>
                      <a:pt x="68" y="59"/>
                    </a:lnTo>
                    <a:lnTo>
                      <a:pt x="63" y="68"/>
                    </a:lnTo>
                    <a:lnTo>
                      <a:pt x="61" y="72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0" name="Freeform 65">
                <a:extLst>
                  <a:ext uri="{FF2B5EF4-FFF2-40B4-BE49-F238E27FC236}">
                    <a16:creationId xmlns:a16="http://schemas.microsoft.com/office/drawing/2014/main" id="{43DA2CB8-0FCB-2BCE-1830-2F25C0A51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" y="744"/>
                <a:ext cx="188" cy="453"/>
              </a:xfrm>
              <a:custGeom>
                <a:avLst/>
                <a:gdLst>
                  <a:gd name="T0" fmla="*/ 2256 w 119"/>
                  <a:gd name="T1" fmla="*/ 27985 h 215"/>
                  <a:gd name="T2" fmla="*/ 2548 w 119"/>
                  <a:gd name="T3" fmla="*/ 35412 h 215"/>
                  <a:gd name="T4" fmla="*/ 3684 w 119"/>
                  <a:gd name="T5" fmla="*/ 49406 h 215"/>
                  <a:gd name="T6" fmla="*/ 4499 w 119"/>
                  <a:gd name="T7" fmla="*/ 59750 h 215"/>
                  <a:gd name="T8" fmla="*/ 4536 w 119"/>
                  <a:gd name="T9" fmla="*/ 66768 h 215"/>
                  <a:gd name="T10" fmla="*/ 4202 w 119"/>
                  <a:gd name="T11" fmla="*/ 80383 h 215"/>
                  <a:gd name="T12" fmla="*/ 4025 w 119"/>
                  <a:gd name="T13" fmla="*/ 82749 h 215"/>
                  <a:gd name="T14" fmla="*/ 3482 w 119"/>
                  <a:gd name="T15" fmla="*/ 78141 h 215"/>
                  <a:gd name="T16" fmla="*/ 2871 w 119"/>
                  <a:gd name="T17" fmla="*/ 69880 h 215"/>
                  <a:gd name="T18" fmla="*/ 2256 w 119"/>
                  <a:gd name="T19" fmla="*/ 60997 h 215"/>
                  <a:gd name="T20" fmla="*/ 1899 w 119"/>
                  <a:gd name="T21" fmla="*/ 48123 h 215"/>
                  <a:gd name="T22" fmla="*/ 1395 w 119"/>
                  <a:gd name="T23" fmla="*/ 35412 h 215"/>
                  <a:gd name="T24" fmla="*/ 1089 w 119"/>
                  <a:gd name="T25" fmla="*/ 31923 h 215"/>
                  <a:gd name="T26" fmla="*/ 137 w 119"/>
                  <a:gd name="T27" fmla="*/ 21007 h 215"/>
                  <a:gd name="T28" fmla="*/ 130 w 119"/>
                  <a:gd name="T29" fmla="*/ 11626 h 215"/>
                  <a:gd name="T30" fmla="*/ 512 w 119"/>
                  <a:gd name="T31" fmla="*/ 11289 h 215"/>
                  <a:gd name="T32" fmla="*/ 591 w 119"/>
                  <a:gd name="T33" fmla="*/ 11289 h 215"/>
                  <a:gd name="T34" fmla="*/ 461 w 119"/>
                  <a:gd name="T35" fmla="*/ 5855 h 215"/>
                  <a:gd name="T36" fmla="*/ 611 w 119"/>
                  <a:gd name="T37" fmla="*/ 1123 h 215"/>
                  <a:gd name="T38" fmla="*/ 1054 w 119"/>
                  <a:gd name="T39" fmla="*/ 1496 h 215"/>
                  <a:gd name="T40" fmla="*/ 1202 w 119"/>
                  <a:gd name="T41" fmla="*/ 7014 h 215"/>
                  <a:gd name="T42" fmla="*/ 1278 w 119"/>
                  <a:gd name="T43" fmla="*/ 8847 h 215"/>
                  <a:gd name="T44" fmla="*/ 1278 w 119"/>
                  <a:gd name="T45" fmla="*/ 7688 h 215"/>
                  <a:gd name="T46" fmla="*/ 1395 w 119"/>
                  <a:gd name="T47" fmla="*/ 1123 h 215"/>
                  <a:gd name="T48" fmla="*/ 1795 w 119"/>
                  <a:gd name="T49" fmla="*/ 337 h 215"/>
                  <a:gd name="T50" fmla="*/ 1987 w 119"/>
                  <a:gd name="T51" fmla="*/ 4648 h 215"/>
                  <a:gd name="T52" fmla="*/ 1869 w 119"/>
                  <a:gd name="T53" fmla="*/ 10503 h 215"/>
                  <a:gd name="T54" fmla="*/ 1899 w 119"/>
                  <a:gd name="T55" fmla="*/ 13655 h 215"/>
                  <a:gd name="T56" fmla="*/ 1987 w 119"/>
                  <a:gd name="T57" fmla="*/ 13655 h 215"/>
                  <a:gd name="T58" fmla="*/ 2126 w 119"/>
                  <a:gd name="T59" fmla="*/ 9344 h 215"/>
                  <a:gd name="T60" fmla="*/ 2461 w 119"/>
                  <a:gd name="T61" fmla="*/ 7688 h 215"/>
                  <a:gd name="T62" fmla="*/ 2678 w 119"/>
                  <a:gd name="T63" fmla="*/ 10503 h 215"/>
                  <a:gd name="T64" fmla="*/ 2548 w 119"/>
                  <a:gd name="T65" fmla="*/ 17482 h 215"/>
                  <a:gd name="T66" fmla="*/ 2332 w 119"/>
                  <a:gd name="T67" fmla="*/ 24496 h 21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9" h="215">
                    <a:moveTo>
                      <a:pt x="58" y="69"/>
                    </a:moveTo>
                    <a:lnTo>
                      <a:pt x="58" y="72"/>
                    </a:lnTo>
                    <a:lnTo>
                      <a:pt x="60" y="79"/>
                    </a:lnTo>
                    <a:lnTo>
                      <a:pt x="66" y="91"/>
                    </a:lnTo>
                    <a:lnTo>
                      <a:pt x="80" y="109"/>
                    </a:lnTo>
                    <a:lnTo>
                      <a:pt x="95" y="127"/>
                    </a:lnTo>
                    <a:lnTo>
                      <a:pt x="108" y="144"/>
                    </a:lnTo>
                    <a:lnTo>
                      <a:pt x="116" y="154"/>
                    </a:lnTo>
                    <a:lnTo>
                      <a:pt x="119" y="162"/>
                    </a:lnTo>
                    <a:lnTo>
                      <a:pt x="117" y="172"/>
                    </a:lnTo>
                    <a:lnTo>
                      <a:pt x="113" y="190"/>
                    </a:lnTo>
                    <a:lnTo>
                      <a:pt x="108" y="207"/>
                    </a:lnTo>
                    <a:lnTo>
                      <a:pt x="105" y="215"/>
                    </a:lnTo>
                    <a:lnTo>
                      <a:pt x="104" y="213"/>
                    </a:lnTo>
                    <a:lnTo>
                      <a:pt x="98" y="209"/>
                    </a:lnTo>
                    <a:lnTo>
                      <a:pt x="90" y="201"/>
                    </a:lnTo>
                    <a:lnTo>
                      <a:pt x="83" y="190"/>
                    </a:lnTo>
                    <a:lnTo>
                      <a:pt x="74" y="180"/>
                    </a:lnTo>
                    <a:lnTo>
                      <a:pt x="65" y="169"/>
                    </a:lnTo>
                    <a:lnTo>
                      <a:pt x="58" y="157"/>
                    </a:lnTo>
                    <a:lnTo>
                      <a:pt x="55" y="145"/>
                    </a:lnTo>
                    <a:lnTo>
                      <a:pt x="49" y="124"/>
                    </a:lnTo>
                    <a:lnTo>
                      <a:pt x="42" y="104"/>
                    </a:lnTo>
                    <a:lnTo>
                      <a:pt x="36" y="91"/>
                    </a:lnTo>
                    <a:lnTo>
                      <a:pt x="33" y="86"/>
                    </a:lnTo>
                    <a:lnTo>
                      <a:pt x="28" y="82"/>
                    </a:lnTo>
                    <a:lnTo>
                      <a:pt x="16" y="69"/>
                    </a:lnTo>
                    <a:lnTo>
                      <a:pt x="4" y="54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9" y="27"/>
                    </a:lnTo>
                    <a:lnTo>
                      <a:pt x="13" y="29"/>
                    </a:lnTo>
                    <a:lnTo>
                      <a:pt x="16" y="30"/>
                    </a:lnTo>
                    <a:lnTo>
                      <a:pt x="15" y="29"/>
                    </a:lnTo>
                    <a:lnTo>
                      <a:pt x="13" y="23"/>
                    </a:lnTo>
                    <a:lnTo>
                      <a:pt x="12" y="15"/>
                    </a:lnTo>
                    <a:lnTo>
                      <a:pt x="13" y="9"/>
                    </a:lnTo>
                    <a:lnTo>
                      <a:pt x="16" y="3"/>
                    </a:lnTo>
                    <a:lnTo>
                      <a:pt x="22" y="1"/>
                    </a:lnTo>
                    <a:lnTo>
                      <a:pt x="27" y="4"/>
                    </a:lnTo>
                    <a:lnTo>
                      <a:pt x="30" y="12"/>
                    </a:lnTo>
                    <a:lnTo>
                      <a:pt x="31" y="18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4" y="11"/>
                    </a:lnTo>
                    <a:lnTo>
                      <a:pt x="36" y="3"/>
                    </a:lnTo>
                    <a:lnTo>
                      <a:pt x="40" y="0"/>
                    </a:lnTo>
                    <a:lnTo>
                      <a:pt x="46" y="1"/>
                    </a:lnTo>
                    <a:lnTo>
                      <a:pt x="49" y="6"/>
                    </a:lnTo>
                    <a:lnTo>
                      <a:pt x="51" y="12"/>
                    </a:lnTo>
                    <a:lnTo>
                      <a:pt x="49" y="20"/>
                    </a:lnTo>
                    <a:lnTo>
                      <a:pt x="48" y="27"/>
                    </a:lnTo>
                    <a:lnTo>
                      <a:pt x="48" y="32"/>
                    </a:lnTo>
                    <a:lnTo>
                      <a:pt x="49" y="35"/>
                    </a:lnTo>
                    <a:lnTo>
                      <a:pt x="49" y="36"/>
                    </a:lnTo>
                    <a:lnTo>
                      <a:pt x="51" y="35"/>
                    </a:lnTo>
                    <a:lnTo>
                      <a:pt x="52" y="29"/>
                    </a:lnTo>
                    <a:lnTo>
                      <a:pt x="55" y="24"/>
                    </a:lnTo>
                    <a:lnTo>
                      <a:pt x="58" y="20"/>
                    </a:lnTo>
                    <a:lnTo>
                      <a:pt x="63" y="20"/>
                    </a:lnTo>
                    <a:lnTo>
                      <a:pt x="68" y="23"/>
                    </a:lnTo>
                    <a:lnTo>
                      <a:pt x="69" y="27"/>
                    </a:lnTo>
                    <a:lnTo>
                      <a:pt x="69" y="36"/>
                    </a:lnTo>
                    <a:lnTo>
                      <a:pt x="66" y="45"/>
                    </a:lnTo>
                    <a:lnTo>
                      <a:pt x="63" y="54"/>
                    </a:lnTo>
                    <a:lnTo>
                      <a:pt x="60" y="63"/>
                    </a:lnTo>
                    <a:lnTo>
                      <a:pt x="58" y="69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1" name="Freeform 66">
                <a:extLst>
                  <a:ext uri="{FF2B5EF4-FFF2-40B4-BE49-F238E27FC236}">
                    <a16:creationId xmlns:a16="http://schemas.microsoft.com/office/drawing/2014/main" id="{156ADA14-F501-A254-70DB-C0479DFA7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1460"/>
                <a:ext cx="330" cy="163"/>
              </a:xfrm>
              <a:custGeom>
                <a:avLst/>
                <a:gdLst>
                  <a:gd name="T0" fmla="*/ 461 w 209"/>
                  <a:gd name="T1" fmla="*/ 9742 h 77"/>
                  <a:gd name="T2" fmla="*/ 0 w 209"/>
                  <a:gd name="T3" fmla="*/ 24579 h 77"/>
                  <a:gd name="T4" fmla="*/ 129 w 209"/>
                  <a:gd name="T5" fmla="*/ 24579 h 77"/>
                  <a:gd name="T6" fmla="*/ 461 w 209"/>
                  <a:gd name="T7" fmla="*/ 24579 h 77"/>
                  <a:gd name="T8" fmla="*/ 933 w 209"/>
                  <a:gd name="T9" fmla="*/ 24579 h 77"/>
                  <a:gd name="T10" fmla="*/ 1524 w 209"/>
                  <a:gd name="T11" fmla="*/ 24579 h 77"/>
                  <a:gd name="T12" fmla="*/ 2117 w 209"/>
                  <a:gd name="T13" fmla="*/ 24579 h 77"/>
                  <a:gd name="T14" fmla="*/ 2623 w 209"/>
                  <a:gd name="T15" fmla="*/ 24903 h 77"/>
                  <a:gd name="T16" fmla="*/ 3082 w 209"/>
                  <a:gd name="T17" fmla="*/ 26268 h 77"/>
                  <a:gd name="T18" fmla="*/ 3325 w 209"/>
                  <a:gd name="T19" fmla="*/ 27469 h 77"/>
                  <a:gd name="T20" fmla="*/ 3625 w 209"/>
                  <a:gd name="T21" fmla="*/ 29505 h 77"/>
                  <a:gd name="T22" fmla="*/ 3747 w 209"/>
                  <a:gd name="T23" fmla="*/ 30686 h 77"/>
                  <a:gd name="T24" fmla="*/ 3799 w 209"/>
                  <a:gd name="T25" fmla="*/ 31027 h 77"/>
                  <a:gd name="T26" fmla="*/ 3799 w 209"/>
                  <a:gd name="T27" fmla="*/ 31027 h 77"/>
                  <a:gd name="T28" fmla="*/ 3862 w 209"/>
                  <a:gd name="T29" fmla="*/ 23375 h 77"/>
                  <a:gd name="T30" fmla="*/ 4866 w 209"/>
                  <a:gd name="T31" fmla="*/ 22151 h 77"/>
                  <a:gd name="T32" fmla="*/ 5357 w 209"/>
                  <a:gd name="T33" fmla="*/ 28622 h 77"/>
                  <a:gd name="T34" fmla="*/ 5455 w 209"/>
                  <a:gd name="T35" fmla="*/ 28622 h 77"/>
                  <a:gd name="T36" fmla="*/ 5615 w 209"/>
                  <a:gd name="T37" fmla="*/ 27469 h 77"/>
                  <a:gd name="T38" fmla="*/ 5829 w 209"/>
                  <a:gd name="T39" fmla="*/ 27075 h 77"/>
                  <a:gd name="T40" fmla="*/ 6185 w 209"/>
                  <a:gd name="T41" fmla="*/ 25726 h 77"/>
                  <a:gd name="T42" fmla="*/ 6605 w 209"/>
                  <a:gd name="T43" fmla="*/ 24903 h 77"/>
                  <a:gd name="T44" fmla="*/ 6936 w 209"/>
                  <a:gd name="T45" fmla="*/ 24579 h 77"/>
                  <a:gd name="T46" fmla="*/ 7389 w 209"/>
                  <a:gd name="T47" fmla="*/ 24579 h 77"/>
                  <a:gd name="T48" fmla="*/ 7764 w 209"/>
                  <a:gd name="T49" fmla="*/ 25726 h 77"/>
                  <a:gd name="T50" fmla="*/ 8073 w 209"/>
                  <a:gd name="T51" fmla="*/ 25726 h 77"/>
                  <a:gd name="T52" fmla="*/ 8073 w 209"/>
                  <a:gd name="T53" fmla="*/ 23375 h 77"/>
                  <a:gd name="T54" fmla="*/ 7948 w 209"/>
                  <a:gd name="T55" fmla="*/ 19797 h 77"/>
                  <a:gd name="T56" fmla="*/ 7731 w 209"/>
                  <a:gd name="T57" fmla="*/ 15227 h 77"/>
                  <a:gd name="T58" fmla="*/ 7410 w 209"/>
                  <a:gd name="T59" fmla="*/ 10881 h 77"/>
                  <a:gd name="T60" fmla="*/ 7192 w 209"/>
                  <a:gd name="T61" fmla="*/ 6848 h 77"/>
                  <a:gd name="T62" fmla="*/ 6936 w 209"/>
                  <a:gd name="T63" fmla="*/ 4418 h 77"/>
                  <a:gd name="T64" fmla="*/ 6881 w 209"/>
                  <a:gd name="T65" fmla="*/ 3235 h 77"/>
                  <a:gd name="T66" fmla="*/ 6752 w 209"/>
                  <a:gd name="T67" fmla="*/ 2515 h 77"/>
                  <a:gd name="T68" fmla="*/ 6390 w 209"/>
                  <a:gd name="T69" fmla="*/ 2087 h 77"/>
                  <a:gd name="T70" fmla="*/ 5724 w 209"/>
                  <a:gd name="T71" fmla="*/ 722 h 77"/>
                  <a:gd name="T72" fmla="*/ 4983 w 209"/>
                  <a:gd name="T73" fmla="*/ 0 h 77"/>
                  <a:gd name="T74" fmla="*/ 3984 w 209"/>
                  <a:gd name="T75" fmla="*/ 0 h 77"/>
                  <a:gd name="T76" fmla="*/ 2929 w 209"/>
                  <a:gd name="T77" fmla="*/ 1188 h 77"/>
                  <a:gd name="T78" fmla="*/ 1688 w 209"/>
                  <a:gd name="T79" fmla="*/ 4418 h 77"/>
                  <a:gd name="T80" fmla="*/ 461 w 209"/>
                  <a:gd name="T81" fmla="*/ 9742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09" h="77">
                    <a:moveTo>
                      <a:pt x="12" y="24"/>
                    </a:moveTo>
                    <a:lnTo>
                      <a:pt x="0" y="61"/>
                    </a:lnTo>
                    <a:lnTo>
                      <a:pt x="3" y="61"/>
                    </a:lnTo>
                    <a:lnTo>
                      <a:pt x="12" y="61"/>
                    </a:lnTo>
                    <a:lnTo>
                      <a:pt x="24" y="61"/>
                    </a:lnTo>
                    <a:lnTo>
                      <a:pt x="39" y="61"/>
                    </a:lnTo>
                    <a:lnTo>
                      <a:pt x="55" y="61"/>
                    </a:lnTo>
                    <a:lnTo>
                      <a:pt x="68" y="62"/>
                    </a:lnTo>
                    <a:lnTo>
                      <a:pt x="80" y="65"/>
                    </a:lnTo>
                    <a:lnTo>
                      <a:pt x="86" y="68"/>
                    </a:lnTo>
                    <a:lnTo>
                      <a:pt x="94" y="73"/>
                    </a:lnTo>
                    <a:lnTo>
                      <a:pt x="97" y="76"/>
                    </a:lnTo>
                    <a:lnTo>
                      <a:pt x="98" y="77"/>
                    </a:lnTo>
                    <a:lnTo>
                      <a:pt x="100" y="58"/>
                    </a:lnTo>
                    <a:lnTo>
                      <a:pt x="126" y="55"/>
                    </a:lnTo>
                    <a:lnTo>
                      <a:pt x="139" y="71"/>
                    </a:lnTo>
                    <a:lnTo>
                      <a:pt x="141" y="71"/>
                    </a:lnTo>
                    <a:lnTo>
                      <a:pt x="145" y="68"/>
                    </a:lnTo>
                    <a:lnTo>
                      <a:pt x="151" y="67"/>
                    </a:lnTo>
                    <a:lnTo>
                      <a:pt x="160" y="64"/>
                    </a:lnTo>
                    <a:lnTo>
                      <a:pt x="171" y="62"/>
                    </a:lnTo>
                    <a:lnTo>
                      <a:pt x="180" y="61"/>
                    </a:lnTo>
                    <a:lnTo>
                      <a:pt x="191" y="61"/>
                    </a:lnTo>
                    <a:lnTo>
                      <a:pt x="201" y="64"/>
                    </a:lnTo>
                    <a:lnTo>
                      <a:pt x="209" y="64"/>
                    </a:lnTo>
                    <a:lnTo>
                      <a:pt x="209" y="58"/>
                    </a:lnTo>
                    <a:lnTo>
                      <a:pt x="206" y="49"/>
                    </a:lnTo>
                    <a:lnTo>
                      <a:pt x="200" y="38"/>
                    </a:lnTo>
                    <a:lnTo>
                      <a:pt x="192" y="27"/>
                    </a:lnTo>
                    <a:lnTo>
                      <a:pt x="186" y="17"/>
                    </a:lnTo>
                    <a:lnTo>
                      <a:pt x="180" y="11"/>
                    </a:lnTo>
                    <a:lnTo>
                      <a:pt x="178" y="8"/>
                    </a:lnTo>
                    <a:lnTo>
                      <a:pt x="175" y="6"/>
                    </a:lnTo>
                    <a:lnTo>
                      <a:pt x="165" y="5"/>
                    </a:lnTo>
                    <a:lnTo>
                      <a:pt x="148" y="2"/>
                    </a:lnTo>
                    <a:lnTo>
                      <a:pt x="129" y="0"/>
                    </a:lnTo>
                    <a:lnTo>
                      <a:pt x="103" y="0"/>
                    </a:lnTo>
                    <a:lnTo>
                      <a:pt x="76" y="3"/>
                    </a:lnTo>
                    <a:lnTo>
                      <a:pt x="44" y="11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933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2" name="Freeform 67">
                <a:extLst>
                  <a:ext uri="{FF2B5EF4-FFF2-40B4-BE49-F238E27FC236}">
                    <a16:creationId xmlns:a16="http://schemas.microsoft.com/office/drawing/2014/main" id="{217D9FB4-247A-FAF9-BC1B-6C856E9FA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1460"/>
                <a:ext cx="330" cy="163"/>
              </a:xfrm>
              <a:custGeom>
                <a:avLst/>
                <a:gdLst>
                  <a:gd name="T0" fmla="*/ 461 w 209"/>
                  <a:gd name="T1" fmla="*/ 9742 h 77"/>
                  <a:gd name="T2" fmla="*/ 0 w 209"/>
                  <a:gd name="T3" fmla="*/ 24579 h 77"/>
                  <a:gd name="T4" fmla="*/ 0 w 209"/>
                  <a:gd name="T5" fmla="*/ 24579 h 77"/>
                  <a:gd name="T6" fmla="*/ 129 w 209"/>
                  <a:gd name="T7" fmla="*/ 24579 h 77"/>
                  <a:gd name="T8" fmla="*/ 461 w 209"/>
                  <a:gd name="T9" fmla="*/ 24579 h 77"/>
                  <a:gd name="T10" fmla="*/ 933 w 209"/>
                  <a:gd name="T11" fmla="*/ 24579 h 77"/>
                  <a:gd name="T12" fmla="*/ 1524 w 209"/>
                  <a:gd name="T13" fmla="*/ 24579 h 77"/>
                  <a:gd name="T14" fmla="*/ 2117 w 209"/>
                  <a:gd name="T15" fmla="*/ 24579 h 77"/>
                  <a:gd name="T16" fmla="*/ 2623 w 209"/>
                  <a:gd name="T17" fmla="*/ 24903 h 77"/>
                  <a:gd name="T18" fmla="*/ 3082 w 209"/>
                  <a:gd name="T19" fmla="*/ 26268 h 77"/>
                  <a:gd name="T20" fmla="*/ 3325 w 209"/>
                  <a:gd name="T21" fmla="*/ 27469 h 77"/>
                  <a:gd name="T22" fmla="*/ 3325 w 209"/>
                  <a:gd name="T23" fmla="*/ 27469 h 77"/>
                  <a:gd name="T24" fmla="*/ 3625 w 209"/>
                  <a:gd name="T25" fmla="*/ 29505 h 77"/>
                  <a:gd name="T26" fmla="*/ 3747 w 209"/>
                  <a:gd name="T27" fmla="*/ 30686 h 77"/>
                  <a:gd name="T28" fmla="*/ 3799 w 209"/>
                  <a:gd name="T29" fmla="*/ 31027 h 77"/>
                  <a:gd name="T30" fmla="*/ 3799 w 209"/>
                  <a:gd name="T31" fmla="*/ 31027 h 77"/>
                  <a:gd name="T32" fmla="*/ 3862 w 209"/>
                  <a:gd name="T33" fmla="*/ 23375 h 77"/>
                  <a:gd name="T34" fmla="*/ 4866 w 209"/>
                  <a:gd name="T35" fmla="*/ 22151 h 77"/>
                  <a:gd name="T36" fmla="*/ 5357 w 209"/>
                  <a:gd name="T37" fmla="*/ 28622 h 77"/>
                  <a:gd name="T38" fmla="*/ 5357 w 209"/>
                  <a:gd name="T39" fmla="*/ 28622 h 77"/>
                  <a:gd name="T40" fmla="*/ 5455 w 209"/>
                  <a:gd name="T41" fmla="*/ 28622 h 77"/>
                  <a:gd name="T42" fmla="*/ 5615 w 209"/>
                  <a:gd name="T43" fmla="*/ 27469 h 77"/>
                  <a:gd name="T44" fmla="*/ 5829 w 209"/>
                  <a:gd name="T45" fmla="*/ 27075 h 77"/>
                  <a:gd name="T46" fmla="*/ 6185 w 209"/>
                  <a:gd name="T47" fmla="*/ 25726 h 77"/>
                  <a:gd name="T48" fmla="*/ 6605 w 209"/>
                  <a:gd name="T49" fmla="*/ 24903 h 77"/>
                  <a:gd name="T50" fmla="*/ 6936 w 209"/>
                  <a:gd name="T51" fmla="*/ 24579 h 77"/>
                  <a:gd name="T52" fmla="*/ 7389 w 209"/>
                  <a:gd name="T53" fmla="*/ 24579 h 77"/>
                  <a:gd name="T54" fmla="*/ 7764 w 209"/>
                  <a:gd name="T55" fmla="*/ 25726 h 77"/>
                  <a:gd name="T56" fmla="*/ 7764 w 209"/>
                  <a:gd name="T57" fmla="*/ 25726 h 77"/>
                  <a:gd name="T58" fmla="*/ 8073 w 209"/>
                  <a:gd name="T59" fmla="*/ 25726 h 77"/>
                  <a:gd name="T60" fmla="*/ 8073 w 209"/>
                  <a:gd name="T61" fmla="*/ 23375 h 77"/>
                  <a:gd name="T62" fmla="*/ 7948 w 209"/>
                  <a:gd name="T63" fmla="*/ 19797 h 77"/>
                  <a:gd name="T64" fmla="*/ 7731 w 209"/>
                  <a:gd name="T65" fmla="*/ 15227 h 77"/>
                  <a:gd name="T66" fmla="*/ 7410 w 209"/>
                  <a:gd name="T67" fmla="*/ 10881 h 77"/>
                  <a:gd name="T68" fmla="*/ 7192 w 209"/>
                  <a:gd name="T69" fmla="*/ 6848 h 77"/>
                  <a:gd name="T70" fmla="*/ 6936 w 209"/>
                  <a:gd name="T71" fmla="*/ 4418 h 77"/>
                  <a:gd name="T72" fmla="*/ 6881 w 209"/>
                  <a:gd name="T73" fmla="*/ 3235 h 77"/>
                  <a:gd name="T74" fmla="*/ 6881 w 209"/>
                  <a:gd name="T75" fmla="*/ 3235 h 77"/>
                  <a:gd name="T76" fmla="*/ 6752 w 209"/>
                  <a:gd name="T77" fmla="*/ 2515 h 77"/>
                  <a:gd name="T78" fmla="*/ 6390 w 209"/>
                  <a:gd name="T79" fmla="*/ 2087 h 77"/>
                  <a:gd name="T80" fmla="*/ 5724 w 209"/>
                  <a:gd name="T81" fmla="*/ 722 h 77"/>
                  <a:gd name="T82" fmla="*/ 4983 w 209"/>
                  <a:gd name="T83" fmla="*/ 0 h 77"/>
                  <a:gd name="T84" fmla="*/ 3984 w 209"/>
                  <a:gd name="T85" fmla="*/ 0 h 77"/>
                  <a:gd name="T86" fmla="*/ 2929 w 209"/>
                  <a:gd name="T87" fmla="*/ 1188 h 77"/>
                  <a:gd name="T88" fmla="*/ 1688 w 209"/>
                  <a:gd name="T89" fmla="*/ 4418 h 77"/>
                  <a:gd name="T90" fmla="*/ 461 w 209"/>
                  <a:gd name="T91" fmla="*/ 9742 h 7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09" h="77">
                    <a:moveTo>
                      <a:pt x="12" y="24"/>
                    </a:moveTo>
                    <a:lnTo>
                      <a:pt x="0" y="61"/>
                    </a:lnTo>
                    <a:lnTo>
                      <a:pt x="3" y="61"/>
                    </a:lnTo>
                    <a:lnTo>
                      <a:pt x="12" y="61"/>
                    </a:lnTo>
                    <a:lnTo>
                      <a:pt x="24" y="61"/>
                    </a:lnTo>
                    <a:lnTo>
                      <a:pt x="39" y="61"/>
                    </a:lnTo>
                    <a:lnTo>
                      <a:pt x="55" y="61"/>
                    </a:lnTo>
                    <a:lnTo>
                      <a:pt x="68" y="62"/>
                    </a:lnTo>
                    <a:lnTo>
                      <a:pt x="80" y="65"/>
                    </a:lnTo>
                    <a:lnTo>
                      <a:pt x="86" y="68"/>
                    </a:lnTo>
                    <a:lnTo>
                      <a:pt x="94" y="73"/>
                    </a:lnTo>
                    <a:lnTo>
                      <a:pt x="97" y="76"/>
                    </a:lnTo>
                    <a:lnTo>
                      <a:pt x="98" y="77"/>
                    </a:lnTo>
                    <a:lnTo>
                      <a:pt x="100" y="58"/>
                    </a:lnTo>
                    <a:lnTo>
                      <a:pt x="126" y="55"/>
                    </a:lnTo>
                    <a:lnTo>
                      <a:pt x="139" y="71"/>
                    </a:lnTo>
                    <a:lnTo>
                      <a:pt x="141" y="71"/>
                    </a:lnTo>
                    <a:lnTo>
                      <a:pt x="145" y="68"/>
                    </a:lnTo>
                    <a:lnTo>
                      <a:pt x="151" y="67"/>
                    </a:lnTo>
                    <a:lnTo>
                      <a:pt x="160" y="64"/>
                    </a:lnTo>
                    <a:lnTo>
                      <a:pt x="171" y="62"/>
                    </a:lnTo>
                    <a:lnTo>
                      <a:pt x="180" y="61"/>
                    </a:lnTo>
                    <a:lnTo>
                      <a:pt x="191" y="61"/>
                    </a:lnTo>
                    <a:lnTo>
                      <a:pt x="201" y="64"/>
                    </a:lnTo>
                    <a:lnTo>
                      <a:pt x="209" y="64"/>
                    </a:lnTo>
                    <a:lnTo>
                      <a:pt x="209" y="58"/>
                    </a:lnTo>
                    <a:lnTo>
                      <a:pt x="206" y="49"/>
                    </a:lnTo>
                    <a:lnTo>
                      <a:pt x="200" y="38"/>
                    </a:lnTo>
                    <a:lnTo>
                      <a:pt x="192" y="27"/>
                    </a:lnTo>
                    <a:lnTo>
                      <a:pt x="186" y="17"/>
                    </a:lnTo>
                    <a:lnTo>
                      <a:pt x="180" y="11"/>
                    </a:lnTo>
                    <a:lnTo>
                      <a:pt x="178" y="8"/>
                    </a:lnTo>
                    <a:lnTo>
                      <a:pt x="175" y="6"/>
                    </a:lnTo>
                    <a:lnTo>
                      <a:pt x="165" y="5"/>
                    </a:lnTo>
                    <a:lnTo>
                      <a:pt x="148" y="2"/>
                    </a:lnTo>
                    <a:lnTo>
                      <a:pt x="129" y="0"/>
                    </a:lnTo>
                    <a:lnTo>
                      <a:pt x="103" y="0"/>
                    </a:lnTo>
                    <a:lnTo>
                      <a:pt x="76" y="3"/>
                    </a:lnTo>
                    <a:lnTo>
                      <a:pt x="44" y="11"/>
                    </a:lnTo>
                    <a:lnTo>
                      <a:pt x="12" y="2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3" name="Freeform 68">
                <a:extLst>
                  <a:ext uri="{FF2B5EF4-FFF2-40B4-BE49-F238E27FC236}">
                    <a16:creationId xmlns:a16="http://schemas.microsoft.com/office/drawing/2014/main" id="{6677C05D-E5AF-3C08-18F2-A9CCDDD07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646"/>
                <a:ext cx="149" cy="69"/>
              </a:xfrm>
              <a:custGeom>
                <a:avLst/>
                <a:gdLst>
                  <a:gd name="T0" fmla="*/ 0 w 94"/>
                  <a:gd name="T1" fmla="*/ 5750 h 33"/>
                  <a:gd name="T2" fmla="*/ 0 w 94"/>
                  <a:gd name="T3" fmla="*/ 5430 h 33"/>
                  <a:gd name="T4" fmla="*/ 52 w 94"/>
                  <a:gd name="T5" fmla="*/ 4682 h 33"/>
                  <a:gd name="T6" fmla="*/ 159 w 94"/>
                  <a:gd name="T7" fmla="*/ 3663 h 33"/>
                  <a:gd name="T8" fmla="*/ 399 w 94"/>
                  <a:gd name="T9" fmla="*/ 2239 h 33"/>
                  <a:gd name="T10" fmla="*/ 632 w 94"/>
                  <a:gd name="T11" fmla="*/ 1071 h 33"/>
                  <a:gd name="T12" fmla="*/ 953 w 94"/>
                  <a:gd name="T13" fmla="*/ 0 h 33"/>
                  <a:gd name="T14" fmla="*/ 1382 w 94"/>
                  <a:gd name="T15" fmla="*/ 0 h 33"/>
                  <a:gd name="T16" fmla="*/ 1897 w 94"/>
                  <a:gd name="T17" fmla="*/ 0 h 33"/>
                  <a:gd name="T18" fmla="*/ 2633 w 94"/>
                  <a:gd name="T19" fmla="*/ 1434 h 33"/>
                  <a:gd name="T20" fmla="*/ 3194 w 94"/>
                  <a:gd name="T21" fmla="*/ 3663 h 33"/>
                  <a:gd name="T22" fmla="*/ 3422 w 94"/>
                  <a:gd name="T23" fmla="*/ 5750 h 33"/>
                  <a:gd name="T24" fmla="*/ 3552 w 94"/>
                  <a:gd name="T25" fmla="*/ 7030 h 33"/>
                  <a:gd name="T26" fmla="*/ 3612 w 94"/>
                  <a:gd name="T27" fmla="*/ 8792 h 33"/>
                  <a:gd name="T28" fmla="*/ 3744 w 94"/>
                  <a:gd name="T29" fmla="*/ 10703 h 33"/>
                  <a:gd name="T30" fmla="*/ 3662 w 94"/>
                  <a:gd name="T31" fmla="*/ 11722 h 33"/>
                  <a:gd name="T32" fmla="*/ 3194 w 94"/>
                  <a:gd name="T33" fmla="*/ 12023 h 33"/>
                  <a:gd name="T34" fmla="*/ 2741 w 94"/>
                  <a:gd name="T35" fmla="*/ 12023 h 33"/>
                  <a:gd name="T36" fmla="*/ 2241 w 94"/>
                  <a:gd name="T37" fmla="*/ 12023 h 33"/>
                  <a:gd name="T38" fmla="*/ 1680 w 94"/>
                  <a:gd name="T39" fmla="*/ 11722 h 33"/>
                  <a:gd name="T40" fmla="*/ 1163 w 94"/>
                  <a:gd name="T41" fmla="*/ 11722 h 33"/>
                  <a:gd name="T42" fmla="*/ 632 w 94"/>
                  <a:gd name="T43" fmla="*/ 10703 h 33"/>
                  <a:gd name="T44" fmla="*/ 252 w 94"/>
                  <a:gd name="T45" fmla="*/ 9426 h 33"/>
                  <a:gd name="T46" fmla="*/ 0 w 94"/>
                  <a:gd name="T47" fmla="*/ 8355 h 33"/>
                  <a:gd name="T48" fmla="*/ 0 w 94"/>
                  <a:gd name="T49" fmla="*/ 5750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4" h="33">
                    <a:moveTo>
                      <a:pt x="0" y="16"/>
                    </a:moveTo>
                    <a:lnTo>
                      <a:pt x="0" y="15"/>
                    </a:lnTo>
                    <a:lnTo>
                      <a:pt x="1" y="13"/>
                    </a:lnTo>
                    <a:lnTo>
                      <a:pt x="4" y="10"/>
                    </a:lnTo>
                    <a:lnTo>
                      <a:pt x="10" y="6"/>
                    </a:lnTo>
                    <a:lnTo>
                      <a:pt x="16" y="3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6" y="4"/>
                    </a:lnTo>
                    <a:lnTo>
                      <a:pt x="80" y="10"/>
                    </a:lnTo>
                    <a:lnTo>
                      <a:pt x="86" y="16"/>
                    </a:lnTo>
                    <a:lnTo>
                      <a:pt x="89" y="19"/>
                    </a:lnTo>
                    <a:lnTo>
                      <a:pt x="91" y="24"/>
                    </a:lnTo>
                    <a:lnTo>
                      <a:pt x="94" y="29"/>
                    </a:lnTo>
                    <a:lnTo>
                      <a:pt x="92" y="32"/>
                    </a:lnTo>
                    <a:lnTo>
                      <a:pt x="80" y="33"/>
                    </a:lnTo>
                    <a:lnTo>
                      <a:pt x="69" y="33"/>
                    </a:lnTo>
                    <a:lnTo>
                      <a:pt x="56" y="33"/>
                    </a:lnTo>
                    <a:lnTo>
                      <a:pt x="42" y="32"/>
                    </a:lnTo>
                    <a:lnTo>
                      <a:pt x="29" y="32"/>
                    </a:lnTo>
                    <a:lnTo>
                      <a:pt x="16" y="29"/>
                    </a:lnTo>
                    <a:lnTo>
                      <a:pt x="6" y="26"/>
                    </a:lnTo>
                    <a:lnTo>
                      <a:pt x="0" y="23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4" name="Freeform 69">
                <a:extLst>
                  <a:ext uri="{FF2B5EF4-FFF2-40B4-BE49-F238E27FC236}">
                    <a16:creationId xmlns:a16="http://schemas.microsoft.com/office/drawing/2014/main" id="{D8DC7E36-68D7-88AB-A6A0-44C7B8A8A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646"/>
                <a:ext cx="149" cy="69"/>
              </a:xfrm>
              <a:custGeom>
                <a:avLst/>
                <a:gdLst>
                  <a:gd name="T0" fmla="*/ 0 w 94"/>
                  <a:gd name="T1" fmla="*/ 5750 h 33"/>
                  <a:gd name="T2" fmla="*/ 0 w 94"/>
                  <a:gd name="T3" fmla="*/ 5750 h 33"/>
                  <a:gd name="T4" fmla="*/ 0 w 94"/>
                  <a:gd name="T5" fmla="*/ 5430 h 33"/>
                  <a:gd name="T6" fmla="*/ 52 w 94"/>
                  <a:gd name="T7" fmla="*/ 4682 h 33"/>
                  <a:gd name="T8" fmla="*/ 159 w 94"/>
                  <a:gd name="T9" fmla="*/ 3663 h 33"/>
                  <a:gd name="T10" fmla="*/ 399 w 94"/>
                  <a:gd name="T11" fmla="*/ 2239 h 33"/>
                  <a:gd name="T12" fmla="*/ 632 w 94"/>
                  <a:gd name="T13" fmla="*/ 1071 h 33"/>
                  <a:gd name="T14" fmla="*/ 953 w 94"/>
                  <a:gd name="T15" fmla="*/ 0 h 33"/>
                  <a:gd name="T16" fmla="*/ 1382 w 94"/>
                  <a:gd name="T17" fmla="*/ 0 h 33"/>
                  <a:gd name="T18" fmla="*/ 1897 w 94"/>
                  <a:gd name="T19" fmla="*/ 0 h 33"/>
                  <a:gd name="T20" fmla="*/ 1897 w 94"/>
                  <a:gd name="T21" fmla="*/ 0 h 33"/>
                  <a:gd name="T22" fmla="*/ 2633 w 94"/>
                  <a:gd name="T23" fmla="*/ 1434 h 33"/>
                  <a:gd name="T24" fmla="*/ 3194 w 94"/>
                  <a:gd name="T25" fmla="*/ 3663 h 33"/>
                  <a:gd name="T26" fmla="*/ 3422 w 94"/>
                  <a:gd name="T27" fmla="*/ 5750 h 33"/>
                  <a:gd name="T28" fmla="*/ 3552 w 94"/>
                  <a:gd name="T29" fmla="*/ 7030 h 33"/>
                  <a:gd name="T30" fmla="*/ 3552 w 94"/>
                  <a:gd name="T31" fmla="*/ 7030 h 33"/>
                  <a:gd name="T32" fmla="*/ 3612 w 94"/>
                  <a:gd name="T33" fmla="*/ 8792 h 33"/>
                  <a:gd name="T34" fmla="*/ 3744 w 94"/>
                  <a:gd name="T35" fmla="*/ 10703 h 33"/>
                  <a:gd name="T36" fmla="*/ 3662 w 94"/>
                  <a:gd name="T37" fmla="*/ 11722 h 33"/>
                  <a:gd name="T38" fmla="*/ 3194 w 94"/>
                  <a:gd name="T39" fmla="*/ 12023 h 33"/>
                  <a:gd name="T40" fmla="*/ 3194 w 94"/>
                  <a:gd name="T41" fmla="*/ 12023 h 33"/>
                  <a:gd name="T42" fmla="*/ 2741 w 94"/>
                  <a:gd name="T43" fmla="*/ 12023 h 33"/>
                  <a:gd name="T44" fmla="*/ 2241 w 94"/>
                  <a:gd name="T45" fmla="*/ 12023 h 33"/>
                  <a:gd name="T46" fmla="*/ 1680 w 94"/>
                  <a:gd name="T47" fmla="*/ 11722 h 33"/>
                  <a:gd name="T48" fmla="*/ 1163 w 94"/>
                  <a:gd name="T49" fmla="*/ 11722 h 33"/>
                  <a:gd name="T50" fmla="*/ 632 w 94"/>
                  <a:gd name="T51" fmla="*/ 10703 h 33"/>
                  <a:gd name="T52" fmla="*/ 252 w 94"/>
                  <a:gd name="T53" fmla="*/ 9426 h 33"/>
                  <a:gd name="T54" fmla="*/ 0 w 94"/>
                  <a:gd name="T55" fmla="*/ 8355 h 33"/>
                  <a:gd name="T56" fmla="*/ 0 w 94"/>
                  <a:gd name="T57" fmla="*/ 5750 h 3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94" h="33">
                    <a:moveTo>
                      <a:pt x="0" y="16"/>
                    </a:moveTo>
                    <a:lnTo>
                      <a:pt x="0" y="16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0"/>
                    </a:lnTo>
                    <a:lnTo>
                      <a:pt x="10" y="6"/>
                    </a:lnTo>
                    <a:lnTo>
                      <a:pt x="16" y="3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6" y="4"/>
                    </a:lnTo>
                    <a:lnTo>
                      <a:pt x="80" y="10"/>
                    </a:lnTo>
                    <a:lnTo>
                      <a:pt x="86" y="16"/>
                    </a:lnTo>
                    <a:lnTo>
                      <a:pt x="89" y="19"/>
                    </a:lnTo>
                    <a:lnTo>
                      <a:pt x="91" y="24"/>
                    </a:lnTo>
                    <a:lnTo>
                      <a:pt x="94" y="29"/>
                    </a:lnTo>
                    <a:lnTo>
                      <a:pt x="92" y="32"/>
                    </a:lnTo>
                    <a:lnTo>
                      <a:pt x="80" y="33"/>
                    </a:lnTo>
                    <a:lnTo>
                      <a:pt x="69" y="33"/>
                    </a:lnTo>
                    <a:lnTo>
                      <a:pt x="56" y="33"/>
                    </a:lnTo>
                    <a:lnTo>
                      <a:pt x="42" y="32"/>
                    </a:lnTo>
                    <a:lnTo>
                      <a:pt x="29" y="32"/>
                    </a:lnTo>
                    <a:lnTo>
                      <a:pt x="16" y="29"/>
                    </a:lnTo>
                    <a:lnTo>
                      <a:pt x="6" y="26"/>
                    </a:lnTo>
                    <a:lnTo>
                      <a:pt x="0" y="23"/>
                    </a:lnTo>
                    <a:lnTo>
                      <a:pt x="0" y="1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5" name="Freeform 70">
                <a:extLst>
                  <a:ext uri="{FF2B5EF4-FFF2-40B4-BE49-F238E27FC236}">
                    <a16:creationId xmlns:a16="http://schemas.microsoft.com/office/drawing/2014/main" id="{1BBBD9C9-1A3A-0181-C2B9-E88D5B7F2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" y="1652"/>
                <a:ext cx="145" cy="70"/>
              </a:xfrm>
              <a:custGeom>
                <a:avLst/>
                <a:gdLst>
                  <a:gd name="T0" fmla="*/ 3513 w 92"/>
                  <a:gd name="T1" fmla="*/ 8122 h 33"/>
                  <a:gd name="T2" fmla="*/ 3431 w 92"/>
                  <a:gd name="T3" fmla="*/ 7388 h 33"/>
                  <a:gd name="T4" fmla="*/ 3384 w 92"/>
                  <a:gd name="T5" fmla="*/ 6578 h 33"/>
                  <a:gd name="T6" fmla="*/ 3192 w 92"/>
                  <a:gd name="T7" fmla="*/ 5362 h 33"/>
                  <a:gd name="T8" fmla="*/ 3053 w 92"/>
                  <a:gd name="T9" fmla="*/ 3644 h 33"/>
                  <a:gd name="T10" fmla="*/ 2733 w 92"/>
                  <a:gd name="T11" fmla="*/ 2528 h 33"/>
                  <a:gd name="T12" fmla="*/ 2397 w 92"/>
                  <a:gd name="T13" fmla="*/ 1192 h 33"/>
                  <a:gd name="T14" fmla="*/ 2054 w 92"/>
                  <a:gd name="T15" fmla="*/ 342 h 33"/>
                  <a:gd name="T16" fmla="*/ 1592 w 92"/>
                  <a:gd name="T17" fmla="*/ 0 h 33"/>
                  <a:gd name="T18" fmla="*/ 794 w 92"/>
                  <a:gd name="T19" fmla="*/ 1192 h 33"/>
                  <a:gd name="T20" fmla="*/ 340 w 92"/>
                  <a:gd name="T21" fmla="*/ 2910 h 33"/>
                  <a:gd name="T22" fmla="*/ 137 w 92"/>
                  <a:gd name="T23" fmla="*/ 5362 h 33"/>
                  <a:gd name="T24" fmla="*/ 125 w 92"/>
                  <a:gd name="T25" fmla="*/ 6578 h 33"/>
                  <a:gd name="T26" fmla="*/ 50 w 92"/>
                  <a:gd name="T27" fmla="*/ 8665 h 33"/>
                  <a:gd name="T28" fmla="*/ 0 w 92"/>
                  <a:gd name="T29" fmla="*/ 10651 h 33"/>
                  <a:gd name="T30" fmla="*/ 125 w 92"/>
                  <a:gd name="T31" fmla="*/ 12027 h 33"/>
                  <a:gd name="T32" fmla="*/ 586 w 92"/>
                  <a:gd name="T33" fmla="*/ 12369 h 33"/>
                  <a:gd name="T34" fmla="*/ 931 w 92"/>
                  <a:gd name="T35" fmla="*/ 13094 h 33"/>
                  <a:gd name="T36" fmla="*/ 1467 w 92"/>
                  <a:gd name="T37" fmla="*/ 13485 h 33"/>
                  <a:gd name="T38" fmla="*/ 1972 w 92"/>
                  <a:gd name="T39" fmla="*/ 13485 h 33"/>
                  <a:gd name="T40" fmla="*/ 2509 w 92"/>
                  <a:gd name="T41" fmla="*/ 13485 h 33"/>
                  <a:gd name="T42" fmla="*/ 2976 w 92"/>
                  <a:gd name="T43" fmla="*/ 13094 h 33"/>
                  <a:gd name="T44" fmla="*/ 3308 w 92"/>
                  <a:gd name="T45" fmla="*/ 12369 h 33"/>
                  <a:gd name="T46" fmla="*/ 3513 w 92"/>
                  <a:gd name="T47" fmla="*/ 10651 h 33"/>
                  <a:gd name="T48" fmla="*/ 3513 w 92"/>
                  <a:gd name="T49" fmla="*/ 8122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33">
                    <a:moveTo>
                      <a:pt x="92" y="20"/>
                    </a:moveTo>
                    <a:lnTo>
                      <a:pt x="90" y="18"/>
                    </a:lnTo>
                    <a:lnTo>
                      <a:pt x="89" y="16"/>
                    </a:lnTo>
                    <a:lnTo>
                      <a:pt x="84" y="13"/>
                    </a:lnTo>
                    <a:lnTo>
                      <a:pt x="80" y="9"/>
                    </a:lnTo>
                    <a:lnTo>
                      <a:pt x="72" y="6"/>
                    </a:lnTo>
                    <a:lnTo>
                      <a:pt x="63" y="3"/>
                    </a:lnTo>
                    <a:lnTo>
                      <a:pt x="54" y="1"/>
                    </a:lnTo>
                    <a:lnTo>
                      <a:pt x="42" y="0"/>
                    </a:lnTo>
                    <a:lnTo>
                      <a:pt x="21" y="3"/>
                    </a:lnTo>
                    <a:lnTo>
                      <a:pt x="9" y="7"/>
                    </a:lnTo>
                    <a:lnTo>
                      <a:pt x="4" y="13"/>
                    </a:lnTo>
                    <a:lnTo>
                      <a:pt x="3" y="16"/>
                    </a:lnTo>
                    <a:lnTo>
                      <a:pt x="1" y="21"/>
                    </a:lnTo>
                    <a:lnTo>
                      <a:pt x="0" y="26"/>
                    </a:lnTo>
                    <a:lnTo>
                      <a:pt x="3" y="29"/>
                    </a:lnTo>
                    <a:lnTo>
                      <a:pt x="15" y="30"/>
                    </a:lnTo>
                    <a:lnTo>
                      <a:pt x="25" y="32"/>
                    </a:lnTo>
                    <a:lnTo>
                      <a:pt x="39" y="33"/>
                    </a:lnTo>
                    <a:lnTo>
                      <a:pt x="52" y="33"/>
                    </a:lnTo>
                    <a:lnTo>
                      <a:pt x="66" y="33"/>
                    </a:lnTo>
                    <a:lnTo>
                      <a:pt x="78" y="32"/>
                    </a:lnTo>
                    <a:lnTo>
                      <a:pt x="87" y="30"/>
                    </a:lnTo>
                    <a:lnTo>
                      <a:pt x="92" y="26"/>
                    </a:lnTo>
                    <a:lnTo>
                      <a:pt x="92" y="20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6" name="Freeform 71">
                <a:extLst>
                  <a:ext uri="{FF2B5EF4-FFF2-40B4-BE49-F238E27FC236}">
                    <a16:creationId xmlns:a16="http://schemas.microsoft.com/office/drawing/2014/main" id="{1333A3F4-7405-96D8-3292-CBB25F620B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" y="1652"/>
                <a:ext cx="145" cy="70"/>
              </a:xfrm>
              <a:custGeom>
                <a:avLst/>
                <a:gdLst>
                  <a:gd name="T0" fmla="*/ 3513 w 92"/>
                  <a:gd name="T1" fmla="*/ 8122 h 33"/>
                  <a:gd name="T2" fmla="*/ 3513 w 92"/>
                  <a:gd name="T3" fmla="*/ 8122 h 33"/>
                  <a:gd name="T4" fmla="*/ 3431 w 92"/>
                  <a:gd name="T5" fmla="*/ 7388 h 33"/>
                  <a:gd name="T6" fmla="*/ 3384 w 92"/>
                  <a:gd name="T7" fmla="*/ 6578 h 33"/>
                  <a:gd name="T8" fmla="*/ 3192 w 92"/>
                  <a:gd name="T9" fmla="*/ 5362 h 33"/>
                  <a:gd name="T10" fmla="*/ 3053 w 92"/>
                  <a:gd name="T11" fmla="*/ 3644 h 33"/>
                  <a:gd name="T12" fmla="*/ 2733 w 92"/>
                  <a:gd name="T13" fmla="*/ 2528 h 33"/>
                  <a:gd name="T14" fmla="*/ 2397 w 92"/>
                  <a:gd name="T15" fmla="*/ 1192 h 33"/>
                  <a:gd name="T16" fmla="*/ 2054 w 92"/>
                  <a:gd name="T17" fmla="*/ 342 h 33"/>
                  <a:gd name="T18" fmla="*/ 1592 w 92"/>
                  <a:gd name="T19" fmla="*/ 0 h 33"/>
                  <a:gd name="T20" fmla="*/ 1592 w 92"/>
                  <a:gd name="T21" fmla="*/ 0 h 33"/>
                  <a:gd name="T22" fmla="*/ 794 w 92"/>
                  <a:gd name="T23" fmla="*/ 1192 h 33"/>
                  <a:gd name="T24" fmla="*/ 340 w 92"/>
                  <a:gd name="T25" fmla="*/ 2910 h 33"/>
                  <a:gd name="T26" fmla="*/ 137 w 92"/>
                  <a:gd name="T27" fmla="*/ 5362 h 33"/>
                  <a:gd name="T28" fmla="*/ 125 w 92"/>
                  <a:gd name="T29" fmla="*/ 6578 h 33"/>
                  <a:gd name="T30" fmla="*/ 125 w 92"/>
                  <a:gd name="T31" fmla="*/ 6578 h 33"/>
                  <a:gd name="T32" fmla="*/ 50 w 92"/>
                  <a:gd name="T33" fmla="*/ 8665 h 33"/>
                  <a:gd name="T34" fmla="*/ 0 w 92"/>
                  <a:gd name="T35" fmla="*/ 10651 h 33"/>
                  <a:gd name="T36" fmla="*/ 125 w 92"/>
                  <a:gd name="T37" fmla="*/ 12027 h 33"/>
                  <a:gd name="T38" fmla="*/ 586 w 92"/>
                  <a:gd name="T39" fmla="*/ 12369 h 33"/>
                  <a:gd name="T40" fmla="*/ 586 w 92"/>
                  <a:gd name="T41" fmla="*/ 12369 h 33"/>
                  <a:gd name="T42" fmla="*/ 931 w 92"/>
                  <a:gd name="T43" fmla="*/ 13094 h 33"/>
                  <a:gd name="T44" fmla="*/ 1467 w 92"/>
                  <a:gd name="T45" fmla="*/ 13485 h 33"/>
                  <a:gd name="T46" fmla="*/ 1972 w 92"/>
                  <a:gd name="T47" fmla="*/ 13485 h 33"/>
                  <a:gd name="T48" fmla="*/ 2509 w 92"/>
                  <a:gd name="T49" fmla="*/ 13485 h 33"/>
                  <a:gd name="T50" fmla="*/ 2976 w 92"/>
                  <a:gd name="T51" fmla="*/ 13094 h 33"/>
                  <a:gd name="T52" fmla="*/ 3308 w 92"/>
                  <a:gd name="T53" fmla="*/ 12369 h 33"/>
                  <a:gd name="T54" fmla="*/ 3513 w 92"/>
                  <a:gd name="T55" fmla="*/ 10651 h 33"/>
                  <a:gd name="T56" fmla="*/ 3513 w 92"/>
                  <a:gd name="T57" fmla="*/ 8122 h 3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92" h="33">
                    <a:moveTo>
                      <a:pt x="92" y="20"/>
                    </a:moveTo>
                    <a:lnTo>
                      <a:pt x="92" y="20"/>
                    </a:lnTo>
                    <a:lnTo>
                      <a:pt x="90" y="18"/>
                    </a:lnTo>
                    <a:lnTo>
                      <a:pt x="89" y="16"/>
                    </a:lnTo>
                    <a:lnTo>
                      <a:pt x="84" y="13"/>
                    </a:lnTo>
                    <a:lnTo>
                      <a:pt x="80" y="9"/>
                    </a:lnTo>
                    <a:lnTo>
                      <a:pt x="72" y="6"/>
                    </a:lnTo>
                    <a:lnTo>
                      <a:pt x="63" y="3"/>
                    </a:lnTo>
                    <a:lnTo>
                      <a:pt x="54" y="1"/>
                    </a:lnTo>
                    <a:lnTo>
                      <a:pt x="42" y="0"/>
                    </a:lnTo>
                    <a:lnTo>
                      <a:pt x="21" y="3"/>
                    </a:lnTo>
                    <a:lnTo>
                      <a:pt x="9" y="7"/>
                    </a:lnTo>
                    <a:lnTo>
                      <a:pt x="4" y="13"/>
                    </a:lnTo>
                    <a:lnTo>
                      <a:pt x="3" y="16"/>
                    </a:lnTo>
                    <a:lnTo>
                      <a:pt x="1" y="21"/>
                    </a:lnTo>
                    <a:lnTo>
                      <a:pt x="0" y="26"/>
                    </a:lnTo>
                    <a:lnTo>
                      <a:pt x="3" y="29"/>
                    </a:lnTo>
                    <a:lnTo>
                      <a:pt x="15" y="30"/>
                    </a:lnTo>
                    <a:lnTo>
                      <a:pt x="25" y="32"/>
                    </a:lnTo>
                    <a:lnTo>
                      <a:pt x="39" y="33"/>
                    </a:lnTo>
                    <a:lnTo>
                      <a:pt x="52" y="33"/>
                    </a:lnTo>
                    <a:lnTo>
                      <a:pt x="66" y="33"/>
                    </a:lnTo>
                    <a:lnTo>
                      <a:pt x="78" y="32"/>
                    </a:lnTo>
                    <a:lnTo>
                      <a:pt x="87" y="30"/>
                    </a:lnTo>
                    <a:lnTo>
                      <a:pt x="92" y="26"/>
                    </a:lnTo>
                    <a:lnTo>
                      <a:pt x="92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7" name="Freeform 72">
                <a:extLst>
                  <a:ext uri="{FF2B5EF4-FFF2-40B4-BE49-F238E27FC236}">
                    <a16:creationId xmlns:a16="http://schemas.microsoft.com/office/drawing/2014/main" id="{51964087-E9AF-1776-3565-3ADE2A4ED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112"/>
                <a:ext cx="22" cy="59"/>
              </a:xfrm>
              <a:custGeom>
                <a:avLst/>
                <a:gdLst>
                  <a:gd name="T0" fmla="*/ 299 w 14"/>
                  <a:gd name="T1" fmla="*/ 0 h 28"/>
                  <a:gd name="T2" fmla="*/ 333 w 14"/>
                  <a:gd name="T3" fmla="*/ 710 h 28"/>
                  <a:gd name="T4" fmla="*/ 449 w 14"/>
                  <a:gd name="T5" fmla="*/ 1993 h 28"/>
                  <a:gd name="T6" fmla="*/ 523 w 14"/>
                  <a:gd name="T7" fmla="*/ 3489 h 28"/>
                  <a:gd name="T8" fmla="*/ 523 w 14"/>
                  <a:gd name="T9" fmla="*/ 5519 h 28"/>
                  <a:gd name="T10" fmla="*/ 523 w 14"/>
                  <a:gd name="T11" fmla="*/ 7015 h 28"/>
                  <a:gd name="T12" fmla="*/ 449 w 14"/>
                  <a:gd name="T13" fmla="*/ 8850 h 28"/>
                  <a:gd name="T14" fmla="*/ 333 w 14"/>
                  <a:gd name="T15" fmla="*/ 10133 h 28"/>
                  <a:gd name="T16" fmla="*/ 299 w 14"/>
                  <a:gd name="T17" fmla="*/ 10843 h 28"/>
                  <a:gd name="T18" fmla="*/ 190 w 14"/>
                  <a:gd name="T19" fmla="*/ 10133 h 28"/>
                  <a:gd name="T20" fmla="*/ 77 w 14"/>
                  <a:gd name="T21" fmla="*/ 8850 h 28"/>
                  <a:gd name="T22" fmla="*/ 0 w 14"/>
                  <a:gd name="T23" fmla="*/ 7015 h 28"/>
                  <a:gd name="T24" fmla="*/ 0 w 14"/>
                  <a:gd name="T25" fmla="*/ 5519 h 28"/>
                  <a:gd name="T26" fmla="*/ 0 w 14"/>
                  <a:gd name="T27" fmla="*/ 3489 h 28"/>
                  <a:gd name="T28" fmla="*/ 77 w 14"/>
                  <a:gd name="T29" fmla="*/ 1993 h 28"/>
                  <a:gd name="T30" fmla="*/ 190 w 14"/>
                  <a:gd name="T31" fmla="*/ 710 h 28"/>
                  <a:gd name="T32" fmla="*/ 299 w 14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" h="28">
                    <a:moveTo>
                      <a:pt x="8" y="0"/>
                    </a:moveTo>
                    <a:lnTo>
                      <a:pt x="9" y="2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4" y="18"/>
                    </a:lnTo>
                    <a:lnTo>
                      <a:pt x="12" y="23"/>
                    </a:lnTo>
                    <a:lnTo>
                      <a:pt x="9" y="26"/>
                    </a:lnTo>
                    <a:lnTo>
                      <a:pt x="8" y="28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67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8" name="Freeform 73">
                <a:extLst>
                  <a:ext uri="{FF2B5EF4-FFF2-40B4-BE49-F238E27FC236}">
                    <a16:creationId xmlns:a16="http://schemas.microsoft.com/office/drawing/2014/main" id="{F1C05B6A-149C-2380-0875-F1B9C7D26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112"/>
                <a:ext cx="22" cy="59"/>
              </a:xfrm>
              <a:custGeom>
                <a:avLst/>
                <a:gdLst>
                  <a:gd name="T0" fmla="*/ 299 w 14"/>
                  <a:gd name="T1" fmla="*/ 0 h 28"/>
                  <a:gd name="T2" fmla="*/ 299 w 14"/>
                  <a:gd name="T3" fmla="*/ 0 h 28"/>
                  <a:gd name="T4" fmla="*/ 333 w 14"/>
                  <a:gd name="T5" fmla="*/ 710 h 28"/>
                  <a:gd name="T6" fmla="*/ 449 w 14"/>
                  <a:gd name="T7" fmla="*/ 1993 h 28"/>
                  <a:gd name="T8" fmla="*/ 523 w 14"/>
                  <a:gd name="T9" fmla="*/ 3489 h 28"/>
                  <a:gd name="T10" fmla="*/ 523 w 14"/>
                  <a:gd name="T11" fmla="*/ 5519 h 28"/>
                  <a:gd name="T12" fmla="*/ 523 w 14"/>
                  <a:gd name="T13" fmla="*/ 5519 h 28"/>
                  <a:gd name="T14" fmla="*/ 523 w 14"/>
                  <a:gd name="T15" fmla="*/ 7015 h 28"/>
                  <a:gd name="T16" fmla="*/ 449 w 14"/>
                  <a:gd name="T17" fmla="*/ 8850 h 28"/>
                  <a:gd name="T18" fmla="*/ 333 w 14"/>
                  <a:gd name="T19" fmla="*/ 10133 h 28"/>
                  <a:gd name="T20" fmla="*/ 299 w 14"/>
                  <a:gd name="T21" fmla="*/ 10843 h 28"/>
                  <a:gd name="T22" fmla="*/ 299 w 14"/>
                  <a:gd name="T23" fmla="*/ 10843 h 28"/>
                  <a:gd name="T24" fmla="*/ 190 w 14"/>
                  <a:gd name="T25" fmla="*/ 10133 h 28"/>
                  <a:gd name="T26" fmla="*/ 77 w 14"/>
                  <a:gd name="T27" fmla="*/ 8850 h 28"/>
                  <a:gd name="T28" fmla="*/ 0 w 14"/>
                  <a:gd name="T29" fmla="*/ 7015 h 28"/>
                  <a:gd name="T30" fmla="*/ 0 w 14"/>
                  <a:gd name="T31" fmla="*/ 5519 h 28"/>
                  <a:gd name="T32" fmla="*/ 0 w 14"/>
                  <a:gd name="T33" fmla="*/ 5519 h 28"/>
                  <a:gd name="T34" fmla="*/ 0 w 14"/>
                  <a:gd name="T35" fmla="*/ 3489 h 28"/>
                  <a:gd name="T36" fmla="*/ 77 w 14"/>
                  <a:gd name="T37" fmla="*/ 1993 h 28"/>
                  <a:gd name="T38" fmla="*/ 190 w 14"/>
                  <a:gd name="T39" fmla="*/ 710 h 28"/>
                  <a:gd name="T40" fmla="*/ 299 w 14"/>
                  <a:gd name="T41" fmla="*/ 0 h 2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4" h="28">
                    <a:moveTo>
                      <a:pt x="8" y="0"/>
                    </a:moveTo>
                    <a:lnTo>
                      <a:pt x="8" y="0"/>
                    </a:lnTo>
                    <a:lnTo>
                      <a:pt x="9" y="2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4" y="18"/>
                    </a:lnTo>
                    <a:lnTo>
                      <a:pt x="12" y="23"/>
                    </a:lnTo>
                    <a:lnTo>
                      <a:pt x="9" y="26"/>
                    </a:lnTo>
                    <a:lnTo>
                      <a:pt x="8" y="28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8" y="0"/>
                    </a:lnTo>
                  </a:path>
                </a:pathLst>
              </a:custGeom>
              <a:noFill/>
              <a:ln w="0">
                <a:solidFill>
                  <a:srgbClr val="967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9" name="Freeform 74">
                <a:extLst>
                  <a:ext uri="{FF2B5EF4-FFF2-40B4-BE49-F238E27FC236}">
                    <a16:creationId xmlns:a16="http://schemas.microsoft.com/office/drawing/2014/main" id="{34B83A37-4BE0-2FC0-6862-D81367ADE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125"/>
                <a:ext cx="22" cy="53"/>
              </a:xfrm>
              <a:custGeom>
                <a:avLst/>
                <a:gdLst>
                  <a:gd name="T0" fmla="*/ 212 w 14"/>
                  <a:gd name="T1" fmla="*/ 0 h 25"/>
                  <a:gd name="T2" fmla="*/ 333 w 14"/>
                  <a:gd name="T3" fmla="*/ 723 h 25"/>
                  <a:gd name="T4" fmla="*/ 449 w 14"/>
                  <a:gd name="T5" fmla="*/ 1191 h 25"/>
                  <a:gd name="T6" fmla="*/ 523 w 14"/>
                  <a:gd name="T7" fmla="*/ 2525 h 25"/>
                  <a:gd name="T8" fmla="*/ 523 w 14"/>
                  <a:gd name="T9" fmla="*/ 4441 h 25"/>
                  <a:gd name="T10" fmla="*/ 523 w 14"/>
                  <a:gd name="T11" fmla="*/ 6890 h 25"/>
                  <a:gd name="T12" fmla="*/ 449 w 14"/>
                  <a:gd name="T13" fmla="*/ 9069 h 25"/>
                  <a:gd name="T14" fmla="*/ 333 w 14"/>
                  <a:gd name="T15" fmla="*/ 9415 h 25"/>
                  <a:gd name="T16" fmla="*/ 212 w 14"/>
                  <a:gd name="T17" fmla="*/ 10140 h 25"/>
                  <a:gd name="T18" fmla="*/ 190 w 14"/>
                  <a:gd name="T19" fmla="*/ 9415 h 25"/>
                  <a:gd name="T20" fmla="*/ 77 w 14"/>
                  <a:gd name="T21" fmla="*/ 9069 h 25"/>
                  <a:gd name="T22" fmla="*/ 0 w 14"/>
                  <a:gd name="T23" fmla="*/ 6890 h 25"/>
                  <a:gd name="T24" fmla="*/ 0 w 14"/>
                  <a:gd name="T25" fmla="*/ 4441 h 25"/>
                  <a:gd name="T26" fmla="*/ 0 w 14"/>
                  <a:gd name="T27" fmla="*/ 2525 h 25"/>
                  <a:gd name="T28" fmla="*/ 77 w 14"/>
                  <a:gd name="T29" fmla="*/ 1191 h 25"/>
                  <a:gd name="T30" fmla="*/ 190 w 14"/>
                  <a:gd name="T31" fmla="*/ 723 h 25"/>
                  <a:gd name="T32" fmla="*/ 212 w 14"/>
                  <a:gd name="T33" fmla="*/ 0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6" y="0"/>
                    </a:moveTo>
                    <a:lnTo>
                      <a:pt x="9" y="2"/>
                    </a:lnTo>
                    <a:lnTo>
                      <a:pt x="12" y="3"/>
                    </a:lnTo>
                    <a:lnTo>
                      <a:pt x="14" y="6"/>
                    </a:lnTo>
                    <a:lnTo>
                      <a:pt x="14" y="11"/>
                    </a:lnTo>
                    <a:lnTo>
                      <a:pt x="14" y="17"/>
                    </a:lnTo>
                    <a:lnTo>
                      <a:pt x="12" y="22"/>
                    </a:lnTo>
                    <a:lnTo>
                      <a:pt x="9" y="23"/>
                    </a:lnTo>
                    <a:lnTo>
                      <a:pt x="6" y="25"/>
                    </a:lnTo>
                    <a:lnTo>
                      <a:pt x="5" y="23"/>
                    </a:lnTo>
                    <a:lnTo>
                      <a:pt x="2" y="22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67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0" name="Freeform 75">
                <a:extLst>
                  <a:ext uri="{FF2B5EF4-FFF2-40B4-BE49-F238E27FC236}">
                    <a16:creationId xmlns:a16="http://schemas.microsoft.com/office/drawing/2014/main" id="{ADA4898A-C2EB-BB03-313B-521376303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1091"/>
                <a:ext cx="125" cy="205"/>
              </a:xfrm>
              <a:custGeom>
                <a:avLst/>
                <a:gdLst>
                  <a:gd name="T0" fmla="*/ 2907 w 79"/>
                  <a:gd name="T1" fmla="*/ 17539 h 97"/>
                  <a:gd name="T2" fmla="*/ 3027 w 79"/>
                  <a:gd name="T3" fmla="*/ 11131 h 97"/>
                  <a:gd name="T4" fmla="*/ 3101 w 79"/>
                  <a:gd name="T5" fmla="*/ 6401 h 97"/>
                  <a:gd name="T6" fmla="*/ 2981 w 79"/>
                  <a:gd name="T7" fmla="*/ 2399 h 97"/>
                  <a:gd name="T8" fmla="*/ 2639 w 79"/>
                  <a:gd name="T9" fmla="*/ 0 h 97"/>
                  <a:gd name="T10" fmla="*/ 2559 w 79"/>
                  <a:gd name="T11" fmla="*/ 0 h 97"/>
                  <a:gd name="T12" fmla="*/ 2313 w 79"/>
                  <a:gd name="T13" fmla="*/ 0 h 97"/>
                  <a:gd name="T14" fmla="*/ 1960 w 79"/>
                  <a:gd name="T15" fmla="*/ 340 h 97"/>
                  <a:gd name="T16" fmla="*/ 1570 w 79"/>
                  <a:gd name="T17" fmla="*/ 1520 h 97"/>
                  <a:gd name="T18" fmla="*/ 1152 w 79"/>
                  <a:gd name="T19" fmla="*/ 3586 h 97"/>
                  <a:gd name="T20" fmla="*/ 696 w 79"/>
                  <a:gd name="T21" fmla="*/ 6401 h 97"/>
                  <a:gd name="T22" fmla="*/ 345 w 79"/>
                  <a:gd name="T23" fmla="*/ 11131 h 97"/>
                  <a:gd name="T24" fmla="*/ 130 w 79"/>
                  <a:gd name="T25" fmla="*/ 17539 h 97"/>
                  <a:gd name="T26" fmla="*/ 0 w 79"/>
                  <a:gd name="T27" fmla="*/ 28590 h 97"/>
                  <a:gd name="T28" fmla="*/ 206 w 79"/>
                  <a:gd name="T29" fmla="*/ 34651 h 97"/>
                  <a:gd name="T30" fmla="*/ 464 w 79"/>
                  <a:gd name="T31" fmla="*/ 37862 h 97"/>
                  <a:gd name="T32" fmla="*/ 679 w 79"/>
                  <a:gd name="T33" fmla="*/ 38576 h 97"/>
                  <a:gd name="T34" fmla="*/ 696 w 79"/>
                  <a:gd name="T35" fmla="*/ 37067 h 97"/>
                  <a:gd name="T36" fmla="*/ 816 w 79"/>
                  <a:gd name="T37" fmla="*/ 35370 h 97"/>
                  <a:gd name="T38" fmla="*/ 1074 w 79"/>
                  <a:gd name="T39" fmla="*/ 31800 h 97"/>
                  <a:gd name="T40" fmla="*/ 1367 w 79"/>
                  <a:gd name="T41" fmla="*/ 27527 h 97"/>
                  <a:gd name="T42" fmla="*/ 1699 w 79"/>
                  <a:gd name="T43" fmla="*/ 23865 h 97"/>
                  <a:gd name="T44" fmla="*/ 2081 w 79"/>
                  <a:gd name="T45" fmla="*/ 20331 h 97"/>
                  <a:gd name="T46" fmla="*/ 2508 w 79"/>
                  <a:gd name="T47" fmla="*/ 18634 h 97"/>
                  <a:gd name="T48" fmla="*/ 2907 w 79"/>
                  <a:gd name="T49" fmla="*/ 17539 h 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9" h="97">
                    <a:moveTo>
                      <a:pt x="74" y="44"/>
                    </a:moveTo>
                    <a:lnTo>
                      <a:pt x="77" y="28"/>
                    </a:lnTo>
                    <a:lnTo>
                      <a:pt x="79" y="16"/>
                    </a:lnTo>
                    <a:lnTo>
                      <a:pt x="76" y="6"/>
                    </a:lnTo>
                    <a:lnTo>
                      <a:pt x="67" y="0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50" y="1"/>
                    </a:lnTo>
                    <a:lnTo>
                      <a:pt x="40" y="4"/>
                    </a:lnTo>
                    <a:lnTo>
                      <a:pt x="29" y="9"/>
                    </a:lnTo>
                    <a:lnTo>
                      <a:pt x="18" y="16"/>
                    </a:lnTo>
                    <a:lnTo>
                      <a:pt x="9" y="28"/>
                    </a:lnTo>
                    <a:lnTo>
                      <a:pt x="3" y="44"/>
                    </a:lnTo>
                    <a:lnTo>
                      <a:pt x="0" y="72"/>
                    </a:lnTo>
                    <a:lnTo>
                      <a:pt x="5" y="87"/>
                    </a:lnTo>
                    <a:lnTo>
                      <a:pt x="12" y="95"/>
                    </a:lnTo>
                    <a:lnTo>
                      <a:pt x="17" y="97"/>
                    </a:lnTo>
                    <a:lnTo>
                      <a:pt x="18" y="93"/>
                    </a:lnTo>
                    <a:lnTo>
                      <a:pt x="21" y="89"/>
                    </a:lnTo>
                    <a:lnTo>
                      <a:pt x="27" y="80"/>
                    </a:lnTo>
                    <a:lnTo>
                      <a:pt x="35" y="69"/>
                    </a:lnTo>
                    <a:lnTo>
                      <a:pt x="43" y="60"/>
                    </a:lnTo>
                    <a:lnTo>
                      <a:pt x="53" y="51"/>
                    </a:lnTo>
                    <a:lnTo>
                      <a:pt x="64" y="47"/>
                    </a:lnTo>
                    <a:lnTo>
                      <a:pt x="74" y="44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1" name="Freeform 76">
                <a:extLst>
                  <a:ext uri="{FF2B5EF4-FFF2-40B4-BE49-F238E27FC236}">
                    <a16:creationId xmlns:a16="http://schemas.microsoft.com/office/drawing/2014/main" id="{ED4AD989-6172-5912-AEC5-7494EB8C7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1100"/>
                <a:ext cx="176" cy="105"/>
              </a:xfrm>
              <a:custGeom>
                <a:avLst/>
                <a:gdLst>
                  <a:gd name="T0" fmla="*/ 4430 w 111"/>
                  <a:gd name="T1" fmla="*/ 0 h 50"/>
                  <a:gd name="T2" fmla="*/ 2193 w 111"/>
                  <a:gd name="T3" fmla="*/ 8660 h 50"/>
                  <a:gd name="T4" fmla="*/ 0 w 111"/>
                  <a:gd name="T5" fmla="*/ 5760 h 50"/>
                  <a:gd name="T6" fmla="*/ 252 w 111"/>
                  <a:gd name="T7" fmla="*/ 18942 h 50"/>
                  <a:gd name="T8" fmla="*/ 4430 w 111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" h="50">
                    <a:moveTo>
                      <a:pt x="111" y="0"/>
                    </a:moveTo>
                    <a:lnTo>
                      <a:pt x="55" y="23"/>
                    </a:lnTo>
                    <a:lnTo>
                      <a:pt x="0" y="15"/>
                    </a:lnTo>
                    <a:lnTo>
                      <a:pt x="6" y="50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2" name="Freeform 77">
                <a:extLst>
                  <a:ext uri="{FF2B5EF4-FFF2-40B4-BE49-F238E27FC236}">
                    <a16:creationId xmlns:a16="http://schemas.microsoft.com/office/drawing/2014/main" id="{B4220246-D3D6-8E6D-0E40-AE8EDD4D5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" y="1483"/>
                <a:ext cx="84" cy="119"/>
              </a:xfrm>
              <a:custGeom>
                <a:avLst/>
                <a:gdLst>
                  <a:gd name="T0" fmla="*/ 756 w 53"/>
                  <a:gd name="T1" fmla="*/ 0 h 56"/>
                  <a:gd name="T2" fmla="*/ 0 w 53"/>
                  <a:gd name="T3" fmla="*/ 23309 h 56"/>
                  <a:gd name="T4" fmla="*/ 158 w 53"/>
                  <a:gd name="T5" fmla="*/ 22493 h 56"/>
                  <a:gd name="T6" fmla="*/ 601 w 53"/>
                  <a:gd name="T7" fmla="*/ 20719 h 56"/>
                  <a:gd name="T8" fmla="*/ 1111 w 53"/>
                  <a:gd name="T9" fmla="*/ 19635 h 56"/>
                  <a:gd name="T10" fmla="*/ 1510 w 53"/>
                  <a:gd name="T11" fmla="*/ 19635 h 56"/>
                  <a:gd name="T12" fmla="*/ 1791 w 53"/>
                  <a:gd name="T13" fmla="*/ 19986 h 56"/>
                  <a:gd name="T14" fmla="*/ 1981 w 53"/>
                  <a:gd name="T15" fmla="*/ 20719 h 56"/>
                  <a:gd name="T16" fmla="*/ 2030 w 53"/>
                  <a:gd name="T17" fmla="*/ 20719 h 56"/>
                  <a:gd name="T18" fmla="*/ 2105 w 53"/>
                  <a:gd name="T19" fmla="*/ 20719 h 56"/>
                  <a:gd name="T20" fmla="*/ 756 w 53"/>
                  <a:gd name="T21" fmla="*/ 0 h 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56">
                    <a:moveTo>
                      <a:pt x="19" y="0"/>
                    </a:moveTo>
                    <a:lnTo>
                      <a:pt x="0" y="56"/>
                    </a:lnTo>
                    <a:lnTo>
                      <a:pt x="4" y="54"/>
                    </a:lnTo>
                    <a:lnTo>
                      <a:pt x="15" y="50"/>
                    </a:lnTo>
                    <a:lnTo>
                      <a:pt x="28" y="47"/>
                    </a:lnTo>
                    <a:lnTo>
                      <a:pt x="38" y="47"/>
                    </a:lnTo>
                    <a:lnTo>
                      <a:pt x="45" y="48"/>
                    </a:lnTo>
                    <a:lnTo>
                      <a:pt x="50" y="50"/>
                    </a:lnTo>
                    <a:lnTo>
                      <a:pt x="51" y="50"/>
                    </a:lnTo>
                    <a:lnTo>
                      <a:pt x="53" y="5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3" name="Freeform 78">
                <a:extLst>
                  <a:ext uri="{FF2B5EF4-FFF2-40B4-BE49-F238E27FC236}">
                    <a16:creationId xmlns:a16="http://schemas.microsoft.com/office/drawing/2014/main" id="{51A4EB59-393D-837D-266D-73E88D540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4" y="1492"/>
                <a:ext cx="106" cy="91"/>
              </a:xfrm>
              <a:custGeom>
                <a:avLst/>
                <a:gdLst>
                  <a:gd name="T0" fmla="*/ 2639 w 67"/>
                  <a:gd name="T1" fmla="*/ 0 h 43"/>
                  <a:gd name="T2" fmla="*/ 992 w 67"/>
                  <a:gd name="T3" fmla="*/ 16168 h 43"/>
                  <a:gd name="T4" fmla="*/ 0 w 67"/>
                  <a:gd name="T5" fmla="*/ 17305 h 43"/>
                  <a:gd name="T6" fmla="*/ 130 w 67"/>
                  <a:gd name="T7" fmla="*/ 16513 h 43"/>
                  <a:gd name="T8" fmla="*/ 429 w 67"/>
                  <a:gd name="T9" fmla="*/ 14103 h 43"/>
                  <a:gd name="T10" fmla="*/ 864 w 67"/>
                  <a:gd name="T11" fmla="*/ 11591 h 43"/>
                  <a:gd name="T12" fmla="*/ 1327 w 67"/>
                  <a:gd name="T13" fmla="*/ 8361 h 43"/>
                  <a:gd name="T14" fmla="*/ 1805 w 67"/>
                  <a:gd name="T15" fmla="*/ 4755 h 43"/>
                  <a:gd name="T16" fmla="*/ 2210 w 67"/>
                  <a:gd name="T17" fmla="*/ 2512 h 43"/>
                  <a:gd name="T18" fmla="*/ 2506 w 67"/>
                  <a:gd name="T19" fmla="*/ 722 h 43"/>
                  <a:gd name="T20" fmla="*/ 2639 w 67"/>
                  <a:gd name="T21" fmla="*/ 0 h 4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43">
                    <a:moveTo>
                      <a:pt x="67" y="0"/>
                    </a:moveTo>
                    <a:lnTo>
                      <a:pt x="25" y="40"/>
                    </a:lnTo>
                    <a:lnTo>
                      <a:pt x="0" y="43"/>
                    </a:lnTo>
                    <a:lnTo>
                      <a:pt x="3" y="41"/>
                    </a:lnTo>
                    <a:lnTo>
                      <a:pt x="11" y="35"/>
                    </a:lnTo>
                    <a:lnTo>
                      <a:pt x="22" y="29"/>
                    </a:lnTo>
                    <a:lnTo>
                      <a:pt x="34" y="21"/>
                    </a:lnTo>
                    <a:lnTo>
                      <a:pt x="46" y="12"/>
                    </a:lnTo>
                    <a:lnTo>
                      <a:pt x="56" y="6"/>
                    </a:lnTo>
                    <a:lnTo>
                      <a:pt x="64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4" name="Freeform 79">
                <a:extLst>
                  <a:ext uri="{FF2B5EF4-FFF2-40B4-BE49-F238E27FC236}">
                    <a16:creationId xmlns:a16="http://schemas.microsoft.com/office/drawing/2014/main" id="{F5167520-7D17-F044-C60F-90F01E1EB6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1496"/>
                <a:ext cx="55" cy="127"/>
              </a:xfrm>
              <a:custGeom>
                <a:avLst/>
                <a:gdLst>
                  <a:gd name="T0" fmla="*/ 0 w 35"/>
                  <a:gd name="T1" fmla="*/ 0 h 60"/>
                  <a:gd name="T2" fmla="*/ 1292 w 35"/>
                  <a:gd name="T3" fmla="*/ 16518 h 60"/>
                  <a:gd name="T4" fmla="*/ 1237 w 35"/>
                  <a:gd name="T5" fmla="*/ 24162 h 60"/>
                  <a:gd name="T6" fmla="*/ 1188 w 35"/>
                  <a:gd name="T7" fmla="*/ 23821 h 60"/>
                  <a:gd name="T8" fmla="*/ 993 w 35"/>
                  <a:gd name="T9" fmla="*/ 22648 h 60"/>
                  <a:gd name="T10" fmla="*/ 787 w 35"/>
                  <a:gd name="T11" fmla="*/ 21340 h 60"/>
                  <a:gd name="T12" fmla="*/ 660 w 35"/>
                  <a:gd name="T13" fmla="*/ 20134 h 60"/>
                  <a:gd name="T14" fmla="*/ 632 w 35"/>
                  <a:gd name="T15" fmla="*/ 18064 h 60"/>
                  <a:gd name="T16" fmla="*/ 575 w 35"/>
                  <a:gd name="T17" fmla="*/ 13307 h 60"/>
                  <a:gd name="T18" fmla="*/ 402 w 35"/>
                  <a:gd name="T19" fmla="*/ 6469 h 60"/>
                  <a:gd name="T20" fmla="*/ 0 w 35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5" h="60">
                    <a:moveTo>
                      <a:pt x="0" y="0"/>
                    </a:moveTo>
                    <a:lnTo>
                      <a:pt x="35" y="41"/>
                    </a:lnTo>
                    <a:lnTo>
                      <a:pt x="33" y="60"/>
                    </a:lnTo>
                    <a:lnTo>
                      <a:pt x="32" y="59"/>
                    </a:lnTo>
                    <a:lnTo>
                      <a:pt x="27" y="56"/>
                    </a:lnTo>
                    <a:lnTo>
                      <a:pt x="21" y="53"/>
                    </a:lnTo>
                    <a:lnTo>
                      <a:pt x="18" y="50"/>
                    </a:lnTo>
                    <a:lnTo>
                      <a:pt x="17" y="45"/>
                    </a:lnTo>
                    <a:lnTo>
                      <a:pt x="15" y="33"/>
                    </a:lnTo>
                    <a:lnTo>
                      <a:pt x="11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5" name="Freeform 80">
                <a:extLst>
                  <a:ext uri="{FF2B5EF4-FFF2-40B4-BE49-F238E27FC236}">
                    <a16:creationId xmlns:a16="http://schemas.microsoft.com/office/drawing/2014/main" id="{4E314CD4-962D-9CF1-55CE-CC43A62F5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" y="1665"/>
                <a:ext cx="80" cy="31"/>
              </a:xfrm>
              <a:custGeom>
                <a:avLst/>
                <a:gdLst>
                  <a:gd name="T0" fmla="*/ 0 w 50"/>
                  <a:gd name="T1" fmla="*/ 4669 h 15"/>
                  <a:gd name="T2" fmla="*/ 0 w 50"/>
                  <a:gd name="T3" fmla="*/ 4032 h 15"/>
                  <a:gd name="T4" fmla="*/ 86 w 50"/>
                  <a:gd name="T5" fmla="*/ 1951 h 15"/>
                  <a:gd name="T6" fmla="*/ 354 w 50"/>
                  <a:gd name="T7" fmla="*/ 308 h 15"/>
                  <a:gd name="T8" fmla="*/ 722 w 50"/>
                  <a:gd name="T9" fmla="*/ 0 h 15"/>
                  <a:gd name="T10" fmla="*/ 1344 w 50"/>
                  <a:gd name="T11" fmla="*/ 308 h 15"/>
                  <a:gd name="T12" fmla="*/ 1782 w 50"/>
                  <a:gd name="T13" fmla="*/ 1316 h 15"/>
                  <a:gd name="T14" fmla="*/ 2013 w 50"/>
                  <a:gd name="T15" fmla="*/ 3046 h 15"/>
                  <a:gd name="T16" fmla="*/ 2150 w 50"/>
                  <a:gd name="T17" fmla="*/ 3352 h 15"/>
                  <a:gd name="T18" fmla="*/ 2150 w 50"/>
                  <a:gd name="T19" fmla="*/ 3352 h 15"/>
                  <a:gd name="T20" fmla="*/ 2096 w 50"/>
                  <a:gd name="T21" fmla="*/ 4032 h 15"/>
                  <a:gd name="T22" fmla="*/ 1979 w 50"/>
                  <a:gd name="T23" fmla="*/ 4669 h 15"/>
                  <a:gd name="T24" fmla="*/ 1782 w 50"/>
                  <a:gd name="T25" fmla="*/ 4669 h 15"/>
                  <a:gd name="T26" fmla="*/ 1507 w 50"/>
                  <a:gd name="T27" fmla="*/ 4981 h 15"/>
                  <a:gd name="T28" fmla="*/ 1122 w 50"/>
                  <a:gd name="T29" fmla="*/ 4981 h 15"/>
                  <a:gd name="T30" fmla="*/ 701 w 50"/>
                  <a:gd name="T31" fmla="*/ 4981 h 15"/>
                  <a:gd name="T32" fmla="*/ 0 w 50"/>
                  <a:gd name="T33" fmla="*/ 4669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15">
                    <a:moveTo>
                      <a:pt x="0" y="14"/>
                    </a:moveTo>
                    <a:lnTo>
                      <a:pt x="0" y="12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31" y="1"/>
                    </a:lnTo>
                    <a:lnTo>
                      <a:pt x="41" y="4"/>
                    </a:lnTo>
                    <a:lnTo>
                      <a:pt x="47" y="9"/>
                    </a:lnTo>
                    <a:lnTo>
                      <a:pt x="50" y="10"/>
                    </a:lnTo>
                    <a:lnTo>
                      <a:pt x="49" y="12"/>
                    </a:lnTo>
                    <a:lnTo>
                      <a:pt x="46" y="14"/>
                    </a:lnTo>
                    <a:lnTo>
                      <a:pt x="41" y="14"/>
                    </a:lnTo>
                    <a:lnTo>
                      <a:pt x="35" y="15"/>
                    </a:lnTo>
                    <a:lnTo>
                      <a:pt x="26" y="15"/>
                    </a:lnTo>
                    <a:lnTo>
                      <a:pt x="16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6" name="Freeform 81">
                <a:extLst>
                  <a:ext uri="{FF2B5EF4-FFF2-40B4-BE49-F238E27FC236}">
                    <a16:creationId xmlns:a16="http://schemas.microsoft.com/office/drawing/2014/main" id="{804C8BE5-0C48-07B0-E56F-F99A726CB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665"/>
                <a:ext cx="58" cy="31"/>
              </a:xfrm>
              <a:custGeom>
                <a:avLst/>
                <a:gdLst>
                  <a:gd name="T0" fmla="*/ 0 w 37"/>
                  <a:gd name="T1" fmla="*/ 4669 h 15"/>
                  <a:gd name="T2" fmla="*/ 0 w 37"/>
                  <a:gd name="T3" fmla="*/ 3352 h 15"/>
                  <a:gd name="T4" fmla="*/ 49 w 37"/>
                  <a:gd name="T5" fmla="*/ 1951 h 15"/>
                  <a:gd name="T6" fmla="*/ 204 w 37"/>
                  <a:gd name="T7" fmla="*/ 308 h 15"/>
                  <a:gd name="T8" fmla="*/ 467 w 37"/>
                  <a:gd name="T9" fmla="*/ 0 h 15"/>
                  <a:gd name="T10" fmla="*/ 787 w 37"/>
                  <a:gd name="T11" fmla="*/ 308 h 15"/>
                  <a:gd name="T12" fmla="*/ 1099 w 37"/>
                  <a:gd name="T13" fmla="*/ 1316 h 15"/>
                  <a:gd name="T14" fmla="*/ 1304 w 37"/>
                  <a:gd name="T15" fmla="*/ 3046 h 15"/>
                  <a:gd name="T16" fmla="*/ 1351 w 37"/>
                  <a:gd name="T17" fmla="*/ 3352 h 15"/>
                  <a:gd name="T18" fmla="*/ 1304 w 37"/>
                  <a:gd name="T19" fmla="*/ 4032 h 15"/>
                  <a:gd name="T20" fmla="*/ 1147 w 37"/>
                  <a:gd name="T21" fmla="*/ 4669 h 15"/>
                  <a:gd name="T22" fmla="*/ 779 w 37"/>
                  <a:gd name="T23" fmla="*/ 4981 h 15"/>
                  <a:gd name="T24" fmla="*/ 0 w 37"/>
                  <a:gd name="T25" fmla="*/ 4669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7" h="15">
                    <a:moveTo>
                      <a:pt x="0" y="14"/>
                    </a:moveTo>
                    <a:lnTo>
                      <a:pt x="0" y="10"/>
                    </a:lnTo>
                    <a:lnTo>
                      <a:pt x="1" y="6"/>
                    </a:lnTo>
                    <a:lnTo>
                      <a:pt x="6" y="1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30" y="4"/>
                    </a:lnTo>
                    <a:lnTo>
                      <a:pt x="36" y="9"/>
                    </a:lnTo>
                    <a:lnTo>
                      <a:pt x="37" y="10"/>
                    </a:lnTo>
                    <a:lnTo>
                      <a:pt x="36" y="12"/>
                    </a:lnTo>
                    <a:lnTo>
                      <a:pt x="31" y="14"/>
                    </a:lnTo>
                    <a:lnTo>
                      <a:pt x="21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AA1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7" name="Freeform 82">
                <a:extLst>
                  <a:ext uri="{FF2B5EF4-FFF2-40B4-BE49-F238E27FC236}">
                    <a16:creationId xmlns:a16="http://schemas.microsoft.com/office/drawing/2014/main" id="{63CF7E37-8E70-59DC-4982-EA26CEFED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" y="1671"/>
                <a:ext cx="48" cy="19"/>
              </a:xfrm>
              <a:custGeom>
                <a:avLst/>
                <a:gdLst>
                  <a:gd name="T0" fmla="*/ 0 w 30"/>
                  <a:gd name="T1" fmla="*/ 2861 h 9"/>
                  <a:gd name="T2" fmla="*/ 0 w 30"/>
                  <a:gd name="T3" fmla="*/ 2379 h 9"/>
                  <a:gd name="T4" fmla="*/ 54 w 30"/>
                  <a:gd name="T5" fmla="*/ 1127 h 9"/>
                  <a:gd name="T6" fmla="*/ 171 w 30"/>
                  <a:gd name="T7" fmla="*/ 338 h 9"/>
                  <a:gd name="T8" fmla="*/ 438 w 30"/>
                  <a:gd name="T9" fmla="*/ 0 h 9"/>
                  <a:gd name="T10" fmla="*/ 773 w 30"/>
                  <a:gd name="T11" fmla="*/ 338 h 9"/>
                  <a:gd name="T12" fmla="*/ 1029 w 30"/>
                  <a:gd name="T13" fmla="*/ 1127 h 9"/>
                  <a:gd name="T14" fmla="*/ 1203 w 30"/>
                  <a:gd name="T15" fmla="*/ 2379 h 9"/>
                  <a:gd name="T16" fmla="*/ 1290 w 30"/>
                  <a:gd name="T17" fmla="*/ 2861 h 9"/>
                  <a:gd name="T18" fmla="*/ 1203 w 30"/>
                  <a:gd name="T19" fmla="*/ 2861 h 9"/>
                  <a:gd name="T20" fmla="*/ 1070 w 30"/>
                  <a:gd name="T21" fmla="*/ 3521 h 9"/>
                  <a:gd name="T22" fmla="*/ 701 w 30"/>
                  <a:gd name="T23" fmla="*/ 3521 h 9"/>
                  <a:gd name="T24" fmla="*/ 0 w 30"/>
                  <a:gd name="T25" fmla="*/ 2861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9">
                    <a:moveTo>
                      <a:pt x="0" y="7"/>
                    </a:moveTo>
                    <a:lnTo>
                      <a:pt x="0" y="6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10" y="0"/>
                    </a:lnTo>
                    <a:lnTo>
                      <a:pt x="18" y="1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5" y="9"/>
                    </a:lnTo>
                    <a:lnTo>
                      <a:pt x="16" y="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93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8" name="Freeform 83">
                <a:extLst>
                  <a:ext uri="{FF2B5EF4-FFF2-40B4-BE49-F238E27FC236}">
                    <a16:creationId xmlns:a16="http://schemas.microsoft.com/office/drawing/2014/main" id="{1B36483D-2C1F-4B68-7DA5-5677675BD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" y="1673"/>
                <a:ext cx="27" cy="17"/>
              </a:xfrm>
              <a:custGeom>
                <a:avLst/>
                <a:gdLst>
                  <a:gd name="T0" fmla="*/ 0 w 17"/>
                  <a:gd name="T1" fmla="*/ 2610 h 8"/>
                  <a:gd name="T2" fmla="*/ 0 w 17"/>
                  <a:gd name="T3" fmla="*/ 2123 h 8"/>
                  <a:gd name="T4" fmla="*/ 83 w 17"/>
                  <a:gd name="T5" fmla="*/ 1228 h 8"/>
                  <a:gd name="T6" fmla="*/ 132 w 17"/>
                  <a:gd name="T7" fmla="*/ 818 h 8"/>
                  <a:gd name="T8" fmla="*/ 257 w 17"/>
                  <a:gd name="T9" fmla="*/ 0 h 8"/>
                  <a:gd name="T10" fmla="*/ 434 w 17"/>
                  <a:gd name="T11" fmla="*/ 818 h 8"/>
                  <a:gd name="T12" fmla="*/ 565 w 17"/>
                  <a:gd name="T13" fmla="*/ 1228 h 8"/>
                  <a:gd name="T14" fmla="*/ 689 w 17"/>
                  <a:gd name="T15" fmla="*/ 2123 h 8"/>
                  <a:gd name="T16" fmla="*/ 689 w 17"/>
                  <a:gd name="T17" fmla="*/ 2610 h 8"/>
                  <a:gd name="T18" fmla="*/ 689 w 17"/>
                  <a:gd name="T19" fmla="*/ 2610 h 8"/>
                  <a:gd name="T20" fmla="*/ 605 w 17"/>
                  <a:gd name="T21" fmla="*/ 3351 h 8"/>
                  <a:gd name="T22" fmla="*/ 356 w 17"/>
                  <a:gd name="T23" fmla="*/ 3351 h 8"/>
                  <a:gd name="T24" fmla="*/ 0 w 17"/>
                  <a:gd name="T25" fmla="*/ 2610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" h="8">
                    <a:moveTo>
                      <a:pt x="0" y="6"/>
                    </a:moveTo>
                    <a:lnTo>
                      <a:pt x="0" y="5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11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5" y="8"/>
                    </a:lnTo>
                    <a:lnTo>
                      <a:pt x="9" y="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E84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9" name="Freeform 84">
                <a:extLst>
                  <a:ext uri="{FF2B5EF4-FFF2-40B4-BE49-F238E27FC236}">
                    <a16:creationId xmlns:a16="http://schemas.microsoft.com/office/drawing/2014/main" id="{82943D92-CA83-BFF2-CE07-A99AEAC9D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1671"/>
                <a:ext cx="79" cy="32"/>
              </a:xfrm>
              <a:custGeom>
                <a:avLst/>
                <a:gdLst>
                  <a:gd name="T0" fmla="*/ 0 w 50"/>
                  <a:gd name="T1" fmla="*/ 6048 h 15"/>
                  <a:gd name="T2" fmla="*/ 0 w 50"/>
                  <a:gd name="T3" fmla="*/ 4642 h 15"/>
                  <a:gd name="T4" fmla="*/ 82 w 50"/>
                  <a:gd name="T5" fmla="*/ 2650 h 15"/>
                  <a:gd name="T6" fmla="*/ 324 w 50"/>
                  <a:gd name="T7" fmla="*/ 397 h 15"/>
                  <a:gd name="T8" fmla="*/ 667 w 50"/>
                  <a:gd name="T9" fmla="*/ 0 h 15"/>
                  <a:gd name="T10" fmla="*/ 1136 w 50"/>
                  <a:gd name="T11" fmla="*/ 397 h 15"/>
                  <a:gd name="T12" fmla="*/ 1525 w 50"/>
                  <a:gd name="T13" fmla="*/ 1807 h 15"/>
                  <a:gd name="T14" fmla="*/ 1817 w 50"/>
                  <a:gd name="T15" fmla="*/ 3855 h 15"/>
                  <a:gd name="T16" fmla="*/ 1953 w 50"/>
                  <a:gd name="T17" fmla="*/ 4642 h 15"/>
                  <a:gd name="T18" fmla="*/ 1953 w 50"/>
                  <a:gd name="T19" fmla="*/ 4642 h 15"/>
                  <a:gd name="T20" fmla="*/ 1902 w 50"/>
                  <a:gd name="T21" fmla="*/ 5175 h 15"/>
                  <a:gd name="T22" fmla="*/ 1795 w 50"/>
                  <a:gd name="T23" fmla="*/ 5175 h 15"/>
                  <a:gd name="T24" fmla="*/ 1613 w 50"/>
                  <a:gd name="T25" fmla="*/ 6048 h 15"/>
                  <a:gd name="T26" fmla="*/ 1395 w 50"/>
                  <a:gd name="T27" fmla="*/ 6398 h 15"/>
                  <a:gd name="T28" fmla="*/ 1054 w 50"/>
                  <a:gd name="T29" fmla="*/ 6398 h 15"/>
                  <a:gd name="T30" fmla="*/ 591 w 50"/>
                  <a:gd name="T31" fmla="*/ 6398 h 15"/>
                  <a:gd name="T32" fmla="*/ 0 w 50"/>
                  <a:gd name="T33" fmla="*/ 6048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15">
                    <a:moveTo>
                      <a:pt x="0" y="14"/>
                    </a:moveTo>
                    <a:lnTo>
                      <a:pt x="0" y="11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29" y="1"/>
                    </a:lnTo>
                    <a:lnTo>
                      <a:pt x="39" y="4"/>
                    </a:lnTo>
                    <a:lnTo>
                      <a:pt x="47" y="9"/>
                    </a:lnTo>
                    <a:lnTo>
                      <a:pt x="50" y="11"/>
                    </a:lnTo>
                    <a:lnTo>
                      <a:pt x="49" y="12"/>
                    </a:lnTo>
                    <a:lnTo>
                      <a:pt x="46" y="12"/>
                    </a:lnTo>
                    <a:lnTo>
                      <a:pt x="42" y="14"/>
                    </a:lnTo>
                    <a:lnTo>
                      <a:pt x="36" y="15"/>
                    </a:lnTo>
                    <a:lnTo>
                      <a:pt x="27" y="15"/>
                    </a:lnTo>
                    <a:lnTo>
                      <a:pt x="15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0" name="Freeform 85">
                <a:extLst>
                  <a:ext uri="{FF2B5EF4-FFF2-40B4-BE49-F238E27FC236}">
                    <a16:creationId xmlns:a16="http://schemas.microsoft.com/office/drawing/2014/main" id="{B3B4CE42-7773-B37F-C50A-0E00550C24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1671"/>
                <a:ext cx="64" cy="32"/>
              </a:xfrm>
              <a:custGeom>
                <a:avLst/>
                <a:gdLst>
                  <a:gd name="T0" fmla="*/ 0 w 40"/>
                  <a:gd name="T1" fmla="*/ 6048 h 15"/>
                  <a:gd name="T2" fmla="*/ 0 w 40"/>
                  <a:gd name="T3" fmla="*/ 4642 h 15"/>
                  <a:gd name="T4" fmla="*/ 86 w 40"/>
                  <a:gd name="T5" fmla="*/ 2650 h 15"/>
                  <a:gd name="T6" fmla="*/ 274 w 40"/>
                  <a:gd name="T7" fmla="*/ 397 h 15"/>
                  <a:gd name="T8" fmla="*/ 589 w 40"/>
                  <a:gd name="T9" fmla="*/ 0 h 15"/>
                  <a:gd name="T10" fmla="*/ 982 w 40"/>
                  <a:gd name="T11" fmla="*/ 397 h 15"/>
                  <a:gd name="T12" fmla="*/ 1378 w 40"/>
                  <a:gd name="T13" fmla="*/ 1807 h 15"/>
                  <a:gd name="T14" fmla="*/ 1646 w 40"/>
                  <a:gd name="T15" fmla="*/ 3855 h 15"/>
                  <a:gd name="T16" fmla="*/ 1712 w 40"/>
                  <a:gd name="T17" fmla="*/ 4642 h 15"/>
                  <a:gd name="T18" fmla="*/ 1646 w 40"/>
                  <a:gd name="T19" fmla="*/ 5175 h 15"/>
                  <a:gd name="T20" fmla="*/ 1378 w 40"/>
                  <a:gd name="T21" fmla="*/ 6048 h 15"/>
                  <a:gd name="T22" fmla="*/ 861 w 40"/>
                  <a:gd name="T23" fmla="*/ 6398 h 15"/>
                  <a:gd name="T24" fmla="*/ 0 w 40"/>
                  <a:gd name="T25" fmla="*/ 6048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0" h="15">
                    <a:moveTo>
                      <a:pt x="0" y="14"/>
                    </a:moveTo>
                    <a:lnTo>
                      <a:pt x="0" y="11"/>
                    </a:lnTo>
                    <a:lnTo>
                      <a:pt x="2" y="6"/>
                    </a:lnTo>
                    <a:lnTo>
                      <a:pt x="6" y="1"/>
                    </a:lnTo>
                    <a:lnTo>
                      <a:pt x="14" y="0"/>
                    </a:lnTo>
                    <a:lnTo>
                      <a:pt x="23" y="1"/>
                    </a:lnTo>
                    <a:lnTo>
                      <a:pt x="32" y="4"/>
                    </a:lnTo>
                    <a:lnTo>
                      <a:pt x="38" y="9"/>
                    </a:lnTo>
                    <a:lnTo>
                      <a:pt x="40" y="11"/>
                    </a:lnTo>
                    <a:lnTo>
                      <a:pt x="38" y="12"/>
                    </a:lnTo>
                    <a:lnTo>
                      <a:pt x="32" y="14"/>
                    </a:lnTo>
                    <a:lnTo>
                      <a:pt x="20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AA1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1" name="Freeform 86">
                <a:extLst>
                  <a:ext uri="{FF2B5EF4-FFF2-40B4-BE49-F238E27FC236}">
                    <a16:creationId xmlns:a16="http://schemas.microsoft.com/office/drawing/2014/main" id="{3A823E25-8700-311F-F9BF-EA05B16B8D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673"/>
                <a:ext cx="48" cy="23"/>
              </a:xfrm>
              <a:custGeom>
                <a:avLst/>
                <a:gdLst>
                  <a:gd name="T0" fmla="*/ 0 w 30"/>
                  <a:gd name="T1" fmla="*/ 3663 h 11"/>
                  <a:gd name="T2" fmla="*/ 0 w 30"/>
                  <a:gd name="T3" fmla="*/ 2998 h 11"/>
                  <a:gd name="T4" fmla="*/ 86 w 30"/>
                  <a:gd name="T5" fmla="*/ 1752 h 11"/>
                  <a:gd name="T6" fmla="*/ 221 w 30"/>
                  <a:gd name="T7" fmla="*/ 686 h 11"/>
                  <a:gd name="T8" fmla="*/ 483 w 30"/>
                  <a:gd name="T9" fmla="*/ 0 h 11"/>
                  <a:gd name="T10" fmla="*/ 773 w 30"/>
                  <a:gd name="T11" fmla="*/ 686 h 11"/>
                  <a:gd name="T12" fmla="*/ 1122 w 30"/>
                  <a:gd name="T13" fmla="*/ 1752 h 11"/>
                  <a:gd name="T14" fmla="*/ 1237 w 30"/>
                  <a:gd name="T15" fmla="*/ 2998 h 11"/>
                  <a:gd name="T16" fmla="*/ 1290 w 30"/>
                  <a:gd name="T17" fmla="*/ 3663 h 11"/>
                  <a:gd name="T18" fmla="*/ 1237 w 30"/>
                  <a:gd name="T19" fmla="*/ 3663 h 11"/>
                  <a:gd name="T20" fmla="*/ 1122 w 30"/>
                  <a:gd name="T21" fmla="*/ 3996 h 11"/>
                  <a:gd name="T22" fmla="*/ 722 w 30"/>
                  <a:gd name="T23" fmla="*/ 3996 h 11"/>
                  <a:gd name="T24" fmla="*/ 0 w 30"/>
                  <a:gd name="T25" fmla="*/ 3663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11">
                    <a:moveTo>
                      <a:pt x="0" y="10"/>
                    </a:moveTo>
                    <a:lnTo>
                      <a:pt x="0" y="8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11" y="0"/>
                    </a:lnTo>
                    <a:lnTo>
                      <a:pt x="18" y="2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30" y="10"/>
                    </a:lnTo>
                    <a:lnTo>
                      <a:pt x="29" y="10"/>
                    </a:lnTo>
                    <a:lnTo>
                      <a:pt x="26" y="11"/>
                    </a:lnTo>
                    <a:lnTo>
                      <a:pt x="17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C93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2" name="Freeform 87">
                <a:extLst>
                  <a:ext uri="{FF2B5EF4-FFF2-40B4-BE49-F238E27FC236}">
                    <a16:creationId xmlns:a16="http://schemas.microsoft.com/office/drawing/2014/main" id="{B8A78115-1F0B-A83A-EF49-AC730C093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" y="1680"/>
                <a:ext cx="28" cy="16"/>
              </a:xfrm>
              <a:custGeom>
                <a:avLst/>
                <a:gdLst>
                  <a:gd name="T0" fmla="*/ 0 w 18"/>
                  <a:gd name="T1" fmla="*/ 1792 h 8"/>
                  <a:gd name="T2" fmla="*/ 0 w 18"/>
                  <a:gd name="T3" fmla="*/ 1280 h 8"/>
                  <a:gd name="T4" fmla="*/ 73 w 18"/>
                  <a:gd name="T5" fmla="*/ 768 h 8"/>
                  <a:gd name="T6" fmla="*/ 114 w 18"/>
                  <a:gd name="T7" fmla="*/ 512 h 8"/>
                  <a:gd name="T8" fmla="*/ 275 w 18"/>
                  <a:gd name="T9" fmla="*/ 0 h 8"/>
                  <a:gd name="T10" fmla="*/ 428 w 18"/>
                  <a:gd name="T11" fmla="*/ 0 h 8"/>
                  <a:gd name="T12" fmla="*/ 509 w 18"/>
                  <a:gd name="T13" fmla="*/ 512 h 8"/>
                  <a:gd name="T14" fmla="*/ 562 w 18"/>
                  <a:gd name="T15" fmla="*/ 768 h 8"/>
                  <a:gd name="T16" fmla="*/ 622 w 18"/>
                  <a:gd name="T17" fmla="*/ 768 h 8"/>
                  <a:gd name="T18" fmla="*/ 622 w 18"/>
                  <a:gd name="T19" fmla="*/ 1280 h 8"/>
                  <a:gd name="T20" fmla="*/ 562 w 18"/>
                  <a:gd name="T21" fmla="*/ 1792 h 8"/>
                  <a:gd name="T22" fmla="*/ 361 w 18"/>
                  <a:gd name="T23" fmla="*/ 2048 h 8"/>
                  <a:gd name="T24" fmla="*/ 0 w 18"/>
                  <a:gd name="T25" fmla="*/ 1792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" h="8">
                    <a:moveTo>
                      <a:pt x="0" y="7"/>
                    </a:moveTo>
                    <a:lnTo>
                      <a:pt x="0" y="5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18" y="3"/>
                    </a:lnTo>
                    <a:lnTo>
                      <a:pt x="18" y="5"/>
                    </a:lnTo>
                    <a:lnTo>
                      <a:pt x="17" y="7"/>
                    </a:lnTo>
                    <a:lnTo>
                      <a:pt x="1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84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3" name="Freeform 88">
                <a:extLst>
                  <a:ext uri="{FF2B5EF4-FFF2-40B4-BE49-F238E27FC236}">
                    <a16:creationId xmlns:a16="http://schemas.microsoft.com/office/drawing/2014/main" id="{1C069CA9-75AD-B8FF-D588-71ADC5837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65"/>
                <a:ext cx="476" cy="645"/>
              </a:xfrm>
              <a:custGeom>
                <a:avLst/>
                <a:gdLst>
                  <a:gd name="T0" fmla="*/ 5864 w 301"/>
                  <a:gd name="T1" fmla="*/ 0 h 306"/>
                  <a:gd name="T2" fmla="*/ 7055 w 301"/>
                  <a:gd name="T3" fmla="*/ 1123 h 306"/>
                  <a:gd name="T4" fmla="*/ 8092 w 301"/>
                  <a:gd name="T5" fmla="*/ 4656 h 306"/>
                  <a:gd name="T6" fmla="*/ 9101 w 301"/>
                  <a:gd name="T7" fmla="*/ 10187 h 306"/>
                  <a:gd name="T8" fmla="*/ 9958 w 301"/>
                  <a:gd name="T9" fmla="*/ 17567 h 306"/>
                  <a:gd name="T10" fmla="*/ 10766 w 301"/>
                  <a:gd name="T11" fmla="*/ 26373 h 306"/>
                  <a:gd name="T12" fmla="*/ 11305 w 301"/>
                  <a:gd name="T13" fmla="*/ 36580 h 306"/>
                  <a:gd name="T14" fmla="*/ 11652 w 301"/>
                  <a:gd name="T15" fmla="*/ 47897 h 306"/>
                  <a:gd name="T16" fmla="*/ 11777 w 301"/>
                  <a:gd name="T17" fmla="*/ 60086 h 306"/>
                  <a:gd name="T18" fmla="*/ 11652 w 301"/>
                  <a:gd name="T19" fmla="*/ 72109 h 306"/>
                  <a:gd name="T20" fmla="*/ 11305 w 301"/>
                  <a:gd name="T21" fmla="*/ 82632 h 306"/>
                  <a:gd name="T22" fmla="*/ 10766 w 301"/>
                  <a:gd name="T23" fmla="*/ 92779 h 306"/>
                  <a:gd name="T24" fmla="*/ 9958 w 301"/>
                  <a:gd name="T25" fmla="*/ 101332 h 306"/>
                  <a:gd name="T26" fmla="*/ 9101 w 301"/>
                  <a:gd name="T27" fmla="*/ 109102 h 306"/>
                  <a:gd name="T28" fmla="*/ 8092 w 301"/>
                  <a:gd name="T29" fmla="*/ 114291 h 306"/>
                  <a:gd name="T30" fmla="*/ 7055 w 301"/>
                  <a:gd name="T31" fmla="*/ 118121 h 306"/>
                  <a:gd name="T32" fmla="*/ 5864 w 301"/>
                  <a:gd name="T33" fmla="*/ 119295 h 306"/>
                  <a:gd name="T34" fmla="*/ 4646 w 301"/>
                  <a:gd name="T35" fmla="*/ 118121 h 306"/>
                  <a:gd name="T36" fmla="*/ 3571 w 301"/>
                  <a:gd name="T37" fmla="*/ 114291 h 306"/>
                  <a:gd name="T38" fmla="*/ 2563 w 301"/>
                  <a:gd name="T39" fmla="*/ 109102 h 306"/>
                  <a:gd name="T40" fmla="*/ 1741 w 301"/>
                  <a:gd name="T41" fmla="*/ 101332 h 306"/>
                  <a:gd name="T42" fmla="*/ 1020 w 301"/>
                  <a:gd name="T43" fmla="*/ 92779 h 306"/>
                  <a:gd name="T44" fmla="*/ 463 w 301"/>
                  <a:gd name="T45" fmla="*/ 82632 h 306"/>
                  <a:gd name="T46" fmla="*/ 130 w 301"/>
                  <a:gd name="T47" fmla="*/ 72109 h 306"/>
                  <a:gd name="T48" fmla="*/ 0 w 301"/>
                  <a:gd name="T49" fmla="*/ 60086 h 306"/>
                  <a:gd name="T50" fmla="*/ 130 w 301"/>
                  <a:gd name="T51" fmla="*/ 47897 h 306"/>
                  <a:gd name="T52" fmla="*/ 463 w 301"/>
                  <a:gd name="T53" fmla="*/ 36580 h 306"/>
                  <a:gd name="T54" fmla="*/ 1020 w 301"/>
                  <a:gd name="T55" fmla="*/ 26373 h 306"/>
                  <a:gd name="T56" fmla="*/ 1741 w 301"/>
                  <a:gd name="T57" fmla="*/ 17567 h 306"/>
                  <a:gd name="T58" fmla="*/ 2563 w 301"/>
                  <a:gd name="T59" fmla="*/ 10187 h 306"/>
                  <a:gd name="T60" fmla="*/ 3571 w 301"/>
                  <a:gd name="T61" fmla="*/ 4656 h 306"/>
                  <a:gd name="T62" fmla="*/ 4646 w 301"/>
                  <a:gd name="T63" fmla="*/ 1123 h 306"/>
                  <a:gd name="T64" fmla="*/ 5864 w 301"/>
                  <a:gd name="T65" fmla="*/ 0 h 30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1" h="306">
                    <a:moveTo>
                      <a:pt x="150" y="0"/>
                    </a:moveTo>
                    <a:lnTo>
                      <a:pt x="180" y="3"/>
                    </a:lnTo>
                    <a:lnTo>
                      <a:pt x="207" y="12"/>
                    </a:lnTo>
                    <a:lnTo>
                      <a:pt x="233" y="26"/>
                    </a:lnTo>
                    <a:lnTo>
                      <a:pt x="255" y="45"/>
                    </a:lnTo>
                    <a:lnTo>
                      <a:pt x="275" y="68"/>
                    </a:lnTo>
                    <a:lnTo>
                      <a:pt x="289" y="94"/>
                    </a:lnTo>
                    <a:lnTo>
                      <a:pt x="298" y="123"/>
                    </a:lnTo>
                    <a:lnTo>
                      <a:pt x="301" y="154"/>
                    </a:lnTo>
                    <a:lnTo>
                      <a:pt x="298" y="185"/>
                    </a:lnTo>
                    <a:lnTo>
                      <a:pt x="289" y="212"/>
                    </a:lnTo>
                    <a:lnTo>
                      <a:pt x="275" y="238"/>
                    </a:lnTo>
                    <a:lnTo>
                      <a:pt x="255" y="260"/>
                    </a:lnTo>
                    <a:lnTo>
                      <a:pt x="233" y="280"/>
                    </a:lnTo>
                    <a:lnTo>
                      <a:pt x="207" y="293"/>
                    </a:lnTo>
                    <a:lnTo>
                      <a:pt x="180" y="303"/>
                    </a:lnTo>
                    <a:lnTo>
                      <a:pt x="150" y="306"/>
                    </a:lnTo>
                    <a:lnTo>
                      <a:pt x="119" y="303"/>
                    </a:lnTo>
                    <a:lnTo>
                      <a:pt x="91" y="293"/>
                    </a:lnTo>
                    <a:lnTo>
                      <a:pt x="66" y="280"/>
                    </a:lnTo>
                    <a:lnTo>
                      <a:pt x="44" y="260"/>
                    </a:lnTo>
                    <a:lnTo>
                      <a:pt x="26" y="238"/>
                    </a:lnTo>
                    <a:lnTo>
                      <a:pt x="12" y="212"/>
                    </a:lnTo>
                    <a:lnTo>
                      <a:pt x="3" y="185"/>
                    </a:lnTo>
                    <a:lnTo>
                      <a:pt x="0" y="154"/>
                    </a:lnTo>
                    <a:lnTo>
                      <a:pt x="3" y="123"/>
                    </a:lnTo>
                    <a:lnTo>
                      <a:pt x="12" y="94"/>
                    </a:lnTo>
                    <a:lnTo>
                      <a:pt x="26" y="68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4" name="Freeform 89">
                <a:extLst>
                  <a:ext uri="{FF2B5EF4-FFF2-40B4-BE49-F238E27FC236}">
                    <a16:creationId xmlns:a16="http://schemas.microsoft.com/office/drawing/2014/main" id="{B0520F8C-AD28-148F-F264-1EB170237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65"/>
                <a:ext cx="476" cy="645"/>
              </a:xfrm>
              <a:custGeom>
                <a:avLst/>
                <a:gdLst>
                  <a:gd name="T0" fmla="*/ 5864 w 301"/>
                  <a:gd name="T1" fmla="*/ 0 h 306"/>
                  <a:gd name="T2" fmla="*/ 5864 w 301"/>
                  <a:gd name="T3" fmla="*/ 0 h 306"/>
                  <a:gd name="T4" fmla="*/ 7055 w 301"/>
                  <a:gd name="T5" fmla="*/ 1123 h 306"/>
                  <a:gd name="T6" fmla="*/ 8092 w 301"/>
                  <a:gd name="T7" fmla="*/ 4656 h 306"/>
                  <a:gd name="T8" fmla="*/ 9101 w 301"/>
                  <a:gd name="T9" fmla="*/ 10187 h 306"/>
                  <a:gd name="T10" fmla="*/ 9958 w 301"/>
                  <a:gd name="T11" fmla="*/ 17567 h 306"/>
                  <a:gd name="T12" fmla="*/ 10766 w 301"/>
                  <a:gd name="T13" fmla="*/ 26373 h 306"/>
                  <a:gd name="T14" fmla="*/ 11305 w 301"/>
                  <a:gd name="T15" fmla="*/ 36580 h 306"/>
                  <a:gd name="T16" fmla="*/ 11652 w 301"/>
                  <a:gd name="T17" fmla="*/ 47897 h 306"/>
                  <a:gd name="T18" fmla="*/ 11777 w 301"/>
                  <a:gd name="T19" fmla="*/ 60086 h 306"/>
                  <a:gd name="T20" fmla="*/ 11777 w 301"/>
                  <a:gd name="T21" fmla="*/ 60086 h 306"/>
                  <a:gd name="T22" fmla="*/ 11652 w 301"/>
                  <a:gd name="T23" fmla="*/ 72109 h 306"/>
                  <a:gd name="T24" fmla="*/ 11305 w 301"/>
                  <a:gd name="T25" fmla="*/ 82632 h 306"/>
                  <a:gd name="T26" fmla="*/ 10766 w 301"/>
                  <a:gd name="T27" fmla="*/ 92779 h 306"/>
                  <a:gd name="T28" fmla="*/ 9958 w 301"/>
                  <a:gd name="T29" fmla="*/ 101332 h 306"/>
                  <a:gd name="T30" fmla="*/ 9101 w 301"/>
                  <a:gd name="T31" fmla="*/ 109102 h 306"/>
                  <a:gd name="T32" fmla="*/ 8092 w 301"/>
                  <a:gd name="T33" fmla="*/ 114291 h 306"/>
                  <a:gd name="T34" fmla="*/ 7055 w 301"/>
                  <a:gd name="T35" fmla="*/ 118121 h 306"/>
                  <a:gd name="T36" fmla="*/ 5864 w 301"/>
                  <a:gd name="T37" fmla="*/ 119295 h 306"/>
                  <a:gd name="T38" fmla="*/ 5864 w 301"/>
                  <a:gd name="T39" fmla="*/ 119295 h 306"/>
                  <a:gd name="T40" fmla="*/ 4646 w 301"/>
                  <a:gd name="T41" fmla="*/ 118121 h 306"/>
                  <a:gd name="T42" fmla="*/ 3571 w 301"/>
                  <a:gd name="T43" fmla="*/ 114291 h 306"/>
                  <a:gd name="T44" fmla="*/ 2563 w 301"/>
                  <a:gd name="T45" fmla="*/ 109102 h 306"/>
                  <a:gd name="T46" fmla="*/ 1741 w 301"/>
                  <a:gd name="T47" fmla="*/ 101332 h 306"/>
                  <a:gd name="T48" fmla="*/ 1020 w 301"/>
                  <a:gd name="T49" fmla="*/ 92779 h 306"/>
                  <a:gd name="T50" fmla="*/ 463 w 301"/>
                  <a:gd name="T51" fmla="*/ 82632 h 306"/>
                  <a:gd name="T52" fmla="*/ 130 w 301"/>
                  <a:gd name="T53" fmla="*/ 72109 h 306"/>
                  <a:gd name="T54" fmla="*/ 0 w 301"/>
                  <a:gd name="T55" fmla="*/ 60086 h 306"/>
                  <a:gd name="T56" fmla="*/ 0 w 301"/>
                  <a:gd name="T57" fmla="*/ 60086 h 306"/>
                  <a:gd name="T58" fmla="*/ 130 w 301"/>
                  <a:gd name="T59" fmla="*/ 47897 h 306"/>
                  <a:gd name="T60" fmla="*/ 463 w 301"/>
                  <a:gd name="T61" fmla="*/ 36580 h 306"/>
                  <a:gd name="T62" fmla="*/ 1020 w 301"/>
                  <a:gd name="T63" fmla="*/ 26373 h 306"/>
                  <a:gd name="T64" fmla="*/ 1741 w 301"/>
                  <a:gd name="T65" fmla="*/ 17567 h 306"/>
                  <a:gd name="T66" fmla="*/ 2563 w 301"/>
                  <a:gd name="T67" fmla="*/ 10187 h 306"/>
                  <a:gd name="T68" fmla="*/ 3571 w 301"/>
                  <a:gd name="T69" fmla="*/ 4656 h 306"/>
                  <a:gd name="T70" fmla="*/ 4646 w 301"/>
                  <a:gd name="T71" fmla="*/ 1123 h 306"/>
                  <a:gd name="T72" fmla="*/ 5864 w 301"/>
                  <a:gd name="T73" fmla="*/ 0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301" h="306">
                    <a:moveTo>
                      <a:pt x="150" y="0"/>
                    </a:moveTo>
                    <a:lnTo>
                      <a:pt x="150" y="0"/>
                    </a:lnTo>
                    <a:lnTo>
                      <a:pt x="180" y="3"/>
                    </a:lnTo>
                    <a:lnTo>
                      <a:pt x="207" y="12"/>
                    </a:lnTo>
                    <a:lnTo>
                      <a:pt x="233" y="26"/>
                    </a:lnTo>
                    <a:lnTo>
                      <a:pt x="255" y="45"/>
                    </a:lnTo>
                    <a:lnTo>
                      <a:pt x="275" y="68"/>
                    </a:lnTo>
                    <a:lnTo>
                      <a:pt x="289" y="94"/>
                    </a:lnTo>
                    <a:lnTo>
                      <a:pt x="298" y="123"/>
                    </a:lnTo>
                    <a:lnTo>
                      <a:pt x="301" y="154"/>
                    </a:lnTo>
                    <a:lnTo>
                      <a:pt x="298" y="185"/>
                    </a:lnTo>
                    <a:lnTo>
                      <a:pt x="289" y="212"/>
                    </a:lnTo>
                    <a:lnTo>
                      <a:pt x="275" y="238"/>
                    </a:lnTo>
                    <a:lnTo>
                      <a:pt x="255" y="260"/>
                    </a:lnTo>
                    <a:lnTo>
                      <a:pt x="233" y="280"/>
                    </a:lnTo>
                    <a:lnTo>
                      <a:pt x="207" y="293"/>
                    </a:lnTo>
                    <a:lnTo>
                      <a:pt x="180" y="303"/>
                    </a:lnTo>
                    <a:lnTo>
                      <a:pt x="150" y="306"/>
                    </a:lnTo>
                    <a:lnTo>
                      <a:pt x="119" y="303"/>
                    </a:lnTo>
                    <a:lnTo>
                      <a:pt x="91" y="293"/>
                    </a:lnTo>
                    <a:lnTo>
                      <a:pt x="66" y="280"/>
                    </a:lnTo>
                    <a:lnTo>
                      <a:pt x="44" y="260"/>
                    </a:lnTo>
                    <a:lnTo>
                      <a:pt x="26" y="238"/>
                    </a:lnTo>
                    <a:lnTo>
                      <a:pt x="12" y="212"/>
                    </a:lnTo>
                    <a:lnTo>
                      <a:pt x="3" y="185"/>
                    </a:lnTo>
                    <a:lnTo>
                      <a:pt x="0" y="154"/>
                    </a:lnTo>
                    <a:lnTo>
                      <a:pt x="3" y="123"/>
                    </a:lnTo>
                    <a:lnTo>
                      <a:pt x="12" y="94"/>
                    </a:lnTo>
                    <a:lnTo>
                      <a:pt x="26" y="68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5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5" name="Freeform 90">
                <a:extLst>
                  <a:ext uri="{FF2B5EF4-FFF2-40B4-BE49-F238E27FC236}">
                    <a16:creationId xmlns:a16="http://schemas.microsoft.com/office/drawing/2014/main" id="{090682B1-DC08-427D-1458-7BD9FD866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" y="328"/>
                <a:ext cx="384" cy="521"/>
              </a:xfrm>
              <a:custGeom>
                <a:avLst/>
                <a:gdLst>
                  <a:gd name="T0" fmla="*/ 4774 w 243"/>
                  <a:gd name="T1" fmla="*/ 0 h 247"/>
                  <a:gd name="T2" fmla="*/ 5762 w 243"/>
                  <a:gd name="T3" fmla="*/ 1126 h 247"/>
                  <a:gd name="T4" fmla="*/ 6653 w 243"/>
                  <a:gd name="T5" fmla="*/ 3501 h 247"/>
                  <a:gd name="T6" fmla="*/ 7459 w 243"/>
                  <a:gd name="T7" fmla="*/ 8551 h 247"/>
                  <a:gd name="T8" fmla="*/ 8113 w 243"/>
                  <a:gd name="T9" fmla="*/ 14527 h 247"/>
                  <a:gd name="T10" fmla="*/ 8698 w 243"/>
                  <a:gd name="T11" fmla="*/ 21597 h 247"/>
                  <a:gd name="T12" fmla="*/ 9105 w 243"/>
                  <a:gd name="T13" fmla="*/ 29695 h 247"/>
                  <a:gd name="T14" fmla="*/ 9330 w 243"/>
                  <a:gd name="T15" fmla="*/ 38832 h 247"/>
                  <a:gd name="T16" fmla="*/ 9447 w 243"/>
                  <a:gd name="T17" fmla="*/ 48679 h 247"/>
                  <a:gd name="T18" fmla="*/ 9330 w 243"/>
                  <a:gd name="T19" fmla="*/ 58297 h 247"/>
                  <a:gd name="T20" fmla="*/ 9105 w 243"/>
                  <a:gd name="T21" fmla="*/ 67004 h 247"/>
                  <a:gd name="T22" fmla="*/ 8698 w 243"/>
                  <a:gd name="T23" fmla="*/ 75201 h 247"/>
                  <a:gd name="T24" fmla="*/ 8113 w 243"/>
                  <a:gd name="T25" fmla="*/ 82729 h 247"/>
                  <a:gd name="T26" fmla="*/ 7459 w 243"/>
                  <a:gd name="T27" fmla="*/ 88602 h 247"/>
                  <a:gd name="T28" fmla="*/ 6653 w 243"/>
                  <a:gd name="T29" fmla="*/ 93274 h 247"/>
                  <a:gd name="T30" fmla="*/ 5762 w 243"/>
                  <a:gd name="T31" fmla="*/ 95649 h 247"/>
                  <a:gd name="T32" fmla="*/ 4774 w 243"/>
                  <a:gd name="T33" fmla="*/ 96775 h 247"/>
                  <a:gd name="T34" fmla="*/ 3816 w 243"/>
                  <a:gd name="T35" fmla="*/ 95649 h 247"/>
                  <a:gd name="T36" fmla="*/ 2957 w 243"/>
                  <a:gd name="T37" fmla="*/ 93274 h 247"/>
                  <a:gd name="T38" fmla="*/ 2127 w 243"/>
                  <a:gd name="T39" fmla="*/ 88602 h 247"/>
                  <a:gd name="T40" fmla="*/ 1395 w 243"/>
                  <a:gd name="T41" fmla="*/ 82729 h 247"/>
                  <a:gd name="T42" fmla="*/ 809 w 243"/>
                  <a:gd name="T43" fmla="*/ 75201 h 247"/>
                  <a:gd name="T44" fmla="*/ 341 w 243"/>
                  <a:gd name="T45" fmla="*/ 67004 h 247"/>
                  <a:gd name="T46" fmla="*/ 130 w 243"/>
                  <a:gd name="T47" fmla="*/ 58297 h 247"/>
                  <a:gd name="T48" fmla="*/ 0 w 243"/>
                  <a:gd name="T49" fmla="*/ 48679 h 247"/>
                  <a:gd name="T50" fmla="*/ 130 w 243"/>
                  <a:gd name="T51" fmla="*/ 38832 h 247"/>
                  <a:gd name="T52" fmla="*/ 341 w 243"/>
                  <a:gd name="T53" fmla="*/ 29695 h 247"/>
                  <a:gd name="T54" fmla="*/ 809 w 243"/>
                  <a:gd name="T55" fmla="*/ 21597 h 247"/>
                  <a:gd name="T56" fmla="*/ 1395 w 243"/>
                  <a:gd name="T57" fmla="*/ 14527 h 247"/>
                  <a:gd name="T58" fmla="*/ 2127 w 243"/>
                  <a:gd name="T59" fmla="*/ 8551 h 247"/>
                  <a:gd name="T60" fmla="*/ 2957 w 243"/>
                  <a:gd name="T61" fmla="*/ 3501 h 247"/>
                  <a:gd name="T62" fmla="*/ 3816 w 243"/>
                  <a:gd name="T63" fmla="*/ 1126 h 247"/>
                  <a:gd name="T64" fmla="*/ 4774 w 243"/>
                  <a:gd name="T65" fmla="*/ 0 h 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3" h="247">
                    <a:moveTo>
                      <a:pt x="123" y="0"/>
                    </a:moveTo>
                    <a:lnTo>
                      <a:pt x="148" y="3"/>
                    </a:lnTo>
                    <a:lnTo>
                      <a:pt x="171" y="9"/>
                    </a:lnTo>
                    <a:lnTo>
                      <a:pt x="192" y="22"/>
                    </a:lnTo>
                    <a:lnTo>
                      <a:pt x="209" y="37"/>
                    </a:lnTo>
                    <a:lnTo>
                      <a:pt x="224" y="55"/>
                    </a:lnTo>
                    <a:lnTo>
                      <a:pt x="234" y="76"/>
                    </a:lnTo>
                    <a:lnTo>
                      <a:pt x="240" y="99"/>
                    </a:lnTo>
                    <a:lnTo>
                      <a:pt x="243" y="124"/>
                    </a:lnTo>
                    <a:lnTo>
                      <a:pt x="240" y="149"/>
                    </a:lnTo>
                    <a:lnTo>
                      <a:pt x="234" y="171"/>
                    </a:lnTo>
                    <a:lnTo>
                      <a:pt x="224" y="192"/>
                    </a:lnTo>
                    <a:lnTo>
                      <a:pt x="209" y="211"/>
                    </a:lnTo>
                    <a:lnTo>
                      <a:pt x="192" y="226"/>
                    </a:lnTo>
                    <a:lnTo>
                      <a:pt x="171" y="238"/>
                    </a:lnTo>
                    <a:lnTo>
                      <a:pt x="148" y="244"/>
                    </a:lnTo>
                    <a:lnTo>
                      <a:pt x="123" y="247"/>
                    </a:lnTo>
                    <a:lnTo>
                      <a:pt x="98" y="244"/>
                    </a:lnTo>
                    <a:lnTo>
                      <a:pt x="76" y="238"/>
                    </a:lnTo>
                    <a:lnTo>
                      <a:pt x="55" y="226"/>
                    </a:lnTo>
                    <a:lnTo>
                      <a:pt x="36" y="211"/>
                    </a:lnTo>
                    <a:lnTo>
                      <a:pt x="21" y="192"/>
                    </a:lnTo>
                    <a:lnTo>
                      <a:pt x="9" y="171"/>
                    </a:lnTo>
                    <a:lnTo>
                      <a:pt x="3" y="149"/>
                    </a:lnTo>
                    <a:lnTo>
                      <a:pt x="0" y="124"/>
                    </a:lnTo>
                    <a:lnTo>
                      <a:pt x="3" y="99"/>
                    </a:lnTo>
                    <a:lnTo>
                      <a:pt x="9" y="76"/>
                    </a:lnTo>
                    <a:lnTo>
                      <a:pt x="21" y="55"/>
                    </a:lnTo>
                    <a:lnTo>
                      <a:pt x="36" y="37"/>
                    </a:lnTo>
                    <a:lnTo>
                      <a:pt x="55" y="22"/>
                    </a:lnTo>
                    <a:lnTo>
                      <a:pt x="76" y="9"/>
                    </a:lnTo>
                    <a:lnTo>
                      <a:pt x="98" y="3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6" name="Freeform 91">
                <a:extLst>
                  <a:ext uri="{FF2B5EF4-FFF2-40B4-BE49-F238E27FC236}">
                    <a16:creationId xmlns:a16="http://schemas.microsoft.com/office/drawing/2014/main" id="{1A19DEAE-4490-9EBD-C387-7F6E601BC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" y="328"/>
                <a:ext cx="384" cy="521"/>
              </a:xfrm>
              <a:custGeom>
                <a:avLst/>
                <a:gdLst>
                  <a:gd name="T0" fmla="*/ 4774 w 243"/>
                  <a:gd name="T1" fmla="*/ 0 h 247"/>
                  <a:gd name="T2" fmla="*/ 4774 w 243"/>
                  <a:gd name="T3" fmla="*/ 0 h 247"/>
                  <a:gd name="T4" fmla="*/ 5762 w 243"/>
                  <a:gd name="T5" fmla="*/ 1126 h 247"/>
                  <a:gd name="T6" fmla="*/ 6653 w 243"/>
                  <a:gd name="T7" fmla="*/ 3501 h 247"/>
                  <a:gd name="T8" fmla="*/ 7459 w 243"/>
                  <a:gd name="T9" fmla="*/ 8551 h 247"/>
                  <a:gd name="T10" fmla="*/ 8113 w 243"/>
                  <a:gd name="T11" fmla="*/ 14527 h 247"/>
                  <a:gd name="T12" fmla="*/ 8698 w 243"/>
                  <a:gd name="T13" fmla="*/ 21597 h 247"/>
                  <a:gd name="T14" fmla="*/ 9105 w 243"/>
                  <a:gd name="T15" fmla="*/ 29695 h 247"/>
                  <a:gd name="T16" fmla="*/ 9330 w 243"/>
                  <a:gd name="T17" fmla="*/ 38832 h 247"/>
                  <a:gd name="T18" fmla="*/ 9447 w 243"/>
                  <a:gd name="T19" fmla="*/ 48679 h 247"/>
                  <a:gd name="T20" fmla="*/ 9447 w 243"/>
                  <a:gd name="T21" fmla="*/ 48679 h 247"/>
                  <a:gd name="T22" fmla="*/ 9330 w 243"/>
                  <a:gd name="T23" fmla="*/ 58297 h 247"/>
                  <a:gd name="T24" fmla="*/ 9105 w 243"/>
                  <a:gd name="T25" fmla="*/ 67004 h 247"/>
                  <a:gd name="T26" fmla="*/ 8698 w 243"/>
                  <a:gd name="T27" fmla="*/ 75201 h 247"/>
                  <a:gd name="T28" fmla="*/ 8113 w 243"/>
                  <a:gd name="T29" fmla="*/ 82729 h 247"/>
                  <a:gd name="T30" fmla="*/ 7459 w 243"/>
                  <a:gd name="T31" fmla="*/ 88602 h 247"/>
                  <a:gd name="T32" fmla="*/ 6653 w 243"/>
                  <a:gd name="T33" fmla="*/ 93274 h 247"/>
                  <a:gd name="T34" fmla="*/ 5762 w 243"/>
                  <a:gd name="T35" fmla="*/ 95649 h 247"/>
                  <a:gd name="T36" fmla="*/ 4774 w 243"/>
                  <a:gd name="T37" fmla="*/ 96775 h 247"/>
                  <a:gd name="T38" fmla="*/ 4774 w 243"/>
                  <a:gd name="T39" fmla="*/ 96775 h 247"/>
                  <a:gd name="T40" fmla="*/ 3816 w 243"/>
                  <a:gd name="T41" fmla="*/ 95649 h 247"/>
                  <a:gd name="T42" fmla="*/ 2957 w 243"/>
                  <a:gd name="T43" fmla="*/ 93274 h 247"/>
                  <a:gd name="T44" fmla="*/ 2127 w 243"/>
                  <a:gd name="T45" fmla="*/ 88602 h 247"/>
                  <a:gd name="T46" fmla="*/ 1395 w 243"/>
                  <a:gd name="T47" fmla="*/ 82729 h 247"/>
                  <a:gd name="T48" fmla="*/ 809 w 243"/>
                  <a:gd name="T49" fmla="*/ 75201 h 247"/>
                  <a:gd name="T50" fmla="*/ 341 w 243"/>
                  <a:gd name="T51" fmla="*/ 67004 h 247"/>
                  <a:gd name="T52" fmla="*/ 130 w 243"/>
                  <a:gd name="T53" fmla="*/ 58297 h 247"/>
                  <a:gd name="T54" fmla="*/ 0 w 243"/>
                  <a:gd name="T55" fmla="*/ 48679 h 247"/>
                  <a:gd name="T56" fmla="*/ 0 w 243"/>
                  <a:gd name="T57" fmla="*/ 48679 h 247"/>
                  <a:gd name="T58" fmla="*/ 130 w 243"/>
                  <a:gd name="T59" fmla="*/ 38832 h 247"/>
                  <a:gd name="T60" fmla="*/ 341 w 243"/>
                  <a:gd name="T61" fmla="*/ 29695 h 247"/>
                  <a:gd name="T62" fmla="*/ 809 w 243"/>
                  <a:gd name="T63" fmla="*/ 21597 h 247"/>
                  <a:gd name="T64" fmla="*/ 1395 w 243"/>
                  <a:gd name="T65" fmla="*/ 14527 h 247"/>
                  <a:gd name="T66" fmla="*/ 2127 w 243"/>
                  <a:gd name="T67" fmla="*/ 8551 h 247"/>
                  <a:gd name="T68" fmla="*/ 2957 w 243"/>
                  <a:gd name="T69" fmla="*/ 3501 h 247"/>
                  <a:gd name="T70" fmla="*/ 3816 w 243"/>
                  <a:gd name="T71" fmla="*/ 1126 h 247"/>
                  <a:gd name="T72" fmla="*/ 4774 w 243"/>
                  <a:gd name="T73" fmla="*/ 0 h 24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43" h="247">
                    <a:moveTo>
                      <a:pt x="123" y="0"/>
                    </a:moveTo>
                    <a:lnTo>
                      <a:pt x="123" y="0"/>
                    </a:lnTo>
                    <a:lnTo>
                      <a:pt x="148" y="3"/>
                    </a:lnTo>
                    <a:lnTo>
                      <a:pt x="171" y="9"/>
                    </a:lnTo>
                    <a:lnTo>
                      <a:pt x="192" y="22"/>
                    </a:lnTo>
                    <a:lnTo>
                      <a:pt x="209" y="37"/>
                    </a:lnTo>
                    <a:lnTo>
                      <a:pt x="224" y="55"/>
                    </a:lnTo>
                    <a:lnTo>
                      <a:pt x="234" y="76"/>
                    </a:lnTo>
                    <a:lnTo>
                      <a:pt x="240" y="99"/>
                    </a:lnTo>
                    <a:lnTo>
                      <a:pt x="243" y="124"/>
                    </a:lnTo>
                    <a:lnTo>
                      <a:pt x="240" y="149"/>
                    </a:lnTo>
                    <a:lnTo>
                      <a:pt x="234" y="171"/>
                    </a:lnTo>
                    <a:lnTo>
                      <a:pt x="224" y="192"/>
                    </a:lnTo>
                    <a:lnTo>
                      <a:pt x="209" y="211"/>
                    </a:lnTo>
                    <a:lnTo>
                      <a:pt x="192" y="226"/>
                    </a:lnTo>
                    <a:lnTo>
                      <a:pt x="171" y="238"/>
                    </a:lnTo>
                    <a:lnTo>
                      <a:pt x="148" y="244"/>
                    </a:lnTo>
                    <a:lnTo>
                      <a:pt x="123" y="247"/>
                    </a:lnTo>
                    <a:lnTo>
                      <a:pt x="98" y="244"/>
                    </a:lnTo>
                    <a:lnTo>
                      <a:pt x="76" y="238"/>
                    </a:lnTo>
                    <a:lnTo>
                      <a:pt x="55" y="226"/>
                    </a:lnTo>
                    <a:lnTo>
                      <a:pt x="36" y="211"/>
                    </a:lnTo>
                    <a:lnTo>
                      <a:pt x="21" y="192"/>
                    </a:lnTo>
                    <a:lnTo>
                      <a:pt x="9" y="171"/>
                    </a:lnTo>
                    <a:lnTo>
                      <a:pt x="3" y="149"/>
                    </a:lnTo>
                    <a:lnTo>
                      <a:pt x="0" y="124"/>
                    </a:lnTo>
                    <a:lnTo>
                      <a:pt x="3" y="99"/>
                    </a:lnTo>
                    <a:lnTo>
                      <a:pt x="9" y="76"/>
                    </a:lnTo>
                    <a:lnTo>
                      <a:pt x="21" y="55"/>
                    </a:lnTo>
                    <a:lnTo>
                      <a:pt x="36" y="37"/>
                    </a:lnTo>
                    <a:lnTo>
                      <a:pt x="55" y="22"/>
                    </a:lnTo>
                    <a:lnTo>
                      <a:pt x="76" y="9"/>
                    </a:lnTo>
                    <a:lnTo>
                      <a:pt x="98" y="3"/>
                    </a:lnTo>
                    <a:lnTo>
                      <a:pt x="12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7" name="Freeform 92">
                <a:extLst>
                  <a:ext uri="{FF2B5EF4-FFF2-40B4-BE49-F238E27FC236}">
                    <a16:creationId xmlns:a16="http://schemas.microsoft.com/office/drawing/2014/main" id="{F04F284A-0643-90AB-811B-ED4D7AB4E1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514"/>
                <a:ext cx="92" cy="149"/>
              </a:xfrm>
              <a:custGeom>
                <a:avLst/>
                <a:gdLst>
                  <a:gd name="T0" fmla="*/ 1034 w 58"/>
                  <a:gd name="T1" fmla="*/ 26747 h 71"/>
                  <a:gd name="T2" fmla="*/ 1034 w 58"/>
                  <a:gd name="T3" fmla="*/ 2329 h 71"/>
                  <a:gd name="T4" fmla="*/ 0 w 58"/>
                  <a:gd name="T5" fmla="*/ 2329 h 71"/>
                  <a:gd name="T6" fmla="*/ 0 w 58"/>
                  <a:gd name="T7" fmla="*/ 0 h 71"/>
                  <a:gd name="T8" fmla="*/ 2330 w 58"/>
                  <a:gd name="T9" fmla="*/ 0 h 71"/>
                  <a:gd name="T10" fmla="*/ 2330 w 58"/>
                  <a:gd name="T11" fmla="*/ 2329 h 71"/>
                  <a:gd name="T12" fmla="*/ 1416 w 58"/>
                  <a:gd name="T13" fmla="*/ 2329 h 71"/>
                  <a:gd name="T14" fmla="*/ 1416 w 58"/>
                  <a:gd name="T15" fmla="*/ 26747 h 71"/>
                  <a:gd name="T16" fmla="*/ 1034 w 58"/>
                  <a:gd name="T17" fmla="*/ 26747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8" h="71">
                    <a:moveTo>
                      <a:pt x="26" y="71"/>
                    </a:moveTo>
                    <a:lnTo>
                      <a:pt x="26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6"/>
                    </a:lnTo>
                    <a:lnTo>
                      <a:pt x="35" y="6"/>
                    </a:lnTo>
                    <a:lnTo>
                      <a:pt x="35" y="71"/>
                    </a:lnTo>
                    <a:lnTo>
                      <a:pt x="26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8" name="Freeform 93">
                <a:extLst>
                  <a:ext uri="{FF2B5EF4-FFF2-40B4-BE49-F238E27FC236}">
                    <a16:creationId xmlns:a16="http://schemas.microsoft.com/office/drawing/2014/main" id="{E9D1536A-0060-A22D-3606-C0C387304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3" y="512"/>
                <a:ext cx="57" cy="156"/>
              </a:xfrm>
              <a:custGeom>
                <a:avLst/>
                <a:gdLst>
                  <a:gd name="T0" fmla="*/ 0 w 36"/>
                  <a:gd name="T1" fmla="*/ 25736 h 74"/>
                  <a:gd name="T2" fmla="*/ 250 w 36"/>
                  <a:gd name="T3" fmla="*/ 25736 h 74"/>
                  <a:gd name="T4" fmla="*/ 396 w 36"/>
                  <a:gd name="T5" fmla="*/ 24564 h 74"/>
                  <a:gd name="T6" fmla="*/ 597 w 36"/>
                  <a:gd name="T7" fmla="*/ 24239 h 74"/>
                  <a:gd name="T8" fmla="*/ 755 w 36"/>
                  <a:gd name="T9" fmla="*/ 22203 h 74"/>
                  <a:gd name="T10" fmla="*/ 869 w 36"/>
                  <a:gd name="T11" fmla="*/ 21071 h 74"/>
                  <a:gd name="T12" fmla="*/ 945 w 36"/>
                  <a:gd name="T13" fmla="*/ 19017 h 74"/>
                  <a:gd name="T14" fmla="*/ 945 w 36"/>
                  <a:gd name="T15" fmla="*/ 16865 h 74"/>
                  <a:gd name="T16" fmla="*/ 945 w 36"/>
                  <a:gd name="T17" fmla="*/ 14398 h 74"/>
                  <a:gd name="T18" fmla="*/ 945 w 36"/>
                  <a:gd name="T19" fmla="*/ 12031 h 74"/>
                  <a:gd name="T20" fmla="*/ 945 w 36"/>
                  <a:gd name="T21" fmla="*/ 10532 h 74"/>
                  <a:gd name="T22" fmla="*/ 945 w 36"/>
                  <a:gd name="T23" fmla="*/ 9501 h 74"/>
                  <a:gd name="T24" fmla="*/ 869 w 36"/>
                  <a:gd name="T25" fmla="*/ 8158 h 74"/>
                  <a:gd name="T26" fmla="*/ 817 w 36"/>
                  <a:gd name="T27" fmla="*/ 7026 h 74"/>
                  <a:gd name="T28" fmla="*/ 730 w 36"/>
                  <a:gd name="T29" fmla="*/ 5867 h 74"/>
                  <a:gd name="T30" fmla="*/ 627 w 36"/>
                  <a:gd name="T31" fmla="*/ 4996 h 74"/>
                  <a:gd name="T32" fmla="*/ 516 w 36"/>
                  <a:gd name="T33" fmla="*/ 3870 h 74"/>
                  <a:gd name="T34" fmla="*/ 396 w 36"/>
                  <a:gd name="T35" fmla="*/ 3493 h 74"/>
                  <a:gd name="T36" fmla="*/ 271 w 36"/>
                  <a:gd name="T37" fmla="*/ 2783 h 74"/>
                  <a:gd name="T38" fmla="*/ 158 w 36"/>
                  <a:gd name="T39" fmla="*/ 2783 h 74"/>
                  <a:gd name="T40" fmla="*/ 0 w 36"/>
                  <a:gd name="T41" fmla="*/ 2783 h 74"/>
                  <a:gd name="T42" fmla="*/ 0 w 36"/>
                  <a:gd name="T43" fmla="*/ 2783 h 74"/>
                  <a:gd name="T44" fmla="*/ 0 w 36"/>
                  <a:gd name="T45" fmla="*/ 0 h 74"/>
                  <a:gd name="T46" fmla="*/ 0 w 36"/>
                  <a:gd name="T47" fmla="*/ 0 h 74"/>
                  <a:gd name="T48" fmla="*/ 250 w 36"/>
                  <a:gd name="T49" fmla="*/ 0 h 74"/>
                  <a:gd name="T50" fmla="*/ 396 w 36"/>
                  <a:gd name="T51" fmla="*/ 337 h 74"/>
                  <a:gd name="T52" fmla="*/ 597 w 36"/>
                  <a:gd name="T53" fmla="*/ 337 h 74"/>
                  <a:gd name="T54" fmla="*/ 755 w 36"/>
                  <a:gd name="T55" fmla="*/ 1124 h 74"/>
                  <a:gd name="T56" fmla="*/ 869 w 36"/>
                  <a:gd name="T57" fmla="*/ 2370 h 74"/>
                  <a:gd name="T58" fmla="*/ 993 w 36"/>
                  <a:gd name="T59" fmla="*/ 3493 h 74"/>
                  <a:gd name="T60" fmla="*/ 1075 w 36"/>
                  <a:gd name="T61" fmla="*/ 4996 h 74"/>
                  <a:gd name="T62" fmla="*/ 1195 w 36"/>
                  <a:gd name="T63" fmla="*/ 7026 h 74"/>
                  <a:gd name="T64" fmla="*/ 1230 w 36"/>
                  <a:gd name="T65" fmla="*/ 8487 h 74"/>
                  <a:gd name="T66" fmla="*/ 1349 w 36"/>
                  <a:gd name="T67" fmla="*/ 10532 h 74"/>
                  <a:gd name="T68" fmla="*/ 1422 w 36"/>
                  <a:gd name="T69" fmla="*/ 12031 h 74"/>
                  <a:gd name="T70" fmla="*/ 1422 w 36"/>
                  <a:gd name="T71" fmla="*/ 14398 h 74"/>
                  <a:gd name="T72" fmla="*/ 1422 w 36"/>
                  <a:gd name="T73" fmla="*/ 16488 h 74"/>
                  <a:gd name="T74" fmla="*/ 1349 w 36"/>
                  <a:gd name="T75" fmla="*/ 17892 h 74"/>
                  <a:gd name="T76" fmla="*/ 1230 w 36"/>
                  <a:gd name="T77" fmla="*/ 20029 h 74"/>
                  <a:gd name="T78" fmla="*/ 1195 w 36"/>
                  <a:gd name="T79" fmla="*/ 22203 h 74"/>
                  <a:gd name="T80" fmla="*/ 1075 w 36"/>
                  <a:gd name="T81" fmla="*/ 23366 h 74"/>
                  <a:gd name="T82" fmla="*/ 993 w 36"/>
                  <a:gd name="T83" fmla="*/ 24564 h 74"/>
                  <a:gd name="T84" fmla="*/ 869 w 36"/>
                  <a:gd name="T85" fmla="*/ 25736 h 74"/>
                  <a:gd name="T86" fmla="*/ 755 w 36"/>
                  <a:gd name="T87" fmla="*/ 26859 h 74"/>
                  <a:gd name="T88" fmla="*/ 597 w 36"/>
                  <a:gd name="T89" fmla="*/ 27732 h 74"/>
                  <a:gd name="T90" fmla="*/ 396 w 36"/>
                  <a:gd name="T91" fmla="*/ 28105 h 74"/>
                  <a:gd name="T92" fmla="*/ 158 w 36"/>
                  <a:gd name="T93" fmla="*/ 28892 h 74"/>
                  <a:gd name="T94" fmla="*/ 0 w 36"/>
                  <a:gd name="T95" fmla="*/ 28892 h 74"/>
                  <a:gd name="T96" fmla="*/ 0 w 36"/>
                  <a:gd name="T97" fmla="*/ 25736 h 7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6" h="74">
                    <a:moveTo>
                      <a:pt x="0" y="66"/>
                    </a:moveTo>
                    <a:lnTo>
                      <a:pt x="6" y="66"/>
                    </a:lnTo>
                    <a:lnTo>
                      <a:pt x="10" y="63"/>
                    </a:lnTo>
                    <a:lnTo>
                      <a:pt x="15" y="62"/>
                    </a:lnTo>
                    <a:lnTo>
                      <a:pt x="19" y="57"/>
                    </a:lnTo>
                    <a:lnTo>
                      <a:pt x="22" y="54"/>
                    </a:lnTo>
                    <a:lnTo>
                      <a:pt x="24" y="49"/>
                    </a:lnTo>
                    <a:lnTo>
                      <a:pt x="24" y="43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7"/>
                    </a:lnTo>
                    <a:lnTo>
                      <a:pt x="24" y="24"/>
                    </a:lnTo>
                    <a:lnTo>
                      <a:pt x="22" y="21"/>
                    </a:lnTo>
                    <a:lnTo>
                      <a:pt x="21" y="18"/>
                    </a:lnTo>
                    <a:lnTo>
                      <a:pt x="18" y="15"/>
                    </a:lnTo>
                    <a:lnTo>
                      <a:pt x="16" y="13"/>
                    </a:lnTo>
                    <a:lnTo>
                      <a:pt x="13" y="10"/>
                    </a:lnTo>
                    <a:lnTo>
                      <a:pt x="10" y="9"/>
                    </a:lnTo>
                    <a:lnTo>
                      <a:pt x="7" y="7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5" y="1"/>
                    </a:lnTo>
                    <a:lnTo>
                      <a:pt x="19" y="3"/>
                    </a:lnTo>
                    <a:lnTo>
                      <a:pt x="22" y="6"/>
                    </a:lnTo>
                    <a:lnTo>
                      <a:pt x="25" y="9"/>
                    </a:lnTo>
                    <a:lnTo>
                      <a:pt x="27" y="13"/>
                    </a:lnTo>
                    <a:lnTo>
                      <a:pt x="30" y="18"/>
                    </a:lnTo>
                    <a:lnTo>
                      <a:pt x="31" y="22"/>
                    </a:lnTo>
                    <a:lnTo>
                      <a:pt x="34" y="27"/>
                    </a:lnTo>
                    <a:lnTo>
                      <a:pt x="36" y="31"/>
                    </a:lnTo>
                    <a:lnTo>
                      <a:pt x="36" y="37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1" y="51"/>
                    </a:lnTo>
                    <a:lnTo>
                      <a:pt x="30" y="57"/>
                    </a:lnTo>
                    <a:lnTo>
                      <a:pt x="27" y="60"/>
                    </a:lnTo>
                    <a:lnTo>
                      <a:pt x="25" y="63"/>
                    </a:lnTo>
                    <a:lnTo>
                      <a:pt x="22" y="66"/>
                    </a:lnTo>
                    <a:lnTo>
                      <a:pt x="19" y="69"/>
                    </a:lnTo>
                    <a:lnTo>
                      <a:pt x="15" y="71"/>
                    </a:lnTo>
                    <a:lnTo>
                      <a:pt x="10" y="72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9" name="Freeform 94">
                <a:extLst>
                  <a:ext uri="{FF2B5EF4-FFF2-40B4-BE49-F238E27FC236}">
                    <a16:creationId xmlns:a16="http://schemas.microsoft.com/office/drawing/2014/main" id="{4EF6795F-BB29-D418-1A4A-4EC3227D7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512"/>
                <a:ext cx="54" cy="156"/>
              </a:xfrm>
              <a:custGeom>
                <a:avLst/>
                <a:gdLst>
                  <a:gd name="T0" fmla="*/ 356 w 34"/>
                  <a:gd name="T1" fmla="*/ 14398 h 74"/>
                  <a:gd name="T2" fmla="*/ 434 w 34"/>
                  <a:gd name="T3" fmla="*/ 16865 h 74"/>
                  <a:gd name="T4" fmla="*/ 484 w 34"/>
                  <a:gd name="T5" fmla="*/ 19017 h 74"/>
                  <a:gd name="T6" fmla="*/ 565 w 34"/>
                  <a:gd name="T7" fmla="*/ 21071 h 74"/>
                  <a:gd name="T8" fmla="*/ 689 w 34"/>
                  <a:gd name="T9" fmla="*/ 22203 h 74"/>
                  <a:gd name="T10" fmla="*/ 897 w 34"/>
                  <a:gd name="T11" fmla="*/ 24239 h 74"/>
                  <a:gd name="T12" fmla="*/ 1042 w 34"/>
                  <a:gd name="T13" fmla="*/ 24564 h 74"/>
                  <a:gd name="T14" fmla="*/ 1171 w 34"/>
                  <a:gd name="T15" fmla="*/ 25736 h 74"/>
                  <a:gd name="T16" fmla="*/ 1388 w 34"/>
                  <a:gd name="T17" fmla="*/ 25736 h 74"/>
                  <a:gd name="T18" fmla="*/ 1388 w 34"/>
                  <a:gd name="T19" fmla="*/ 25736 h 74"/>
                  <a:gd name="T20" fmla="*/ 1388 w 34"/>
                  <a:gd name="T21" fmla="*/ 28892 h 74"/>
                  <a:gd name="T22" fmla="*/ 1171 w 34"/>
                  <a:gd name="T23" fmla="*/ 28892 h 74"/>
                  <a:gd name="T24" fmla="*/ 1042 w 34"/>
                  <a:gd name="T25" fmla="*/ 28105 h 74"/>
                  <a:gd name="T26" fmla="*/ 897 w 34"/>
                  <a:gd name="T27" fmla="*/ 27732 h 74"/>
                  <a:gd name="T28" fmla="*/ 689 w 34"/>
                  <a:gd name="T29" fmla="*/ 26859 h 74"/>
                  <a:gd name="T30" fmla="*/ 484 w 34"/>
                  <a:gd name="T31" fmla="*/ 25736 h 74"/>
                  <a:gd name="T32" fmla="*/ 356 w 34"/>
                  <a:gd name="T33" fmla="*/ 24564 h 74"/>
                  <a:gd name="T34" fmla="*/ 257 w 34"/>
                  <a:gd name="T35" fmla="*/ 22888 h 74"/>
                  <a:gd name="T36" fmla="*/ 132 w 34"/>
                  <a:gd name="T37" fmla="*/ 21071 h 74"/>
                  <a:gd name="T38" fmla="*/ 83 w 34"/>
                  <a:gd name="T39" fmla="*/ 20029 h 74"/>
                  <a:gd name="T40" fmla="*/ 0 w 34"/>
                  <a:gd name="T41" fmla="*/ 17892 h 74"/>
                  <a:gd name="T42" fmla="*/ 0 w 34"/>
                  <a:gd name="T43" fmla="*/ 16488 h 74"/>
                  <a:gd name="T44" fmla="*/ 0 w 34"/>
                  <a:gd name="T45" fmla="*/ 14398 h 74"/>
                  <a:gd name="T46" fmla="*/ 0 w 34"/>
                  <a:gd name="T47" fmla="*/ 10857 h 74"/>
                  <a:gd name="T48" fmla="*/ 132 w 34"/>
                  <a:gd name="T49" fmla="*/ 8158 h 74"/>
                  <a:gd name="T50" fmla="*/ 210 w 34"/>
                  <a:gd name="T51" fmla="*/ 5867 h 74"/>
                  <a:gd name="T52" fmla="*/ 356 w 34"/>
                  <a:gd name="T53" fmla="*/ 3870 h 74"/>
                  <a:gd name="T54" fmla="*/ 648 w 34"/>
                  <a:gd name="T55" fmla="*/ 1497 h 74"/>
                  <a:gd name="T56" fmla="*/ 897 w 34"/>
                  <a:gd name="T57" fmla="*/ 337 h 74"/>
                  <a:gd name="T58" fmla="*/ 1123 w 34"/>
                  <a:gd name="T59" fmla="*/ 0 h 74"/>
                  <a:gd name="T60" fmla="*/ 1388 w 34"/>
                  <a:gd name="T61" fmla="*/ 0 h 74"/>
                  <a:gd name="T62" fmla="*/ 1388 w 34"/>
                  <a:gd name="T63" fmla="*/ 2783 h 74"/>
                  <a:gd name="T64" fmla="*/ 1171 w 34"/>
                  <a:gd name="T65" fmla="*/ 2783 h 74"/>
                  <a:gd name="T66" fmla="*/ 1042 w 34"/>
                  <a:gd name="T67" fmla="*/ 3493 h 74"/>
                  <a:gd name="T68" fmla="*/ 897 w 34"/>
                  <a:gd name="T69" fmla="*/ 4667 h 74"/>
                  <a:gd name="T70" fmla="*/ 689 w 34"/>
                  <a:gd name="T71" fmla="*/ 4996 h 74"/>
                  <a:gd name="T72" fmla="*/ 565 w 34"/>
                  <a:gd name="T73" fmla="*/ 7026 h 74"/>
                  <a:gd name="T74" fmla="*/ 484 w 34"/>
                  <a:gd name="T75" fmla="*/ 8487 h 74"/>
                  <a:gd name="T76" fmla="*/ 434 w 34"/>
                  <a:gd name="T77" fmla="*/ 11652 h 74"/>
                  <a:gd name="T78" fmla="*/ 356 w 34"/>
                  <a:gd name="T79" fmla="*/ 14398 h 7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34" h="74">
                    <a:moveTo>
                      <a:pt x="9" y="37"/>
                    </a:moveTo>
                    <a:lnTo>
                      <a:pt x="11" y="43"/>
                    </a:lnTo>
                    <a:lnTo>
                      <a:pt x="12" y="49"/>
                    </a:lnTo>
                    <a:lnTo>
                      <a:pt x="14" y="54"/>
                    </a:lnTo>
                    <a:lnTo>
                      <a:pt x="17" y="57"/>
                    </a:lnTo>
                    <a:lnTo>
                      <a:pt x="22" y="62"/>
                    </a:lnTo>
                    <a:lnTo>
                      <a:pt x="26" y="63"/>
                    </a:lnTo>
                    <a:lnTo>
                      <a:pt x="29" y="66"/>
                    </a:lnTo>
                    <a:lnTo>
                      <a:pt x="34" y="66"/>
                    </a:lnTo>
                    <a:lnTo>
                      <a:pt x="34" y="74"/>
                    </a:lnTo>
                    <a:lnTo>
                      <a:pt x="29" y="74"/>
                    </a:lnTo>
                    <a:lnTo>
                      <a:pt x="26" y="72"/>
                    </a:lnTo>
                    <a:lnTo>
                      <a:pt x="22" y="71"/>
                    </a:lnTo>
                    <a:lnTo>
                      <a:pt x="17" y="69"/>
                    </a:lnTo>
                    <a:lnTo>
                      <a:pt x="12" y="66"/>
                    </a:lnTo>
                    <a:lnTo>
                      <a:pt x="9" y="63"/>
                    </a:lnTo>
                    <a:lnTo>
                      <a:pt x="6" y="59"/>
                    </a:lnTo>
                    <a:lnTo>
                      <a:pt x="3" y="54"/>
                    </a:lnTo>
                    <a:lnTo>
                      <a:pt x="2" y="51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0" y="37"/>
                    </a:lnTo>
                    <a:lnTo>
                      <a:pt x="0" y="28"/>
                    </a:lnTo>
                    <a:lnTo>
                      <a:pt x="3" y="21"/>
                    </a:lnTo>
                    <a:lnTo>
                      <a:pt x="5" y="15"/>
                    </a:lnTo>
                    <a:lnTo>
                      <a:pt x="9" y="10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8" y="0"/>
                    </a:lnTo>
                    <a:lnTo>
                      <a:pt x="34" y="0"/>
                    </a:lnTo>
                    <a:lnTo>
                      <a:pt x="34" y="7"/>
                    </a:lnTo>
                    <a:lnTo>
                      <a:pt x="29" y="7"/>
                    </a:lnTo>
                    <a:lnTo>
                      <a:pt x="26" y="9"/>
                    </a:lnTo>
                    <a:lnTo>
                      <a:pt x="22" y="12"/>
                    </a:lnTo>
                    <a:lnTo>
                      <a:pt x="17" y="13"/>
                    </a:lnTo>
                    <a:lnTo>
                      <a:pt x="14" y="18"/>
                    </a:lnTo>
                    <a:lnTo>
                      <a:pt x="12" y="22"/>
                    </a:lnTo>
                    <a:lnTo>
                      <a:pt x="11" y="30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0" name="Freeform 95">
                <a:extLst>
                  <a:ext uri="{FF2B5EF4-FFF2-40B4-BE49-F238E27FC236}">
                    <a16:creationId xmlns:a16="http://schemas.microsoft.com/office/drawing/2014/main" id="{1498CB82-AE4A-74DD-A2AD-B72A7B32B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5" y="514"/>
                <a:ext cx="84" cy="149"/>
              </a:xfrm>
              <a:custGeom>
                <a:avLst/>
                <a:gdLst>
                  <a:gd name="T0" fmla="*/ 0 w 53"/>
                  <a:gd name="T1" fmla="*/ 26747 h 71"/>
                  <a:gd name="T2" fmla="*/ 0 w 53"/>
                  <a:gd name="T3" fmla="*/ 0 h 71"/>
                  <a:gd name="T4" fmla="*/ 271 w 53"/>
                  <a:gd name="T5" fmla="*/ 0 h 71"/>
                  <a:gd name="T6" fmla="*/ 1761 w 53"/>
                  <a:gd name="T7" fmla="*/ 21166 h 71"/>
                  <a:gd name="T8" fmla="*/ 1761 w 53"/>
                  <a:gd name="T9" fmla="*/ 0 h 71"/>
                  <a:gd name="T10" fmla="*/ 2105 w 53"/>
                  <a:gd name="T11" fmla="*/ 0 h 71"/>
                  <a:gd name="T12" fmla="*/ 2105 w 53"/>
                  <a:gd name="T13" fmla="*/ 26747 h 71"/>
                  <a:gd name="T14" fmla="*/ 1761 w 53"/>
                  <a:gd name="T15" fmla="*/ 26747 h 71"/>
                  <a:gd name="T16" fmla="*/ 271 w 53"/>
                  <a:gd name="T17" fmla="*/ 5528 h 71"/>
                  <a:gd name="T18" fmla="*/ 271 w 53"/>
                  <a:gd name="T19" fmla="*/ 26747 h 71"/>
                  <a:gd name="T20" fmla="*/ 0 w 53"/>
                  <a:gd name="T21" fmla="*/ 26747 h 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71">
                    <a:moveTo>
                      <a:pt x="0" y="71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44" y="56"/>
                    </a:lnTo>
                    <a:lnTo>
                      <a:pt x="44" y="0"/>
                    </a:lnTo>
                    <a:lnTo>
                      <a:pt x="53" y="0"/>
                    </a:lnTo>
                    <a:lnTo>
                      <a:pt x="53" y="71"/>
                    </a:lnTo>
                    <a:lnTo>
                      <a:pt x="44" y="71"/>
                    </a:lnTo>
                    <a:lnTo>
                      <a:pt x="7" y="15"/>
                    </a:lnTo>
                    <a:lnTo>
                      <a:pt x="7" y="7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671" name="Line 96">
              <a:extLst>
                <a:ext uri="{FF2B5EF4-FFF2-40B4-BE49-F238E27FC236}">
                  <a16:creationId xmlns:a16="http://schemas.microsoft.com/office/drawing/2014/main" id="{95F8B657-042E-AF01-ACE5-AD7F2B75B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884"/>
              <a:ext cx="72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2" name="Line 97">
              <a:extLst>
                <a:ext uri="{FF2B5EF4-FFF2-40B4-BE49-F238E27FC236}">
                  <a16:creationId xmlns:a16="http://schemas.microsoft.com/office/drawing/2014/main" id="{292443BD-61DB-08D6-3A77-A8C5A60A4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3929"/>
              <a:ext cx="72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3" name="Text Box 98">
              <a:extLst>
                <a:ext uri="{FF2B5EF4-FFF2-40B4-BE49-F238E27FC236}">
                  <a16:creationId xmlns:a16="http://schemas.microsoft.com/office/drawing/2014/main" id="{416D9482-9F71-6EF3-2039-3F1D05F333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2" y="3885"/>
              <a:ext cx="272" cy="4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0674" name="Text Box 99">
              <a:extLst>
                <a:ext uri="{FF2B5EF4-FFF2-40B4-BE49-F238E27FC236}">
                  <a16:creationId xmlns:a16="http://schemas.microsoft.com/office/drawing/2014/main" id="{7EBE787E-F2DB-507F-BFCC-DA01E74035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7" y="3930"/>
              <a:ext cx="272" cy="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 b="1">
                  <a:latin typeface="Arial Black" panose="020B0A040201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1DE99854-C94F-E7BA-24E7-BC8BDFCA3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93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Rectangle 3">
            <a:extLst>
              <a:ext uri="{FF2B5EF4-FFF2-40B4-BE49-F238E27FC236}">
                <a16:creationId xmlns:a16="http://schemas.microsoft.com/office/drawing/2014/main" id="{DCD8CA95-6010-B9B9-37B5-D2A03246E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225425"/>
            <a:ext cx="468313" cy="466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5F0C3F96-177C-57A7-207C-3B8D6272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1162050"/>
            <a:ext cx="468313" cy="466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023BEEED-F7CA-2BEC-FAE1-025C687AB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17825"/>
            <a:ext cx="8748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Arial" panose="020B0604020202020204" pitchFamily="34" charset="0"/>
              </a:rPr>
              <a:t>Более усовершенствованная схема для последовательности 1-9</a:t>
            </a:r>
          </a:p>
        </p:txBody>
      </p:sp>
      <p:pic>
        <p:nvPicPr>
          <p:cNvPr id="32774" name="Picture 6">
            <a:extLst>
              <a:ext uri="{FF2B5EF4-FFF2-40B4-BE49-F238E27FC236}">
                <a16:creationId xmlns:a16="http://schemas.microsoft.com/office/drawing/2014/main" id="{EAF2BB46-0267-7165-3FE3-1D093CDD2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4232275"/>
            <a:ext cx="875188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Text Box 7">
            <a:extLst>
              <a:ext uri="{FF2B5EF4-FFF2-40B4-BE49-F238E27FC236}">
                <a16:creationId xmlns:a16="http://schemas.microsoft.com/office/drawing/2014/main" id="{CFA2BEC8-F4B6-FD40-E957-B53175982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92488"/>
            <a:ext cx="1219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Arial" panose="020B0604020202020204" pitchFamily="34" charset="0"/>
              </a:rPr>
              <a:t>Рабочая схема для последовательности 1-9-</a:t>
            </a:r>
            <a:r>
              <a:rPr lang="en-US" altLang="ru-RU" sz="2000" b="1">
                <a:latin typeface="Arial" panose="020B0604020202020204" pitchFamily="34" charset="0"/>
              </a:rPr>
              <a:t>F (</a:t>
            </a:r>
            <a:r>
              <a:rPr lang="ru-RU" altLang="ru-RU" sz="2000" b="1">
                <a:latin typeface="Arial" panose="020B0604020202020204" pitchFamily="34" charset="0"/>
              </a:rPr>
              <a:t>было самостоятельно, но пришлось сделать, т.к. 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97E9ECD5-2051-E770-D459-6D8CD75C3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881063"/>
            <a:ext cx="78295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7" name="Text Box 3">
            <a:extLst>
              <a:ext uri="{FF2B5EF4-FFF2-40B4-BE49-F238E27FC236}">
                <a16:creationId xmlns:a16="http://schemas.microsoft.com/office/drawing/2014/main" id="{A5D480BB-66F4-D1B9-466E-866E88E81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80963"/>
            <a:ext cx="8642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Постоянно меняющееся случайное изображение.</a:t>
            </a:r>
            <a:r>
              <a:rPr lang="ru-RU" altLang="ru-RU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alt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Каскад счетчиков служит замедлителем смены рисунка.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16577553-F66F-B7E3-1EBF-4290EEF10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105150"/>
            <a:ext cx="862965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5">
            <a:extLst>
              <a:ext uri="{FF2B5EF4-FFF2-40B4-BE49-F238E27FC236}">
                <a16:creationId xmlns:a16="http://schemas.microsoft.com/office/drawing/2014/main" id="{37074611-4709-6A8D-D9B1-16E9F056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8138" y="5646738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481F9BDE-1A16-21BF-CDBE-A694C6D74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8" y="682625"/>
            <a:ext cx="14732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4">
            <a:extLst>
              <a:ext uri="{FF2B5EF4-FFF2-40B4-BE49-F238E27FC236}">
                <a16:creationId xmlns:a16="http://schemas.microsoft.com/office/drawing/2014/main" id="{D02A0391-8876-5C71-460B-BE39ED985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25500"/>
            <a:ext cx="13589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5">
            <a:extLst>
              <a:ext uri="{FF2B5EF4-FFF2-40B4-BE49-F238E27FC236}">
                <a16:creationId xmlns:a16="http://schemas.microsoft.com/office/drawing/2014/main" id="{68D4130E-9D2E-811A-3B5C-3AD1F87DD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663" y="803275"/>
            <a:ext cx="137160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9" name="Picture 6">
            <a:extLst>
              <a:ext uri="{FF2B5EF4-FFF2-40B4-BE49-F238E27FC236}">
                <a16:creationId xmlns:a16="http://schemas.microsoft.com/office/drawing/2014/main" id="{F350ECA1-ED0F-8F3B-2147-72AAFF9DB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75" y="660400"/>
            <a:ext cx="13335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0" name="Picture 7">
            <a:extLst>
              <a:ext uri="{FF2B5EF4-FFF2-40B4-BE49-F238E27FC236}">
                <a16:creationId xmlns:a16="http://schemas.microsoft.com/office/drawing/2014/main" id="{F79C355D-38AD-795D-528F-14086EA67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4149725"/>
            <a:ext cx="2806700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1" name="Picture 8">
            <a:extLst>
              <a:ext uri="{FF2B5EF4-FFF2-40B4-BE49-F238E27FC236}">
                <a16:creationId xmlns:a16="http://schemas.microsoft.com/office/drawing/2014/main" id="{4BB2F25D-1EFB-2DBC-1CCE-A1BBF8AF8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5210175"/>
            <a:ext cx="1193800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2" name="Picture 9">
            <a:extLst>
              <a:ext uri="{FF2B5EF4-FFF2-40B4-BE49-F238E27FC236}">
                <a16:creationId xmlns:a16="http://schemas.microsoft.com/office/drawing/2014/main" id="{F672E27A-A11B-BCCC-2ECF-EAD114AD4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07013"/>
            <a:ext cx="12827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3" name="Text Box 10">
            <a:extLst>
              <a:ext uri="{FF2B5EF4-FFF2-40B4-BE49-F238E27FC236}">
                <a16:creationId xmlns:a16="http://schemas.microsoft.com/office/drawing/2014/main" id="{4F1B8E04-2DEE-E19B-7864-039F45D8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52400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000099"/>
                </a:solidFill>
                <a:latin typeface="Arial Black" panose="020B0A04020102020204" pitchFamily="34" charset="0"/>
              </a:rPr>
              <a:t>Логические элементы:</a:t>
            </a:r>
          </a:p>
        </p:txBody>
      </p:sp>
      <p:sp>
        <p:nvSpPr>
          <p:cNvPr id="31754" name="Text Box 11">
            <a:extLst>
              <a:ext uri="{FF2B5EF4-FFF2-40B4-BE49-F238E27FC236}">
                <a16:creationId xmlns:a16="http://schemas.microsoft.com/office/drawing/2014/main" id="{4A305548-15EE-ACDE-BF1A-36F4E7007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2100263"/>
            <a:ext cx="1008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CC0000"/>
                </a:solidFill>
                <a:latin typeface="Arial Black" panose="020B0A04020102020204" pitchFamily="34" charset="0"/>
              </a:rPr>
              <a:t>НЕ</a:t>
            </a:r>
          </a:p>
        </p:txBody>
      </p:sp>
      <p:sp>
        <p:nvSpPr>
          <p:cNvPr id="31755" name="Text Box 12">
            <a:extLst>
              <a:ext uri="{FF2B5EF4-FFF2-40B4-BE49-F238E27FC236}">
                <a16:creationId xmlns:a16="http://schemas.microsoft.com/office/drawing/2014/main" id="{DE8A890C-CCCE-47E3-A2D8-1ADF61765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8925" y="2076450"/>
            <a:ext cx="792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CC0000"/>
                </a:solidFill>
                <a:latin typeface="Arial Black" panose="020B0A04020102020204" pitchFamily="34" charset="0"/>
              </a:rPr>
              <a:t>И</a:t>
            </a:r>
          </a:p>
        </p:txBody>
      </p:sp>
      <p:sp>
        <p:nvSpPr>
          <p:cNvPr id="31756" name="Text Box 13">
            <a:extLst>
              <a:ext uri="{FF2B5EF4-FFF2-40B4-BE49-F238E27FC236}">
                <a16:creationId xmlns:a16="http://schemas.microsoft.com/office/drawing/2014/main" id="{3CC883CA-6E6E-6C50-C3D8-C61EADC46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2063750"/>
            <a:ext cx="2541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CC0000"/>
                </a:solidFill>
                <a:latin typeface="Arial Black" panose="020B0A04020102020204" pitchFamily="34" charset="0"/>
              </a:rPr>
              <a:t>И</a:t>
            </a:r>
            <a:r>
              <a:rPr lang="ru-RU" altLang="ru-RU" sz="2400">
                <a:solidFill>
                  <a:srgbClr val="CC0000"/>
                </a:solidFill>
                <a:latin typeface="Arial Black" panose="020B0A04020102020204" pitchFamily="34" charset="0"/>
              </a:rPr>
              <a:t> на 4 входа</a:t>
            </a:r>
          </a:p>
        </p:txBody>
      </p:sp>
      <p:sp>
        <p:nvSpPr>
          <p:cNvPr id="31757" name="Text Box 15">
            <a:extLst>
              <a:ext uri="{FF2B5EF4-FFF2-40B4-BE49-F238E27FC236}">
                <a16:creationId xmlns:a16="http://schemas.microsoft.com/office/drawing/2014/main" id="{8BD13D7A-61E1-36F7-03FD-F71AEAA62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175" y="2003425"/>
            <a:ext cx="2160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CC0000"/>
                </a:solidFill>
                <a:latin typeface="Arial Black" panose="020B0A04020102020204" pitchFamily="34" charset="0"/>
              </a:rPr>
              <a:t>Триггер</a:t>
            </a:r>
          </a:p>
        </p:txBody>
      </p:sp>
      <p:sp>
        <p:nvSpPr>
          <p:cNvPr id="31758" name="Text Box 16">
            <a:extLst>
              <a:ext uri="{FF2B5EF4-FFF2-40B4-BE49-F238E27FC236}">
                <a16:creationId xmlns:a16="http://schemas.microsoft.com/office/drawing/2014/main" id="{8C8EEF86-A0D0-81CA-D8C1-3710F7BE7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" y="3141663"/>
            <a:ext cx="556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000099"/>
                </a:solidFill>
                <a:latin typeface="Arial Black" panose="020B0A04020102020204" pitchFamily="34" charset="0"/>
              </a:rPr>
              <a:t>Другие объекты конструктора:</a:t>
            </a:r>
          </a:p>
        </p:txBody>
      </p:sp>
      <p:sp>
        <p:nvSpPr>
          <p:cNvPr id="31759" name="Text Box 17">
            <a:extLst>
              <a:ext uri="{FF2B5EF4-FFF2-40B4-BE49-F238E27FC236}">
                <a16:creationId xmlns:a16="http://schemas.microsoft.com/office/drawing/2014/main" id="{A9252A4A-B48F-CF57-A7BE-2F5425E96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4149725"/>
            <a:ext cx="3702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0099"/>
                </a:solidFill>
                <a:latin typeface="Arial Black" panose="020B0A04020102020204" pitchFamily="34" charset="0"/>
              </a:rPr>
              <a:t>16-я</a:t>
            </a:r>
            <a:r>
              <a:rPr lang="ru-RU" altLang="ru-RU" sz="2800" b="1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>
                <a:solidFill>
                  <a:srgbClr val="000099"/>
                </a:solidFill>
                <a:latin typeface="Arial Black" panose="020B0A04020102020204" pitchFamily="34" charset="0"/>
              </a:rPr>
              <a:t>клавиатура</a:t>
            </a:r>
          </a:p>
        </p:txBody>
      </p:sp>
      <p:sp>
        <p:nvSpPr>
          <p:cNvPr id="31760" name="Text Box 18">
            <a:extLst>
              <a:ext uri="{FF2B5EF4-FFF2-40B4-BE49-F238E27FC236}">
                <a16:creationId xmlns:a16="http://schemas.microsoft.com/office/drawing/2014/main" id="{7EAA620C-DB37-2083-1315-2926FF23F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6110288"/>
            <a:ext cx="2265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0099"/>
                </a:solidFill>
                <a:latin typeface="Arial Black" panose="020B0A04020102020204" pitchFamily="34" charset="0"/>
              </a:rPr>
              <a:t>лампочка</a:t>
            </a:r>
          </a:p>
        </p:txBody>
      </p:sp>
      <p:sp>
        <p:nvSpPr>
          <p:cNvPr id="31761" name="Text Box 19">
            <a:extLst>
              <a:ext uri="{FF2B5EF4-FFF2-40B4-BE49-F238E27FC236}">
                <a16:creationId xmlns:a16="http://schemas.microsoft.com/office/drawing/2014/main" id="{BDCC9819-6A5B-5B67-9DE6-319CADC18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5" y="6156325"/>
            <a:ext cx="320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 Black" panose="020B0A04020102020204" pitchFamily="34" charset="0"/>
              </a:rPr>
              <a:t>текстовое окно</a:t>
            </a:r>
          </a:p>
        </p:txBody>
      </p:sp>
      <p:grpSp>
        <p:nvGrpSpPr>
          <p:cNvPr id="31762" name="Group 20">
            <a:extLst>
              <a:ext uri="{FF2B5EF4-FFF2-40B4-BE49-F238E27FC236}">
                <a16:creationId xmlns:a16="http://schemas.microsoft.com/office/drawing/2014/main" id="{582F9CA4-5925-1C6A-5013-6044A52ABA65}"/>
              </a:ext>
            </a:extLst>
          </p:cNvPr>
          <p:cNvGrpSpPr>
            <a:grpSpLocks/>
          </p:cNvGrpSpPr>
          <p:nvPr/>
        </p:nvGrpSpPr>
        <p:grpSpPr bwMode="auto">
          <a:xfrm>
            <a:off x="9447213" y="4502150"/>
            <a:ext cx="2592387" cy="2151063"/>
            <a:chOff x="3243" y="1797"/>
            <a:chExt cx="2517" cy="2515"/>
          </a:xfrm>
        </p:grpSpPr>
        <p:grpSp>
          <p:nvGrpSpPr>
            <p:cNvPr id="31763" name="Group 21">
              <a:extLst>
                <a:ext uri="{FF2B5EF4-FFF2-40B4-BE49-F238E27FC236}">
                  <a16:creationId xmlns:a16="http://schemas.microsoft.com/office/drawing/2014/main" id="{6C405160-339C-65BB-7632-EC74C343CA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3" y="1797"/>
              <a:ext cx="2200" cy="2160"/>
              <a:chOff x="3984" y="1434"/>
              <a:chExt cx="1472" cy="1590"/>
            </a:xfrm>
          </p:grpSpPr>
          <p:sp>
            <p:nvSpPr>
              <p:cNvPr id="31764" name="Freeform 22">
                <a:extLst>
                  <a:ext uri="{FF2B5EF4-FFF2-40B4-BE49-F238E27FC236}">
                    <a16:creationId xmlns:a16="http://schemas.microsoft.com/office/drawing/2014/main" id="{E8104FBB-82BE-32FD-A729-41460BC36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2" y="3021"/>
                <a:ext cx="314" cy="3"/>
              </a:xfrm>
              <a:custGeom>
                <a:avLst/>
                <a:gdLst>
                  <a:gd name="T0" fmla="*/ 130 w 198"/>
                  <a:gd name="T1" fmla="*/ 0 h 3"/>
                  <a:gd name="T2" fmla="*/ 7925 w 198"/>
                  <a:gd name="T3" fmla="*/ 0 h 3"/>
                  <a:gd name="T4" fmla="*/ 7925 w 198"/>
                  <a:gd name="T5" fmla="*/ 0 h 3"/>
                  <a:gd name="T6" fmla="*/ 7794 w 198"/>
                  <a:gd name="T7" fmla="*/ 0 h 3"/>
                  <a:gd name="T8" fmla="*/ 0 w 198"/>
                  <a:gd name="T9" fmla="*/ 0 h 3"/>
                  <a:gd name="T10" fmla="*/ 0 w 198"/>
                  <a:gd name="T11" fmla="*/ 0 h 3"/>
                  <a:gd name="T12" fmla="*/ 0 w 198"/>
                  <a:gd name="T13" fmla="*/ 0 h 3"/>
                  <a:gd name="T14" fmla="*/ 52 w 198"/>
                  <a:gd name="T15" fmla="*/ 0 h 3"/>
                  <a:gd name="T16" fmla="*/ 130 w 198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8" h="3">
                    <a:moveTo>
                      <a:pt x="3" y="0"/>
                    </a:moveTo>
                    <a:lnTo>
                      <a:pt x="198" y="0"/>
                    </a:lnTo>
                    <a:lnTo>
                      <a:pt x="195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5" name="Freeform 23">
                <a:extLst>
                  <a:ext uri="{FF2B5EF4-FFF2-40B4-BE49-F238E27FC236}">
                    <a16:creationId xmlns:a16="http://schemas.microsoft.com/office/drawing/2014/main" id="{C9CCE418-34AF-8AF0-B6C9-27FC31F31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5" y="2547"/>
                <a:ext cx="992" cy="268"/>
              </a:xfrm>
              <a:custGeom>
                <a:avLst/>
                <a:gdLst>
                  <a:gd name="T0" fmla="*/ 7082 w 627"/>
                  <a:gd name="T1" fmla="*/ 0 h 127"/>
                  <a:gd name="T2" fmla="*/ 24605 w 627"/>
                  <a:gd name="T3" fmla="*/ 0 h 127"/>
                  <a:gd name="T4" fmla="*/ 17595 w 627"/>
                  <a:gd name="T5" fmla="*/ 49973 h 127"/>
                  <a:gd name="T6" fmla="*/ 0 w 627"/>
                  <a:gd name="T7" fmla="*/ 49973 h 127"/>
                  <a:gd name="T8" fmla="*/ 7082 w 627"/>
                  <a:gd name="T9" fmla="*/ 0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7" h="127">
                    <a:moveTo>
                      <a:pt x="180" y="0"/>
                    </a:moveTo>
                    <a:lnTo>
                      <a:pt x="627" y="0"/>
                    </a:lnTo>
                    <a:lnTo>
                      <a:pt x="448" y="127"/>
                    </a:lnTo>
                    <a:lnTo>
                      <a:pt x="0" y="127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99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6" name="Freeform 24">
                <a:extLst>
                  <a:ext uri="{FF2B5EF4-FFF2-40B4-BE49-F238E27FC236}">
                    <a16:creationId xmlns:a16="http://schemas.microsoft.com/office/drawing/2014/main" id="{D73F2337-C8AE-3BAE-664E-83D0EE0B31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5" y="2547"/>
                <a:ext cx="992" cy="268"/>
              </a:xfrm>
              <a:custGeom>
                <a:avLst/>
                <a:gdLst>
                  <a:gd name="T0" fmla="*/ 7082 w 627"/>
                  <a:gd name="T1" fmla="*/ 0 h 127"/>
                  <a:gd name="T2" fmla="*/ 24605 w 627"/>
                  <a:gd name="T3" fmla="*/ 0 h 127"/>
                  <a:gd name="T4" fmla="*/ 17595 w 627"/>
                  <a:gd name="T5" fmla="*/ 49973 h 127"/>
                  <a:gd name="T6" fmla="*/ 0 w 627"/>
                  <a:gd name="T7" fmla="*/ 49973 h 127"/>
                  <a:gd name="T8" fmla="*/ 7082 w 627"/>
                  <a:gd name="T9" fmla="*/ 0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7" h="127">
                    <a:moveTo>
                      <a:pt x="180" y="0"/>
                    </a:moveTo>
                    <a:lnTo>
                      <a:pt x="627" y="0"/>
                    </a:lnTo>
                    <a:lnTo>
                      <a:pt x="448" y="127"/>
                    </a:lnTo>
                    <a:lnTo>
                      <a:pt x="0" y="127"/>
                    </a:lnTo>
                    <a:lnTo>
                      <a:pt x="180" y="0"/>
                    </a:lnTo>
                  </a:path>
                </a:pathLst>
              </a:custGeom>
              <a:noFill/>
              <a:ln w="0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7" name="Freeform 25">
                <a:extLst>
                  <a:ext uri="{FF2B5EF4-FFF2-40B4-BE49-F238E27FC236}">
                    <a16:creationId xmlns:a16="http://schemas.microsoft.com/office/drawing/2014/main" id="{D697D1A7-D54D-5355-E1B5-DF222CDD41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6" y="2623"/>
                <a:ext cx="544" cy="156"/>
              </a:xfrm>
              <a:custGeom>
                <a:avLst/>
                <a:gdLst>
                  <a:gd name="T0" fmla="*/ 13455 w 344"/>
                  <a:gd name="T1" fmla="*/ 5527 h 74"/>
                  <a:gd name="T2" fmla="*/ 10293 w 344"/>
                  <a:gd name="T3" fmla="*/ 27732 h 74"/>
                  <a:gd name="T4" fmla="*/ 9958 w 344"/>
                  <a:gd name="T5" fmla="*/ 27732 h 74"/>
                  <a:gd name="T6" fmla="*/ 9626 w 344"/>
                  <a:gd name="T7" fmla="*/ 28518 h 74"/>
                  <a:gd name="T8" fmla="*/ 9359 w 344"/>
                  <a:gd name="T9" fmla="*/ 28518 h 74"/>
                  <a:gd name="T10" fmla="*/ 8951 w 344"/>
                  <a:gd name="T11" fmla="*/ 28518 h 74"/>
                  <a:gd name="T12" fmla="*/ 8606 w 344"/>
                  <a:gd name="T13" fmla="*/ 28892 h 74"/>
                  <a:gd name="T14" fmla="*/ 8253 w 344"/>
                  <a:gd name="T15" fmla="*/ 28892 h 74"/>
                  <a:gd name="T16" fmla="*/ 7883 w 344"/>
                  <a:gd name="T17" fmla="*/ 28892 h 74"/>
                  <a:gd name="T18" fmla="*/ 7537 w 344"/>
                  <a:gd name="T19" fmla="*/ 28892 h 74"/>
                  <a:gd name="T20" fmla="*/ 6035 w 344"/>
                  <a:gd name="T21" fmla="*/ 28518 h 74"/>
                  <a:gd name="T22" fmla="*/ 4627 w 344"/>
                  <a:gd name="T23" fmla="*/ 27732 h 74"/>
                  <a:gd name="T24" fmla="*/ 3283 w 344"/>
                  <a:gd name="T25" fmla="*/ 26446 h 74"/>
                  <a:gd name="T26" fmla="*/ 2206 w 344"/>
                  <a:gd name="T27" fmla="*/ 25025 h 74"/>
                  <a:gd name="T28" fmla="*/ 1290 w 344"/>
                  <a:gd name="T29" fmla="*/ 22580 h 74"/>
                  <a:gd name="T30" fmla="*/ 593 w 344"/>
                  <a:gd name="T31" fmla="*/ 20358 h 74"/>
                  <a:gd name="T32" fmla="*/ 138 w 344"/>
                  <a:gd name="T33" fmla="*/ 17198 h 74"/>
                  <a:gd name="T34" fmla="*/ 0 w 344"/>
                  <a:gd name="T35" fmla="*/ 14025 h 74"/>
                  <a:gd name="T36" fmla="*/ 138 w 344"/>
                  <a:gd name="T37" fmla="*/ 11652 h 74"/>
                  <a:gd name="T38" fmla="*/ 593 w 344"/>
                  <a:gd name="T39" fmla="*/ 8871 h 74"/>
                  <a:gd name="T40" fmla="*/ 1290 w 344"/>
                  <a:gd name="T41" fmla="*/ 6653 h 74"/>
                  <a:gd name="T42" fmla="*/ 2206 w 344"/>
                  <a:gd name="T43" fmla="*/ 4208 h 74"/>
                  <a:gd name="T44" fmla="*/ 3283 w 344"/>
                  <a:gd name="T45" fmla="*/ 2370 h 74"/>
                  <a:gd name="T46" fmla="*/ 4627 w 344"/>
                  <a:gd name="T47" fmla="*/ 1124 h 74"/>
                  <a:gd name="T48" fmla="*/ 6035 w 344"/>
                  <a:gd name="T49" fmla="*/ 710 h 74"/>
                  <a:gd name="T50" fmla="*/ 7537 w 344"/>
                  <a:gd name="T51" fmla="*/ 0 h 74"/>
                  <a:gd name="T52" fmla="*/ 8468 w 344"/>
                  <a:gd name="T53" fmla="*/ 0 h 74"/>
                  <a:gd name="T54" fmla="*/ 9359 w 344"/>
                  <a:gd name="T55" fmla="*/ 710 h 74"/>
                  <a:gd name="T56" fmla="*/ 10088 w 344"/>
                  <a:gd name="T57" fmla="*/ 710 h 74"/>
                  <a:gd name="T58" fmla="*/ 10888 w 344"/>
                  <a:gd name="T59" fmla="*/ 1124 h 74"/>
                  <a:gd name="T60" fmla="*/ 11619 w 344"/>
                  <a:gd name="T61" fmla="*/ 2370 h 74"/>
                  <a:gd name="T62" fmla="*/ 12297 w 344"/>
                  <a:gd name="T63" fmla="*/ 3156 h 74"/>
                  <a:gd name="T64" fmla="*/ 12857 w 344"/>
                  <a:gd name="T65" fmla="*/ 4208 h 74"/>
                  <a:gd name="T66" fmla="*/ 13455 w 344"/>
                  <a:gd name="T67" fmla="*/ 5527 h 7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44" h="74">
                    <a:moveTo>
                      <a:pt x="344" y="14"/>
                    </a:moveTo>
                    <a:lnTo>
                      <a:pt x="263" y="71"/>
                    </a:lnTo>
                    <a:lnTo>
                      <a:pt x="255" y="71"/>
                    </a:lnTo>
                    <a:lnTo>
                      <a:pt x="246" y="73"/>
                    </a:lnTo>
                    <a:lnTo>
                      <a:pt x="239" y="73"/>
                    </a:lnTo>
                    <a:lnTo>
                      <a:pt x="229" y="73"/>
                    </a:lnTo>
                    <a:lnTo>
                      <a:pt x="220" y="74"/>
                    </a:lnTo>
                    <a:lnTo>
                      <a:pt x="211" y="74"/>
                    </a:lnTo>
                    <a:lnTo>
                      <a:pt x="202" y="74"/>
                    </a:lnTo>
                    <a:lnTo>
                      <a:pt x="193" y="74"/>
                    </a:lnTo>
                    <a:lnTo>
                      <a:pt x="154" y="73"/>
                    </a:lnTo>
                    <a:lnTo>
                      <a:pt x="118" y="71"/>
                    </a:lnTo>
                    <a:lnTo>
                      <a:pt x="84" y="68"/>
                    </a:lnTo>
                    <a:lnTo>
                      <a:pt x="56" y="64"/>
                    </a:lnTo>
                    <a:lnTo>
                      <a:pt x="33" y="58"/>
                    </a:lnTo>
                    <a:lnTo>
                      <a:pt x="15" y="52"/>
                    </a:lnTo>
                    <a:lnTo>
                      <a:pt x="4" y="44"/>
                    </a:lnTo>
                    <a:lnTo>
                      <a:pt x="0" y="36"/>
                    </a:lnTo>
                    <a:lnTo>
                      <a:pt x="4" y="30"/>
                    </a:lnTo>
                    <a:lnTo>
                      <a:pt x="15" y="23"/>
                    </a:lnTo>
                    <a:lnTo>
                      <a:pt x="33" y="17"/>
                    </a:lnTo>
                    <a:lnTo>
                      <a:pt x="56" y="11"/>
                    </a:lnTo>
                    <a:lnTo>
                      <a:pt x="84" y="6"/>
                    </a:lnTo>
                    <a:lnTo>
                      <a:pt x="118" y="3"/>
                    </a:lnTo>
                    <a:lnTo>
                      <a:pt x="154" y="2"/>
                    </a:lnTo>
                    <a:lnTo>
                      <a:pt x="193" y="0"/>
                    </a:lnTo>
                    <a:lnTo>
                      <a:pt x="216" y="0"/>
                    </a:lnTo>
                    <a:lnTo>
                      <a:pt x="239" y="2"/>
                    </a:lnTo>
                    <a:lnTo>
                      <a:pt x="258" y="2"/>
                    </a:lnTo>
                    <a:lnTo>
                      <a:pt x="278" y="3"/>
                    </a:lnTo>
                    <a:lnTo>
                      <a:pt x="297" y="6"/>
                    </a:lnTo>
                    <a:lnTo>
                      <a:pt x="314" y="8"/>
                    </a:lnTo>
                    <a:lnTo>
                      <a:pt x="329" y="11"/>
                    </a:lnTo>
                    <a:lnTo>
                      <a:pt x="344" y="14"/>
                    </a:lnTo>
                    <a:close/>
                  </a:path>
                </a:pathLst>
              </a:custGeom>
              <a:solidFill>
                <a:srgbClr val="7CF4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8" name="Rectangle 26">
                <a:extLst>
                  <a:ext uri="{FF2B5EF4-FFF2-40B4-BE49-F238E27FC236}">
                    <a16:creationId xmlns:a16="http://schemas.microsoft.com/office/drawing/2014/main" id="{FD5C3AA3-D621-1A5D-2020-18E505E85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5" y="2815"/>
                <a:ext cx="709" cy="40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99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769" name="Freeform 27">
                <a:extLst>
                  <a:ext uri="{FF2B5EF4-FFF2-40B4-BE49-F238E27FC236}">
                    <a16:creationId xmlns:a16="http://schemas.microsoft.com/office/drawing/2014/main" id="{4966FE47-EF69-0890-4C9C-AABE70B1A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5" y="2547"/>
                <a:ext cx="281" cy="302"/>
              </a:xfrm>
              <a:custGeom>
                <a:avLst/>
                <a:gdLst>
                  <a:gd name="T0" fmla="*/ 0 w 178"/>
                  <a:gd name="T1" fmla="*/ 49074 h 143"/>
                  <a:gd name="T2" fmla="*/ 0 w 178"/>
                  <a:gd name="T3" fmla="*/ 56590 h 143"/>
                  <a:gd name="T4" fmla="*/ 6877 w 178"/>
                  <a:gd name="T5" fmla="*/ 6386 h 143"/>
                  <a:gd name="T6" fmla="*/ 6877 w 178"/>
                  <a:gd name="T7" fmla="*/ 0 h 143"/>
                  <a:gd name="T8" fmla="*/ 0 w 178"/>
                  <a:gd name="T9" fmla="*/ 49074 h 1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8" h="143">
                    <a:moveTo>
                      <a:pt x="0" y="124"/>
                    </a:moveTo>
                    <a:lnTo>
                      <a:pt x="0" y="143"/>
                    </a:lnTo>
                    <a:lnTo>
                      <a:pt x="178" y="16"/>
                    </a:lnTo>
                    <a:lnTo>
                      <a:pt x="178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169E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0" name="Freeform 28">
                <a:extLst>
                  <a:ext uri="{FF2B5EF4-FFF2-40B4-BE49-F238E27FC236}">
                    <a16:creationId xmlns:a16="http://schemas.microsoft.com/office/drawing/2014/main" id="{F2D17975-91ED-04F0-0DA2-5FFAA4257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4" y="2547"/>
                <a:ext cx="262" cy="280"/>
              </a:xfrm>
              <a:custGeom>
                <a:avLst/>
                <a:gdLst>
                  <a:gd name="T0" fmla="*/ 6397 w 166"/>
                  <a:gd name="T1" fmla="*/ 0 h 133"/>
                  <a:gd name="T2" fmla="*/ 6397 w 166"/>
                  <a:gd name="T3" fmla="*/ 7326 h 133"/>
                  <a:gd name="T4" fmla="*/ 0 w 166"/>
                  <a:gd name="T5" fmla="*/ 51293 h 133"/>
                  <a:gd name="T6" fmla="*/ 6397 w 166"/>
                  <a:gd name="T7" fmla="*/ 0 h 1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6" h="133">
                    <a:moveTo>
                      <a:pt x="166" y="0"/>
                    </a:moveTo>
                    <a:lnTo>
                      <a:pt x="166" y="19"/>
                    </a:lnTo>
                    <a:lnTo>
                      <a:pt x="0" y="133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168C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1" name="Freeform 29">
                <a:extLst>
                  <a:ext uri="{FF2B5EF4-FFF2-40B4-BE49-F238E27FC236}">
                    <a16:creationId xmlns:a16="http://schemas.microsoft.com/office/drawing/2014/main" id="{7CB614AE-44F3-E7E8-4A1E-EEB2C9FB6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7" y="2686"/>
                <a:ext cx="219" cy="87"/>
              </a:xfrm>
              <a:custGeom>
                <a:avLst/>
                <a:gdLst>
                  <a:gd name="T0" fmla="*/ 5304 w 138"/>
                  <a:gd name="T1" fmla="*/ 0 h 41"/>
                  <a:gd name="T2" fmla="*/ 5351 w 138"/>
                  <a:gd name="T3" fmla="*/ 1193 h 41"/>
                  <a:gd name="T4" fmla="*/ 5475 w 138"/>
                  <a:gd name="T5" fmla="*/ 3270 h 41"/>
                  <a:gd name="T6" fmla="*/ 5556 w 138"/>
                  <a:gd name="T7" fmla="*/ 6939 h 41"/>
                  <a:gd name="T8" fmla="*/ 5351 w 138"/>
                  <a:gd name="T9" fmla="*/ 10243 h 41"/>
                  <a:gd name="T10" fmla="*/ 5143 w 138"/>
                  <a:gd name="T11" fmla="*/ 13156 h 41"/>
                  <a:gd name="T12" fmla="*/ 5012 w 138"/>
                  <a:gd name="T13" fmla="*/ 14332 h 41"/>
                  <a:gd name="T14" fmla="*/ 5004 w 138"/>
                  <a:gd name="T15" fmla="*/ 15306 h 41"/>
                  <a:gd name="T16" fmla="*/ 5004 w 138"/>
                  <a:gd name="T17" fmla="*/ 15306 h 41"/>
                  <a:gd name="T18" fmla="*/ 3772 w 138"/>
                  <a:gd name="T19" fmla="*/ 12774 h 41"/>
                  <a:gd name="T20" fmla="*/ 2587 w 138"/>
                  <a:gd name="T21" fmla="*/ 16912 h 41"/>
                  <a:gd name="T22" fmla="*/ 209 w 138"/>
                  <a:gd name="T23" fmla="*/ 16912 h 41"/>
                  <a:gd name="T24" fmla="*/ 132 w 138"/>
                  <a:gd name="T25" fmla="*/ 16443 h 41"/>
                  <a:gd name="T26" fmla="*/ 0 w 138"/>
                  <a:gd name="T27" fmla="*/ 13990 h 41"/>
                  <a:gd name="T28" fmla="*/ 132 w 138"/>
                  <a:gd name="T29" fmla="*/ 10663 h 41"/>
                  <a:gd name="T30" fmla="*/ 563 w 138"/>
                  <a:gd name="T31" fmla="*/ 6939 h 41"/>
                  <a:gd name="T32" fmla="*/ 960 w 138"/>
                  <a:gd name="T33" fmla="*/ 5859 h 41"/>
                  <a:gd name="T34" fmla="*/ 1417 w 138"/>
                  <a:gd name="T35" fmla="*/ 4479 h 41"/>
                  <a:gd name="T36" fmla="*/ 1771 w 138"/>
                  <a:gd name="T37" fmla="*/ 4479 h 41"/>
                  <a:gd name="T38" fmla="*/ 2125 w 138"/>
                  <a:gd name="T39" fmla="*/ 3652 h 41"/>
                  <a:gd name="T40" fmla="*/ 2417 w 138"/>
                  <a:gd name="T41" fmla="*/ 3652 h 41"/>
                  <a:gd name="T42" fmla="*/ 2690 w 138"/>
                  <a:gd name="T43" fmla="*/ 4479 h 41"/>
                  <a:gd name="T44" fmla="*/ 2811 w 138"/>
                  <a:gd name="T45" fmla="*/ 4479 h 41"/>
                  <a:gd name="T46" fmla="*/ 2861 w 138"/>
                  <a:gd name="T47" fmla="*/ 4479 h 41"/>
                  <a:gd name="T48" fmla="*/ 5304 w 138"/>
                  <a:gd name="T49" fmla="*/ 0 h 4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8" h="41">
                    <a:moveTo>
                      <a:pt x="132" y="0"/>
                    </a:moveTo>
                    <a:lnTo>
                      <a:pt x="133" y="3"/>
                    </a:lnTo>
                    <a:lnTo>
                      <a:pt x="136" y="8"/>
                    </a:lnTo>
                    <a:lnTo>
                      <a:pt x="138" y="17"/>
                    </a:lnTo>
                    <a:lnTo>
                      <a:pt x="133" y="25"/>
                    </a:lnTo>
                    <a:lnTo>
                      <a:pt x="128" y="32"/>
                    </a:lnTo>
                    <a:lnTo>
                      <a:pt x="125" y="35"/>
                    </a:lnTo>
                    <a:lnTo>
                      <a:pt x="124" y="37"/>
                    </a:lnTo>
                    <a:lnTo>
                      <a:pt x="94" y="31"/>
                    </a:lnTo>
                    <a:lnTo>
                      <a:pt x="64" y="41"/>
                    </a:lnTo>
                    <a:lnTo>
                      <a:pt x="5" y="41"/>
                    </a:lnTo>
                    <a:lnTo>
                      <a:pt x="3" y="40"/>
                    </a:lnTo>
                    <a:lnTo>
                      <a:pt x="0" y="34"/>
                    </a:lnTo>
                    <a:lnTo>
                      <a:pt x="3" y="26"/>
                    </a:lnTo>
                    <a:lnTo>
                      <a:pt x="14" y="17"/>
                    </a:lnTo>
                    <a:lnTo>
                      <a:pt x="24" y="14"/>
                    </a:lnTo>
                    <a:lnTo>
                      <a:pt x="35" y="11"/>
                    </a:lnTo>
                    <a:lnTo>
                      <a:pt x="44" y="11"/>
                    </a:lnTo>
                    <a:lnTo>
                      <a:pt x="53" y="9"/>
                    </a:lnTo>
                    <a:lnTo>
                      <a:pt x="60" y="9"/>
                    </a:lnTo>
                    <a:lnTo>
                      <a:pt x="67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D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2" name="Freeform 30">
                <a:extLst>
                  <a:ext uri="{FF2B5EF4-FFF2-40B4-BE49-F238E27FC236}">
                    <a16:creationId xmlns:a16="http://schemas.microsoft.com/office/drawing/2014/main" id="{E6FFAE30-8B5E-CD5B-7238-108C619C9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7" y="2686"/>
                <a:ext cx="219" cy="87"/>
              </a:xfrm>
              <a:custGeom>
                <a:avLst/>
                <a:gdLst>
                  <a:gd name="T0" fmla="*/ 5304 w 138"/>
                  <a:gd name="T1" fmla="*/ 0 h 41"/>
                  <a:gd name="T2" fmla="*/ 5304 w 138"/>
                  <a:gd name="T3" fmla="*/ 0 h 41"/>
                  <a:gd name="T4" fmla="*/ 5351 w 138"/>
                  <a:gd name="T5" fmla="*/ 1193 h 41"/>
                  <a:gd name="T6" fmla="*/ 5475 w 138"/>
                  <a:gd name="T7" fmla="*/ 3270 h 41"/>
                  <a:gd name="T8" fmla="*/ 5556 w 138"/>
                  <a:gd name="T9" fmla="*/ 6939 h 41"/>
                  <a:gd name="T10" fmla="*/ 5351 w 138"/>
                  <a:gd name="T11" fmla="*/ 10243 h 41"/>
                  <a:gd name="T12" fmla="*/ 5351 w 138"/>
                  <a:gd name="T13" fmla="*/ 10243 h 41"/>
                  <a:gd name="T14" fmla="*/ 5143 w 138"/>
                  <a:gd name="T15" fmla="*/ 13156 h 41"/>
                  <a:gd name="T16" fmla="*/ 5012 w 138"/>
                  <a:gd name="T17" fmla="*/ 14332 h 41"/>
                  <a:gd name="T18" fmla="*/ 5004 w 138"/>
                  <a:gd name="T19" fmla="*/ 15306 h 41"/>
                  <a:gd name="T20" fmla="*/ 5004 w 138"/>
                  <a:gd name="T21" fmla="*/ 15306 h 41"/>
                  <a:gd name="T22" fmla="*/ 3772 w 138"/>
                  <a:gd name="T23" fmla="*/ 12774 h 41"/>
                  <a:gd name="T24" fmla="*/ 2587 w 138"/>
                  <a:gd name="T25" fmla="*/ 16912 h 41"/>
                  <a:gd name="T26" fmla="*/ 209 w 138"/>
                  <a:gd name="T27" fmla="*/ 16912 h 41"/>
                  <a:gd name="T28" fmla="*/ 209 w 138"/>
                  <a:gd name="T29" fmla="*/ 16912 h 41"/>
                  <a:gd name="T30" fmla="*/ 132 w 138"/>
                  <a:gd name="T31" fmla="*/ 16443 h 41"/>
                  <a:gd name="T32" fmla="*/ 0 w 138"/>
                  <a:gd name="T33" fmla="*/ 13990 h 41"/>
                  <a:gd name="T34" fmla="*/ 132 w 138"/>
                  <a:gd name="T35" fmla="*/ 10663 h 41"/>
                  <a:gd name="T36" fmla="*/ 563 w 138"/>
                  <a:gd name="T37" fmla="*/ 6939 h 41"/>
                  <a:gd name="T38" fmla="*/ 563 w 138"/>
                  <a:gd name="T39" fmla="*/ 6939 h 41"/>
                  <a:gd name="T40" fmla="*/ 960 w 138"/>
                  <a:gd name="T41" fmla="*/ 5859 h 41"/>
                  <a:gd name="T42" fmla="*/ 1417 w 138"/>
                  <a:gd name="T43" fmla="*/ 4479 h 41"/>
                  <a:gd name="T44" fmla="*/ 1771 w 138"/>
                  <a:gd name="T45" fmla="*/ 4479 h 41"/>
                  <a:gd name="T46" fmla="*/ 2125 w 138"/>
                  <a:gd name="T47" fmla="*/ 3652 h 41"/>
                  <a:gd name="T48" fmla="*/ 2417 w 138"/>
                  <a:gd name="T49" fmla="*/ 3652 h 41"/>
                  <a:gd name="T50" fmla="*/ 2690 w 138"/>
                  <a:gd name="T51" fmla="*/ 4479 h 41"/>
                  <a:gd name="T52" fmla="*/ 2811 w 138"/>
                  <a:gd name="T53" fmla="*/ 4479 h 41"/>
                  <a:gd name="T54" fmla="*/ 2861 w 138"/>
                  <a:gd name="T55" fmla="*/ 4479 h 41"/>
                  <a:gd name="T56" fmla="*/ 5304 w 138"/>
                  <a:gd name="T57" fmla="*/ 0 h 4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38" h="41">
                    <a:moveTo>
                      <a:pt x="132" y="0"/>
                    </a:moveTo>
                    <a:lnTo>
                      <a:pt x="132" y="0"/>
                    </a:lnTo>
                    <a:lnTo>
                      <a:pt x="133" y="3"/>
                    </a:lnTo>
                    <a:lnTo>
                      <a:pt x="136" y="8"/>
                    </a:lnTo>
                    <a:lnTo>
                      <a:pt x="138" y="17"/>
                    </a:lnTo>
                    <a:lnTo>
                      <a:pt x="133" y="25"/>
                    </a:lnTo>
                    <a:lnTo>
                      <a:pt x="128" y="32"/>
                    </a:lnTo>
                    <a:lnTo>
                      <a:pt x="125" y="35"/>
                    </a:lnTo>
                    <a:lnTo>
                      <a:pt x="124" y="37"/>
                    </a:lnTo>
                    <a:lnTo>
                      <a:pt x="94" y="31"/>
                    </a:lnTo>
                    <a:lnTo>
                      <a:pt x="64" y="41"/>
                    </a:lnTo>
                    <a:lnTo>
                      <a:pt x="5" y="41"/>
                    </a:lnTo>
                    <a:lnTo>
                      <a:pt x="3" y="40"/>
                    </a:lnTo>
                    <a:lnTo>
                      <a:pt x="0" y="34"/>
                    </a:lnTo>
                    <a:lnTo>
                      <a:pt x="3" y="26"/>
                    </a:lnTo>
                    <a:lnTo>
                      <a:pt x="14" y="17"/>
                    </a:lnTo>
                    <a:lnTo>
                      <a:pt x="24" y="14"/>
                    </a:lnTo>
                    <a:lnTo>
                      <a:pt x="35" y="11"/>
                    </a:lnTo>
                    <a:lnTo>
                      <a:pt x="44" y="11"/>
                    </a:lnTo>
                    <a:lnTo>
                      <a:pt x="53" y="9"/>
                    </a:lnTo>
                    <a:lnTo>
                      <a:pt x="60" y="9"/>
                    </a:lnTo>
                    <a:lnTo>
                      <a:pt x="67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13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3" name="Freeform 31">
                <a:extLst>
                  <a:ext uri="{FF2B5EF4-FFF2-40B4-BE49-F238E27FC236}">
                    <a16:creationId xmlns:a16="http://schemas.microsoft.com/office/drawing/2014/main" id="{3BDB8F45-BDC2-F000-3A44-4E3611971D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0" y="2686"/>
                <a:ext cx="193" cy="85"/>
              </a:xfrm>
              <a:custGeom>
                <a:avLst/>
                <a:gdLst>
                  <a:gd name="T0" fmla="*/ 4559 w 122"/>
                  <a:gd name="T1" fmla="*/ 0 h 40"/>
                  <a:gd name="T2" fmla="*/ 4597 w 122"/>
                  <a:gd name="T3" fmla="*/ 1228 h 40"/>
                  <a:gd name="T4" fmla="*/ 4714 w 122"/>
                  <a:gd name="T5" fmla="*/ 3351 h 40"/>
                  <a:gd name="T6" fmla="*/ 4787 w 122"/>
                  <a:gd name="T7" fmla="*/ 7121 h 40"/>
                  <a:gd name="T8" fmla="*/ 4660 w 122"/>
                  <a:gd name="T9" fmla="*/ 10404 h 40"/>
                  <a:gd name="T10" fmla="*/ 4442 w 122"/>
                  <a:gd name="T11" fmla="*/ 13358 h 40"/>
                  <a:gd name="T12" fmla="*/ 4308 w 122"/>
                  <a:gd name="T13" fmla="*/ 14482 h 40"/>
                  <a:gd name="T14" fmla="*/ 4252 w 122"/>
                  <a:gd name="T15" fmla="*/ 15481 h 40"/>
                  <a:gd name="T16" fmla="*/ 4252 w 122"/>
                  <a:gd name="T17" fmla="*/ 15481 h 40"/>
                  <a:gd name="T18" fmla="*/ 3994 w 122"/>
                  <a:gd name="T19" fmla="*/ 14482 h 40"/>
                  <a:gd name="T20" fmla="*/ 3714 w 122"/>
                  <a:gd name="T21" fmla="*/ 13358 h 40"/>
                  <a:gd name="T22" fmla="*/ 3496 w 122"/>
                  <a:gd name="T23" fmla="*/ 12905 h 40"/>
                  <a:gd name="T24" fmla="*/ 3238 w 122"/>
                  <a:gd name="T25" fmla="*/ 12905 h 40"/>
                  <a:gd name="T26" fmla="*/ 2946 w 122"/>
                  <a:gd name="T27" fmla="*/ 13358 h 40"/>
                  <a:gd name="T28" fmla="*/ 2688 w 122"/>
                  <a:gd name="T29" fmla="*/ 14482 h 40"/>
                  <a:gd name="T30" fmla="*/ 2430 w 122"/>
                  <a:gd name="T31" fmla="*/ 15481 h 40"/>
                  <a:gd name="T32" fmla="*/ 2210 w 122"/>
                  <a:gd name="T33" fmla="*/ 16677 h 40"/>
                  <a:gd name="T34" fmla="*/ 1927 w 122"/>
                  <a:gd name="T35" fmla="*/ 16677 h 40"/>
                  <a:gd name="T36" fmla="*/ 1699 w 122"/>
                  <a:gd name="T37" fmla="*/ 16677 h 40"/>
                  <a:gd name="T38" fmla="*/ 1410 w 122"/>
                  <a:gd name="T39" fmla="*/ 16677 h 40"/>
                  <a:gd name="T40" fmla="*/ 1161 w 122"/>
                  <a:gd name="T41" fmla="*/ 16677 h 40"/>
                  <a:gd name="T42" fmla="*/ 938 w 122"/>
                  <a:gd name="T43" fmla="*/ 16677 h 40"/>
                  <a:gd name="T44" fmla="*/ 625 w 122"/>
                  <a:gd name="T45" fmla="*/ 16677 h 40"/>
                  <a:gd name="T46" fmla="*/ 395 w 122"/>
                  <a:gd name="T47" fmla="*/ 16677 h 40"/>
                  <a:gd name="T48" fmla="*/ 138 w 122"/>
                  <a:gd name="T49" fmla="*/ 16677 h 40"/>
                  <a:gd name="T50" fmla="*/ 130 w 122"/>
                  <a:gd name="T51" fmla="*/ 15863 h 40"/>
                  <a:gd name="T52" fmla="*/ 0 w 122"/>
                  <a:gd name="T53" fmla="*/ 14089 h 40"/>
                  <a:gd name="T54" fmla="*/ 52 w 122"/>
                  <a:gd name="T55" fmla="*/ 11785 h 40"/>
                  <a:gd name="T56" fmla="*/ 516 w 122"/>
                  <a:gd name="T57" fmla="*/ 8358 h 40"/>
                  <a:gd name="T58" fmla="*/ 864 w 122"/>
                  <a:gd name="T59" fmla="*/ 6286 h 40"/>
                  <a:gd name="T60" fmla="*/ 1161 w 122"/>
                  <a:gd name="T61" fmla="*/ 5077 h 40"/>
                  <a:gd name="T62" fmla="*/ 1536 w 122"/>
                  <a:gd name="T63" fmla="*/ 4511 h 40"/>
                  <a:gd name="T64" fmla="*/ 1805 w 122"/>
                  <a:gd name="T65" fmla="*/ 4511 h 40"/>
                  <a:gd name="T66" fmla="*/ 2098 w 122"/>
                  <a:gd name="T67" fmla="*/ 4511 h 40"/>
                  <a:gd name="T68" fmla="*/ 2313 w 122"/>
                  <a:gd name="T69" fmla="*/ 4511 h 40"/>
                  <a:gd name="T70" fmla="*/ 2430 w 122"/>
                  <a:gd name="T71" fmla="*/ 4511 h 40"/>
                  <a:gd name="T72" fmla="*/ 2476 w 122"/>
                  <a:gd name="T73" fmla="*/ 4511 h 40"/>
                  <a:gd name="T74" fmla="*/ 2693 w 122"/>
                  <a:gd name="T75" fmla="*/ 3693 h 40"/>
                  <a:gd name="T76" fmla="*/ 3026 w 122"/>
                  <a:gd name="T77" fmla="*/ 3351 h 40"/>
                  <a:gd name="T78" fmla="*/ 3238 w 122"/>
                  <a:gd name="T79" fmla="*/ 2610 h 40"/>
                  <a:gd name="T80" fmla="*/ 3529 w 122"/>
                  <a:gd name="T81" fmla="*/ 2123 h 40"/>
                  <a:gd name="T82" fmla="*/ 3764 w 122"/>
                  <a:gd name="T83" fmla="*/ 2123 h 40"/>
                  <a:gd name="T84" fmla="*/ 3994 w 122"/>
                  <a:gd name="T85" fmla="*/ 1228 h 40"/>
                  <a:gd name="T86" fmla="*/ 4308 w 122"/>
                  <a:gd name="T87" fmla="*/ 818 h 40"/>
                  <a:gd name="T88" fmla="*/ 4559 w 122"/>
                  <a:gd name="T89" fmla="*/ 0 h 4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22" h="40">
                    <a:moveTo>
                      <a:pt x="116" y="0"/>
                    </a:moveTo>
                    <a:lnTo>
                      <a:pt x="117" y="3"/>
                    </a:lnTo>
                    <a:lnTo>
                      <a:pt x="120" y="8"/>
                    </a:lnTo>
                    <a:lnTo>
                      <a:pt x="122" y="17"/>
                    </a:lnTo>
                    <a:lnTo>
                      <a:pt x="119" y="25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8" y="37"/>
                    </a:lnTo>
                    <a:lnTo>
                      <a:pt x="102" y="35"/>
                    </a:lnTo>
                    <a:lnTo>
                      <a:pt x="95" y="32"/>
                    </a:lnTo>
                    <a:lnTo>
                      <a:pt x="89" y="31"/>
                    </a:lnTo>
                    <a:lnTo>
                      <a:pt x="83" y="31"/>
                    </a:lnTo>
                    <a:lnTo>
                      <a:pt x="75" y="32"/>
                    </a:lnTo>
                    <a:lnTo>
                      <a:pt x="68" y="35"/>
                    </a:lnTo>
                    <a:lnTo>
                      <a:pt x="62" y="37"/>
                    </a:lnTo>
                    <a:lnTo>
                      <a:pt x="56" y="40"/>
                    </a:lnTo>
                    <a:lnTo>
                      <a:pt x="49" y="40"/>
                    </a:lnTo>
                    <a:lnTo>
                      <a:pt x="43" y="40"/>
                    </a:lnTo>
                    <a:lnTo>
                      <a:pt x="36" y="40"/>
                    </a:lnTo>
                    <a:lnTo>
                      <a:pt x="30" y="40"/>
                    </a:lnTo>
                    <a:lnTo>
                      <a:pt x="24" y="40"/>
                    </a:lnTo>
                    <a:lnTo>
                      <a:pt x="16" y="40"/>
                    </a:lnTo>
                    <a:lnTo>
                      <a:pt x="10" y="40"/>
                    </a:lnTo>
                    <a:lnTo>
                      <a:pt x="4" y="40"/>
                    </a:lnTo>
                    <a:lnTo>
                      <a:pt x="3" y="38"/>
                    </a:lnTo>
                    <a:lnTo>
                      <a:pt x="0" y="34"/>
                    </a:lnTo>
                    <a:lnTo>
                      <a:pt x="1" y="28"/>
                    </a:lnTo>
                    <a:lnTo>
                      <a:pt x="13" y="20"/>
                    </a:lnTo>
                    <a:lnTo>
                      <a:pt x="22" y="15"/>
                    </a:lnTo>
                    <a:lnTo>
                      <a:pt x="30" y="12"/>
                    </a:lnTo>
                    <a:lnTo>
                      <a:pt x="39" y="11"/>
                    </a:lnTo>
                    <a:lnTo>
                      <a:pt x="46" y="11"/>
                    </a:lnTo>
                    <a:lnTo>
                      <a:pt x="54" y="11"/>
                    </a:lnTo>
                    <a:lnTo>
                      <a:pt x="59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9" y="9"/>
                    </a:lnTo>
                    <a:lnTo>
                      <a:pt x="77" y="8"/>
                    </a:lnTo>
                    <a:lnTo>
                      <a:pt x="83" y="6"/>
                    </a:lnTo>
                    <a:lnTo>
                      <a:pt x="90" y="5"/>
                    </a:lnTo>
                    <a:lnTo>
                      <a:pt x="96" y="5"/>
                    </a:lnTo>
                    <a:lnTo>
                      <a:pt x="102" y="3"/>
                    </a:lnTo>
                    <a:lnTo>
                      <a:pt x="110" y="2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E22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4" name="Freeform 32">
                <a:extLst>
                  <a:ext uri="{FF2B5EF4-FFF2-40B4-BE49-F238E27FC236}">
                    <a16:creationId xmlns:a16="http://schemas.microsoft.com/office/drawing/2014/main" id="{96BA32EB-B3BD-00AA-B2C2-81F275818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9" y="2697"/>
                <a:ext cx="171" cy="67"/>
              </a:xfrm>
              <a:custGeom>
                <a:avLst/>
                <a:gdLst>
                  <a:gd name="T0" fmla="*/ 4112 w 108"/>
                  <a:gd name="T1" fmla="*/ 0 h 32"/>
                  <a:gd name="T2" fmla="*/ 4139 w 108"/>
                  <a:gd name="T3" fmla="*/ 329 h 32"/>
                  <a:gd name="T4" fmla="*/ 4267 w 108"/>
                  <a:gd name="T5" fmla="*/ 2284 h 32"/>
                  <a:gd name="T6" fmla="*/ 4267 w 108"/>
                  <a:gd name="T7" fmla="*/ 4380 h 32"/>
                  <a:gd name="T8" fmla="*/ 4216 w 108"/>
                  <a:gd name="T9" fmla="*/ 7399 h 32"/>
                  <a:gd name="T10" fmla="*/ 4049 w 108"/>
                  <a:gd name="T11" fmla="*/ 8854 h 32"/>
                  <a:gd name="T12" fmla="*/ 3988 w 108"/>
                  <a:gd name="T13" fmla="*/ 10012 h 32"/>
                  <a:gd name="T14" fmla="*/ 3920 w 108"/>
                  <a:gd name="T15" fmla="*/ 10785 h 32"/>
                  <a:gd name="T16" fmla="*/ 3920 w 108"/>
                  <a:gd name="T17" fmla="*/ 10785 h 32"/>
                  <a:gd name="T18" fmla="*/ 3673 w 108"/>
                  <a:gd name="T19" fmla="*/ 10785 h 32"/>
                  <a:gd name="T20" fmla="*/ 3450 w 108"/>
                  <a:gd name="T21" fmla="*/ 10012 h 32"/>
                  <a:gd name="T22" fmla="*/ 3168 w 108"/>
                  <a:gd name="T23" fmla="*/ 9535 h 32"/>
                  <a:gd name="T24" fmla="*/ 2918 w 108"/>
                  <a:gd name="T25" fmla="*/ 9535 h 32"/>
                  <a:gd name="T26" fmla="*/ 2695 w 108"/>
                  <a:gd name="T27" fmla="*/ 9535 h 32"/>
                  <a:gd name="T28" fmla="*/ 2437 w 108"/>
                  <a:gd name="T29" fmla="*/ 10012 h 32"/>
                  <a:gd name="T30" fmla="*/ 2218 w 108"/>
                  <a:gd name="T31" fmla="*/ 11103 h 32"/>
                  <a:gd name="T32" fmla="*/ 2016 w 108"/>
                  <a:gd name="T33" fmla="*/ 11775 h 32"/>
                  <a:gd name="T34" fmla="*/ 1758 w 108"/>
                  <a:gd name="T35" fmla="*/ 11775 h 32"/>
                  <a:gd name="T36" fmla="*/ 1539 w 108"/>
                  <a:gd name="T37" fmla="*/ 11775 h 32"/>
                  <a:gd name="T38" fmla="*/ 1294 w 108"/>
                  <a:gd name="T39" fmla="*/ 11775 h 32"/>
                  <a:gd name="T40" fmla="*/ 1075 w 108"/>
                  <a:gd name="T41" fmla="*/ 11775 h 32"/>
                  <a:gd name="T42" fmla="*/ 817 w 108"/>
                  <a:gd name="T43" fmla="*/ 11775 h 32"/>
                  <a:gd name="T44" fmla="*/ 597 w 108"/>
                  <a:gd name="T45" fmla="*/ 11775 h 32"/>
                  <a:gd name="T46" fmla="*/ 347 w 108"/>
                  <a:gd name="T47" fmla="*/ 11775 h 32"/>
                  <a:gd name="T48" fmla="*/ 158 w 108"/>
                  <a:gd name="T49" fmla="*/ 11775 h 32"/>
                  <a:gd name="T50" fmla="*/ 130 w 108"/>
                  <a:gd name="T51" fmla="*/ 11103 h 32"/>
                  <a:gd name="T52" fmla="*/ 0 w 108"/>
                  <a:gd name="T53" fmla="*/ 9535 h 32"/>
                  <a:gd name="T54" fmla="*/ 52 w 108"/>
                  <a:gd name="T55" fmla="*/ 7764 h 32"/>
                  <a:gd name="T56" fmla="*/ 396 w 108"/>
                  <a:gd name="T57" fmla="*/ 5479 h 32"/>
                  <a:gd name="T58" fmla="*/ 755 w 108"/>
                  <a:gd name="T59" fmla="*/ 3708 h 32"/>
                  <a:gd name="T60" fmla="*/ 1075 w 108"/>
                  <a:gd name="T61" fmla="*/ 3388 h 32"/>
                  <a:gd name="T62" fmla="*/ 1349 w 108"/>
                  <a:gd name="T63" fmla="*/ 2617 h 32"/>
                  <a:gd name="T64" fmla="*/ 1672 w 108"/>
                  <a:gd name="T65" fmla="*/ 2284 h 32"/>
                  <a:gd name="T66" fmla="*/ 1892 w 108"/>
                  <a:gd name="T67" fmla="*/ 2284 h 32"/>
                  <a:gd name="T68" fmla="*/ 2101 w 108"/>
                  <a:gd name="T69" fmla="*/ 2284 h 32"/>
                  <a:gd name="T70" fmla="*/ 2218 w 108"/>
                  <a:gd name="T71" fmla="*/ 2284 h 32"/>
                  <a:gd name="T72" fmla="*/ 2252 w 108"/>
                  <a:gd name="T73" fmla="*/ 2284 h 32"/>
                  <a:gd name="T74" fmla="*/ 2489 w 108"/>
                  <a:gd name="T75" fmla="*/ 1443 h 32"/>
                  <a:gd name="T76" fmla="*/ 2728 w 108"/>
                  <a:gd name="T77" fmla="*/ 1443 h 32"/>
                  <a:gd name="T78" fmla="*/ 2966 w 108"/>
                  <a:gd name="T79" fmla="*/ 1091 h 32"/>
                  <a:gd name="T80" fmla="*/ 3192 w 108"/>
                  <a:gd name="T81" fmla="*/ 1091 h 32"/>
                  <a:gd name="T82" fmla="*/ 3382 w 108"/>
                  <a:gd name="T83" fmla="*/ 329 h 32"/>
                  <a:gd name="T84" fmla="*/ 3645 w 108"/>
                  <a:gd name="T85" fmla="*/ 329 h 32"/>
                  <a:gd name="T86" fmla="*/ 3859 w 108"/>
                  <a:gd name="T87" fmla="*/ 0 h 32"/>
                  <a:gd name="T88" fmla="*/ 4112 w 108"/>
                  <a:gd name="T89" fmla="*/ 0 h 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8" h="32">
                    <a:moveTo>
                      <a:pt x="104" y="0"/>
                    </a:moveTo>
                    <a:lnTo>
                      <a:pt x="105" y="1"/>
                    </a:lnTo>
                    <a:lnTo>
                      <a:pt x="108" y="6"/>
                    </a:lnTo>
                    <a:lnTo>
                      <a:pt x="108" y="12"/>
                    </a:lnTo>
                    <a:lnTo>
                      <a:pt x="107" y="20"/>
                    </a:lnTo>
                    <a:lnTo>
                      <a:pt x="102" y="24"/>
                    </a:lnTo>
                    <a:lnTo>
                      <a:pt x="101" y="27"/>
                    </a:lnTo>
                    <a:lnTo>
                      <a:pt x="99" y="29"/>
                    </a:lnTo>
                    <a:lnTo>
                      <a:pt x="93" y="29"/>
                    </a:lnTo>
                    <a:lnTo>
                      <a:pt x="87" y="27"/>
                    </a:lnTo>
                    <a:lnTo>
                      <a:pt x="80" y="26"/>
                    </a:lnTo>
                    <a:lnTo>
                      <a:pt x="74" y="26"/>
                    </a:lnTo>
                    <a:lnTo>
                      <a:pt x="68" y="26"/>
                    </a:lnTo>
                    <a:lnTo>
                      <a:pt x="62" y="27"/>
                    </a:lnTo>
                    <a:lnTo>
                      <a:pt x="56" y="30"/>
                    </a:lnTo>
                    <a:lnTo>
                      <a:pt x="51" y="32"/>
                    </a:lnTo>
                    <a:lnTo>
                      <a:pt x="45" y="32"/>
                    </a:lnTo>
                    <a:lnTo>
                      <a:pt x="39" y="32"/>
                    </a:lnTo>
                    <a:lnTo>
                      <a:pt x="33" y="32"/>
                    </a:lnTo>
                    <a:lnTo>
                      <a:pt x="27" y="32"/>
                    </a:lnTo>
                    <a:lnTo>
                      <a:pt x="21" y="32"/>
                    </a:lnTo>
                    <a:lnTo>
                      <a:pt x="15" y="32"/>
                    </a:lnTo>
                    <a:lnTo>
                      <a:pt x="9" y="32"/>
                    </a:lnTo>
                    <a:lnTo>
                      <a:pt x="4" y="32"/>
                    </a:lnTo>
                    <a:lnTo>
                      <a:pt x="3" y="30"/>
                    </a:lnTo>
                    <a:lnTo>
                      <a:pt x="0" y="26"/>
                    </a:lnTo>
                    <a:lnTo>
                      <a:pt x="1" y="21"/>
                    </a:lnTo>
                    <a:lnTo>
                      <a:pt x="10" y="15"/>
                    </a:lnTo>
                    <a:lnTo>
                      <a:pt x="19" y="10"/>
                    </a:lnTo>
                    <a:lnTo>
                      <a:pt x="27" y="9"/>
                    </a:lnTo>
                    <a:lnTo>
                      <a:pt x="34" y="7"/>
                    </a:lnTo>
                    <a:lnTo>
                      <a:pt x="42" y="6"/>
                    </a:lnTo>
                    <a:lnTo>
                      <a:pt x="48" y="6"/>
                    </a:lnTo>
                    <a:lnTo>
                      <a:pt x="53" y="6"/>
                    </a:lnTo>
                    <a:lnTo>
                      <a:pt x="56" y="6"/>
                    </a:lnTo>
                    <a:lnTo>
                      <a:pt x="57" y="6"/>
                    </a:lnTo>
                    <a:lnTo>
                      <a:pt x="63" y="4"/>
                    </a:lnTo>
                    <a:lnTo>
                      <a:pt x="69" y="4"/>
                    </a:lnTo>
                    <a:lnTo>
                      <a:pt x="75" y="3"/>
                    </a:lnTo>
                    <a:lnTo>
                      <a:pt x="81" y="3"/>
                    </a:lnTo>
                    <a:lnTo>
                      <a:pt x="86" y="1"/>
                    </a:lnTo>
                    <a:lnTo>
                      <a:pt x="92" y="1"/>
                    </a:lnTo>
                    <a:lnTo>
                      <a:pt x="98" y="0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rgbClr val="F2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5" name="Freeform 33">
                <a:extLst>
                  <a:ext uri="{FF2B5EF4-FFF2-40B4-BE49-F238E27FC236}">
                    <a16:creationId xmlns:a16="http://schemas.microsoft.com/office/drawing/2014/main" id="{0A15B7E6-EB59-86B5-53F0-453D70429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9" y="2699"/>
                <a:ext cx="155" cy="59"/>
              </a:xfrm>
              <a:custGeom>
                <a:avLst/>
                <a:gdLst>
                  <a:gd name="T0" fmla="*/ 3655 w 98"/>
                  <a:gd name="T1" fmla="*/ 0 h 28"/>
                  <a:gd name="T2" fmla="*/ 3712 w 98"/>
                  <a:gd name="T3" fmla="*/ 710 h 28"/>
                  <a:gd name="T4" fmla="*/ 3763 w 98"/>
                  <a:gd name="T5" fmla="*/ 1993 h 28"/>
                  <a:gd name="T6" fmla="*/ 3842 w 98"/>
                  <a:gd name="T7" fmla="*/ 4200 h 28"/>
                  <a:gd name="T8" fmla="*/ 3712 w 98"/>
                  <a:gd name="T9" fmla="*/ 7352 h 28"/>
                  <a:gd name="T10" fmla="*/ 3522 w 98"/>
                  <a:gd name="T11" fmla="*/ 8850 h 28"/>
                  <a:gd name="T12" fmla="*/ 3495 w 98"/>
                  <a:gd name="T13" fmla="*/ 10133 h 28"/>
                  <a:gd name="T14" fmla="*/ 3419 w 98"/>
                  <a:gd name="T15" fmla="*/ 10843 h 28"/>
                  <a:gd name="T16" fmla="*/ 3419 w 98"/>
                  <a:gd name="T17" fmla="*/ 10843 h 28"/>
                  <a:gd name="T18" fmla="*/ 2551 w 98"/>
                  <a:gd name="T19" fmla="*/ 8477 h 28"/>
                  <a:gd name="T20" fmla="*/ 1754 w 98"/>
                  <a:gd name="T21" fmla="*/ 10843 h 28"/>
                  <a:gd name="T22" fmla="*/ 52 w 98"/>
                  <a:gd name="T23" fmla="*/ 10843 h 28"/>
                  <a:gd name="T24" fmla="*/ 0 w 98"/>
                  <a:gd name="T25" fmla="*/ 10133 h 28"/>
                  <a:gd name="T26" fmla="*/ 0 w 98"/>
                  <a:gd name="T27" fmla="*/ 8850 h 28"/>
                  <a:gd name="T28" fmla="*/ 52 w 98"/>
                  <a:gd name="T29" fmla="*/ 7801 h 28"/>
                  <a:gd name="T30" fmla="*/ 395 w 98"/>
                  <a:gd name="T31" fmla="*/ 5519 h 28"/>
                  <a:gd name="T32" fmla="*/ 938 w 98"/>
                  <a:gd name="T33" fmla="*/ 3489 h 28"/>
                  <a:gd name="T34" fmla="*/ 1461 w 98"/>
                  <a:gd name="T35" fmla="*/ 3152 h 28"/>
                  <a:gd name="T36" fmla="*/ 1832 w 98"/>
                  <a:gd name="T37" fmla="*/ 3152 h 28"/>
                  <a:gd name="T38" fmla="*/ 1999 w 98"/>
                  <a:gd name="T39" fmla="*/ 3152 h 28"/>
                  <a:gd name="T40" fmla="*/ 3655 w 98"/>
                  <a:gd name="T41" fmla="*/ 0 h 2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28">
                    <a:moveTo>
                      <a:pt x="93" y="0"/>
                    </a:moveTo>
                    <a:lnTo>
                      <a:pt x="95" y="2"/>
                    </a:lnTo>
                    <a:lnTo>
                      <a:pt x="96" y="5"/>
                    </a:lnTo>
                    <a:lnTo>
                      <a:pt x="98" y="11"/>
                    </a:lnTo>
                    <a:lnTo>
                      <a:pt x="95" y="19"/>
                    </a:lnTo>
                    <a:lnTo>
                      <a:pt x="90" y="23"/>
                    </a:lnTo>
                    <a:lnTo>
                      <a:pt x="89" y="26"/>
                    </a:lnTo>
                    <a:lnTo>
                      <a:pt x="87" y="28"/>
                    </a:lnTo>
                    <a:lnTo>
                      <a:pt x="65" y="22"/>
                    </a:lnTo>
                    <a:lnTo>
                      <a:pt x="45" y="28"/>
                    </a:lnTo>
                    <a:lnTo>
                      <a:pt x="1" y="28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0" y="14"/>
                    </a:lnTo>
                    <a:lnTo>
                      <a:pt x="24" y="9"/>
                    </a:lnTo>
                    <a:lnTo>
                      <a:pt x="37" y="8"/>
                    </a:lnTo>
                    <a:lnTo>
                      <a:pt x="47" y="8"/>
                    </a:lnTo>
                    <a:lnTo>
                      <a:pt x="51" y="8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6" name="Freeform 34">
                <a:extLst>
                  <a:ext uri="{FF2B5EF4-FFF2-40B4-BE49-F238E27FC236}">
                    <a16:creationId xmlns:a16="http://schemas.microsoft.com/office/drawing/2014/main" id="{EA9FA6E2-9127-7602-F80C-16C84F05E9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7" y="2648"/>
                <a:ext cx="204" cy="144"/>
              </a:xfrm>
              <a:custGeom>
                <a:avLst/>
                <a:gdLst>
                  <a:gd name="T0" fmla="*/ 1801 w 129"/>
                  <a:gd name="T1" fmla="*/ 722 h 68"/>
                  <a:gd name="T2" fmla="*/ 1831 w 129"/>
                  <a:gd name="T3" fmla="*/ 0 h 68"/>
                  <a:gd name="T4" fmla="*/ 1958 w 129"/>
                  <a:gd name="T5" fmla="*/ 0 h 68"/>
                  <a:gd name="T6" fmla="*/ 2159 w 129"/>
                  <a:gd name="T7" fmla="*/ 722 h 68"/>
                  <a:gd name="T8" fmla="*/ 2293 w 129"/>
                  <a:gd name="T9" fmla="*/ 3238 h 68"/>
                  <a:gd name="T10" fmla="*/ 2421 w 129"/>
                  <a:gd name="T11" fmla="*/ 4767 h 68"/>
                  <a:gd name="T12" fmla="*/ 2668 w 129"/>
                  <a:gd name="T13" fmla="*/ 6135 h 68"/>
                  <a:gd name="T14" fmla="*/ 2967 w 129"/>
                  <a:gd name="T15" fmla="*/ 8005 h 68"/>
                  <a:gd name="T16" fmla="*/ 3236 w 129"/>
                  <a:gd name="T17" fmla="*/ 9754 h 68"/>
                  <a:gd name="T18" fmla="*/ 3571 w 129"/>
                  <a:gd name="T19" fmla="*/ 10902 h 68"/>
                  <a:gd name="T20" fmla="*/ 3789 w 129"/>
                  <a:gd name="T21" fmla="*/ 12270 h 68"/>
                  <a:gd name="T22" fmla="*/ 4034 w 129"/>
                  <a:gd name="T23" fmla="*/ 13333 h 68"/>
                  <a:gd name="T24" fmla="*/ 4164 w 129"/>
                  <a:gd name="T25" fmla="*/ 14140 h 68"/>
                  <a:gd name="T26" fmla="*/ 4354 w 129"/>
                  <a:gd name="T27" fmla="*/ 15243 h 68"/>
                  <a:gd name="T28" fmla="*/ 4692 w 129"/>
                  <a:gd name="T29" fmla="*/ 17759 h 68"/>
                  <a:gd name="T30" fmla="*/ 4972 w 129"/>
                  <a:gd name="T31" fmla="*/ 21378 h 68"/>
                  <a:gd name="T32" fmla="*/ 5054 w 129"/>
                  <a:gd name="T33" fmla="*/ 24997 h 68"/>
                  <a:gd name="T34" fmla="*/ 4926 w 129"/>
                  <a:gd name="T35" fmla="*/ 26324 h 68"/>
                  <a:gd name="T36" fmla="*/ 4692 w 129"/>
                  <a:gd name="T37" fmla="*/ 27512 h 68"/>
                  <a:gd name="T38" fmla="*/ 4387 w 129"/>
                  <a:gd name="T39" fmla="*/ 27512 h 68"/>
                  <a:gd name="T40" fmla="*/ 4034 w 129"/>
                  <a:gd name="T41" fmla="*/ 27512 h 68"/>
                  <a:gd name="T42" fmla="*/ 3689 w 129"/>
                  <a:gd name="T43" fmla="*/ 27131 h 68"/>
                  <a:gd name="T44" fmla="*/ 3367 w 129"/>
                  <a:gd name="T45" fmla="*/ 27131 h 68"/>
                  <a:gd name="T46" fmla="*/ 3144 w 129"/>
                  <a:gd name="T47" fmla="*/ 26324 h 68"/>
                  <a:gd name="T48" fmla="*/ 3096 w 129"/>
                  <a:gd name="T49" fmla="*/ 26324 h 68"/>
                  <a:gd name="T50" fmla="*/ 2040 w 129"/>
                  <a:gd name="T51" fmla="*/ 22184 h 68"/>
                  <a:gd name="T52" fmla="*/ 1958 w 129"/>
                  <a:gd name="T53" fmla="*/ 22184 h 68"/>
                  <a:gd name="T54" fmla="*/ 1801 w 129"/>
                  <a:gd name="T55" fmla="*/ 21378 h 68"/>
                  <a:gd name="T56" fmla="*/ 1483 w 129"/>
                  <a:gd name="T57" fmla="*/ 20996 h 68"/>
                  <a:gd name="T58" fmla="*/ 1205 w 129"/>
                  <a:gd name="T59" fmla="*/ 19849 h 68"/>
                  <a:gd name="T60" fmla="*/ 816 w 129"/>
                  <a:gd name="T61" fmla="*/ 19127 h 68"/>
                  <a:gd name="T62" fmla="*/ 546 w 129"/>
                  <a:gd name="T63" fmla="*/ 17759 h 68"/>
                  <a:gd name="T64" fmla="*/ 326 w 129"/>
                  <a:gd name="T65" fmla="*/ 16611 h 68"/>
                  <a:gd name="T66" fmla="*/ 130 w 129"/>
                  <a:gd name="T67" fmla="*/ 15243 h 68"/>
                  <a:gd name="T68" fmla="*/ 82 w 129"/>
                  <a:gd name="T69" fmla="*/ 13333 h 68"/>
                  <a:gd name="T70" fmla="*/ 0 w 129"/>
                  <a:gd name="T71" fmla="*/ 10902 h 68"/>
                  <a:gd name="T72" fmla="*/ 82 w 129"/>
                  <a:gd name="T73" fmla="*/ 8386 h 68"/>
                  <a:gd name="T74" fmla="*/ 82 w 129"/>
                  <a:gd name="T75" fmla="*/ 7198 h 68"/>
                  <a:gd name="T76" fmla="*/ 326 w 129"/>
                  <a:gd name="T77" fmla="*/ 6857 h 68"/>
                  <a:gd name="T78" fmla="*/ 890 w 129"/>
                  <a:gd name="T79" fmla="*/ 4767 h 68"/>
                  <a:gd name="T80" fmla="*/ 1483 w 129"/>
                  <a:gd name="T81" fmla="*/ 2516 h 68"/>
                  <a:gd name="T82" fmla="*/ 1801 w 129"/>
                  <a:gd name="T83" fmla="*/ 722 h 6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29" h="68">
                    <a:moveTo>
                      <a:pt x="46" y="2"/>
                    </a:moveTo>
                    <a:lnTo>
                      <a:pt x="47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59" y="8"/>
                    </a:lnTo>
                    <a:lnTo>
                      <a:pt x="62" y="12"/>
                    </a:lnTo>
                    <a:lnTo>
                      <a:pt x="68" y="15"/>
                    </a:lnTo>
                    <a:lnTo>
                      <a:pt x="76" y="20"/>
                    </a:lnTo>
                    <a:lnTo>
                      <a:pt x="83" y="24"/>
                    </a:lnTo>
                    <a:lnTo>
                      <a:pt x="91" y="27"/>
                    </a:lnTo>
                    <a:lnTo>
                      <a:pt x="97" y="30"/>
                    </a:lnTo>
                    <a:lnTo>
                      <a:pt x="103" y="33"/>
                    </a:lnTo>
                    <a:lnTo>
                      <a:pt x="106" y="35"/>
                    </a:lnTo>
                    <a:lnTo>
                      <a:pt x="111" y="38"/>
                    </a:lnTo>
                    <a:lnTo>
                      <a:pt x="120" y="44"/>
                    </a:lnTo>
                    <a:lnTo>
                      <a:pt x="127" y="53"/>
                    </a:lnTo>
                    <a:lnTo>
                      <a:pt x="129" y="62"/>
                    </a:lnTo>
                    <a:lnTo>
                      <a:pt x="126" y="65"/>
                    </a:lnTo>
                    <a:lnTo>
                      <a:pt x="120" y="68"/>
                    </a:lnTo>
                    <a:lnTo>
                      <a:pt x="112" y="68"/>
                    </a:lnTo>
                    <a:lnTo>
                      <a:pt x="103" y="68"/>
                    </a:lnTo>
                    <a:lnTo>
                      <a:pt x="94" y="67"/>
                    </a:lnTo>
                    <a:lnTo>
                      <a:pt x="86" y="67"/>
                    </a:lnTo>
                    <a:lnTo>
                      <a:pt x="80" y="65"/>
                    </a:lnTo>
                    <a:lnTo>
                      <a:pt x="79" y="65"/>
                    </a:lnTo>
                    <a:lnTo>
                      <a:pt x="52" y="55"/>
                    </a:lnTo>
                    <a:lnTo>
                      <a:pt x="50" y="55"/>
                    </a:lnTo>
                    <a:lnTo>
                      <a:pt x="46" y="53"/>
                    </a:lnTo>
                    <a:lnTo>
                      <a:pt x="38" y="52"/>
                    </a:lnTo>
                    <a:lnTo>
                      <a:pt x="31" y="49"/>
                    </a:lnTo>
                    <a:lnTo>
                      <a:pt x="21" y="47"/>
                    </a:lnTo>
                    <a:lnTo>
                      <a:pt x="14" y="44"/>
                    </a:lnTo>
                    <a:lnTo>
                      <a:pt x="8" y="41"/>
                    </a:lnTo>
                    <a:lnTo>
                      <a:pt x="3" y="38"/>
                    </a:lnTo>
                    <a:lnTo>
                      <a:pt x="2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8" y="17"/>
                    </a:lnTo>
                    <a:lnTo>
                      <a:pt x="23" y="12"/>
                    </a:lnTo>
                    <a:lnTo>
                      <a:pt x="38" y="6"/>
                    </a:ln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D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7" name="Freeform 35">
                <a:extLst>
                  <a:ext uri="{FF2B5EF4-FFF2-40B4-BE49-F238E27FC236}">
                    <a16:creationId xmlns:a16="http://schemas.microsoft.com/office/drawing/2014/main" id="{F9928692-29A7-D9D0-8E44-CD1517FC9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7" y="2648"/>
                <a:ext cx="204" cy="144"/>
              </a:xfrm>
              <a:custGeom>
                <a:avLst/>
                <a:gdLst>
                  <a:gd name="T0" fmla="*/ 1801 w 129"/>
                  <a:gd name="T1" fmla="*/ 722 h 68"/>
                  <a:gd name="T2" fmla="*/ 1801 w 129"/>
                  <a:gd name="T3" fmla="*/ 722 h 68"/>
                  <a:gd name="T4" fmla="*/ 1831 w 129"/>
                  <a:gd name="T5" fmla="*/ 0 h 68"/>
                  <a:gd name="T6" fmla="*/ 1958 w 129"/>
                  <a:gd name="T7" fmla="*/ 0 h 68"/>
                  <a:gd name="T8" fmla="*/ 2159 w 129"/>
                  <a:gd name="T9" fmla="*/ 722 h 68"/>
                  <a:gd name="T10" fmla="*/ 2293 w 129"/>
                  <a:gd name="T11" fmla="*/ 3238 h 68"/>
                  <a:gd name="T12" fmla="*/ 2293 w 129"/>
                  <a:gd name="T13" fmla="*/ 3238 h 68"/>
                  <a:gd name="T14" fmla="*/ 2421 w 129"/>
                  <a:gd name="T15" fmla="*/ 4767 h 68"/>
                  <a:gd name="T16" fmla="*/ 2668 w 129"/>
                  <a:gd name="T17" fmla="*/ 6135 h 68"/>
                  <a:gd name="T18" fmla="*/ 2967 w 129"/>
                  <a:gd name="T19" fmla="*/ 8005 h 68"/>
                  <a:gd name="T20" fmla="*/ 3236 w 129"/>
                  <a:gd name="T21" fmla="*/ 9754 h 68"/>
                  <a:gd name="T22" fmla="*/ 3571 w 129"/>
                  <a:gd name="T23" fmla="*/ 10902 h 68"/>
                  <a:gd name="T24" fmla="*/ 3789 w 129"/>
                  <a:gd name="T25" fmla="*/ 12270 h 68"/>
                  <a:gd name="T26" fmla="*/ 4034 w 129"/>
                  <a:gd name="T27" fmla="*/ 13333 h 68"/>
                  <a:gd name="T28" fmla="*/ 4164 w 129"/>
                  <a:gd name="T29" fmla="*/ 14140 h 68"/>
                  <a:gd name="T30" fmla="*/ 4164 w 129"/>
                  <a:gd name="T31" fmla="*/ 14140 h 68"/>
                  <a:gd name="T32" fmla="*/ 4354 w 129"/>
                  <a:gd name="T33" fmla="*/ 15243 h 68"/>
                  <a:gd name="T34" fmla="*/ 4692 w 129"/>
                  <a:gd name="T35" fmla="*/ 17759 h 68"/>
                  <a:gd name="T36" fmla="*/ 4972 w 129"/>
                  <a:gd name="T37" fmla="*/ 21378 h 68"/>
                  <a:gd name="T38" fmla="*/ 5054 w 129"/>
                  <a:gd name="T39" fmla="*/ 24997 h 68"/>
                  <a:gd name="T40" fmla="*/ 5054 w 129"/>
                  <a:gd name="T41" fmla="*/ 24997 h 68"/>
                  <a:gd name="T42" fmla="*/ 4926 w 129"/>
                  <a:gd name="T43" fmla="*/ 26324 h 68"/>
                  <a:gd name="T44" fmla="*/ 4692 w 129"/>
                  <a:gd name="T45" fmla="*/ 27512 h 68"/>
                  <a:gd name="T46" fmla="*/ 4387 w 129"/>
                  <a:gd name="T47" fmla="*/ 27512 h 68"/>
                  <a:gd name="T48" fmla="*/ 4034 w 129"/>
                  <a:gd name="T49" fmla="*/ 27512 h 68"/>
                  <a:gd name="T50" fmla="*/ 3689 w 129"/>
                  <a:gd name="T51" fmla="*/ 27131 h 68"/>
                  <a:gd name="T52" fmla="*/ 3367 w 129"/>
                  <a:gd name="T53" fmla="*/ 27131 h 68"/>
                  <a:gd name="T54" fmla="*/ 3144 w 129"/>
                  <a:gd name="T55" fmla="*/ 26324 h 68"/>
                  <a:gd name="T56" fmla="*/ 3096 w 129"/>
                  <a:gd name="T57" fmla="*/ 26324 h 68"/>
                  <a:gd name="T58" fmla="*/ 2040 w 129"/>
                  <a:gd name="T59" fmla="*/ 22184 h 68"/>
                  <a:gd name="T60" fmla="*/ 2040 w 129"/>
                  <a:gd name="T61" fmla="*/ 22184 h 68"/>
                  <a:gd name="T62" fmla="*/ 1958 w 129"/>
                  <a:gd name="T63" fmla="*/ 22184 h 68"/>
                  <a:gd name="T64" fmla="*/ 1801 w 129"/>
                  <a:gd name="T65" fmla="*/ 21378 h 68"/>
                  <a:gd name="T66" fmla="*/ 1483 w 129"/>
                  <a:gd name="T67" fmla="*/ 20996 h 68"/>
                  <a:gd name="T68" fmla="*/ 1205 w 129"/>
                  <a:gd name="T69" fmla="*/ 19849 h 68"/>
                  <a:gd name="T70" fmla="*/ 816 w 129"/>
                  <a:gd name="T71" fmla="*/ 19127 h 68"/>
                  <a:gd name="T72" fmla="*/ 546 w 129"/>
                  <a:gd name="T73" fmla="*/ 17759 h 68"/>
                  <a:gd name="T74" fmla="*/ 326 w 129"/>
                  <a:gd name="T75" fmla="*/ 16611 h 68"/>
                  <a:gd name="T76" fmla="*/ 130 w 129"/>
                  <a:gd name="T77" fmla="*/ 15243 h 68"/>
                  <a:gd name="T78" fmla="*/ 130 w 129"/>
                  <a:gd name="T79" fmla="*/ 15243 h 68"/>
                  <a:gd name="T80" fmla="*/ 82 w 129"/>
                  <a:gd name="T81" fmla="*/ 13333 h 68"/>
                  <a:gd name="T82" fmla="*/ 0 w 129"/>
                  <a:gd name="T83" fmla="*/ 10902 h 68"/>
                  <a:gd name="T84" fmla="*/ 82 w 129"/>
                  <a:gd name="T85" fmla="*/ 8386 h 68"/>
                  <a:gd name="T86" fmla="*/ 82 w 129"/>
                  <a:gd name="T87" fmla="*/ 7198 h 68"/>
                  <a:gd name="T88" fmla="*/ 82 w 129"/>
                  <a:gd name="T89" fmla="*/ 7198 h 68"/>
                  <a:gd name="T90" fmla="*/ 326 w 129"/>
                  <a:gd name="T91" fmla="*/ 6857 h 68"/>
                  <a:gd name="T92" fmla="*/ 890 w 129"/>
                  <a:gd name="T93" fmla="*/ 4767 h 68"/>
                  <a:gd name="T94" fmla="*/ 1483 w 129"/>
                  <a:gd name="T95" fmla="*/ 2516 h 68"/>
                  <a:gd name="T96" fmla="*/ 1801 w 129"/>
                  <a:gd name="T97" fmla="*/ 722 h 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29" h="68">
                    <a:moveTo>
                      <a:pt x="46" y="2"/>
                    </a:moveTo>
                    <a:lnTo>
                      <a:pt x="46" y="2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59" y="8"/>
                    </a:lnTo>
                    <a:lnTo>
                      <a:pt x="62" y="12"/>
                    </a:lnTo>
                    <a:lnTo>
                      <a:pt x="68" y="15"/>
                    </a:lnTo>
                    <a:lnTo>
                      <a:pt x="76" y="20"/>
                    </a:lnTo>
                    <a:lnTo>
                      <a:pt x="83" y="24"/>
                    </a:lnTo>
                    <a:lnTo>
                      <a:pt x="91" y="27"/>
                    </a:lnTo>
                    <a:lnTo>
                      <a:pt x="97" y="30"/>
                    </a:lnTo>
                    <a:lnTo>
                      <a:pt x="103" y="33"/>
                    </a:lnTo>
                    <a:lnTo>
                      <a:pt x="106" y="35"/>
                    </a:lnTo>
                    <a:lnTo>
                      <a:pt x="111" y="38"/>
                    </a:lnTo>
                    <a:lnTo>
                      <a:pt x="120" y="44"/>
                    </a:lnTo>
                    <a:lnTo>
                      <a:pt x="127" y="53"/>
                    </a:lnTo>
                    <a:lnTo>
                      <a:pt x="129" y="62"/>
                    </a:lnTo>
                    <a:lnTo>
                      <a:pt x="126" y="65"/>
                    </a:lnTo>
                    <a:lnTo>
                      <a:pt x="120" y="68"/>
                    </a:lnTo>
                    <a:lnTo>
                      <a:pt x="112" y="68"/>
                    </a:lnTo>
                    <a:lnTo>
                      <a:pt x="103" y="68"/>
                    </a:lnTo>
                    <a:lnTo>
                      <a:pt x="94" y="67"/>
                    </a:lnTo>
                    <a:lnTo>
                      <a:pt x="86" y="67"/>
                    </a:lnTo>
                    <a:lnTo>
                      <a:pt x="80" y="65"/>
                    </a:lnTo>
                    <a:lnTo>
                      <a:pt x="79" y="65"/>
                    </a:lnTo>
                    <a:lnTo>
                      <a:pt x="52" y="55"/>
                    </a:lnTo>
                    <a:lnTo>
                      <a:pt x="50" y="55"/>
                    </a:lnTo>
                    <a:lnTo>
                      <a:pt x="46" y="53"/>
                    </a:lnTo>
                    <a:lnTo>
                      <a:pt x="38" y="52"/>
                    </a:lnTo>
                    <a:lnTo>
                      <a:pt x="31" y="49"/>
                    </a:lnTo>
                    <a:lnTo>
                      <a:pt x="21" y="47"/>
                    </a:lnTo>
                    <a:lnTo>
                      <a:pt x="14" y="44"/>
                    </a:lnTo>
                    <a:lnTo>
                      <a:pt x="8" y="41"/>
                    </a:lnTo>
                    <a:lnTo>
                      <a:pt x="3" y="38"/>
                    </a:lnTo>
                    <a:lnTo>
                      <a:pt x="2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8" y="17"/>
                    </a:lnTo>
                    <a:lnTo>
                      <a:pt x="23" y="12"/>
                    </a:lnTo>
                    <a:lnTo>
                      <a:pt x="38" y="6"/>
                    </a:lnTo>
                    <a:lnTo>
                      <a:pt x="46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8" name="Freeform 36">
                <a:extLst>
                  <a:ext uri="{FF2B5EF4-FFF2-40B4-BE49-F238E27FC236}">
                    <a16:creationId xmlns:a16="http://schemas.microsoft.com/office/drawing/2014/main" id="{BB386E11-FBAC-2939-78CD-16B344586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2" y="2705"/>
                <a:ext cx="93" cy="72"/>
              </a:xfrm>
              <a:custGeom>
                <a:avLst/>
                <a:gdLst>
                  <a:gd name="T0" fmla="*/ 876 w 59"/>
                  <a:gd name="T1" fmla="*/ 722 h 34"/>
                  <a:gd name="T2" fmla="*/ 876 w 59"/>
                  <a:gd name="T3" fmla="*/ 722 h 34"/>
                  <a:gd name="T4" fmla="*/ 924 w 59"/>
                  <a:gd name="T5" fmla="*/ 0 h 34"/>
                  <a:gd name="T6" fmla="*/ 995 w 59"/>
                  <a:gd name="T7" fmla="*/ 722 h 34"/>
                  <a:gd name="T8" fmla="*/ 1116 w 59"/>
                  <a:gd name="T9" fmla="*/ 2090 h 34"/>
                  <a:gd name="T10" fmla="*/ 1252 w 59"/>
                  <a:gd name="T11" fmla="*/ 3619 h 34"/>
                  <a:gd name="T12" fmla="*/ 1469 w 59"/>
                  <a:gd name="T13" fmla="*/ 5328 h 34"/>
                  <a:gd name="T14" fmla="*/ 1724 w 59"/>
                  <a:gd name="T15" fmla="*/ 6476 h 34"/>
                  <a:gd name="T16" fmla="*/ 1841 w 59"/>
                  <a:gd name="T17" fmla="*/ 7664 h 34"/>
                  <a:gd name="T18" fmla="*/ 1973 w 59"/>
                  <a:gd name="T19" fmla="*/ 8005 h 34"/>
                  <a:gd name="T20" fmla="*/ 2130 w 59"/>
                  <a:gd name="T21" fmla="*/ 9032 h 34"/>
                  <a:gd name="T22" fmla="*/ 2260 w 59"/>
                  <a:gd name="T23" fmla="*/ 10476 h 34"/>
                  <a:gd name="T24" fmla="*/ 2260 w 59"/>
                  <a:gd name="T25" fmla="*/ 12611 h 34"/>
                  <a:gd name="T26" fmla="*/ 2130 w 59"/>
                  <a:gd name="T27" fmla="*/ 12992 h 34"/>
                  <a:gd name="T28" fmla="*/ 1841 w 59"/>
                  <a:gd name="T29" fmla="*/ 13714 h 34"/>
                  <a:gd name="T30" fmla="*/ 1568 w 59"/>
                  <a:gd name="T31" fmla="*/ 12992 h 34"/>
                  <a:gd name="T32" fmla="*/ 1456 w 59"/>
                  <a:gd name="T33" fmla="*/ 12992 h 34"/>
                  <a:gd name="T34" fmla="*/ 924 w 59"/>
                  <a:gd name="T35" fmla="*/ 11283 h 34"/>
                  <a:gd name="T36" fmla="*/ 794 w 59"/>
                  <a:gd name="T37" fmla="*/ 10476 h 34"/>
                  <a:gd name="T38" fmla="*/ 536 w 59"/>
                  <a:gd name="T39" fmla="*/ 10095 h 34"/>
                  <a:gd name="T40" fmla="*/ 216 w 59"/>
                  <a:gd name="T41" fmla="*/ 9032 h 34"/>
                  <a:gd name="T42" fmla="*/ 79 w 59"/>
                  <a:gd name="T43" fmla="*/ 7664 h 34"/>
                  <a:gd name="T44" fmla="*/ 0 w 59"/>
                  <a:gd name="T45" fmla="*/ 6857 h 34"/>
                  <a:gd name="T46" fmla="*/ 0 w 59"/>
                  <a:gd name="T47" fmla="*/ 5328 h 34"/>
                  <a:gd name="T48" fmla="*/ 79 w 59"/>
                  <a:gd name="T49" fmla="*/ 3619 h 34"/>
                  <a:gd name="T50" fmla="*/ 79 w 59"/>
                  <a:gd name="T51" fmla="*/ 3238 h 34"/>
                  <a:gd name="T52" fmla="*/ 197 w 59"/>
                  <a:gd name="T53" fmla="*/ 3238 h 34"/>
                  <a:gd name="T54" fmla="*/ 457 w 59"/>
                  <a:gd name="T55" fmla="*/ 2516 h 34"/>
                  <a:gd name="T56" fmla="*/ 673 w 59"/>
                  <a:gd name="T57" fmla="*/ 1188 h 34"/>
                  <a:gd name="T58" fmla="*/ 876 w 59"/>
                  <a:gd name="T59" fmla="*/ 722 h 3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9" h="34">
                    <a:moveTo>
                      <a:pt x="23" y="2"/>
                    </a:moveTo>
                    <a:lnTo>
                      <a:pt x="23" y="2"/>
                    </a:lnTo>
                    <a:lnTo>
                      <a:pt x="24" y="0"/>
                    </a:lnTo>
                    <a:lnTo>
                      <a:pt x="26" y="2"/>
                    </a:lnTo>
                    <a:lnTo>
                      <a:pt x="29" y="5"/>
                    </a:lnTo>
                    <a:lnTo>
                      <a:pt x="33" y="9"/>
                    </a:lnTo>
                    <a:lnTo>
                      <a:pt x="39" y="13"/>
                    </a:lnTo>
                    <a:lnTo>
                      <a:pt x="45" y="16"/>
                    </a:lnTo>
                    <a:lnTo>
                      <a:pt x="48" y="19"/>
                    </a:lnTo>
                    <a:lnTo>
                      <a:pt x="52" y="20"/>
                    </a:lnTo>
                    <a:lnTo>
                      <a:pt x="56" y="22"/>
                    </a:lnTo>
                    <a:lnTo>
                      <a:pt x="59" y="26"/>
                    </a:lnTo>
                    <a:lnTo>
                      <a:pt x="59" y="31"/>
                    </a:lnTo>
                    <a:lnTo>
                      <a:pt x="56" y="32"/>
                    </a:lnTo>
                    <a:lnTo>
                      <a:pt x="48" y="34"/>
                    </a:lnTo>
                    <a:lnTo>
                      <a:pt x="41" y="32"/>
                    </a:lnTo>
                    <a:lnTo>
                      <a:pt x="38" y="32"/>
                    </a:lnTo>
                    <a:lnTo>
                      <a:pt x="24" y="28"/>
                    </a:lnTo>
                    <a:lnTo>
                      <a:pt x="21" y="26"/>
                    </a:lnTo>
                    <a:lnTo>
                      <a:pt x="14" y="25"/>
                    </a:lnTo>
                    <a:lnTo>
                      <a:pt x="6" y="22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5" y="8"/>
                    </a:lnTo>
                    <a:lnTo>
                      <a:pt x="12" y="6"/>
                    </a:lnTo>
                    <a:lnTo>
                      <a:pt x="18" y="3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F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9" name="Freeform 37">
                <a:extLst>
                  <a:ext uri="{FF2B5EF4-FFF2-40B4-BE49-F238E27FC236}">
                    <a16:creationId xmlns:a16="http://schemas.microsoft.com/office/drawing/2014/main" id="{0FE54DB5-F4F8-667A-1F0B-4598045B85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2218"/>
                <a:ext cx="356" cy="268"/>
              </a:xfrm>
              <a:custGeom>
                <a:avLst/>
                <a:gdLst>
                  <a:gd name="T0" fmla="*/ 8837 w 225"/>
                  <a:gd name="T1" fmla="*/ 49973 h 127"/>
                  <a:gd name="T2" fmla="*/ 8091 w 225"/>
                  <a:gd name="T3" fmla="*/ 18467 h 127"/>
                  <a:gd name="T4" fmla="*/ 3370 w 225"/>
                  <a:gd name="T5" fmla="*/ 14932 h 127"/>
                  <a:gd name="T6" fmla="*/ 2214 w 225"/>
                  <a:gd name="T7" fmla="*/ 2378 h 127"/>
                  <a:gd name="T8" fmla="*/ 2163 w 225"/>
                  <a:gd name="T9" fmla="*/ 2378 h 127"/>
                  <a:gd name="T10" fmla="*/ 1960 w 225"/>
                  <a:gd name="T11" fmla="*/ 2038 h 127"/>
                  <a:gd name="T12" fmla="*/ 1742 w 225"/>
                  <a:gd name="T13" fmla="*/ 1127 h 127"/>
                  <a:gd name="T14" fmla="*/ 1410 w 225"/>
                  <a:gd name="T15" fmla="*/ 713 h 127"/>
                  <a:gd name="T16" fmla="*/ 1152 w 225"/>
                  <a:gd name="T17" fmla="*/ 0 h 127"/>
                  <a:gd name="T18" fmla="*/ 816 w 225"/>
                  <a:gd name="T19" fmla="*/ 0 h 127"/>
                  <a:gd name="T20" fmla="*/ 593 w 225"/>
                  <a:gd name="T21" fmla="*/ 0 h 127"/>
                  <a:gd name="T22" fmla="*/ 429 w 225"/>
                  <a:gd name="T23" fmla="*/ 0 h 127"/>
                  <a:gd name="T24" fmla="*/ 218 w 225"/>
                  <a:gd name="T25" fmla="*/ 1127 h 127"/>
                  <a:gd name="T26" fmla="*/ 82 w 225"/>
                  <a:gd name="T27" fmla="*/ 2378 h 127"/>
                  <a:gd name="T28" fmla="*/ 0 w 225"/>
                  <a:gd name="T29" fmla="*/ 4301 h 127"/>
                  <a:gd name="T30" fmla="*/ 0 w 225"/>
                  <a:gd name="T31" fmla="*/ 6702 h 127"/>
                  <a:gd name="T32" fmla="*/ 130 w 225"/>
                  <a:gd name="T33" fmla="*/ 9538 h 127"/>
                  <a:gd name="T34" fmla="*/ 218 w 225"/>
                  <a:gd name="T35" fmla="*/ 11378 h 127"/>
                  <a:gd name="T36" fmla="*/ 345 w 225"/>
                  <a:gd name="T37" fmla="*/ 12630 h 127"/>
                  <a:gd name="T38" fmla="*/ 429 w 225"/>
                  <a:gd name="T39" fmla="*/ 13052 h 127"/>
                  <a:gd name="T40" fmla="*/ 345 w 225"/>
                  <a:gd name="T41" fmla="*/ 13765 h 127"/>
                  <a:gd name="T42" fmla="*/ 206 w 225"/>
                  <a:gd name="T43" fmla="*/ 14932 h 127"/>
                  <a:gd name="T44" fmla="*/ 130 w 225"/>
                  <a:gd name="T45" fmla="*/ 17327 h 127"/>
                  <a:gd name="T46" fmla="*/ 218 w 225"/>
                  <a:gd name="T47" fmla="*/ 20845 h 127"/>
                  <a:gd name="T48" fmla="*/ 679 w 225"/>
                  <a:gd name="T49" fmla="*/ 24350 h 127"/>
                  <a:gd name="T50" fmla="*/ 938 w 225"/>
                  <a:gd name="T51" fmla="*/ 26313 h 127"/>
                  <a:gd name="T52" fmla="*/ 1161 w 225"/>
                  <a:gd name="T53" fmla="*/ 27543 h 127"/>
                  <a:gd name="T54" fmla="*/ 1291 w 225"/>
                  <a:gd name="T55" fmla="*/ 27543 h 127"/>
                  <a:gd name="T56" fmla="*/ 1536 w 225"/>
                  <a:gd name="T57" fmla="*/ 27543 h 127"/>
                  <a:gd name="T58" fmla="*/ 2043 w 225"/>
                  <a:gd name="T59" fmla="*/ 28005 h 127"/>
                  <a:gd name="T60" fmla="*/ 2508 w 225"/>
                  <a:gd name="T61" fmla="*/ 28005 h 127"/>
                  <a:gd name="T62" fmla="*/ 2884 w 225"/>
                  <a:gd name="T63" fmla="*/ 27543 h 127"/>
                  <a:gd name="T64" fmla="*/ 3101 w 225"/>
                  <a:gd name="T65" fmla="*/ 27543 h 127"/>
                  <a:gd name="T66" fmla="*/ 3503 w 225"/>
                  <a:gd name="T67" fmla="*/ 28718 h 127"/>
                  <a:gd name="T68" fmla="*/ 4090 w 225"/>
                  <a:gd name="T69" fmla="*/ 29845 h 127"/>
                  <a:gd name="T70" fmla="*/ 4737 w 225"/>
                  <a:gd name="T71" fmla="*/ 31510 h 127"/>
                  <a:gd name="T72" fmla="*/ 5414 w 225"/>
                  <a:gd name="T73" fmla="*/ 33399 h 127"/>
                  <a:gd name="T74" fmla="*/ 5930 w 225"/>
                  <a:gd name="T75" fmla="*/ 35059 h 127"/>
                  <a:gd name="T76" fmla="*/ 6354 w 225"/>
                  <a:gd name="T77" fmla="*/ 36115 h 127"/>
                  <a:gd name="T78" fmla="*/ 6471 w 225"/>
                  <a:gd name="T79" fmla="*/ 36904 h 127"/>
                  <a:gd name="T80" fmla="*/ 8837 w 225"/>
                  <a:gd name="T81" fmla="*/ 49973 h 12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25" h="127">
                    <a:moveTo>
                      <a:pt x="225" y="127"/>
                    </a:moveTo>
                    <a:lnTo>
                      <a:pt x="206" y="47"/>
                    </a:lnTo>
                    <a:lnTo>
                      <a:pt x="86" y="38"/>
                    </a:lnTo>
                    <a:lnTo>
                      <a:pt x="56" y="6"/>
                    </a:lnTo>
                    <a:lnTo>
                      <a:pt x="55" y="6"/>
                    </a:lnTo>
                    <a:lnTo>
                      <a:pt x="50" y="5"/>
                    </a:lnTo>
                    <a:lnTo>
                      <a:pt x="44" y="3"/>
                    </a:lnTo>
                    <a:lnTo>
                      <a:pt x="36" y="2"/>
                    </a:lnTo>
                    <a:lnTo>
                      <a:pt x="29" y="0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2" y="6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3" y="24"/>
                    </a:lnTo>
                    <a:lnTo>
                      <a:pt x="6" y="29"/>
                    </a:lnTo>
                    <a:lnTo>
                      <a:pt x="9" y="32"/>
                    </a:lnTo>
                    <a:lnTo>
                      <a:pt x="11" y="33"/>
                    </a:lnTo>
                    <a:lnTo>
                      <a:pt x="9" y="35"/>
                    </a:lnTo>
                    <a:lnTo>
                      <a:pt x="5" y="38"/>
                    </a:lnTo>
                    <a:lnTo>
                      <a:pt x="3" y="44"/>
                    </a:lnTo>
                    <a:lnTo>
                      <a:pt x="6" y="53"/>
                    </a:lnTo>
                    <a:lnTo>
                      <a:pt x="17" y="62"/>
                    </a:lnTo>
                    <a:lnTo>
                      <a:pt x="24" y="67"/>
                    </a:lnTo>
                    <a:lnTo>
                      <a:pt x="30" y="70"/>
                    </a:lnTo>
                    <a:lnTo>
                      <a:pt x="33" y="70"/>
                    </a:lnTo>
                    <a:lnTo>
                      <a:pt x="39" y="70"/>
                    </a:lnTo>
                    <a:lnTo>
                      <a:pt x="52" y="71"/>
                    </a:lnTo>
                    <a:lnTo>
                      <a:pt x="64" y="71"/>
                    </a:lnTo>
                    <a:lnTo>
                      <a:pt x="73" y="70"/>
                    </a:lnTo>
                    <a:lnTo>
                      <a:pt x="79" y="70"/>
                    </a:lnTo>
                    <a:lnTo>
                      <a:pt x="89" y="73"/>
                    </a:lnTo>
                    <a:lnTo>
                      <a:pt x="104" y="76"/>
                    </a:lnTo>
                    <a:lnTo>
                      <a:pt x="121" y="80"/>
                    </a:lnTo>
                    <a:lnTo>
                      <a:pt x="138" y="85"/>
                    </a:lnTo>
                    <a:lnTo>
                      <a:pt x="151" y="89"/>
                    </a:lnTo>
                    <a:lnTo>
                      <a:pt x="162" y="92"/>
                    </a:lnTo>
                    <a:lnTo>
                      <a:pt x="165" y="94"/>
                    </a:lnTo>
                    <a:lnTo>
                      <a:pt x="225" y="127"/>
                    </a:lnTo>
                    <a:close/>
                  </a:path>
                </a:pathLst>
              </a:custGeom>
              <a:solidFill>
                <a:srgbClr val="757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0" name="Freeform 38">
                <a:extLst>
                  <a:ext uri="{FF2B5EF4-FFF2-40B4-BE49-F238E27FC236}">
                    <a16:creationId xmlns:a16="http://schemas.microsoft.com/office/drawing/2014/main" id="{0990A7FB-EF8F-355E-C097-0FA44DDAF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2218"/>
                <a:ext cx="356" cy="268"/>
              </a:xfrm>
              <a:custGeom>
                <a:avLst/>
                <a:gdLst>
                  <a:gd name="T0" fmla="*/ 8837 w 225"/>
                  <a:gd name="T1" fmla="*/ 49973 h 127"/>
                  <a:gd name="T2" fmla="*/ 8091 w 225"/>
                  <a:gd name="T3" fmla="*/ 18467 h 127"/>
                  <a:gd name="T4" fmla="*/ 3370 w 225"/>
                  <a:gd name="T5" fmla="*/ 14932 h 127"/>
                  <a:gd name="T6" fmla="*/ 2214 w 225"/>
                  <a:gd name="T7" fmla="*/ 2378 h 127"/>
                  <a:gd name="T8" fmla="*/ 2214 w 225"/>
                  <a:gd name="T9" fmla="*/ 2378 h 127"/>
                  <a:gd name="T10" fmla="*/ 2163 w 225"/>
                  <a:gd name="T11" fmla="*/ 2378 h 127"/>
                  <a:gd name="T12" fmla="*/ 1960 w 225"/>
                  <a:gd name="T13" fmla="*/ 2038 h 127"/>
                  <a:gd name="T14" fmla="*/ 1742 w 225"/>
                  <a:gd name="T15" fmla="*/ 1127 h 127"/>
                  <a:gd name="T16" fmla="*/ 1410 w 225"/>
                  <a:gd name="T17" fmla="*/ 713 h 127"/>
                  <a:gd name="T18" fmla="*/ 1152 w 225"/>
                  <a:gd name="T19" fmla="*/ 0 h 127"/>
                  <a:gd name="T20" fmla="*/ 816 w 225"/>
                  <a:gd name="T21" fmla="*/ 0 h 127"/>
                  <a:gd name="T22" fmla="*/ 593 w 225"/>
                  <a:gd name="T23" fmla="*/ 0 h 127"/>
                  <a:gd name="T24" fmla="*/ 429 w 225"/>
                  <a:gd name="T25" fmla="*/ 0 h 127"/>
                  <a:gd name="T26" fmla="*/ 429 w 225"/>
                  <a:gd name="T27" fmla="*/ 0 h 127"/>
                  <a:gd name="T28" fmla="*/ 218 w 225"/>
                  <a:gd name="T29" fmla="*/ 1127 h 127"/>
                  <a:gd name="T30" fmla="*/ 82 w 225"/>
                  <a:gd name="T31" fmla="*/ 2378 h 127"/>
                  <a:gd name="T32" fmla="*/ 0 w 225"/>
                  <a:gd name="T33" fmla="*/ 4301 h 127"/>
                  <a:gd name="T34" fmla="*/ 0 w 225"/>
                  <a:gd name="T35" fmla="*/ 6702 h 127"/>
                  <a:gd name="T36" fmla="*/ 0 w 225"/>
                  <a:gd name="T37" fmla="*/ 6702 h 127"/>
                  <a:gd name="T38" fmla="*/ 130 w 225"/>
                  <a:gd name="T39" fmla="*/ 9538 h 127"/>
                  <a:gd name="T40" fmla="*/ 218 w 225"/>
                  <a:gd name="T41" fmla="*/ 11378 h 127"/>
                  <a:gd name="T42" fmla="*/ 345 w 225"/>
                  <a:gd name="T43" fmla="*/ 12630 h 127"/>
                  <a:gd name="T44" fmla="*/ 429 w 225"/>
                  <a:gd name="T45" fmla="*/ 13052 h 127"/>
                  <a:gd name="T46" fmla="*/ 429 w 225"/>
                  <a:gd name="T47" fmla="*/ 13052 h 127"/>
                  <a:gd name="T48" fmla="*/ 345 w 225"/>
                  <a:gd name="T49" fmla="*/ 13765 h 127"/>
                  <a:gd name="T50" fmla="*/ 206 w 225"/>
                  <a:gd name="T51" fmla="*/ 14932 h 127"/>
                  <a:gd name="T52" fmla="*/ 130 w 225"/>
                  <a:gd name="T53" fmla="*/ 17327 h 127"/>
                  <a:gd name="T54" fmla="*/ 218 w 225"/>
                  <a:gd name="T55" fmla="*/ 20845 h 127"/>
                  <a:gd name="T56" fmla="*/ 218 w 225"/>
                  <a:gd name="T57" fmla="*/ 20845 h 127"/>
                  <a:gd name="T58" fmla="*/ 679 w 225"/>
                  <a:gd name="T59" fmla="*/ 24350 h 127"/>
                  <a:gd name="T60" fmla="*/ 938 w 225"/>
                  <a:gd name="T61" fmla="*/ 26313 h 127"/>
                  <a:gd name="T62" fmla="*/ 1161 w 225"/>
                  <a:gd name="T63" fmla="*/ 27543 h 127"/>
                  <a:gd name="T64" fmla="*/ 1291 w 225"/>
                  <a:gd name="T65" fmla="*/ 27543 h 127"/>
                  <a:gd name="T66" fmla="*/ 1291 w 225"/>
                  <a:gd name="T67" fmla="*/ 27543 h 127"/>
                  <a:gd name="T68" fmla="*/ 1536 w 225"/>
                  <a:gd name="T69" fmla="*/ 27543 h 127"/>
                  <a:gd name="T70" fmla="*/ 2043 w 225"/>
                  <a:gd name="T71" fmla="*/ 28005 h 127"/>
                  <a:gd name="T72" fmla="*/ 2508 w 225"/>
                  <a:gd name="T73" fmla="*/ 28005 h 127"/>
                  <a:gd name="T74" fmla="*/ 2884 w 225"/>
                  <a:gd name="T75" fmla="*/ 27543 h 127"/>
                  <a:gd name="T76" fmla="*/ 2884 w 225"/>
                  <a:gd name="T77" fmla="*/ 27543 h 127"/>
                  <a:gd name="T78" fmla="*/ 3101 w 225"/>
                  <a:gd name="T79" fmla="*/ 27543 h 127"/>
                  <a:gd name="T80" fmla="*/ 3503 w 225"/>
                  <a:gd name="T81" fmla="*/ 28718 h 127"/>
                  <a:gd name="T82" fmla="*/ 4090 w 225"/>
                  <a:gd name="T83" fmla="*/ 29845 h 127"/>
                  <a:gd name="T84" fmla="*/ 4737 w 225"/>
                  <a:gd name="T85" fmla="*/ 31510 h 127"/>
                  <a:gd name="T86" fmla="*/ 5414 w 225"/>
                  <a:gd name="T87" fmla="*/ 33399 h 127"/>
                  <a:gd name="T88" fmla="*/ 5930 w 225"/>
                  <a:gd name="T89" fmla="*/ 35059 h 127"/>
                  <a:gd name="T90" fmla="*/ 6354 w 225"/>
                  <a:gd name="T91" fmla="*/ 36115 h 127"/>
                  <a:gd name="T92" fmla="*/ 6471 w 225"/>
                  <a:gd name="T93" fmla="*/ 36904 h 127"/>
                  <a:gd name="T94" fmla="*/ 8837 w 225"/>
                  <a:gd name="T95" fmla="*/ 49973 h 12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25" h="127">
                    <a:moveTo>
                      <a:pt x="225" y="127"/>
                    </a:moveTo>
                    <a:lnTo>
                      <a:pt x="206" y="47"/>
                    </a:lnTo>
                    <a:lnTo>
                      <a:pt x="86" y="38"/>
                    </a:lnTo>
                    <a:lnTo>
                      <a:pt x="56" y="6"/>
                    </a:lnTo>
                    <a:lnTo>
                      <a:pt x="55" y="6"/>
                    </a:lnTo>
                    <a:lnTo>
                      <a:pt x="50" y="5"/>
                    </a:lnTo>
                    <a:lnTo>
                      <a:pt x="44" y="3"/>
                    </a:lnTo>
                    <a:lnTo>
                      <a:pt x="36" y="2"/>
                    </a:lnTo>
                    <a:lnTo>
                      <a:pt x="29" y="0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3"/>
                    </a:lnTo>
                    <a:lnTo>
                      <a:pt x="2" y="6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3" y="24"/>
                    </a:lnTo>
                    <a:lnTo>
                      <a:pt x="6" y="29"/>
                    </a:lnTo>
                    <a:lnTo>
                      <a:pt x="9" y="32"/>
                    </a:lnTo>
                    <a:lnTo>
                      <a:pt x="11" y="33"/>
                    </a:lnTo>
                    <a:lnTo>
                      <a:pt x="9" y="35"/>
                    </a:lnTo>
                    <a:lnTo>
                      <a:pt x="5" y="38"/>
                    </a:lnTo>
                    <a:lnTo>
                      <a:pt x="3" y="44"/>
                    </a:lnTo>
                    <a:lnTo>
                      <a:pt x="6" y="53"/>
                    </a:lnTo>
                    <a:lnTo>
                      <a:pt x="17" y="62"/>
                    </a:lnTo>
                    <a:lnTo>
                      <a:pt x="24" y="67"/>
                    </a:lnTo>
                    <a:lnTo>
                      <a:pt x="30" y="70"/>
                    </a:lnTo>
                    <a:lnTo>
                      <a:pt x="33" y="70"/>
                    </a:lnTo>
                    <a:lnTo>
                      <a:pt x="39" y="70"/>
                    </a:lnTo>
                    <a:lnTo>
                      <a:pt x="52" y="71"/>
                    </a:lnTo>
                    <a:lnTo>
                      <a:pt x="64" y="71"/>
                    </a:lnTo>
                    <a:lnTo>
                      <a:pt x="73" y="70"/>
                    </a:lnTo>
                    <a:lnTo>
                      <a:pt x="79" y="70"/>
                    </a:lnTo>
                    <a:lnTo>
                      <a:pt x="89" y="73"/>
                    </a:lnTo>
                    <a:lnTo>
                      <a:pt x="104" y="76"/>
                    </a:lnTo>
                    <a:lnTo>
                      <a:pt x="121" y="80"/>
                    </a:lnTo>
                    <a:lnTo>
                      <a:pt x="138" y="85"/>
                    </a:lnTo>
                    <a:lnTo>
                      <a:pt x="151" y="89"/>
                    </a:lnTo>
                    <a:lnTo>
                      <a:pt x="162" y="92"/>
                    </a:lnTo>
                    <a:lnTo>
                      <a:pt x="165" y="94"/>
                    </a:lnTo>
                    <a:lnTo>
                      <a:pt x="225" y="12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1" name="Freeform 39">
                <a:extLst>
                  <a:ext uri="{FF2B5EF4-FFF2-40B4-BE49-F238E27FC236}">
                    <a16:creationId xmlns:a16="http://schemas.microsoft.com/office/drawing/2014/main" id="{3CDCD9F0-9314-053F-AFF7-5AD5EFE64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2225"/>
                <a:ext cx="356" cy="246"/>
              </a:xfrm>
              <a:custGeom>
                <a:avLst/>
                <a:gdLst>
                  <a:gd name="T0" fmla="*/ 8837 w 225"/>
                  <a:gd name="T1" fmla="*/ 44654 h 117"/>
                  <a:gd name="T2" fmla="*/ 8699 w 225"/>
                  <a:gd name="T3" fmla="*/ 38164 h 117"/>
                  <a:gd name="T4" fmla="*/ 8484 w 225"/>
                  <a:gd name="T5" fmla="*/ 31267 h 117"/>
                  <a:gd name="T6" fmla="*/ 8319 w 225"/>
                  <a:gd name="T7" fmla="*/ 24531 h 117"/>
                  <a:gd name="T8" fmla="*/ 8091 w 225"/>
                  <a:gd name="T9" fmla="*/ 16928 h 117"/>
                  <a:gd name="T10" fmla="*/ 7495 w 225"/>
                  <a:gd name="T11" fmla="*/ 15986 h 117"/>
                  <a:gd name="T12" fmla="*/ 6870 w 225"/>
                  <a:gd name="T13" fmla="*/ 15654 h 117"/>
                  <a:gd name="T14" fmla="*/ 6278 w 225"/>
                  <a:gd name="T15" fmla="*/ 14871 h 117"/>
                  <a:gd name="T16" fmla="*/ 5791 w 225"/>
                  <a:gd name="T17" fmla="*/ 14871 h 117"/>
                  <a:gd name="T18" fmla="*/ 5198 w 225"/>
                  <a:gd name="T19" fmla="*/ 14499 h 117"/>
                  <a:gd name="T20" fmla="*/ 4600 w 225"/>
                  <a:gd name="T21" fmla="*/ 13793 h 117"/>
                  <a:gd name="T22" fmla="*/ 3968 w 225"/>
                  <a:gd name="T23" fmla="*/ 13488 h 117"/>
                  <a:gd name="T24" fmla="*/ 3370 w 225"/>
                  <a:gd name="T25" fmla="*/ 13488 h 117"/>
                  <a:gd name="T26" fmla="*/ 3101 w 225"/>
                  <a:gd name="T27" fmla="*/ 10353 h 117"/>
                  <a:gd name="T28" fmla="*/ 2777 w 225"/>
                  <a:gd name="T29" fmla="*/ 7603 h 117"/>
                  <a:gd name="T30" fmla="*/ 2508 w 225"/>
                  <a:gd name="T31" fmla="*/ 5261 h 117"/>
                  <a:gd name="T32" fmla="*/ 2214 w 225"/>
                  <a:gd name="T33" fmla="*/ 1972 h 117"/>
                  <a:gd name="T34" fmla="*/ 2163 w 225"/>
                  <a:gd name="T35" fmla="*/ 1972 h 117"/>
                  <a:gd name="T36" fmla="*/ 1960 w 225"/>
                  <a:gd name="T37" fmla="*/ 1114 h 117"/>
                  <a:gd name="T38" fmla="*/ 1742 w 225"/>
                  <a:gd name="T39" fmla="*/ 1114 h 117"/>
                  <a:gd name="T40" fmla="*/ 1410 w 225"/>
                  <a:gd name="T41" fmla="*/ 706 h 117"/>
                  <a:gd name="T42" fmla="*/ 1152 w 225"/>
                  <a:gd name="T43" fmla="*/ 706 h 117"/>
                  <a:gd name="T44" fmla="*/ 816 w 225"/>
                  <a:gd name="T45" fmla="*/ 0 h 117"/>
                  <a:gd name="T46" fmla="*/ 593 w 225"/>
                  <a:gd name="T47" fmla="*/ 706 h 117"/>
                  <a:gd name="T48" fmla="*/ 429 w 225"/>
                  <a:gd name="T49" fmla="*/ 1114 h 117"/>
                  <a:gd name="T50" fmla="*/ 218 w 225"/>
                  <a:gd name="T51" fmla="*/ 1972 h 117"/>
                  <a:gd name="T52" fmla="*/ 82 w 225"/>
                  <a:gd name="T53" fmla="*/ 2342 h 117"/>
                  <a:gd name="T54" fmla="*/ 0 w 225"/>
                  <a:gd name="T55" fmla="*/ 3457 h 117"/>
                  <a:gd name="T56" fmla="*/ 0 w 225"/>
                  <a:gd name="T57" fmla="*/ 5261 h 117"/>
                  <a:gd name="T58" fmla="*/ 130 w 225"/>
                  <a:gd name="T59" fmla="*/ 8051 h 117"/>
                  <a:gd name="T60" fmla="*/ 218 w 225"/>
                  <a:gd name="T61" fmla="*/ 10031 h 117"/>
                  <a:gd name="T62" fmla="*/ 345 w 225"/>
                  <a:gd name="T63" fmla="*/ 11062 h 117"/>
                  <a:gd name="T64" fmla="*/ 429 w 225"/>
                  <a:gd name="T65" fmla="*/ 11432 h 117"/>
                  <a:gd name="T66" fmla="*/ 345 w 225"/>
                  <a:gd name="T67" fmla="*/ 12157 h 117"/>
                  <a:gd name="T68" fmla="*/ 206 w 225"/>
                  <a:gd name="T69" fmla="*/ 12529 h 117"/>
                  <a:gd name="T70" fmla="*/ 130 w 225"/>
                  <a:gd name="T71" fmla="*/ 14871 h 117"/>
                  <a:gd name="T72" fmla="*/ 218 w 225"/>
                  <a:gd name="T73" fmla="*/ 17958 h 117"/>
                  <a:gd name="T74" fmla="*/ 679 w 225"/>
                  <a:gd name="T75" fmla="*/ 21396 h 117"/>
                  <a:gd name="T76" fmla="*/ 938 w 225"/>
                  <a:gd name="T77" fmla="*/ 23259 h 117"/>
                  <a:gd name="T78" fmla="*/ 1161 w 225"/>
                  <a:gd name="T79" fmla="*/ 24531 h 117"/>
                  <a:gd name="T80" fmla="*/ 1291 w 225"/>
                  <a:gd name="T81" fmla="*/ 24531 h 117"/>
                  <a:gd name="T82" fmla="*/ 1536 w 225"/>
                  <a:gd name="T83" fmla="*/ 24531 h 117"/>
                  <a:gd name="T84" fmla="*/ 2043 w 225"/>
                  <a:gd name="T85" fmla="*/ 24903 h 117"/>
                  <a:gd name="T86" fmla="*/ 2508 w 225"/>
                  <a:gd name="T87" fmla="*/ 24903 h 117"/>
                  <a:gd name="T88" fmla="*/ 2884 w 225"/>
                  <a:gd name="T89" fmla="*/ 24531 h 117"/>
                  <a:gd name="T90" fmla="*/ 3101 w 225"/>
                  <a:gd name="T91" fmla="*/ 24531 h 117"/>
                  <a:gd name="T92" fmla="*/ 3503 w 225"/>
                  <a:gd name="T93" fmla="*/ 24903 h 117"/>
                  <a:gd name="T94" fmla="*/ 4090 w 225"/>
                  <a:gd name="T95" fmla="*/ 26715 h 117"/>
                  <a:gd name="T96" fmla="*/ 4737 w 225"/>
                  <a:gd name="T97" fmla="*/ 28359 h 117"/>
                  <a:gd name="T98" fmla="*/ 5414 w 225"/>
                  <a:gd name="T99" fmla="*/ 30155 h 117"/>
                  <a:gd name="T100" fmla="*/ 5930 w 225"/>
                  <a:gd name="T101" fmla="*/ 31267 h 117"/>
                  <a:gd name="T102" fmla="*/ 6354 w 225"/>
                  <a:gd name="T103" fmla="*/ 32506 h 117"/>
                  <a:gd name="T104" fmla="*/ 6471 w 225"/>
                  <a:gd name="T105" fmla="*/ 32914 h 117"/>
                  <a:gd name="T106" fmla="*/ 6742 w 225"/>
                  <a:gd name="T107" fmla="*/ 34726 h 117"/>
                  <a:gd name="T108" fmla="*/ 7082 w 225"/>
                  <a:gd name="T109" fmla="*/ 35962 h 117"/>
                  <a:gd name="T110" fmla="*/ 7375 w 225"/>
                  <a:gd name="T111" fmla="*/ 37386 h 117"/>
                  <a:gd name="T112" fmla="*/ 7675 w 225"/>
                  <a:gd name="T113" fmla="*/ 38536 h 117"/>
                  <a:gd name="T114" fmla="*/ 7973 w 225"/>
                  <a:gd name="T115" fmla="*/ 40516 h 117"/>
                  <a:gd name="T116" fmla="*/ 8243 w 225"/>
                  <a:gd name="T117" fmla="*/ 41547 h 117"/>
                  <a:gd name="T118" fmla="*/ 8566 w 225"/>
                  <a:gd name="T119" fmla="*/ 43643 h 117"/>
                  <a:gd name="T120" fmla="*/ 8837 w 225"/>
                  <a:gd name="T121" fmla="*/ 44654 h 11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25" h="117">
                    <a:moveTo>
                      <a:pt x="225" y="117"/>
                    </a:moveTo>
                    <a:lnTo>
                      <a:pt x="221" y="100"/>
                    </a:lnTo>
                    <a:lnTo>
                      <a:pt x="216" y="82"/>
                    </a:lnTo>
                    <a:lnTo>
                      <a:pt x="212" y="64"/>
                    </a:lnTo>
                    <a:lnTo>
                      <a:pt x="206" y="44"/>
                    </a:lnTo>
                    <a:lnTo>
                      <a:pt x="191" y="42"/>
                    </a:lnTo>
                    <a:lnTo>
                      <a:pt x="175" y="41"/>
                    </a:lnTo>
                    <a:lnTo>
                      <a:pt x="160" y="39"/>
                    </a:lnTo>
                    <a:lnTo>
                      <a:pt x="147" y="39"/>
                    </a:lnTo>
                    <a:lnTo>
                      <a:pt x="132" y="38"/>
                    </a:lnTo>
                    <a:lnTo>
                      <a:pt x="117" y="36"/>
                    </a:lnTo>
                    <a:lnTo>
                      <a:pt x="101" y="35"/>
                    </a:lnTo>
                    <a:lnTo>
                      <a:pt x="86" y="35"/>
                    </a:lnTo>
                    <a:lnTo>
                      <a:pt x="79" y="27"/>
                    </a:lnTo>
                    <a:lnTo>
                      <a:pt x="71" y="20"/>
                    </a:lnTo>
                    <a:lnTo>
                      <a:pt x="64" y="14"/>
                    </a:lnTo>
                    <a:lnTo>
                      <a:pt x="56" y="5"/>
                    </a:lnTo>
                    <a:lnTo>
                      <a:pt x="55" y="5"/>
                    </a:lnTo>
                    <a:lnTo>
                      <a:pt x="50" y="3"/>
                    </a:lnTo>
                    <a:lnTo>
                      <a:pt x="44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1" y="0"/>
                    </a:lnTo>
                    <a:lnTo>
                      <a:pt x="15" y="2"/>
                    </a:lnTo>
                    <a:lnTo>
                      <a:pt x="11" y="3"/>
                    </a:lnTo>
                    <a:lnTo>
                      <a:pt x="6" y="5"/>
                    </a:lnTo>
                    <a:lnTo>
                      <a:pt x="2" y="6"/>
                    </a:lnTo>
                    <a:lnTo>
                      <a:pt x="0" y="9"/>
                    </a:lnTo>
                    <a:lnTo>
                      <a:pt x="0" y="14"/>
                    </a:lnTo>
                    <a:lnTo>
                      <a:pt x="3" y="21"/>
                    </a:lnTo>
                    <a:lnTo>
                      <a:pt x="6" y="26"/>
                    </a:lnTo>
                    <a:lnTo>
                      <a:pt x="9" y="29"/>
                    </a:lnTo>
                    <a:lnTo>
                      <a:pt x="11" y="30"/>
                    </a:lnTo>
                    <a:lnTo>
                      <a:pt x="9" y="32"/>
                    </a:lnTo>
                    <a:lnTo>
                      <a:pt x="5" y="33"/>
                    </a:lnTo>
                    <a:lnTo>
                      <a:pt x="3" y="39"/>
                    </a:lnTo>
                    <a:lnTo>
                      <a:pt x="6" y="47"/>
                    </a:lnTo>
                    <a:lnTo>
                      <a:pt x="17" y="56"/>
                    </a:lnTo>
                    <a:lnTo>
                      <a:pt x="24" y="61"/>
                    </a:lnTo>
                    <a:lnTo>
                      <a:pt x="30" y="64"/>
                    </a:lnTo>
                    <a:lnTo>
                      <a:pt x="33" y="64"/>
                    </a:lnTo>
                    <a:lnTo>
                      <a:pt x="39" y="64"/>
                    </a:lnTo>
                    <a:lnTo>
                      <a:pt x="52" y="65"/>
                    </a:lnTo>
                    <a:lnTo>
                      <a:pt x="64" y="65"/>
                    </a:lnTo>
                    <a:lnTo>
                      <a:pt x="73" y="64"/>
                    </a:lnTo>
                    <a:lnTo>
                      <a:pt x="79" y="64"/>
                    </a:lnTo>
                    <a:lnTo>
                      <a:pt x="89" y="65"/>
                    </a:lnTo>
                    <a:lnTo>
                      <a:pt x="104" y="70"/>
                    </a:lnTo>
                    <a:lnTo>
                      <a:pt x="121" y="74"/>
                    </a:lnTo>
                    <a:lnTo>
                      <a:pt x="138" y="79"/>
                    </a:lnTo>
                    <a:lnTo>
                      <a:pt x="151" y="82"/>
                    </a:lnTo>
                    <a:lnTo>
                      <a:pt x="162" y="85"/>
                    </a:lnTo>
                    <a:lnTo>
                      <a:pt x="165" y="86"/>
                    </a:lnTo>
                    <a:lnTo>
                      <a:pt x="172" y="91"/>
                    </a:lnTo>
                    <a:lnTo>
                      <a:pt x="180" y="94"/>
                    </a:lnTo>
                    <a:lnTo>
                      <a:pt x="188" y="98"/>
                    </a:lnTo>
                    <a:lnTo>
                      <a:pt x="195" y="101"/>
                    </a:lnTo>
                    <a:lnTo>
                      <a:pt x="203" y="106"/>
                    </a:lnTo>
                    <a:lnTo>
                      <a:pt x="210" y="109"/>
                    </a:lnTo>
                    <a:lnTo>
                      <a:pt x="218" y="114"/>
                    </a:lnTo>
                    <a:lnTo>
                      <a:pt x="225" y="117"/>
                    </a:lnTo>
                    <a:close/>
                  </a:path>
                </a:pathLst>
              </a:custGeom>
              <a:solidFill>
                <a:srgbClr val="8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2" name="Freeform 40">
                <a:extLst>
                  <a:ext uri="{FF2B5EF4-FFF2-40B4-BE49-F238E27FC236}">
                    <a16:creationId xmlns:a16="http://schemas.microsoft.com/office/drawing/2014/main" id="{08C59E44-CD63-0001-650C-502A078A1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2235"/>
                <a:ext cx="356" cy="215"/>
              </a:xfrm>
              <a:custGeom>
                <a:avLst/>
                <a:gdLst>
                  <a:gd name="T0" fmla="*/ 8837 w 225"/>
                  <a:gd name="T1" fmla="*/ 39739 h 102"/>
                  <a:gd name="T2" fmla="*/ 8699 w 225"/>
                  <a:gd name="T3" fmla="*/ 33873 h 102"/>
                  <a:gd name="T4" fmla="*/ 8484 w 225"/>
                  <a:gd name="T5" fmla="*/ 28085 h 102"/>
                  <a:gd name="T6" fmla="*/ 8319 w 225"/>
                  <a:gd name="T7" fmla="*/ 22166 h 102"/>
                  <a:gd name="T8" fmla="*/ 8091 w 225"/>
                  <a:gd name="T9" fmla="*/ 16483 h 102"/>
                  <a:gd name="T10" fmla="*/ 7495 w 225"/>
                  <a:gd name="T11" fmla="*/ 15520 h 102"/>
                  <a:gd name="T12" fmla="*/ 6870 w 225"/>
                  <a:gd name="T13" fmla="*/ 14394 h 102"/>
                  <a:gd name="T14" fmla="*/ 6278 w 225"/>
                  <a:gd name="T15" fmla="*/ 14017 h 102"/>
                  <a:gd name="T16" fmla="*/ 5791 w 225"/>
                  <a:gd name="T17" fmla="*/ 13324 h 102"/>
                  <a:gd name="T18" fmla="*/ 5198 w 225"/>
                  <a:gd name="T19" fmla="*/ 12991 h 102"/>
                  <a:gd name="T20" fmla="*/ 4600 w 225"/>
                  <a:gd name="T21" fmla="*/ 12991 h 102"/>
                  <a:gd name="T22" fmla="*/ 3968 w 225"/>
                  <a:gd name="T23" fmla="*/ 12023 h 102"/>
                  <a:gd name="T24" fmla="*/ 3370 w 225"/>
                  <a:gd name="T25" fmla="*/ 11650 h 102"/>
                  <a:gd name="T26" fmla="*/ 3101 w 225"/>
                  <a:gd name="T27" fmla="*/ 9494 h 102"/>
                  <a:gd name="T28" fmla="*/ 2777 w 225"/>
                  <a:gd name="T29" fmla="*/ 7025 h 102"/>
                  <a:gd name="T30" fmla="*/ 2508 w 225"/>
                  <a:gd name="T31" fmla="*/ 4656 h 102"/>
                  <a:gd name="T32" fmla="*/ 2214 w 225"/>
                  <a:gd name="T33" fmla="*/ 2367 h 102"/>
                  <a:gd name="T34" fmla="*/ 2163 w 225"/>
                  <a:gd name="T35" fmla="*/ 2367 h 102"/>
                  <a:gd name="T36" fmla="*/ 1960 w 225"/>
                  <a:gd name="T37" fmla="*/ 1497 h 102"/>
                  <a:gd name="T38" fmla="*/ 1742 w 225"/>
                  <a:gd name="T39" fmla="*/ 1123 h 102"/>
                  <a:gd name="T40" fmla="*/ 1410 w 225"/>
                  <a:gd name="T41" fmla="*/ 1123 h 102"/>
                  <a:gd name="T42" fmla="*/ 1152 w 225"/>
                  <a:gd name="T43" fmla="*/ 337 h 102"/>
                  <a:gd name="T44" fmla="*/ 816 w 225"/>
                  <a:gd name="T45" fmla="*/ 0 h 102"/>
                  <a:gd name="T46" fmla="*/ 593 w 225"/>
                  <a:gd name="T47" fmla="*/ 0 h 102"/>
                  <a:gd name="T48" fmla="*/ 429 w 225"/>
                  <a:gd name="T49" fmla="*/ 0 h 102"/>
                  <a:gd name="T50" fmla="*/ 218 w 225"/>
                  <a:gd name="T51" fmla="*/ 337 h 102"/>
                  <a:gd name="T52" fmla="*/ 82 w 225"/>
                  <a:gd name="T53" fmla="*/ 1123 h 102"/>
                  <a:gd name="T54" fmla="*/ 0 w 225"/>
                  <a:gd name="T55" fmla="*/ 2367 h 102"/>
                  <a:gd name="T56" fmla="*/ 0 w 225"/>
                  <a:gd name="T57" fmla="*/ 4656 h 102"/>
                  <a:gd name="T58" fmla="*/ 130 w 225"/>
                  <a:gd name="T59" fmla="*/ 7025 h 102"/>
                  <a:gd name="T60" fmla="*/ 218 w 225"/>
                  <a:gd name="T61" fmla="*/ 8157 h 102"/>
                  <a:gd name="T62" fmla="*/ 345 w 225"/>
                  <a:gd name="T63" fmla="*/ 9494 h 102"/>
                  <a:gd name="T64" fmla="*/ 429 w 225"/>
                  <a:gd name="T65" fmla="*/ 9814 h 102"/>
                  <a:gd name="T66" fmla="*/ 345 w 225"/>
                  <a:gd name="T67" fmla="*/ 10516 h 102"/>
                  <a:gd name="T68" fmla="*/ 206 w 225"/>
                  <a:gd name="T69" fmla="*/ 10853 h 102"/>
                  <a:gd name="T70" fmla="*/ 130 w 225"/>
                  <a:gd name="T71" fmla="*/ 12991 h 102"/>
                  <a:gd name="T72" fmla="*/ 218 w 225"/>
                  <a:gd name="T73" fmla="*/ 15183 h 102"/>
                  <a:gd name="T74" fmla="*/ 679 w 225"/>
                  <a:gd name="T75" fmla="*/ 17567 h 102"/>
                  <a:gd name="T76" fmla="*/ 938 w 225"/>
                  <a:gd name="T77" fmla="*/ 19386 h 102"/>
                  <a:gd name="T78" fmla="*/ 1161 w 225"/>
                  <a:gd name="T79" fmla="*/ 20686 h 102"/>
                  <a:gd name="T80" fmla="*/ 1291 w 225"/>
                  <a:gd name="T81" fmla="*/ 20686 h 102"/>
                  <a:gd name="T82" fmla="*/ 1536 w 225"/>
                  <a:gd name="T83" fmla="*/ 21064 h 102"/>
                  <a:gd name="T84" fmla="*/ 2043 w 225"/>
                  <a:gd name="T85" fmla="*/ 21850 h 102"/>
                  <a:gd name="T86" fmla="*/ 2508 w 225"/>
                  <a:gd name="T87" fmla="*/ 22166 h 102"/>
                  <a:gd name="T88" fmla="*/ 2884 w 225"/>
                  <a:gd name="T89" fmla="*/ 21850 h 102"/>
                  <a:gd name="T90" fmla="*/ 3101 w 225"/>
                  <a:gd name="T91" fmla="*/ 21850 h 102"/>
                  <a:gd name="T92" fmla="*/ 3503 w 225"/>
                  <a:gd name="T93" fmla="*/ 22166 h 102"/>
                  <a:gd name="T94" fmla="*/ 4090 w 225"/>
                  <a:gd name="T95" fmla="*/ 23357 h 102"/>
                  <a:gd name="T96" fmla="*/ 4737 w 225"/>
                  <a:gd name="T97" fmla="*/ 25343 h 102"/>
                  <a:gd name="T98" fmla="*/ 5414 w 225"/>
                  <a:gd name="T99" fmla="*/ 26373 h 102"/>
                  <a:gd name="T100" fmla="*/ 5930 w 225"/>
                  <a:gd name="T101" fmla="*/ 28085 h 102"/>
                  <a:gd name="T102" fmla="*/ 6354 w 225"/>
                  <a:gd name="T103" fmla="*/ 28844 h 102"/>
                  <a:gd name="T104" fmla="*/ 6471 w 225"/>
                  <a:gd name="T105" fmla="*/ 29217 h 102"/>
                  <a:gd name="T106" fmla="*/ 6742 w 225"/>
                  <a:gd name="T107" fmla="*/ 31213 h 102"/>
                  <a:gd name="T108" fmla="*/ 7082 w 225"/>
                  <a:gd name="T109" fmla="*/ 32376 h 102"/>
                  <a:gd name="T110" fmla="*/ 7375 w 225"/>
                  <a:gd name="T111" fmla="*/ 33500 h 102"/>
                  <a:gd name="T112" fmla="*/ 7675 w 225"/>
                  <a:gd name="T113" fmla="*/ 35083 h 102"/>
                  <a:gd name="T114" fmla="*/ 7973 w 225"/>
                  <a:gd name="T115" fmla="*/ 36242 h 102"/>
                  <a:gd name="T116" fmla="*/ 8243 w 225"/>
                  <a:gd name="T117" fmla="*/ 37366 h 102"/>
                  <a:gd name="T118" fmla="*/ 8566 w 225"/>
                  <a:gd name="T119" fmla="*/ 38689 h 102"/>
                  <a:gd name="T120" fmla="*/ 8837 w 225"/>
                  <a:gd name="T121" fmla="*/ 39739 h 10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25" h="102">
                    <a:moveTo>
                      <a:pt x="225" y="102"/>
                    </a:moveTo>
                    <a:lnTo>
                      <a:pt x="221" y="87"/>
                    </a:lnTo>
                    <a:lnTo>
                      <a:pt x="216" y="72"/>
                    </a:lnTo>
                    <a:lnTo>
                      <a:pt x="212" y="57"/>
                    </a:lnTo>
                    <a:lnTo>
                      <a:pt x="206" y="42"/>
                    </a:lnTo>
                    <a:lnTo>
                      <a:pt x="191" y="40"/>
                    </a:lnTo>
                    <a:lnTo>
                      <a:pt x="175" y="37"/>
                    </a:lnTo>
                    <a:lnTo>
                      <a:pt x="160" y="36"/>
                    </a:lnTo>
                    <a:lnTo>
                      <a:pt x="147" y="34"/>
                    </a:lnTo>
                    <a:lnTo>
                      <a:pt x="132" y="33"/>
                    </a:lnTo>
                    <a:lnTo>
                      <a:pt x="117" y="33"/>
                    </a:lnTo>
                    <a:lnTo>
                      <a:pt x="101" y="31"/>
                    </a:lnTo>
                    <a:lnTo>
                      <a:pt x="86" y="30"/>
                    </a:lnTo>
                    <a:lnTo>
                      <a:pt x="79" y="24"/>
                    </a:lnTo>
                    <a:lnTo>
                      <a:pt x="71" y="18"/>
                    </a:lnTo>
                    <a:lnTo>
                      <a:pt x="64" y="12"/>
                    </a:lnTo>
                    <a:lnTo>
                      <a:pt x="56" y="6"/>
                    </a:lnTo>
                    <a:lnTo>
                      <a:pt x="55" y="6"/>
                    </a:lnTo>
                    <a:lnTo>
                      <a:pt x="50" y="4"/>
                    </a:lnTo>
                    <a:lnTo>
                      <a:pt x="44" y="3"/>
                    </a:lnTo>
                    <a:lnTo>
                      <a:pt x="36" y="3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3" y="18"/>
                    </a:lnTo>
                    <a:lnTo>
                      <a:pt x="6" y="21"/>
                    </a:lnTo>
                    <a:lnTo>
                      <a:pt x="9" y="24"/>
                    </a:lnTo>
                    <a:lnTo>
                      <a:pt x="11" y="25"/>
                    </a:lnTo>
                    <a:lnTo>
                      <a:pt x="9" y="27"/>
                    </a:lnTo>
                    <a:lnTo>
                      <a:pt x="5" y="28"/>
                    </a:lnTo>
                    <a:lnTo>
                      <a:pt x="3" y="33"/>
                    </a:lnTo>
                    <a:lnTo>
                      <a:pt x="6" y="39"/>
                    </a:lnTo>
                    <a:lnTo>
                      <a:pt x="17" y="45"/>
                    </a:lnTo>
                    <a:lnTo>
                      <a:pt x="24" y="50"/>
                    </a:lnTo>
                    <a:lnTo>
                      <a:pt x="30" y="53"/>
                    </a:lnTo>
                    <a:lnTo>
                      <a:pt x="33" y="53"/>
                    </a:lnTo>
                    <a:lnTo>
                      <a:pt x="39" y="54"/>
                    </a:lnTo>
                    <a:lnTo>
                      <a:pt x="52" y="56"/>
                    </a:lnTo>
                    <a:lnTo>
                      <a:pt x="64" y="57"/>
                    </a:lnTo>
                    <a:lnTo>
                      <a:pt x="73" y="56"/>
                    </a:lnTo>
                    <a:lnTo>
                      <a:pt x="79" y="56"/>
                    </a:lnTo>
                    <a:lnTo>
                      <a:pt x="89" y="57"/>
                    </a:lnTo>
                    <a:lnTo>
                      <a:pt x="104" y="60"/>
                    </a:lnTo>
                    <a:lnTo>
                      <a:pt x="121" y="65"/>
                    </a:lnTo>
                    <a:lnTo>
                      <a:pt x="138" y="68"/>
                    </a:lnTo>
                    <a:lnTo>
                      <a:pt x="151" y="72"/>
                    </a:lnTo>
                    <a:lnTo>
                      <a:pt x="162" y="74"/>
                    </a:lnTo>
                    <a:lnTo>
                      <a:pt x="165" y="75"/>
                    </a:lnTo>
                    <a:lnTo>
                      <a:pt x="172" y="80"/>
                    </a:lnTo>
                    <a:lnTo>
                      <a:pt x="180" y="83"/>
                    </a:lnTo>
                    <a:lnTo>
                      <a:pt x="188" y="86"/>
                    </a:lnTo>
                    <a:lnTo>
                      <a:pt x="195" y="90"/>
                    </a:lnTo>
                    <a:lnTo>
                      <a:pt x="203" y="93"/>
                    </a:lnTo>
                    <a:lnTo>
                      <a:pt x="210" y="96"/>
                    </a:lnTo>
                    <a:lnTo>
                      <a:pt x="218" y="99"/>
                    </a:lnTo>
                    <a:lnTo>
                      <a:pt x="225" y="102"/>
                    </a:lnTo>
                    <a:close/>
                  </a:path>
                </a:pathLst>
              </a:custGeom>
              <a:solidFill>
                <a:srgbClr val="A5A5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3" name="Freeform 41">
                <a:extLst>
                  <a:ext uri="{FF2B5EF4-FFF2-40B4-BE49-F238E27FC236}">
                    <a16:creationId xmlns:a16="http://schemas.microsoft.com/office/drawing/2014/main" id="{222DD5A0-0BAE-D446-5265-43B588BB2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2241"/>
                <a:ext cx="356" cy="194"/>
              </a:xfrm>
              <a:custGeom>
                <a:avLst/>
                <a:gdLst>
                  <a:gd name="T0" fmla="*/ 8837 w 225"/>
                  <a:gd name="T1" fmla="*/ 35951 h 92"/>
                  <a:gd name="T2" fmla="*/ 8091 w 225"/>
                  <a:gd name="T3" fmla="*/ 15229 h 92"/>
                  <a:gd name="T4" fmla="*/ 3370 w 225"/>
                  <a:gd name="T5" fmla="*/ 10877 h 92"/>
                  <a:gd name="T6" fmla="*/ 2214 w 225"/>
                  <a:gd name="T7" fmla="*/ 2374 h 92"/>
                  <a:gd name="T8" fmla="*/ 2163 w 225"/>
                  <a:gd name="T9" fmla="*/ 2374 h 92"/>
                  <a:gd name="T10" fmla="*/ 1960 w 225"/>
                  <a:gd name="T11" fmla="*/ 1499 h 92"/>
                  <a:gd name="T12" fmla="*/ 1742 w 225"/>
                  <a:gd name="T13" fmla="*/ 1499 h 92"/>
                  <a:gd name="T14" fmla="*/ 1410 w 225"/>
                  <a:gd name="T15" fmla="*/ 1126 h 92"/>
                  <a:gd name="T16" fmla="*/ 1152 w 225"/>
                  <a:gd name="T17" fmla="*/ 337 h 92"/>
                  <a:gd name="T18" fmla="*/ 816 w 225"/>
                  <a:gd name="T19" fmla="*/ 337 h 92"/>
                  <a:gd name="T20" fmla="*/ 593 w 225"/>
                  <a:gd name="T21" fmla="*/ 0 h 92"/>
                  <a:gd name="T22" fmla="*/ 429 w 225"/>
                  <a:gd name="T23" fmla="*/ 0 h 92"/>
                  <a:gd name="T24" fmla="*/ 218 w 225"/>
                  <a:gd name="T25" fmla="*/ 337 h 92"/>
                  <a:gd name="T26" fmla="*/ 82 w 225"/>
                  <a:gd name="T27" fmla="*/ 1126 h 92"/>
                  <a:gd name="T28" fmla="*/ 0 w 225"/>
                  <a:gd name="T29" fmla="*/ 2374 h 92"/>
                  <a:gd name="T30" fmla="*/ 0 w 225"/>
                  <a:gd name="T31" fmla="*/ 3874 h 92"/>
                  <a:gd name="T32" fmla="*/ 130 w 225"/>
                  <a:gd name="T33" fmla="*/ 5869 h 92"/>
                  <a:gd name="T34" fmla="*/ 218 w 225"/>
                  <a:gd name="T35" fmla="*/ 7043 h 92"/>
                  <a:gd name="T36" fmla="*/ 345 w 225"/>
                  <a:gd name="T37" fmla="*/ 8169 h 92"/>
                  <a:gd name="T38" fmla="*/ 429 w 225"/>
                  <a:gd name="T39" fmla="*/ 8542 h 92"/>
                  <a:gd name="T40" fmla="*/ 345 w 225"/>
                  <a:gd name="T41" fmla="*/ 8542 h 92"/>
                  <a:gd name="T42" fmla="*/ 206 w 225"/>
                  <a:gd name="T43" fmla="*/ 9846 h 92"/>
                  <a:gd name="T44" fmla="*/ 130 w 225"/>
                  <a:gd name="T45" fmla="*/ 10877 h 92"/>
                  <a:gd name="T46" fmla="*/ 218 w 225"/>
                  <a:gd name="T47" fmla="*/ 13015 h 92"/>
                  <a:gd name="T48" fmla="*/ 679 w 225"/>
                  <a:gd name="T49" fmla="*/ 15562 h 92"/>
                  <a:gd name="T50" fmla="*/ 938 w 225"/>
                  <a:gd name="T51" fmla="*/ 17226 h 92"/>
                  <a:gd name="T52" fmla="*/ 1161 w 225"/>
                  <a:gd name="T53" fmla="*/ 18386 h 92"/>
                  <a:gd name="T54" fmla="*/ 1291 w 225"/>
                  <a:gd name="T55" fmla="*/ 18386 h 92"/>
                  <a:gd name="T56" fmla="*/ 1536 w 225"/>
                  <a:gd name="T57" fmla="*/ 18386 h 92"/>
                  <a:gd name="T58" fmla="*/ 2043 w 225"/>
                  <a:gd name="T59" fmla="*/ 18725 h 92"/>
                  <a:gd name="T60" fmla="*/ 2508 w 225"/>
                  <a:gd name="T61" fmla="*/ 19436 h 92"/>
                  <a:gd name="T62" fmla="*/ 2884 w 225"/>
                  <a:gd name="T63" fmla="*/ 19436 h 92"/>
                  <a:gd name="T64" fmla="*/ 3101 w 225"/>
                  <a:gd name="T65" fmla="*/ 19436 h 92"/>
                  <a:gd name="T66" fmla="*/ 3503 w 225"/>
                  <a:gd name="T67" fmla="*/ 20045 h 92"/>
                  <a:gd name="T68" fmla="*/ 4090 w 225"/>
                  <a:gd name="T69" fmla="*/ 21100 h 92"/>
                  <a:gd name="T70" fmla="*/ 4737 w 225"/>
                  <a:gd name="T71" fmla="*/ 22936 h 92"/>
                  <a:gd name="T72" fmla="*/ 5414 w 225"/>
                  <a:gd name="T73" fmla="*/ 24256 h 92"/>
                  <a:gd name="T74" fmla="*/ 5930 w 225"/>
                  <a:gd name="T75" fmla="*/ 25768 h 92"/>
                  <a:gd name="T76" fmla="*/ 6354 w 225"/>
                  <a:gd name="T77" fmla="*/ 26555 h 92"/>
                  <a:gd name="T78" fmla="*/ 6471 w 225"/>
                  <a:gd name="T79" fmla="*/ 27071 h 92"/>
                  <a:gd name="T80" fmla="*/ 8837 w 225"/>
                  <a:gd name="T81" fmla="*/ 35951 h 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25" h="92">
                    <a:moveTo>
                      <a:pt x="225" y="92"/>
                    </a:moveTo>
                    <a:lnTo>
                      <a:pt x="206" y="39"/>
                    </a:lnTo>
                    <a:lnTo>
                      <a:pt x="86" y="28"/>
                    </a:lnTo>
                    <a:lnTo>
                      <a:pt x="56" y="6"/>
                    </a:lnTo>
                    <a:lnTo>
                      <a:pt x="55" y="6"/>
                    </a:lnTo>
                    <a:lnTo>
                      <a:pt x="50" y="4"/>
                    </a:lnTo>
                    <a:lnTo>
                      <a:pt x="44" y="4"/>
                    </a:lnTo>
                    <a:lnTo>
                      <a:pt x="36" y="3"/>
                    </a:lnTo>
                    <a:lnTo>
                      <a:pt x="29" y="1"/>
                    </a:lnTo>
                    <a:lnTo>
                      <a:pt x="21" y="1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3" y="15"/>
                    </a:lnTo>
                    <a:lnTo>
                      <a:pt x="6" y="18"/>
                    </a:lnTo>
                    <a:lnTo>
                      <a:pt x="9" y="21"/>
                    </a:lnTo>
                    <a:lnTo>
                      <a:pt x="11" y="22"/>
                    </a:lnTo>
                    <a:lnTo>
                      <a:pt x="9" y="22"/>
                    </a:lnTo>
                    <a:lnTo>
                      <a:pt x="5" y="25"/>
                    </a:lnTo>
                    <a:lnTo>
                      <a:pt x="3" y="28"/>
                    </a:lnTo>
                    <a:lnTo>
                      <a:pt x="6" y="33"/>
                    </a:lnTo>
                    <a:lnTo>
                      <a:pt x="17" y="40"/>
                    </a:lnTo>
                    <a:lnTo>
                      <a:pt x="24" y="44"/>
                    </a:lnTo>
                    <a:lnTo>
                      <a:pt x="30" y="47"/>
                    </a:lnTo>
                    <a:lnTo>
                      <a:pt x="33" y="47"/>
                    </a:lnTo>
                    <a:lnTo>
                      <a:pt x="39" y="47"/>
                    </a:lnTo>
                    <a:lnTo>
                      <a:pt x="52" y="48"/>
                    </a:lnTo>
                    <a:lnTo>
                      <a:pt x="64" y="50"/>
                    </a:lnTo>
                    <a:lnTo>
                      <a:pt x="73" y="50"/>
                    </a:lnTo>
                    <a:lnTo>
                      <a:pt x="79" y="50"/>
                    </a:lnTo>
                    <a:lnTo>
                      <a:pt x="89" y="51"/>
                    </a:lnTo>
                    <a:lnTo>
                      <a:pt x="104" y="54"/>
                    </a:lnTo>
                    <a:lnTo>
                      <a:pt x="121" y="59"/>
                    </a:lnTo>
                    <a:lnTo>
                      <a:pt x="138" y="62"/>
                    </a:lnTo>
                    <a:lnTo>
                      <a:pt x="151" y="66"/>
                    </a:lnTo>
                    <a:lnTo>
                      <a:pt x="162" y="68"/>
                    </a:lnTo>
                    <a:lnTo>
                      <a:pt x="165" y="69"/>
                    </a:lnTo>
                    <a:lnTo>
                      <a:pt x="225" y="92"/>
                    </a:lnTo>
                    <a:close/>
                  </a:path>
                </a:pathLst>
              </a:custGeom>
              <a:solidFill>
                <a:srgbClr val="BFB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4" name="Freeform 42">
                <a:extLst>
                  <a:ext uri="{FF2B5EF4-FFF2-40B4-BE49-F238E27FC236}">
                    <a16:creationId xmlns:a16="http://schemas.microsoft.com/office/drawing/2014/main" id="{D7BD6872-18FD-4E9B-DA79-CCACF396C5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3" y="1980"/>
                <a:ext cx="264" cy="320"/>
              </a:xfrm>
              <a:custGeom>
                <a:avLst/>
                <a:gdLst>
                  <a:gd name="T0" fmla="*/ 6508 w 167"/>
                  <a:gd name="T1" fmla="*/ 58672 h 152"/>
                  <a:gd name="T2" fmla="*/ 0 w 167"/>
                  <a:gd name="T3" fmla="*/ 15423 h 152"/>
                  <a:gd name="T4" fmla="*/ 82 w 167"/>
                  <a:gd name="T5" fmla="*/ 13238 h 152"/>
                  <a:gd name="T6" fmla="*/ 218 w 167"/>
                  <a:gd name="T7" fmla="*/ 8425 h 152"/>
                  <a:gd name="T8" fmla="*/ 624 w 167"/>
                  <a:gd name="T9" fmla="*/ 3851 h 152"/>
                  <a:gd name="T10" fmla="*/ 1205 w 167"/>
                  <a:gd name="T11" fmla="*/ 337 h 152"/>
                  <a:gd name="T12" fmla="*/ 1612 w 167"/>
                  <a:gd name="T13" fmla="*/ 0 h 152"/>
                  <a:gd name="T14" fmla="*/ 2155 w 167"/>
                  <a:gd name="T15" fmla="*/ 0 h 152"/>
                  <a:gd name="T16" fmla="*/ 2766 w 167"/>
                  <a:gd name="T17" fmla="*/ 1122 h 152"/>
                  <a:gd name="T18" fmla="*/ 3497 w 167"/>
                  <a:gd name="T19" fmla="*/ 2362 h 152"/>
                  <a:gd name="T20" fmla="*/ 4216 w 167"/>
                  <a:gd name="T21" fmla="*/ 3851 h 152"/>
                  <a:gd name="T22" fmla="*/ 4841 w 167"/>
                  <a:gd name="T23" fmla="*/ 6949 h 152"/>
                  <a:gd name="T24" fmla="*/ 5386 w 167"/>
                  <a:gd name="T25" fmla="*/ 10787 h 152"/>
                  <a:gd name="T26" fmla="*/ 5829 w 167"/>
                  <a:gd name="T27" fmla="*/ 15423 h 152"/>
                  <a:gd name="T28" fmla="*/ 6290 w 167"/>
                  <a:gd name="T29" fmla="*/ 27869 h 152"/>
                  <a:gd name="T30" fmla="*/ 6442 w 167"/>
                  <a:gd name="T31" fmla="*/ 41981 h 152"/>
                  <a:gd name="T32" fmla="*/ 6508 w 167"/>
                  <a:gd name="T33" fmla="*/ 54063 h 152"/>
                  <a:gd name="T34" fmla="*/ 6508 w 167"/>
                  <a:gd name="T35" fmla="*/ 58672 h 15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67" h="152">
                    <a:moveTo>
                      <a:pt x="167" y="152"/>
                    </a:moveTo>
                    <a:lnTo>
                      <a:pt x="0" y="40"/>
                    </a:lnTo>
                    <a:lnTo>
                      <a:pt x="2" y="34"/>
                    </a:lnTo>
                    <a:lnTo>
                      <a:pt x="6" y="22"/>
                    </a:lnTo>
                    <a:lnTo>
                      <a:pt x="16" y="10"/>
                    </a:lnTo>
                    <a:lnTo>
                      <a:pt x="31" y="1"/>
                    </a:lnTo>
                    <a:lnTo>
                      <a:pt x="41" y="0"/>
                    </a:lnTo>
                    <a:lnTo>
                      <a:pt x="55" y="0"/>
                    </a:lnTo>
                    <a:lnTo>
                      <a:pt x="71" y="3"/>
                    </a:lnTo>
                    <a:lnTo>
                      <a:pt x="90" y="6"/>
                    </a:lnTo>
                    <a:lnTo>
                      <a:pt x="108" y="10"/>
                    </a:lnTo>
                    <a:lnTo>
                      <a:pt x="124" y="18"/>
                    </a:lnTo>
                    <a:lnTo>
                      <a:pt x="138" y="28"/>
                    </a:lnTo>
                    <a:lnTo>
                      <a:pt x="149" y="40"/>
                    </a:lnTo>
                    <a:lnTo>
                      <a:pt x="161" y="72"/>
                    </a:lnTo>
                    <a:lnTo>
                      <a:pt x="165" y="109"/>
                    </a:lnTo>
                    <a:lnTo>
                      <a:pt x="167" y="140"/>
                    </a:lnTo>
                    <a:lnTo>
                      <a:pt x="167" y="152"/>
                    </a:lnTo>
                    <a:close/>
                  </a:path>
                </a:pathLst>
              </a:custGeom>
              <a:solidFill>
                <a:srgbClr val="FF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5" name="Freeform 43">
                <a:extLst>
                  <a:ext uri="{FF2B5EF4-FFF2-40B4-BE49-F238E27FC236}">
                    <a16:creationId xmlns:a16="http://schemas.microsoft.com/office/drawing/2014/main" id="{74E28761-4AE4-8409-989A-A6DE5E2AC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3" y="1980"/>
                <a:ext cx="264" cy="320"/>
              </a:xfrm>
              <a:custGeom>
                <a:avLst/>
                <a:gdLst>
                  <a:gd name="T0" fmla="*/ 6508 w 167"/>
                  <a:gd name="T1" fmla="*/ 58672 h 152"/>
                  <a:gd name="T2" fmla="*/ 0 w 167"/>
                  <a:gd name="T3" fmla="*/ 15423 h 152"/>
                  <a:gd name="T4" fmla="*/ 0 w 167"/>
                  <a:gd name="T5" fmla="*/ 15423 h 152"/>
                  <a:gd name="T6" fmla="*/ 82 w 167"/>
                  <a:gd name="T7" fmla="*/ 13238 h 152"/>
                  <a:gd name="T8" fmla="*/ 218 w 167"/>
                  <a:gd name="T9" fmla="*/ 8425 h 152"/>
                  <a:gd name="T10" fmla="*/ 624 w 167"/>
                  <a:gd name="T11" fmla="*/ 3851 h 152"/>
                  <a:gd name="T12" fmla="*/ 1205 w 167"/>
                  <a:gd name="T13" fmla="*/ 337 h 152"/>
                  <a:gd name="T14" fmla="*/ 1205 w 167"/>
                  <a:gd name="T15" fmla="*/ 337 h 152"/>
                  <a:gd name="T16" fmla="*/ 1612 w 167"/>
                  <a:gd name="T17" fmla="*/ 0 h 152"/>
                  <a:gd name="T18" fmla="*/ 2155 w 167"/>
                  <a:gd name="T19" fmla="*/ 0 h 152"/>
                  <a:gd name="T20" fmla="*/ 2766 w 167"/>
                  <a:gd name="T21" fmla="*/ 1122 h 152"/>
                  <a:gd name="T22" fmla="*/ 3497 w 167"/>
                  <a:gd name="T23" fmla="*/ 2362 h 152"/>
                  <a:gd name="T24" fmla="*/ 4216 w 167"/>
                  <a:gd name="T25" fmla="*/ 3851 h 152"/>
                  <a:gd name="T26" fmla="*/ 4841 w 167"/>
                  <a:gd name="T27" fmla="*/ 6949 h 152"/>
                  <a:gd name="T28" fmla="*/ 5386 w 167"/>
                  <a:gd name="T29" fmla="*/ 10787 h 152"/>
                  <a:gd name="T30" fmla="*/ 5829 w 167"/>
                  <a:gd name="T31" fmla="*/ 15423 h 152"/>
                  <a:gd name="T32" fmla="*/ 5829 w 167"/>
                  <a:gd name="T33" fmla="*/ 15423 h 152"/>
                  <a:gd name="T34" fmla="*/ 6290 w 167"/>
                  <a:gd name="T35" fmla="*/ 27869 h 152"/>
                  <a:gd name="T36" fmla="*/ 6442 w 167"/>
                  <a:gd name="T37" fmla="*/ 41981 h 152"/>
                  <a:gd name="T38" fmla="*/ 6508 w 167"/>
                  <a:gd name="T39" fmla="*/ 54063 h 152"/>
                  <a:gd name="T40" fmla="*/ 6508 w 167"/>
                  <a:gd name="T41" fmla="*/ 58672 h 15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7" h="152">
                    <a:moveTo>
                      <a:pt x="167" y="152"/>
                    </a:moveTo>
                    <a:lnTo>
                      <a:pt x="0" y="40"/>
                    </a:lnTo>
                    <a:lnTo>
                      <a:pt x="2" y="34"/>
                    </a:lnTo>
                    <a:lnTo>
                      <a:pt x="6" y="22"/>
                    </a:lnTo>
                    <a:lnTo>
                      <a:pt x="16" y="10"/>
                    </a:lnTo>
                    <a:lnTo>
                      <a:pt x="31" y="1"/>
                    </a:lnTo>
                    <a:lnTo>
                      <a:pt x="41" y="0"/>
                    </a:lnTo>
                    <a:lnTo>
                      <a:pt x="55" y="0"/>
                    </a:lnTo>
                    <a:lnTo>
                      <a:pt x="71" y="3"/>
                    </a:lnTo>
                    <a:lnTo>
                      <a:pt x="90" y="6"/>
                    </a:lnTo>
                    <a:lnTo>
                      <a:pt x="108" y="10"/>
                    </a:lnTo>
                    <a:lnTo>
                      <a:pt x="124" y="18"/>
                    </a:lnTo>
                    <a:lnTo>
                      <a:pt x="138" y="28"/>
                    </a:lnTo>
                    <a:lnTo>
                      <a:pt x="149" y="40"/>
                    </a:lnTo>
                    <a:lnTo>
                      <a:pt x="161" y="72"/>
                    </a:lnTo>
                    <a:lnTo>
                      <a:pt x="165" y="109"/>
                    </a:lnTo>
                    <a:lnTo>
                      <a:pt x="167" y="140"/>
                    </a:lnTo>
                    <a:lnTo>
                      <a:pt x="167" y="15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6" name="Freeform 44">
                <a:extLst>
                  <a:ext uri="{FF2B5EF4-FFF2-40B4-BE49-F238E27FC236}">
                    <a16:creationId xmlns:a16="http://schemas.microsoft.com/office/drawing/2014/main" id="{2247473F-B7A8-BE74-68BD-AEF22810A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3" y="1982"/>
                <a:ext cx="242" cy="293"/>
              </a:xfrm>
              <a:custGeom>
                <a:avLst/>
                <a:gdLst>
                  <a:gd name="T0" fmla="*/ 6001 w 153"/>
                  <a:gd name="T1" fmla="*/ 54230 h 139"/>
                  <a:gd name="T2" fmla="*/ 5294 w 153"/>
                  <a:gd name="T3" fmla="*/ 49574 h 139"/>
                  <a:gd name="T4" fmla="*/ 4511 w 153"/>
                  <a:gd name="T5" fmla="*/ 44405 h 139"/>
                  <a:gd name="T6" fmla="*/ 3794 w 153"/>
                  <a:gd name="T7" fmla="*/ 39367 h 139"/>
                  <a:gd name="T8" fmla="*/ 3048 w 153"/>
                  <a:gd name="T9" fmla="*/ 34747 h 139"/>
                  <a:gd name="T10" fmla="*/ 2311 w 153"/>
                  <a:gd name="T11" fmla="*/ 29934 h 139"/>
                  <a:gd name="T12" fmla="*/ 1564 w 153"/>
                  <a:gd name="T13" fmla="*/ 25017 h 139"/>
                  <a:gd name="T14" fmla="*/ 800 w 153"/>
                  <a:gd name="T15" fmla="*/ 20350 h 139"/>
                  <a:gd name="T16" fmla="*/ 0 w 153"/>
                  <a:gd name="T17" fmla="*/ 15183 h 139"/>
                  <a:gd name="T18" fmla="*/ 82 w 153"/>
                  <a:gd name="T19" fmla="*/ 12993 h 139"/>
                  <a:gd name="T20" fmla="*/ 218 w 153"/>
                  <a:gd name="T21" fmla="*/ 8158 h 139"/>
                  <a:gd name="T22" fmla="*/ 546 w 153"/>
                  <a:gd name="T23" fmla="*/ 3493 h 139"/>
                  <a:gd name="T24" fmla="*/ 1020 w 153"/>
                  <a:gd name="T25" fmla="*/ 0 h 139"/>
                  <a:gd name="T26" fmla="*/ 1461 w 153"/>
                  <a:gd name="T27" fmla="*/ 0 h 139"/>
                  <a:gd name="T28" fmla="*/ 1927 w 153"/>
                  <a:gd name="T29" fmla="*/ 0 h 139"/>
                  <a:gd name="T30" fmla="*/ 2551 w 153"/>
                  <a:gd name="T31" fmla="*/ 710 h 139"/>
                  <a:gd name="T32" fmla="*/ 3230 w 153"/>
                  <a:gd name="T33" fmla="*/ 2369 h 139"/>
                  <a:gd name="T34" fmla="*/ 3883 w 153"/>
                  <a:gd name="T35" fmla="*/ 4203 h 139"/>
                  <a:gd name="T36" fmla="*/ 4464 w 153"/>
                  <a:gd name="T37" fmla="*/ 7026 h 139"/>
                  <a:gd name="T38" fmla="*/ 4981 w 153"/>
                  <a:gd name="T39" fmla="*/ 10188 h 139"/>
                  <a:gd name="T40" fmla="*/ 5326 w 153"/>
                  <a:gd name="T41" fmla="*/ 14024 h 139"/>
                  <a:gd name="T42" fmla="*/ 5781 w 153"/>
                  <a:gd name="T43" fmla="*/ 26056 h 139"/>
                  <a:gd name="T44" fmla="*/ 5952 w 153"/>
                  <a:gd name="T45" fmla="*/ 39030 h 139"/>
                  <a:gd name="T46" fmla="*/ 6001 w 153"/>
                  <a:gd name="T47" fmla="*/ 49574 h 139"/>
                  <a:gd name="T48" fmla="*/ 6001 w 153"/>
                  <a:gd name="T49" fmla="*/ 54230 h 1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53" h="139">
                    <a:moveTo>
                      <a:pt x="153" y="139"/>
                    </a:moveTo>
                    <a:lnTo>
                      <a:pt x="135" y="127"/>
                    </a:lnTo>
                    <a:lnTo>
                      <a:pt x="115" y="114"/>
                    </a:lnTo>
                    <a:lnTo>
                      <a:pt x="97" y="101"/>
                    </a:lnTo>
                    <a:lnTo>
                      <a:pt x="78" y="89"/>
                    </a:lnTo>
                    <a:lnTo>
                      <a:pt x="59" y="77"/>
                    </a:lnTo>
                    <a:lnTo>
                      <a:pt x="40" y="64"/>
                    </a:lnTo>
                    <a:lnTo>
                      <a:pt x="20" y="52"/>
                    </a:lnTo>
                    <a:lnTo>
                      <a:pt x="0" y="39"/>
                    </a:lnTo>
                    <a:lnTo>
                      <a:pt x="2" y="33"/>
                    </a:lnTo>
                    <a:lnTo>
                      <a:pt x="6" y="21"/>
                    </a:lnTo>
                    <a:lnTo>
                      <a:pt x="14" y="9"/>
                    </a:lnTo>
                    <a:lnTo>
                      <a:pt x="26" y="0"/>
                    </a:lnTo>
                    <a:lnTo>
                      <a:pt x="37" y="0"/>
                    </a:lnTo>
                    <a:lnTo>
                      <a:pt x="49" y="0"/>
                    </a:lnTo>
                    <a:lnTo>
                      <a:pt x="65" y="2"/>
                    </a:lnTo>
                    <a:lnTo>
                      <a:pt x="82" y="6"/>
                    </a:lnTo>
                    <a:lnTo>
                      <a:pt x="99" y="11"/>
                    </a:lnTo>
                    <a:lnTo>
                      <a:pt x="114" y="18"/>
                    </a:lnTo>
                    <a:lnTo>
                      <a:pt x="127" y="26"/>
                    </a:lnTo>
                    <a:lnTo>
                      <a:pt x="136" y="36"/>
                    </a:lnTo>
                    <a:lnTo>
                      <a:pt x="147" y="67"/>
                    </a:lnTo>
                    <a:lnTo>
                      <a:pt x="152" y="100"/>
                    </a:lnTo>
                    <a:lnTo>
                      <a:pt x="153" y="127"/>
                    </a:lnTo>
                    <a:lnTo>
                      <a:pt x="153" y="139"/>
                    </a:lnTo>
                    <a:close/>
                  </a:path>
                </a:pathLst>
              </a:custGeom>
              <a:solidFill>
                <a:srgbClr val="FF35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7" name="Freeform 45">
                <a:extLst>
                  <a:ext uri="{FF2B5EF4-FFF2-40B4-BE49-F238E27FC236}">
                    <a16:creationId xmlns:a16="http://schemas.microsoft.com/office/drawing/2014/main" id="{8849E2EC-B993-E63E-09C8-00132A3CE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3" y="1986"/>
                <a:ext cx="219" cy="262"/>
              </a:xfrm>
              <a:custGeom>
                <a:avLst/>
                <a:gdLst>
                  <a:gd name="T0" fmla="*/ 5280 w 139"/>
                  <a:gd name="T1" fmla="*/ 49305 h 124"/>
                  <a:gd name="T2" fmla="*/ 4602 w 139"/>
                  <a:gd name="T3" fmla="*/ 44920 h 124"/>
                  <a:gd name="T4" fmla="*/ 3981 w 139"/>
                  <a:gd name="T5" fmla="*/ 40042 h 124"/>
                  <a:gd name="T6" fmla="*/ 3301 w 139"/>
                  <a:gd name="T7" fmla="*/ 35674 h 124"/>
                  <a:gd name="T8" fmla="*/ 2648 w 139"/>
                  <a:gd name="T9" fmla="*/ 31032 h 124"/>
                  <a:gd name="T10" fmla="*/ 2023 w 139"/>
                  <a:gd name="T11" fmla="*/ 27022 h 124"/>
                  <a:gd name="T12" fmla="*/ 1330 w 139"/>
                  <a:gd name="T13" fmla="*/ 22139 h 124"/>
                  <a:gd name="T14" fmla="*/ 720 w 139"/>
                  <a:gd name="T15" fmla="*/ 17894 h 124"/>
                  <a:gd name="T16" fmla="*/ 0 w 139"/>
                  <a:gd name="T17" fmla="*/ 13518 h 124"/>
                  <a:gd name="T18" fmla="*/ 79 w 139"/>
                  <a:gd name="T19" fmla="*/ 11839 h 124"/>
                  <a:gd name="T20" fmla="*/ 216 w 139"/>
                  <a:gd name="T21" fmla="*/ 7577 h 124"/>
                  <a:gd name="T22" fmla="*/ 536 w 139"/>
                  <a:gd name="T23" fmla="*/ 2865 h 124"/>
                  <a:gd name="T24" fmla="*/ 993 w 139"/>
                  <a:gd name="T25" fmla="*/ 340 h 124"/>
                  <a:gd name="T26" fmla="*/ 1298 w 139"/>
                  <a:gd name="T27" fmla="*/ 0 h 124"/>
                  <a:gd name="T28" fmla="*/ 1725 w 139"/>
                  <a:gd name="T29" fmla="*/ 0 h 124"/>
                  <a:gd name="T30" fmla="*/ 2256 w 139"/>
                  <a:gd name="T31" fmla="*/ 340 h 124"/>
                  <a:gd name="T32" fmla="*/ 2815 w 139"/>
                  <a:gd name="T33" fmla="*/ 1517 h 124"/>
                  <a:gd name="T34" fmla="*/ 3425 w 139"/>
                  <a:gd name="T35" fmla="*/ 3586 h 124"/>
                  <a:gd name="T36" fmla="*/ 3899 w 139"/>
                  <a:gd name="T37" fmla="*/ 6053 h 124"/>
                  <a:gd name="T38" fmla="*/ 4356 w 139"/>
                  <a:gd name="T39" fmla="*/ 8629 h 124"/>
                  <a:gd name="T40" fmla="*/ 4676 w 139"/>
                  <a:gd name="T41" fmla="*/ 12375 h 124"/>
                  <a:gd name="T42" fmla="*/ 5064 w 139"/>
                  <a:gd name="T43" fmla="*/ 23495 h 124"/>
                  <a:gd name="T44" fmla="*/ 5232 w 139"/>
                  <a:gd name="T45" fmla="*/ 35336 h 124"/>
                  <a:gd name="T46" fmla="*/ 5280 w 139"/>
                  <a:gd name="T47" fmla="*/ 44920 h 124"/>
                  <a:gd name="T48" fmla="*/ 5280 w 139"/>
                  <a:gd name="T49" fmla="*/ 49305 h 1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9" h="124">
                    <a:moveTo>
                      <a:pt x="139" y="124"/>
                    </a:moveTo>
                    <a:lnTo>
                      <a:pt x="121" y="113"/>
                    </a:lnTo>
                    <a:lnTo>
                      <a:pt x="105" y="101"/>
                    </a:lnTo>
                    <a:lnTo>
                      <a:pt x="87" y="90"/>
                    </a:lnTo>
                    <a:lnTo>
                      <a:pt x="70" y="78"/>
                    </a:lnTo>
                    <a:lnTo>
                      <a:pt x="53" y="68"/>
                    </a:lnTo>
                    <a:lnTo>
                      <a:pt x="35" y="56"/>
                    </a:lnTo>
                    <a:lnTo>
                      <a:pt x="19" y="45"/>
                    </a:lnTo>
                    <a:lnTo>
                      <a:pt x="0" y="34"/>
                    </a:lnTo>
                    <a:lnTo>
                      <a:pt x="2" y="30"/>
                    </a:lnTo>
                    <a:lnTo>
                      <a:pt x="6" y="19"/>
                    </a:lnTo>
                    <a:lnTo>
                      <a:pt x="14" y="7"/>
                    </a:lnTo>
                    <a:lnTo>
                      <a:pt x="26" y="1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59" y="1"/>
                    </a:lnTo>
                    <a:lnTo>
                      <a:pt x="74" y="4"/>
                    </a:lnTo>
                    <a:lnTo>
                      <a:pt x="90" y="9"/>
                    </a:lnTo>
                    <a:lnTo>
                      <a:pt x="103" y="15"/>
                    </a:lnTo>
                    <a:lnTo>
                      <a:pt x="115" y="22"/>
                    </a:lnTo>
                    <a:lnTo>
                      <a:pt x="123" y="31"/>
                    </a:lnTo>
                    <a:lnTo>
                      <a:pt x="133" y="59"/>
                    </a:lnTo>
                    <a:lnTo>
                      <a:pt x="138" y="89"/>
                    </a:lnTo>
                    <a:lnTo>
                      <a:pt x="139" y="113"/>
                    </a:lnTo>
                    <a:lnTo>
                      <a:pt x="139" y="124"/>
                    </a:lnTo>
                    <a:close/>
                  </a:path>
                </a:pathLst>
              </a:custGeom>
              <a:solidFill>
                <a:srgbClr val="F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8" name="Freeform 46">
                <a:extLst>
                  <a:ext uri="{FF2B5EF4-FFF2-40B4-BE49-F238E27FC236}">
                    <a16:creationId xmlns:a16="http://schemas.microsoft.com/office/drawing/2014/main" id="{F31F1FDF-7533-8FEE-78D0-8D6478354C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1986"/>
                <a:ext cx="195" cy="239"/>
              </a:xfrm>
              <a:custGeom>
                <a:avLst/>
                <a:gdLst>
                  <a:gd name="T0" fmla="*/ 4908 w 123"/>
                  <a:gd name="T1" fmla="*/ 45209 h 113"/>
                  <a:gd name="T2" fmla="*/ 4307 w 123"/>
                  <a:gd name="T3" fmla="*/ 41262 h 113"/>
                  <a:gd name="T4" fmla="*/ 3615 w 123"/>
                  <a:gd name="T5" fmla="*/ 36861 h 113"/>
                  <a:gd name="T6" fmla="*/ 3014 w 123"/>
                  <a:gd name="T7" fmla="*/ 32415 h 113"/>
                  <a:gd name="T8" fmla="*/ 2446 w 123"/>
                  <a:gd name="T9" fmla="*/ 28356 h 113"/>
                  <a:gd name="T10" fmla="*/ 1845 w 123"/>
                  <a:gd name="T11" fmla="*/ 24801 h 113"/>
                  <a:gd name="T12" fmla="*/ 1245 w 123"/>
                  <a:gd name="T13" fmla="*/ 20389 h 113"/>
                  <a:gd name="T14" fmla="*/ 634 w 123"/>
                  <a:gd name="T15" fmla="*/ 16472 h 113"/>
                  <a:gd name="T16" fmla="*/ 0 w 123"/>
                  <a:gd name="T17" fmla="*/ 12525 h 113"/>
                  <a:gd name="T18" fmla="*/ 82 w 123"/>
                  <a:gd name="T19" fmla="*/ 10825 h 113"/>
                  <a:gd name="T20" fmla="*/ 206 w 123"/>
                  <a:gd name="T21" fmla="*/ 7145 h 113"/>
                  <a:gd name="T22" fmla="*/ 430 w 123"/>
                  <a:gd name="T23" fmla="*/ 3606 h 113"/>
                  <a:gd name="T24" fmla="*/ 872 w 123"/>
                  <a:gd name="T25" fmla="*/ 341 h 113"/>
                  <a:gd name="T26" fmla="*/ 1164 w 123"/>
                  <a:gd name="T27" fmla="*/ 0 h 113"/>
                  <a:gd name="T28" fmla="*/ 1593 w 123"/>
                  <a:gd name="T29" fmla="*/ 0 h 113"/>
                  <a:gd name="T30" fmla="*/ 2064 w 123"/>
                  <a:gd name="T31" fmla="*/ 341 h 113"/>
                  <a:gd name="T32" fmla="*/ 2581 w 123"/>
                  <a:gd name="T33" fmla="*/ 1525 h 113"/>
                  <a:gd name="T34" fmla="*/ 3147 w 123"/>
                  <a:gd name="T35" fmla="*/ 3606 h 113"/>
                  <a:gd name="T36" fmla="*/ 3615 w 123"/>
                  <a:gd name="T37" fmla="*/ 6102 h 113"/>
                  <a:gd name="T38" fmla="*/ 4076 w 123"/>
                  <a:gd name="T39" fmla="*/ 8849 h 113"/>
                  <a:gd name="T40" fmla="*/ 4349 w 123"/>
                  <a:gd name="T41" fmla="*/ 12525 h 113"/>
                  <a:gd name="T42" fmla="*/ 4655 w 123"/>
                  <a:gd name="T43" fmla="*/ 21592 h 113"/>
                  <a:gd name="T44" fmla="*/ 4826 w 123"/>
                  <a:gd name="T45" fmla="*/ 32415 h 113"/>
                  <a:gd name="T46" fmla="*/ 4908 w 123"/>
                  <a:gd name="T47" fmla="*/ 41603 h 113"/>
                  <a:gd name="T48" fmla="*/ 4908 w 123"/>
                  <a:gd name="T49" fmla="*/ 45209 h 1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3" h="113">
                    <a:moveTo>
                      <a:pt x="123" y="113"/>
                    </a:moveTo>
                    <a:lnTo>
                      <a:pt x="108" y="103"/>
                    </a:lnTo>
                    <a:lnTo>
                      <a:pt x="91" y="92"/>
                    </a:lnTo>
                    <a:lnTo>
                      <a:pt x="76" y="81"/>
                    </a:lnTo>
                    <a:lnTo>
                      <a:pt x="61" y="71"/>
                    </a:lnTo>
                    <a:lnTo>
                      <a:pt x="46" y="62"/>
                    </a:lnTo>
                    <a:lnTo>
                      <a:pt x="31" y="51"/>
                    </a:lnTo>
                    <a:lnTo>
                      <a:pt x="16" y="41"/>
                    </a:lnTo>
                    <a:lnTo>
                      <a:pt x="0" y="31"/>
                    </a:lnTo>
                    <a:lnTo>
                      <a:pt x="2" y="27"/>
                    </a:lnTo>
                    <a:lnTo>
                      <a:pt x="5" y="18"/>
                    </a:lnTo>
                    <a:lnTo>
                      <a:pt x="11" y="9"/>
                    </a:lnTo>
                    <a:lnTo>
                      <a:pt x="22" y="1"/>
                    </a:lnTo>
                    <a:lnTo>
                      <a:pt x="29" y="0"/>
                    </a:lnTo>
                    <a:lnTo>
                      <a:pt x="40" y="0"/>
                    </a:lnTo>
                    <a:lnTo>
                      <a:pt x="52" y="1"/>
                    </a:lnTo>
                    <a:lnTo>
                      <a:pt x="65" y="4"/>
                    </a:lnTo>
                    <a:lnTo>
                      <a:pt x="79" y="9"/>
                    </a:lnTo>
                    <a:lnTo>
                      <a:pt x="91" y="15"/>
                    </a:lnTo>
                    <a:lnTo>
                      <a:pt x="102" y="22"/>
                    </a:lnTo>
                    <a:lnTo>
                      <a:pt x="109" y="31"/>
                    </a:lnTo>
                    <a:lnTo>
                      <a:pt x="117" y="54"/>
                    </a:lnTo>
                    <a:lnTo>
                      <a:pt x="121" y="81"/>
                    </a:lnTo>
                    <a:lnTo>
                      <a:pt x="123" y="104"/>
                    </a:lnTo>
                    <a:lnTo>
                      <a:pt x="123" y="113"/>
                    </a:lnTo>
                    <a:close/>
                  </a:path>
                </a:pathLst>
              </a:custGeom>
              <a:solidFill>
                <a:srgbClr val="FF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9" name="Freeform 47">
                <a:extLst>
                  <a:ext uri="{FF2B5EF4-FFF2-40B4-BE49-F238E27FC236}">
                    <a16:creationId xmlns:a16="http://schemas.microsoft.com/office/drawing/2014/main" id="{E3E5388F-9730-03E4-1017-0A2FF2B26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1988"/>
                <a:ext cx="168" cy="211"/>
              </a:xfrm>
              <a:custGeom>
                <a:avLst/>
                <a:gdLst>
                  <a:gd name="T0" fmla="*/ 4221 w 106"/>
                  <a:gd name="T1" fmla="*/ 39267 h 100"/>
                  <a:gd name="T2" fmla="*/ 0 w 106"/>
                  <a:gd name="T3" fmla="*/ 10588 h 100"/>
                  <a:gd name="T4" fmla="*/ 0 w 106"/>
                  <a:gd name="T5" fmla="*/ 9537 h 100"/>
                  <a:gd name="T6" fmla="*/ 130 w 106"/>
                  <a:gd name="T7" fmla="*/ 5984 h 100"/>
                  <a:gd name="T8" fmla="*/ 326 w 106"/>
                  <a:gd name="T9" fmla="*/ 2378 h 100"/>
                  <a:gd name="T10" fmla="*/ 682 w 106"/>
                  <a:gd name="T11" fmla="*/ 0 h 100"/>
                  <a:gd name="T12" fmla="*/ 995 w 106"/>
                  <a:gd name="T13" fmla="*/ 0 h 100"/>
                  <a:gd name="T14" fmla="*/ 1382 w 106"/>
                  <a:gd name="T15" fmla="*/ 0 h 100"/>
                  <a:gd name="T16" fmla="*/ 1843 w 106"/>
                  <a:gd name="T17" fmla="*/ 713 h 100"/>
                  <a:gd name="T18" fmla="*/ 2309 w 106"/>
                  <a:gd name="T19" fmla="*/ 1127 h 100"/>
                  <a:gd name="T20" fmla="*/ 2791 w 106"/>
                  <a:gd name="T21" fmla="*/ 3173 h 100"/>
                  <a:gd name="T22" fmla="*/ 3217 w 106"/>
                  <a:gd name="T23" fmla="*/ 4680 h 100"/>
                  <a:gd name="T24" fmla="*/ 3612 w 106"/>
                  <a:gd name="T25" fmla="*/ 7075 h 100"/>
                  <a:gd name="T26" fmla="*/ 3870 w 106"/>
                  <a:gd name="T27" fmla="*/ 10248 h 100"/>
                  <a:gd name="T28" fmla="*/ 4173 w 106"/>
                  <a:gd name="T29" fmla="*/ 18450 h 100"/>
                  <a:gd name="T30" fmla="*/ 4221 w 106"/>
                  <a:gd name="T31" fmla="*/ 27985 h 100"/>
                  <a:gd name="T32" fmla="*/ 4221 w 106"/>
                  <a:gd name="T33" fmla="*/ 36094 h 100"/>
                  <a:gd name="T34" fmla="*/ 4221 w 106"/>
                  <a:gd name="T35" fmla="*/ 39267 h 1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06" h="100">
                    <a:moveTo>
                      <a:pt x="106" y="100"/>
                    </a:moveTo>
                    <a:lnTo>
                      <a:pt x="0" y="27"/>
                    </a:lnTo>
                    <a:lnTo>
                      <a:pt x="0" y="24"/>
                    </a:lnTo>
                    <a:lnTo>
                      <a:pt x="3" y="15"/>
                    </a:lnTo>
                    <a:lnTo>
                      <a:pt x="8" y="6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35" y="0"/>
                    </a:lnTo>
                    <a:lnTo>
                      <a:pt x="46" y="2"/>
                    </a:lnTo>
                    <a:lnTo>
                      <a:pt x="58" y="3"/>
                    </a:lnTo>
                    <a:lnTo>
                      <a:pt x="70" y="8"/>
                    </a:lnTo>
                    <a:lnTo>
                      <a:pt x="81" y="12"/>
                    </a:lnTo>
                    <a:lnTo>
                      <a:pt x="91" y="18"/>
                    </a:lnTo>
                    <a:lnTo>
                      <a:pt x="97" y="26"/>
                    </a:lnTo>
                    <a:lnTo>
                      <a:pt x="105" y="47"/>
                    </a:lnTo>
                    <a:lnTo>
                      <a:pt x="106" y="71"/>
                    </a:lnTo>
                    <a:lnTo>
                      <a:pt x="106" y="92"/>
                    </a:lnTo>
                    <a:lnTo>
                      <a:pt x="106" y="100"/>
                    </a:lnTo>
                    <a:close/>
                  </a:path>
                </a:pathLst>
              </a:custGeom>
              <a:solidFill>
                <a:srgbClr val="F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0" name="Freeform 48">
                <a:extLst>
                  <a:ext uri="{FF2B5EF4-FFF2-40B4-BE49-F238E27FC236}">
                    <a16:creationId xmlns:a16="http://schemas.microsoft.com/office/drawing/2014/main" id="{D45A3276-F016-BC00-544A-A72E000278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3" y="2012"/>
                <a:ext cx="465" cy="213"/>
              </a:xfrm>
              <a:custGeom>
                <a:avLst/>
                <a:gdLst>
                  <a:gd name="T0" fmla="*/ 1621 w 294"/>
                  <a:gd name="T1" fmla="*/ 39498 h 101"/>
                  <a:gd name="T2" fmla="*/ 1408 w 294"/>
                  <a:gd name="T3" fmla="*/ 38458 h 101"/>
                  <a:gd name="T4" fmla="*/ 1101 w 294"/>
                  <a:gd name="T5" fmla="*/ 35999 h 101"/>
                  <a:gd name="T6" fmla="*/ 732 w 294"/>
                  <a:gd name="T7" fmla="*/ 32836 h 101"/>
                  <a:gd name="T8" fmla="*/ 395 w 294"/>
                  <a:gd name="T9" fmla="*/ 29274 h 101"/>
                  <a:gd name="T10" fmla="*/ 138 w 294"/>
                  <a:gd name="T11" fmla="*/ 25400 h 101"/>
                  <a:gd name="T12" fmla="*/ 0 w 294"/>
                  <a:gd name="T13" fmla="*/ 20766 h 101"/>
                  <a:gd name="T14" fmla="*/ 52 w 294"/>
                  <a:gd name="T15" fmla="*/ 15943 h 101"/>
                  <a:gd name="T16" fmla="*/ 345 w 294"/>
                  <a:gd name="T17" fmla="*/ 11359 h 101"/>
                  <a:gd name="T18" fmla="*/ 864 w 294"/>
                  <a:gd name="T19" fmla="*/ 6352 h 101"/>
                  <a:gd name="T20" fmla="*/ 1536 w 294"/>
                  <a:gd name="T21" fmla="*/ 3501 h 101"/>
                  <a:gd name="T22" fmla="*/ 2227 w 294"/>
                  <a:gd name="T23" fmla="*/ 1499 h 101"/>
                  <a:gd name="T24" fmla="*/ 2939 w 294"/>
                  <a:gd name="T25" fmla="*/ 337 h 101"/>
                  <a:gd name="T26" fmla="*/ 3712 w 294"/>
                  <a:gd name="T27" fmla="*/ 0 h 101"/>
                  <a:gd name="T28" fmla="*/ 4387 w 294"/>
                  <a:gd name="T29" fmla="*/ 0 h 101"/>
                  <a:gd name="T30" fmla="*/ 4898 w 294"/>
                  <a:gd name="T31" fmla="*/ 337 h 101"/>
                  <a:gd name="T32" fmla="*/ 5325 w 294"/>
                  <a:gd name="T33" fmla="*/ 1126 h 101"/>
                  <a:gd name="T34" fmla="*/ 5839 w 294"/>
                  <a:gd name="T35" fmla="*/ 2784 h 101"/>
                  <a:gd name="T36" fmla="*/ 6682 w 294"/>
                  <a:gd name="T37" fmla="*/ 6352 h 101"/>
                  <a:gd name="T38" fmla="*/ 7673 w 294"/>
                  <a:gd name="T39" fmla="*/ 11359 h 101"/>
                  <a:gd name="T40" fmla="*/ 8743 w 294"/>
                  <a:gd name="T41" fmla="*/ 17230 h 101"/>
                  <a:gd name="T42" fmla="*/ 9831 w 294"/>
                  <a:gd name="T43" fmla="*/ 22279 h 101"/>
                  <a:gd name="T44" fmla="*/ 10687 w 294"/>
                  <a:gd name="T45" fmla="*/ 27116 h 101"/>
                  <a:gd name="T46" fmla="*/ 11285 w 294"/>
                  <a:gd name="T47" fmla="*/ 30465 h 101"/>
                  <a:gd name="T48" fmla="*/ 11510 w 294"/>
                  <a:gd name="T49" fmla="*/ 31752 h 101"/>
                  <a:gd name="T50" fmla="*/ 1754 w 294"/>
                  <a:gd name="T51" fmla="*/ 39498 h 101"/>
                  <a:gd name="T52" fmla="*/ 1621 w 294"/>
                  <a:gd name="T53" fmla="*/ 39498 h 10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94" h="101">
                    <a:moveTo>
                      <a:pt x="42" y="101"/>
                    </a:moveTo>
                    <a:lnTo>
                      <a:pt x="36" y="98"/>
                    </a:lnTo>
                    <a:lnTo>
                      <a:pt x="28" y="92"/>
                    </a:lnTo>
                    <a:lnTo>
                      <a:pt x="19" y="84"/>
                    </a:lnTo>
                    <a:lnTo>
                      <a:pt x="10" y="75"/>
                    </a:lnTo>
                    <a:lnTo>
                      <a:pt x="4" y="65"/>
                    </a:lnTo>
                    <a:lnTo>
                      <a:pt x="0" y="53"/>
                    </a:lnTo>
                    <a:lnTo>
                      <a:pt x="1" y="41"/>
                    </a:lnTo>
                    <a:lnTo>
                      <a:pt x="9" y="29"/>
                    </a:lnTo>
                    <a:lnTo>
                      <a:pt x="22" y="16"/>
                    </a:lnTo>
                    <a:lnTo>
                      <a:pt x="39" y="9"/>
                    </a:lnTo>
                    <a:lnTo>
                      <a:pt x="57" y="4"/>
                    </a:lnTo>
                    <a:lnTo>
                      <a:pt x="75" y="1"/>
                    </a:lnTo>
                    <a:lnTo>
                      <a:pt x="95" y="0"/>
                    </a:lnTo>
                    <a:lnTo>
                      <a:pt x="112" y="0"/>
                    </a:lnTo>
                    <a:lnTo>
                      <a:pt x="125" y="1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71" y="16"/>
                    </a:lnTo>
                    <a:lnTo>
                      <a:pt x="196" y="29"/>
                    </a:lnTo>
                    <a:lnTo>
                      <a:pt x="223" y="44"/>
                    </a:lnTo>
                    <a:lnTo>
                      <a:pt x="251" y="57"/>
                    </a:lnTo>
                    <a:lnTo>
                      <a:pt x="273" y="69"/>
                    </a:lnTo>
                    <a:lnTo>
                      <a:pt x="288" y="78"/>
                    </a:lnTo>
                    <a:lnTo>
                      <a:pt x="294" y="81"/>
                    </a:lnTo>
                    <a:lnTo>
                      <a:pt x="45" y="101"/>
                    </a:lnTo>
                    <a:lnTo>
                      <a:pt x="42" y="101"/>
                    </a:lnTo>
                    <a:close/>
                  </a:path>
                </a:pathLst>
              </a:custGeom>
              <a:solidFill>
                <a:srgbClr val="B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1" name="Freeform 49">
                <a:extLst>
                  <a:ext uri="{FF2B5EF4-FFF2-40B4-BE49-F238E27FC236}">
                    <a16:creationId xmlns:a16="http://schemas.microsoft.com/office/drawing/2014/main" id="{029AB7E0-6A38-6CF4-D31F-6323A1E71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3" y="2012"/>
                <a:ext cx="465" cy="213"/>
              </a:xfrm>
              <a:custGeom>
                <a:avLst/>
                <a:gdLst>
                  <a:gd name="T0" fmla="*/ 1621 w 294"/>
                  <a:gd name="T1" fmla="*/ 39498 h 101"/>
                  <a:gd name="T2" fmla="*/ 1621 w 294"/>
                  <a:gd name="T3" fmla="*/ 39498 h 101"/>
                  <a:gd name="T4" fmla="*/ 1408 w 294"/>
                  <a:gd name="T5" fmla="*/ 38458 h 101"/>
                  <a:gd name="T6" fmla="*/ 1101 w 294"/>
                  <a:gd name="T7" fmla="*/ 35999 h 101"/>
                  <a:gd name="T8" fmla="*/ 732 w 294"/>
                  <a:gd name="T9" fmla="*/ 32836 h 101"/>
                  <a:gd name="T10" fmla="*/ 395 w 294"/>
                  <a:gd name="T11" fmla="*/ 29274 h 101"/>
                  <a:gd name="T12" fmla="*/ 138 w 294"/>
                  <a:gd name="T13" fmla="*/ 25400 h 101"/>
                  <a:gd name="T14" fmla="*/ 0 w 294"/>
                  <a:gd name="T15" fmla="*/ 20766 h 101"/>
                  <a:gd name="T16" fmla="*/ 52 w 294"/>
                  <a:gd name="T17" fmla="*/ 15943 h 101"/>
                  <a:gd name="T18" fmla="*/ 345 w 294"/>
                  <a:gd name="T19" fmla="*/ 11359 h 101"/>
                  <a:gd name="T20" fmla="*/ 345 w 294"/>
                  <a:gd name="T21" fmla="*/ 11359 h 101"/>
                  <a:gd name="T22" fmla="*/ 864 w 294"/>
                  <a:gd name="T23" fmla="*/ 6352 h 101"/>
                  <a:gd name="T24" fmla="*/ 1536 w 294"/>
                  <a:gd name="T25" fmla="*/ 3501 h 101"/>
                  <a:gd name="T26" fmla="*/ 2227 w 294"/>
                  <a:gd name="T27" fmla="*/ 1499 h 101"/>
                  <a:gd name="T28" fmla="*/ 2939 w 294"/>
                  <a:gd name="T29" fmla="*/ 337 h 101"/>
                  <a:gd name="T30" fmla="*/ 3712 w 294"/>
                  <a:gd name="T31" fmla="*/ 0 h 101"/>
                  <a:gd name="T32" fmla="*/ 4387 w 294"/>
                  <a:gd name="T33" fmla="*/ 0 h 101"/>
                  <a:gd name="T34" fmla="*/ 4898 w 294"/>
                  <a:gd name="T35" fmla="*/ 337 h 101"/>
                  <a:gd name="T36" fmla="*/ 5325 w 294"/>
                  <a:gd name="T37" fmla="*/ 1126 h 101"/>
                  <a:gd name="T38" fmla="*/ 5325 w 294"/>
                  <a:gd name="T39" fmla="*/ 1126 h 101"/>
                  <a:gd name="T40" fmla="*/ 5839 w 294"/>
                  <a:gd name="T41" fmla="*/ 2784 h 101"/>
                  <a:gd name="T42" fmla="*/ 6682 w 294"/>
                  <a:gd name="T43" fmla="*/ 6352 h 101"/>
                  <a:gd name="T44" fmla="*/ 7673 w 294"/>
                  <a:gd name="T45" fmla="*/ 11359 h 101"/>
                  <a:gd name="T46" fmla="*/ 8743 w 294"/>
                  <a:gd name="T47" fmla="*/ 17230 h 101"/>
                  <a:gd name="T48" fmla="*/ 9831 w 294"/>
                  <a:gd name="T49" fmla="*/ 22279 h 101"/>
                  <a:gd name="T50" fmla="*/ 10687 w 294"/>
                  <a:gd name="T51" fmla="*/ 27116 h 101"/>
                  <a:gd name="T52" fmla="*/ 11285 w 294"/>
                  <a:gd name="T53" fmla="*/ 30465 h 101"/>
                  <a:gd name="T54" fmla="*/ 11510 w 294"/>
                  <a:gd name="T55" fmla="*/ 31752 h 101"/>
                  <a:gd name="T56" fmla="*/ 1754 w 294"/>
                  <a:gd name="T57" fmla="*/ 39498 h 101"/>
                  <a:gd name="T58" fmla="*/ 1621 w 294"/>
                  <a:gd name="T59" fmla="*/ 39498 h 10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94" h="101">
                    <a:moveTo>
                      <a:pt x="42" y="101"/>
                    </a:moveTo>
                    <a:lnTo>
                      <a:pt x="42" y="101"/>
                    </a:lnTo>
                    <a:lnTo>
                      <a:pt x="36" y="98"/>
                    </a:lnTo>
                    <a:lnTo>
                      <a:pt x="28" y="92"/>
                    </a:lnTo>
                    <a:lnTo>
                      <a:pt x="19" y="84"/>
                    </a:lnTo>
                    <a:lnTo>
                      <a:pt x="10" y="75"/>
                    </a:lnTo>
                    <a:lnTo>
                      <a:pt x="4" y="65"/>
                    </a:lnTo>
                    <a:lnTo>
                      <a:pt x="0" y="53"/>
                    </a:lnTo>
                    <a:lnTo>
                      <a:pt x="1" y="41"/>
                    </a:lnTo>
                    <a:lnTo>
                      <a:pt x="9" y="29"/>
                    </a:lnTo>
                    <a:lnTo>
                      <a:pt x="22" y="16"/>
                    </a:lnTo>
                    <a:lnTo>
                      <a:pt x="39" y="9"/>
                    </a:lnTo>
                    <a:lnTo>
                      <a:pt x="57" y="4"/>
                    </a:lnTo>
                    <a:lnTo>
                      <a:pt x="75" y="1"/>
                    </a:lnTo>
                    <a:lnTo>
                      <a:pt x="95" y="0"/>
                    </a:lnTo>
                    <a:lnTo>
                      <a:pt x="112" y="0"/>
                    </a:lnTo>
                    <a:lnTo>
                      <a:pt x="125" y="1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71" y="16"/>
                    </a:lnTo>
                    <a:lnTo>
                      <a:pt x="196" y="29"/>
                    </a:lnTo>
                    <a:lnTo>
                      <a:pt x="223" y="44"/>
                    </a:lnTo>
                    <a:lnTo>
                      <a:pt x="251" y="57"/>
                    </a:lnTo>
                    <a:lnTo>
                      <a:pt x="273" y="69"/>
                    </a:lnTo>
                    <a:lnTo>
                      <a:pt x="288" y="78"/>
                    </a:lnTo>
                    <a:lnTo>
                      <a:pt x="294" y="81"/>
                    </a:lnTo>
                    <a:lnTo>
                      <a:pt x="45" y="101"/>
                    </a:lnTo>
                    <a:lnTo>
                      <a:pt x="42" y="10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2" name="Freeform 50">
                <a:extLst>
                  <a:ext uri="{FF2B5EF4-FFF2-40B4-BE49-F238E27FC236}">
                    <a16:creationId xmlns:a16="http://schemas.microsoft.com/office/drawing/2014/main" id="{586A0191-7B04-2DB2-D007-360519F77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8" y="2528"/>
                <a:ext cx="142" cy="158"/>
              </a:xfrm>
              <a:custGeom>
                <a:avLst/>
                <a:gdLst>
                  <a:gd name="T0" fmla="*/ 1306 w 90"/>
                  <a:gd name="T1" fmla="*/ 0 h 75"/>
                  <a:gd name="T2" fmla="*/ 3452 w 90"/>
                  <a:gd name="T3" fmla="*/ 24484 h 75"/>
                  <a:gd name="T4" fmla="*/ 3335 w 90"/>
                  <a:gd name="T5" fmla="*/ 25607 h 75"/>
                  <a:gd name="T6" fmla="*/ 3045 w 90"/>
                  <a:gd name="T7" fmla="*/ 27635 h 75"/>
                  <a:gd name="T8" fmla="*/ 2572 w 90"/>
                  <a:gd name="T9" fmla="*/ 29131 h 75"/>
                  <a:gd name="T10" fmla="*/ 2051 w 90"/>
                  <a:gd name="T11" fmla="*/ 29131 h 75"/>
                  <a:gd name="T12" fmla="*/ 1680 w 90"/>
                  <a:gd name="T13" fmla="*/ 28758 h 75"/>
                  <a:gd name="T14" fmla="*/ 1340 w 90"/>
                  <a:gd name="T15" fmla="*/ 27635 h 75"/>
                  <a:gd name="T16" fmla="*/ 1008 w 90"/>
                  <a:gd name="T17" fmla="*/ 25607 h 75"/>
                  <a:gd name="T18" fmla="*/ 727 w 90"/>
                  <a:gd name="T19" fmla="*/ 24484 h 75"/>
                  <a:gd name="T20" fmla="*/ 421 w 90"/>
                  <a:gd name="T21" fmla="*/ 22830 h 75"/>
                  <a:gd name="T22" fmla="*/ 204 w 90"/>
                  <a:gd name="T23" fmla="*/ 21787 h 75"/>
                  <a:gd name="T24" fmla="*/ 82 w 90"/>
                  <a:gd name="T25" fmla="*/ 21001 h 75"/>
                  <a:gd name="T26" fmla="*/ 0 w 90"/>
                  <a:gd name="T27" fmla="*/ 20624 h 75"/>
                  <a:gd name="T28" fmla="*/ 1306 w 90"/>
                  <a:gd name="T29" fmla="*/ 0 h 7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0" h="75">
                    <a:moveTo>
                      <a:pt x="34" y="0"/>
                    </a:moveTo>
                    <a:lnTo>
                      <a:pt x="90" y="63"/>
                    </a:lnTo>
                    <a:lnTo>
                      <a:pt x="87" y="66"/>
                    </a:lnTo>
                    <a:lnTo>
                      <a:pt x="79" y="71"/>
                    </a:lnTo>
                    <a:lnTo>
                      <a:pt x="67" y="75"/>
                    </a:lnTo>
                    <a:lnTo>
                      <a:pt x="53" y="75"/>
                    </a:lnTo>
                    <a:lnTo>
                      <a:pt x="44" y="74"/>
                    </a:lnTo>
                    <a:lnTo>
                      <a:pt x="35" y="71"/>
                    </a:lnTo>
                    <a:lnTo>
                      <a:pt x="26" y="66"/>
                    </a:lnTo>
                    <a:lnTo>
                      <a:pt x="19" y="63"/>
                    </a:lnTo>
                    <a:lnTo>
                      <a:pt x="11" y="59"/>
                    </a:lnTo>
                    <a:lnTo>
                      <a:pt x="5" y="56"/>
                    </a:lnTo>
                    <a:lnTo>
                      <a:pt x="2" y="54"/>
                    </a:lnTo>
                    <a:lnTo>
                      <a:pt x="0" y="53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9B9B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3" name="Freeform 51">
                <a:extLst>
                  <a:ext uri="{FF2B5EF4-FFF2-40B4-BE49-F238E27FC236}">
                    <a16:creationId xmlns:a16="http://schemas.microsoft.com/office/drawing/2014/main" id="{81FEF468-8363-B588-C862-A31625E5B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8" y="2528"/>
                <a:ext cx="142" cy="158"/>
              </a:xfrm>
              <a:custGeom>
                <a:avLst/>
                <a:gdLst>
                  <a:gd name="T0" fmla="*/ 1306 w 90"/>
                  <a:gd name="T1" fmla="*/ 0 h 75"/>
                  <a:gd name="T2" fmla="*/ 3452 w 90"/>
                  <a:gd name="T3" fmla="*/ 24484 h 75"/>
                  <a:gd name="T4" fmla="*/ 3452 w 90"/>
                  <a:gd name="T5" fmla="*/ 24484 h 75"/>
                  <a:gd name="T6" fmla="*/ 3335 w 90"/>
                  <a:gd name="T7" fmla="*/ 25607 h 75"/>
                  <a:gd name="T8" fmla="*/ 3045 w 90"/>
                  <a:gd name="T9" fmla="*/ 27635 h 75"/>
                  <a:gd name="T10" fmla="*/ 2572 w 90"/>
                  <a:gd name="T11" fmla="*/ 29131 h 75"/>
                  <a:gd name="T12" fmla="*/ 2051 w 90"/>
                  <a:gd name="T13" fmla="*/ 29131 h 75"/>
                  <a:gd name="T14" fmla="*/ 2051 w 90"/>
                  <a:gd name="T15" fmla="*/ 29131 h 75"/>
                  <a:gd name="T16" fmla="*/ 1680 w 90"/>
                  <a:gd name="T17" fmla="*/ 28758 h 75"/>
                  <a:gd name="T18" fmla="*/ 1340 w 90"/>
                  <a:gd name="T19" fmla="*/ 27635 h 75"/>
                  <a:gd name="T20" fmla="*/ 1008 w 90"/>
                  <a:gd name="T21" fmla="*/ 25607 h 75"/>
                  <a:gd name="T22" fmla="*/ 727 w 90"/>
                  <a:gd name="T23" fmla="*/ 24484 h 75"/>
                  <a:gd name="T24" fmla="*/ 421 w 90"/>
                  <a:gd name="T25" fmla="*/ 22830 h 75"/>
                  <a:gd name="T26" fmla="*/ 204 w 90"/>
                  <a:gd name="T27" fmla="*/ 21787 h 75"/>
                  <a:gd name="T28" fmla="*/ 82 w 90"/>
                  <a:gd name="T29" fmla="*/ 21001 h 75"/>
                  <a:gd name="T30" fmla="*/ 0 w 90"/>
                  <a:gd name="T31" fmla="*/ 20624 h 75"/>
                  <a:gd name="T32" fmla="*/ 1306 w 90"/>
                  <a:gd name="T33" fmla="*/ 0 h 7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90" h="75">
                    <a:moveTo>
                      <a:pt x="34" y="0"/>
                    </a:moveTo>
                    <a:lnTo>
                      <a:pt x="90" y="63"/>
                    </a:lnTo>
                    <a:lnTo>
                      <a:pt x="87" y="66"/>
                    </a:lnTo>
                    <a:lnTo>
                      <a:pt x="79" y="71"/>
                    </a:lnTo>
                    <a:lnTo>
                      <a:pt x="67" y="75"/>
                    </a:lnTo>
                    <a:lnTo>
                      <a:pt x="53" y="75"/>
                    </a:lnTo>
                    <a:lnTo>
                      <a:pt x="44" y="74"/>
                    </a:lnTo>
                    <a:lnTo>
                      <a:pt x="35" y="71"/>
                    </a:lnTo>
                    <a:lnTo>
                      <a:pt x="26" y="66"/>
                    </a:lnTo>
                    <a:lnTo>
                      <a:pt x="19" y="63"/>
                    </a:lnTo>
                    <a:lnTo>
                      <a:pt x="11" y="59"/>
                    </a:lnTo>
                    <a:lnTo>
                      <a:pt x="5" y="56"/>
                    </a:lnTo>
                    <a:lnTo>
                      <a:pt x="2" y="54"/>
                    </a:lnTo>
                    <a:lnTo>
                      <a:pt x="0" y="53"/>
                    </a:lnTo>
                    <a:lnTo>
                      <a:pt x="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4" name="Freeform 52">
                <a:extLst>
                  <a:ext uri="{FF2B5EF4-FFF2-40B4-BE49-F238E27FC236}">
                    <a16:creationId xmlns:a16="http://schemas.microsoft.com/office/drawing/2014/main" id="{4D8164D5-80B5-18E6-4F7F-54D6A613B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" y="2117"/>
                <a:ext cx="479" cy="605"/>
              </a:xfrm>
              <a:custGeom>
                <a:avLst/>
                <a:gdLst>
                  <a:gd name="T0" fmla="*/ 3355 w 303"/>
                  <a:gd name="T1" fmla="*/ 0 h 287"/>
                  <a:gd name="T2" fmla="*/ 4643 w 303"/>
                  <a:gd name="T3" fmla="*/ 337 h 287"/>
                  <a:gd name="T4" fmla="*/ 6040 w 303"/>
                  <a:gd name="T5" fmla="*/ 3493 h 287"/>
                  <a:gd name="T6" fmla="*/ 7503 w 303"/>
                  <a:gd name="T7" fmla="*/ 7363 h 287"/>
                  <a:gd name="T8" fmla="*/ 8807 w 303"/>
                  <a:gd name="T9" fmla="*/ 13331 h 287"/>
                  <a:gd name="T10" fmla="*/ 10024 w 303"/>
                  <a:gd name="T11" fmla="*/ 20694 h 287"/>
                  <a:gd name="T12" fmla="*/ 10959 w 303"/>
                  <a:gd name="T13" fmla="*/ 29226 h 287"/>
                  <a:gd name="T14" fmla="*/ 11603 w 303"/>
                  <a:gd name="T15" fmla="*/ 39371 h 287"/>
                  <a:gd name="T16" fmla="*/ 11815 w 303"/>
                  <a:gd name="T17" fmla="*/ 51081 h 287"/>
                  <a:gd name="T18" fmla="*/ 11690 w 303"/>
                  <a:gd name="T19" fmla="*/ 63603 h 287"/>
                  <a:gd name="T20" fmla="*/ 11344 w 303"/>
                  <a:gd name="T21" fmla="*/ 74921 h 287"/>
                  <a:gd name="T22" fmla="*/ 10829 w 303"/>
                  <a:gd name="T23" fmla="*/ 85457 h 287"/>
                  <a:gd name="T24" fmla="*/ 10067 w 303"/>
                  <a:gd name="T25" fmla="*/ 94332 h 287"/>
                  <a:gd name="T26" fmla="*/ 9182 w 303"/>
                  <a:gd name="T27" fmla="*/ 101358 h 287"/>
                  <a:gd name="T28" fmla="*/ 8195 w 303"/>
                  <a:gd name="T29" fmla="*/ 107302 h 287"/>
                  <a:gd name="T30" fmla="*/ 7055 w 303"/>
                  <a:gd name="T31" fmla="*/ 110818 h 287"/>
                  <a:gd name="T32" fmla="*/ 5903 w 303"/>
                  <a:gd name="T33" fmla="*/ 111885 h 287"/>
                  <a:gd name="T34" fmla="*/ 4708 w 303"/>
                  <a:gd name="T35" fmla="*/ 110818 h 287"/>
                  <a:gd name="T36" fmla="*/ 3623 w 303"/>
                  <a:gd name="T37" fmla="*/ 107302 h 287"/>
                  <a:gd name="T38" fmla="*/ 2634 w 303"/>
                  <a:gd name="T39" fmla="*/ 101358 h 287"/>
                  <a:gd name="T40" fmla="*/ 1750 w 303"/>
                  <a:gd name="T41" fmla="*/ 94332 h 287"/>
                  <a:gd name="T42" fmla="*/ 986 w 303"/>
                  <a:gd name="T43" fmla="*/ 85457 h 287"/>
                  <a:gd name="T44" fmla="*/ 462 w 303"/>
                  <a:gd name="T45" fmla="*/ 74921 h 287"/>
                  <a:gd name="T46" fmla="*/ 130 w 303"/>
                  <a:gd name="T47" fmla="*/ 63603 h 287"/>
                  <a:gd name="T48" fmla="*/ 0 w 303"/>
                  <a:gd name="T49" fmla="*/ 51081 h 287"/>
                  <a:gd name="T50" fmla="*/ 0 w 303"/>
                  <a:gd name="T51" fmla="*/ 39371 h 287"/>
                  <a:gd name="T52" fmla="*/ 52 w 303"/>
                  <a:gd name="T53" fmla="*/ 29226 h 287"/>
                  <a:gd name="T54" fmla="*/ 138 w 303"/>
                  <a:gd name="T55" fmla="*/ 20694 h 287"/>
                  <a:gd name="T56" fmla="*/ 462 w 303"/>
                  <a:gd name="T57" fmla="*/ 13331 h 287"/>
                  <a:gd name="T58" fmla="*/ 814 w 303"/>
                  <a:gd name="T59" fmla="*/ 7363 h 287"/>
                  <a:gd name="T60" fmla="*/ 1399 w 303"/>
                  <a:gd name="T61" fmla="*/ 3493 h 287"/>
                  <a:gd name="T62" fmla="*/ 2212 w 303"/>
                  <a:gd name="T63" fmla="*/ 337 h 287"/>
                  <a:gd name="T64" fmla="*/ 3355 w 303"/>
                  <a:gd name="T65" fmla="*/ 0 h 28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3" h="287">
                    <a:moveTo>
                      <a:pt x="86" y="0"/>
                    </a:moveTo>
                    <a:lnTo>
                      <a:pt x="119" y="1"/>
                    </a:lnTo>
                    <a:lnTo>
                      <a:pt x="155" y="9"/>
                    </a:lnTo>
                    <a:lnTo>
                      <a:pt x="192" y="19"/>
                    </a:lnTo>
                    <a:lnTo>
                      <a:pt x="226" y="34"/>
                    </a:lnTo>
                    <a:lnTo>
                      <a:pt x="257" y="53"/>
                    </a:lnTo>
                    <a:lnTo>
                      <a:pt x="281" y="75"/>
                    </a:lnTo>
                    <a:lnTo>
                      <a:pt x="297" y="101"/>
                    </a:lnTo>
                    <a:lnTo>
                      <a:pt x="303" y="131"/>
                    </a:lnTo>
                    <a:lnTo>
                      <a:pt x="300" y="163"/>
                    </a:lnTo>
                    <a:lnTo>
                      <a:pt x="291" y="192"/>
                    </a:lnTo>
                    <a:lnTo>
                      <a:pt x="278" y="219"/>
                    </a:lnTo>
                    <a:lnTo>
                      <a:pt x="258" y="242"/>
                    </a:lnTo>
                    <a:lnTo>
                      <a:pt x="235" y="260"/>
                    </a:lnTo>
                    <a:lnTo>
                      <a:pt x="210" y="275"/>
                    </a:lnTo>
                    <a:lnTo>
                      <a:pt x="181" y="284"/>
                    </a:lnTo>
                    <a:lnTo>
                      <a:pt x="151" y="287"/>
                    </a:lnTo>
                    <a:lnTo>
                      <a:pt x="121" y="284"/>
                    </a:lnTo>
                    <a:lnTo>
                      <a:pt x="93" y="275"/>
                    </a:lnTo>
                    <a:lnTo>
                      <a:pt x="68" y="260"/>
                    </a:lnTo>
                    <a:lnTo>
                      <a:pt x="45" y="242"/>
                    </a:lnTo>
                    <a:lnTo>
                      <a:pt x="25" y="219"/>
                    </a:lnTo>
                    <a:lnTo>
                      <a:pt x="12" y="192"/>
                    </a:lnTo>
                    <a:lnTo>
                      <a:pt x="3" y="163"/>
                    </a:lnTo>
                    <a:lnTo>
                      <a:pt x="0" y="131"/>
                    </a:lnTo>
                    <a:lnTo>
                      <a:pt x="0" y="101"/>
                    </a:lnTo>
                    <a:lnTo>
                      <a:pt x="1" y="75"/>
                    </a:lnTo>
                    <a:lnTo>
                      <a:pt x="4" y="53"/>
                    </a:lnTo>
                    <a:lnTo>
                      <a:pt x="12" y="34"/>
                    </a:lnTo>
                    <a:lnTo>
                      <a:pt x="21" y="19"/>
                    </a:lnTo>
                    <a:lnTo>
                      <a:pt x="36" y="9"/>
                    </a:lnTo>
                    <a:lnTo>
                      <a:pt x="57" y="1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9393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5" name="Freeform 53">
                <a:extLst>
                  <a:ext uri="{FF2B5EF4-FFF2-40B4-BE49-F238E27FC236}">
                    <a16:creationId xmlns:a16="http://schemas.microsoft.com/office/drawing/2014/main" id="{C1BEC160-8368-FC1D-4FA8-FBCE3A220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" y="2117"/>
                <a:ext cx="479" cy="605"/>
              </a:xfrm>
              <a:custGeom>
                <a:avLst/>
                <a:gdLst>
                  <a:gd name="T0" fmla="*/ 3355 w 303"/>
                  <a:gd name="T1" fmla="*/ 0 h 287"/>
                  <a:gd name="T2" fmla="*/ 3355 w 303"/>
                  <a:gd name="T3" fmla="*/ 0 h 287"/>
                  <a:gd name="T4" fmla="*/ 4643 w 303"/>
                  <a:gd name="T5" fmla="*/ 337 h 287"/>
                  <a:gd name="T6" fmla="*/ 6040 w 303"/>
                  <a:gd name="T7" fmla="*/ 3493 h 287"/>
                  <a:gd name="T8" fmla="*/ 7503 w 303"/>
                  <a:gd name="T9" fmla="*/ 7363 h 287"/>
                  <a:gd name="T10" fmla="*/ 8807 w 303"/>
                  <a:gd name="T11" fmla="*/ 13331 h 287"/>
                  <a:gd name="T12" fmla="*/ 10024 w 303"/>
                  <a:gd name="T13" fmla="*/ 20694 h 287"/>
                  <a:gd name="T14" fmla="*/ 10959 w 303"/>
                  <a:gd name="T15" fmla="*/ 29226 h 287"/>
                  <a:gd name="T16" fmla="*/ 11603 w 303"/>
                  <a:gd name="T17" fmla="*/ 39371 h 287"/>
                  <a:gd name="T18" fmla="*/ 11815 w 303"/>
                  <a:gd name="T19" fmla="*/ 51081 h 287"/>
                  <a:gd name="T20" fmla="*/ 11815 w 303"/>
                  <a:gd name="T21" fmla="*/ 51081 h 287"/>
                  <a:gd name="T22" fmla="*/ 11690 w 303"/>
                  <a:gd name="T23" fmla="*/ 63603 h 287"/>
                  <a:gd name="T24" fmla="*/ 11344 w 303"/>
                  <a:gd name="T25" fmla="*/ 74921 h 287"/>
                  <a:gd name="T26" fmla="*/ 10829 w 303"/>
                  <a:gd name="T27" fmla="*/ 85457 h 287"/>
                  <a:gd name="T28" fmla="*/ 10067 w 303"/>
                  <a:gd name="T29" fmla="*/ 94332 h 287"/>
                  <a:gd name="T30" fmla="*/ 9182 w 303"/>
                  <a:gd name="T31" fmla="*/ 101358 h 287"/>
                  <a:gd name="T32" fmla="*/ 8195 w 303"/>
                  <a:gd name="T33" fmla="*/ 107302 h 287"/>
                  <a:gd name="T34" fmla="*/ 7055 w 303"/>
                  <a:gd name="T35" fmla="*/ 110818 h 287"/>
                  <a:gd name="T36" fmla="*/ 5903 w 303"/>
                  <a:gd name="T37" fmla="*/ 111885 h 287"/>
                  <a:gd name="T38" fmla="*/ 5903 w 303"/>
                  <a:gd name="T39" fmla="*/ 111885 h 287"/>
                  <a:gd name="T40" fmla="*/ 4708 w 303"/>
                  <a:gd name="T41" fmla="*/ 110818 h 287"/>
                  <a:gd name="T42" fmla="*/ 3623 w 303"/>
                  <a:gd name="T43" fmla="*/ 107302 h 287"/>
                  <a:gd name="T44" fmla="*/ 2634 w 303"/>
                  <a:gd name="T45" fmla="*/ 101358 h 287"/>
                  <a:gd name="T46" fmla="*/ 1750 w 303"/>
                  <a:gd name="T47" fmla="*/ 94332 h 287"/>
                  <a:gd name="T48" fmla="*/ 986 w 303"/>
                  <a:gd name="T49" fmla="*/ 85457 h 287"/>
                  <a:gd name="T50" fmla="*/ 462 w 303"/>
                  <a:gd name="T51" fmla="*/ 74921 h 287"/>
                  <a:gd name="T52" fmla="*/ 130 w 303"/>
                  <a:gd name="T53" fmla="*/ 63603 h 287"/>
                  <a:gd name="T54" fmla="*/ 0 w 303"/>
                  <a:gd name="T55" fmla="*/ 51081 h 287"/>
                  <a:gd name="T56" fmla="*/ 0 w 303"/>
                  <a:gd name="T57" fmla="*/ 51081 h 287"/>
                  <a:gd name="T58" fmla="*/ 0 w 303"/>
                  <a:gd name="T59" fmla="*/ 39371 h 287"/>
                  <a:gd name="T60" fmla="*/ 52 w 303"/>
                  <a:gd name="T61" fmla="*/ 29226 h 287"/>
                  <a:gd name="T62" fmla="*/ 138 w 303"/>
                  <a:gd name="T63" fmla="*/ 20694 h 287"/>
                  <a:gd name="T64" fmla="*/ 462 w 303"/>
                  <a:gd name="T65" fmla="*/ 13331 h 287"/>
                  <a:gd name="T66" fmla="*/ 814 w 303"/>
                  <a:gd name="T67" fmla="*/ 7363 h 287"/>
                  <a:gd name="T68" fmla="*/ 1399 w 303"/>
                  <a:gd name="T69" fmla="*/ 3493 h 287"/>
                  <a:gd name="T70" fmla="*/ 2212 w 303"/>
                  <a:gd name="T71" fmla="*/ 337 h 287"/>
                  <a:gd name="T72" fmla="*/ 3355 w 303"/>
                  <a:gd name="T73" fmla="*/ 0 h 2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303" h="287">
                    <a:moveTo>
                      <a:pt x="86" y="0"/>
                    </a:moveTo>
                    <a:lnTo>
                      <a:pt x="86" y="0"/>
                    </a:lnTo>
                    <a:lnTo>
                      <a:pt x="119" y="1"/>
                    </a:lnTo>
                    <a:lnTo>
                      <a:pt x="155" y="9"/>
                    </a:lnTo>
                    <a:lnTo>
                      <a:pt x="192" y="19"/>
                    </a:lnTo>
                    <a:lnTo>
                      <a:pt x="226" y="34"/>
                    </a:lnTo>
                    <a:lnTo>
                      <a:pt x="257" y="53"/>
                    </a:lnTo>
                    <a:lnTo>
                      <a:pt x="281" y="75"/>
                    </a:lnTo>
                    <a:lnTo>
                      <a:pt x="297" y="101"/>
                    </a:lnTo>
                    <a:lnTo>
                      <a:pt x="303" y="131"/>
                    </a:lnTo>
                    <a:lnTo>
                      <a:pt x="300" y="163"/>
                    </a:lnTo>
                    <a:lnTo>
                      <a:pt x="291" y="192"/>
                    </a:lnTo>
                    <a:lnTo>
                      <a:pt x="278" y="219"/>
                    </a:lnTo>
                    <a:lnTo>
                      <a:pt x="258" y="242"/>
                    </a:lnTo>
                    <a:lnTo>
                      <a:pt x="235" y="260"/>
                    </a:lnTo>
                    <a:lnTo>
                      <a:pt x="210" y="275"/>
                    </a:lnTo>
                    <a:lnTo>
                      <a:pt x="181" y="284"/>
                    </a:lnTo>
                    <a:lnTo>
                      <a:pt x="151" y="287"/>
                    </a:lnTo>
                    <a:lnTo>
                      <a:pt x="121" y="284"/>
                    </a:lnTo>
                    <a:lnTo>
                      <a:pt x="93" y="275"/>
                    </a:lnTo>
                    <a:lnTo>
                      <a:pt x="68" y="260"/>
                    </a:lnTo>
                    <a:lnTo>
                      <a:pt x="45" y="242"/>
                    </a:lnTo>
                    <a:lnTo>
                      <a:pt x="25" y="219"/>
                    </a:lnTo>
                    <a:lnTo>
                      <a:pt x="12" y="192"/>
                    </a:lnTo>
                    <a:lnTo>
                      <a:pt x="3" y="163"/>
                    </a:lnTo>
                    <a:lnTo>
                      <a:pt x="0" y="131"/>
                    </a:lnTo>
                    <a:lnTo>
                      <a:pt x="0" y="101"/>
                    </a:lnTo>
                    <a:lnTo>
                      <a:pt x="1" y="75"/>
                    </a:lnTo>
                    <a:lnTo>
                      <a:pt x="4" y="53"/>
                    </a:lnTo>
                    <a:lnTo>
                      <a:pt x="12" y="34"/>
                    </a:lnTo>
                    <a:lnTo>
                      <a:pt x="21" y="19"/>
                    </a:lnTo>
                    <a:lnTo>
                      <a:pt x="36" y="9"/>
                    </a:lnTo>
                    <a:lnTo>
                      <a:pt x="57" y="1"/>
                    </a:lnTo>
                    <a:lnTo>
                      <a:pt x="8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6" name="Freeform 54">
                <a:extLst>
                  <a:ext uri="{FF2B5EF4-FFF2-40B4-BE49-F238E27FC236}">
                    <a16:creationId xmlns:a16="http://schemas.microsoft.com/office/drawing/2014/main" id="{B7658417-2663-D0AE-3EE5-17592E72E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7" y="2136"/>
                <a:ext cx="444" cy="561"/>
              </a:xfrm>
              <a:custGeom>
                <a:avLst/>
                <a:gdLst>
                  <a:gd name="T0" fmla="*/ 3094 w 281"/>
                  <a:gd name="T1" fmla="*/ 0 h 266"/>
                  <a:gd name="T2" fmla="*/ 4284 w 281"/>
                  <a:gd name="T3" fmla="*/ 337 h 266"/>
                  <a:gd name="T4" fmla="*/ 5556 w 281"/>
                  <a:gd name="T5" fmla="*/ 3501 h 266"/>
                  <a:gd name="T6" fmla="*/ 6835 w 281"/>
                  <a:gd name="T7" fmla="*/ 7384 h 266"/>
                  <a:gd name="T8" fmla="*/ 8099 w 281"/>
                  <a:gd name="T9" fmla="*/ 13019 h 266"/>
                  <a:gd name="T10" fmla="*/ 9201 w 281"/>
                  <a:gd name="T11" fmla="*/ 20065 h 266"/>
                  <a:gd name="T12" fmla="*/ 10098 w 281"/>
                  <a:gd name="T13" fmla="*/ 28255 h 266"/>
                  <a:gd name="T14" fmla="*/ 10696 w 281"/>
                  <a:gd name="T15" fmla="*/ 38479 h 266"/>
                  <a:gd name="T16" fmla="*/ 10920 w 281"/>
                  <a:gd name="T17" fmla="*/ 49026 h 266"/>
                  <a:gd name="T18" fmla="*/ 10800 w 281"/>
                  <a:gd name="T19" fmla="*/ 60301 h 266"/>
                  <a:gd name="T20" fmla="*/ 10509 w 281"/>
                  <a:gd name="T21" fmla="*/ 70469 h 266"/>
                  <a:gd name="T22" fmla="*/ 9984 w 281"/>
                  <a:gd name="T23" fmla="*/ 79833 h 266"/>
                  <a:gd name="T24" fmla="*/ 9318 w 281"/>
                  <a:gd name="T25" fmla="*/ 88163 h 266"/>
                  <a:gd name="T26" fmla="*/ 8509 w 281"/>
                  <a:gd name="T27" fmla="*/ 94670 h 266"/>
                  <a:gd name="T28" fmla="*/ 7575 w 281"/>
                  <a:gd name="T29" fmla="*/ 99888 h 266"/>
                  <a:gd name="T30" fmla="*/ 6489 w 281"/>
                  <a:gd name="T31" fmla="*/ 103059 h 266"/>
                  <a:gd name="T32" fmla="*/ 5415 w 281"/>
                  <a:gd name="T33" fmla="*/ 104110 h 266"/>
                  <a:gd name="T34" fmla="*/ 4312 w 281"/>
                  <a:gd name="T35" fmla="*/ 103059 h 266"/>
                  <a:gd name="T36" fmla="*/ 3345 w 281"/>
                  <a:gd name="T37" fmla="*/ 99888 h 266"/>
                  <a:gd name="T38" fmla="*/ 2410 w 281"/>
                  <a:gd name="T39" fmla="*/ 94670 h 266"/>
                  <a:gd name="T40" fmla="*/ 1558 w 281"/>
                  <a:gd name="T41" fmla="*/ 88163 h 266"/>
                  <a:gd name="T42" fmla="*/ 934 w 281"/>
                  <a:gd name="T43" fmla="*/ 79833 h 266"/>
                  <a:gd name="T44" fmla="*/ 395 w 281"/>
                  <a:gd name="T45" fmla="*/ 70469 h 266"/>
                  <a:gd name="T46" fmla="*/ 130 w 281"/>
                  <a:gd name="T47" fmla="*/ 60301 h 266"/>
                  <a:gd name="T48" fmla="*/ 0 w 281"/>
                  <a:gd name="T49" fmla="*/ 49026 h 266"/>
                  <a:gd name="T50" fmla="*/ 0 w 281"/>
                  <a:gd name="T51" fmla="*/ 38479 h 266"/>
                  <a:gd name="T52" fmla="*/ 52 w 281"/>
                  <a:gd name="T53" fmla="*/ 28255 h 266"/>
                  <a:gd name="T54" fmla="*/ 137 w 281"/>
                  <a:gd name="T55" fmla="*/ 20065 h 266"/>
                  <a:gd name="T56" fmla="*/ 395 w 281"/>
                  <a:gd name="T57" fmla="*/ 13019 h 266"/>
                  <a:gd name="T58" fmla="*/ 809 w 281"/>
                  <a:gd name="T59" fmla="*/ 7384 h 266"/>
                  <a:gd name="T60" fmla="*/ 1321 w 281"/>
                  <a:gd name="T61" fmla="*/ 3501 h 266"/>
                  <a:gd name="T62" fmla="*/ 2087 w 281"/>
                  <a:gd name="T63" fmla="*/ 337 h 266"/>
                  <a:gd name="T64" fmla="*/ 3094 w 281"/>
                  <a:gd name="T65" fmla="*/ 0 h 2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81" h="266">
                    <a:moveTo>
                      <a:pt x="80" y="0"/>
                    </a:moveTo>
                    <a:lnTo>
                      <a:pt x="110" y="1"/>
                    </a:lnTo>
                    <a:lnTo>
                      <a:pt x="143" y="9"/>
                    </a:lnTo>
                    <a:lnTo>
                      <a:pt x="176" y="19"/>
                    </a:lnTo>
                    <a:lnTo>
                      <a:pt x="208" y="33"/>
                    </a:lnTo>
                    <a:lnTo>
                      <a:pt x="237" y="51"/>
                    </a:lnTo>
                    <a:lnTo>
                      <a:pt x="260" y="72"/>
                    </a:lnTo>
                    <a:lnTo>
                      <a:pt x="275" y="98"/>
                    </a:lnTo>
                    <a:lnTo>
                      <a:pt x="281" y="125"/>
                    </a:lnTo>
                    <a:lnTo>
                      <a:pt x="278" y="154"/>
                    </a:lnTo>
                    <a:lnTo>
                      <a:pt x="270" y="180"/>
                    </a:lnTo>
                    <a:lnTo>
                      <a:pt x="257" y="204"/>
                    </a:lnTo>
                    <a:lnTo>
                      <a:pt x="240" y="225"/>
                    </a:lnTo>
                    <a:lnTo>
                      <a:pt x="219" y="242"/>
                    </a:lnTo>
                    <a:lnTo>
                      <a:pt x="195" y="255"/>
                    </a:lnTo>
                    <a:lnTo>
                      <a:pt x="167" y="263"/>
                    </a:lnTo>
                    <a:lnTo>
                      <a:pt x="139" y="266"/>
                    </a:lnTo>
                    <a:lnTo>
                      <a:pt x="111" y="263"/>
                    </a:lnTo>
                    <a:lnTo>
                      <a:pt x="86" y="255"/>
                    </a:lnTo>
                    <a:lnTo>
                      <a:pt x="62" y="242"/>
                    </a:lnTo>
                    <a:lnTo>
                      <a:pt x="40" y="225"/>
                    </a:lnTo>
                    <a:lnTo>
                      <a:pt x="24" y="204"/>
                    </a:lnTo>
                    <a:lnTo>
                      <a:pt x="10" y="180"/>
                    </a:lnTo>
                    <a:lnTo>
                      <a:pt x="3" y="154"/>
                    </a:lnTo>
                    <a:lnTo>
                      <a:pt x="0" y="125"/>
                    </a:lnTo>
                    <a:lnTo>
                      <a:pt x="0" y="98"/>
                    </a:lnTo>
                    <a:lnTo>
                      <a:pt x="1" y="72"/>
                    </a:lnTo>
                    <a:lnTo>
                      <a:pt x="4" y="51"/>
                    </a:lnTo>
                    <a:lnTo>
                      <a:pt x="10" y="33"/>
                    </a:lnTo>
                    <a:lnTo>
                      <a:pt x="21" y="19"/>
                    </a:lnTo>
                    <a:lnTo>
                      <a:pt x="34" y="9"/>
                    </a:lnTo>
                    <a:lnTo>
                      <a:pt x="54" y="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A8A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7" name="Freeform 55">
                <a:extLst>
                  <a:ext uri="{FF2B5EF4-FFF2-40B4-BE49-F238E27FC236}">
                    <a16:creationId xmlns:a16="http://schemas.microsoft.com/office/drawing/2014/main" id="{18842157-9ADF-88F6-47A1-025DCB9208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6" y="2157"/>
                <a:ext cx="408" cy="510"/>
              </a:xfrm>
              <a:custGeom>
                <a:avLst/>
                <a:gdLst>
                  <a:gd name="T0" fmla="*/ 2896 w 258"/>
                  <a:gd name="T1" fmla="*/ 0 h 242"/>
                  <a:gd name="T2" fmla="*/ 3958 w 258"/>
                  <a:gd name="T3" fmla="*/ 710 h 242"/>
                  <a:gd name="T4" fmla="*/ 5117 w 258"/>
                  <a:gd name="T5" fmla="*/ 3153 h 242"/>
                  <a:gd name="T6" fmla="*/ 6379 w 258"/>
                  <a:gd name="T7" fmla="*/ 6645 h 242"/>
                  <a:gd name="T8" fmla="*/ 7523 w 258"/>
                  <a:gd name="T9" fmla="*/ 12010 h 242"/>
                  <a:gd name="T10" fmla="*/ 8555 w 258"/>
                  <a:gd name="T11" fmla="*/ 18288 h 242"/>
                  <a:gd name="T12" fmla="*/ 9305 w 258"/>
                  <a:gd name="T13" fmla="*/ 26021 h 242"/>
                  <a:gd name="T14" fmla="*/ 9950 w 258"/>
                  <a:gd name="T15" fmla="*/ 35051 h 242"/>
                  <a:gd name="T16" fmla="*/ 10088 w 258"/>
                  <a:gd name="T17" fmla="*/ 44676 h 242"/>
                  <a:gd name="T18" fmla="*/ 9958 w 258"/>
                  <a:gd name="T19" fmla="*/ 54838 h 242"/>
                  <a:gd name="T20" fmla="*/ 9692 w 258"/>
                  <a:gd name="T21" fmla="*/ 64226 h 242"/>
                  <a:gd name="T22" fmla="*/ 9197 w 258"/>
                  <a:gd name="T23" fmla="*/ 72372 h 242"/>
                  <a:gd name="T24" fmla="*/ 8606 w 258"/>
                  <a:gd name="T25" fmla="*/ 79353 h 242"/>
                  <a:gd name="T26" fmla="*/ 7863 w 258"/>
                  <a:gd name="T27" fmla="*/ 86047 h 242"/>
                  <a:gd name="T28" fmla="*/ 7055 w 258"/>
                  <a:gd name="T29" fmla="*/ 90323 h 242"/>
                  <a:gd name="T30" fmla="*/ 6055 w 258"/>
                  <a:gd name="T31" fmla="*/ 93027 h 242"/>
                  <a:gd name="T32" fmla="*/ 5102 w 258"/>
                  <a:gd name="T33" fmla="*/ 94152 h 242"/>
                  <a:gd name="T34" fmla="*/ 4053 w 258"/>
                  <a:gd name="T35" fmla="*/ 93027 h 242"/>
                  <a:gd name="T36" fmla="*/ 3144 w 258"/>
                  <a:gd name="T37" fmla="*/ 90323 h 242"/>
                  <a:gd name="T38" fmla="*/ 2225 w 258"/>
                  <a:gd name="T39" fmla="*/ 86047 h 242"/>
                  <a:gd name="T40" fmla="*/ 1450 w 258"/>
                  <a:gd name="T41" fmla="*/ 79353 h 242"/>
                  <a:gd name="T42" fmla="*/ 863 w 258"/>
                  <a:gd name="T43" fmla="*/ 72372 h 242"/>
                  <a:gd name="T44" fmla="*/ 395 w 258"/>
                  <a:gd name="T45" fmla="*/ 64226 h 242"/>
                  <a:gd name="T46" fmla="*/ 130 w 258"/>
                  <a:gd name="T47" fmla="*/ 54838 h 242"/>
                  <a:gd name="T48" fmla="*/ 0 w 258"/>
                  <a:gd name="T49" fmla="*/ 44676 h 242"/>
                  <a:gd name="T50" fmla="*/ 0 w 258"/>
                  <a:gd name="T51" fmla="*/ 35051 h 242"/>
                  <a:gd name="T52" fmla="*/ 52 w 258"/>
                  <a:gd name="T53" fmla="*/ 26021 h 242"/>
                  <a:gd name="T54" fmla="*/ 138 w 258"/>
                  <a:gd name="T55" fmla="*/ 18288 h 242"/>
                  <a:gd name="T56" fmla="*/ 395 w 258"/>
                  <a:gd name="T57" fmla="*/ 12010 h 242"/>
                  <a:gd name="T58" fmla="*/ 732 w 258"/>
                  <a:gd name="T59" fmla="*/ 6645 h 242"/>
                  <a:gd name="T60" fmla="*/ 1290 w 258"/>
                  <a:gd name="T61" fmla="*/ 3153 h 242"/>
                  <a:gd name="T62" fmla="*/ 1958 w 258"/>
                  <a:gd name="T63" fmla="*/ 710 h 242"/>
                  <a:gd name="T64" fmla="*/ 2896 w 258"/>
                  <a:gd name="T65" fmla="*/ 0 h 24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8" h="242">
                    <a:moveTo>
                      <a:pt x="74" y="0"/>
                    </a:moveTo>
                    <a:lnTo>
                      <a:pt x="101" y="2"/>
                    </a:lnTo>
                    <a:lnTo>
                      <a:pt x="131" y="8"/>
                    </a:lnTo>
                    <a:lnTo>
                      <a:pt x="163" y="17"/>
                    </a:lnTo>
                    <a:lnTo>
                      <a:pt x="192" y="31"/>
                    </a:lnTo>
                    <a:lnTo>
                      <a:pt x="219" y="47"/>
                    </a:lnTo>
                    <a:lnTo>
                      <a:pt x="238" y="67"/>
                    </a:lnTo>
                    <a:lnTo>
                      <a:pt x="254" y="90"/>
                    </a:lnTo>
                    <a:lnTo>
                      <a:pt x="258" y="115"/>
                    </a:lnTo>
                    <a:lnTo>
                      <a:pt x="255" y="141"/>
                    </a:lnTo>
                    <a:lnTo>
                      <a:pt x="248" y="165"/>
                    </a:lnTo>
                    <a:lnTo>
                      <a:pt x="235" y="186"/>
                    </a:lnTo>
                    <a:lnTo>
                      <a:pt x="220" y="204"/>
                    </a:lnTo>
                    <a:lnTo>
                      <a:pt x="201" y="221"/>
                    </a:lnTo>
                    <a:lnTo>
                      <a:pt x="180" y="232"/>
                    </a:lnTo>
                    <a:lnTo>
                      <a:pt x="155" y="239"/>
                    </a:lnTo>
                    <a:lnTo>
                      <a:pt x="130" y="242"/>
                    </a:lnTo>
                    <a:lnTo>
                      <a:pt x="104" y="239"/>
                    </a:lnTo>
                    <a:lnTo>
                      <a:pt x="80" y="232"/>
                    </a:lnTo>
                    <a:lnTo>
                      <a:pt x="57" y="221"/>
                    </a:lnTo>
                    <a:lnTo>
                      <a:pt x="37" y="204"/>
                    </a:lnTo>
                    <a:lnTo>
                      <a:pt x="22" y="186"/>
                    </a:lnTo>
                    <a:lnTo>
                      <a:pt x="10" y="165"/>
                    </a:lnTo>
                    <a:lnTo>
                      <a:pt x="3" y="141"/>
                    </a:lnTo>
                    <a:lnTo>
                      <a:pt x="0" y="115"/>
                    </a:lnTo>
                    <a:lnTo>
                      <a:pt x="0" y="90"/>
                    </a:lnTo>
                    <a:lnTo>
                      <a:pt x="1" y="67"/>
                    </a:lnTo>
                    <a:lnTo>
                      <a:pt x="4" y="47"/>
                    </a:lnTo>
                    <a:lnTo>
                      <a:pt x="10" y="31"/>
                    </a:lnTo>
                    <a:lnTo>
                      <a:pt x="19" y="17"/>
                    </a:lnTo>
                    <a:lnTo>
                      <a:pt x="33" y="8"/>
                    </a:lnTo>
                    <a:lnTo>
                      <a:pt x="50" y="2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BCBC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8" name="Freeform 56">
                <a:extLst>
                  <a:ext uri="{FF2B5EF4-FFF2-40B4-BE49-F238E27FC236}">
                    <a16:creationId xmlns:a16="http://schemas.microsoft.com/office/drawing/2014/main" id="{D59B9568-1919-9A65-5F62-A315EA4E8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2182"/>
                <a:ext cx="377" cy="464"/>
              </a:xfrm>
              <a:custGeom>
                <a:avLst/>
                <a:gdLst>
                  <a:gd name="T0" fmla="*/ 2702 w 238"/>
                  <a:gd name="T1" fmla="*/ 0 h 220"/>
                  <a:gd name="T2" fmla="*/ 3729 w 238"/>
                  <a:gd name="T3" fmla="*/ 711 h 220"/>
                  <a:gd name="T4" fmla="*/ 4811 w 238"/>
                  <a:gd name="T5" fmla="*/ 3164 h 220"/>
                  <a:gd name="T6" fmla="*/ 5954 w 238"/>
                  <a:gd name="T7" fmla="*/ 6353 h 220"/>
                  <a:gd name="T8" fmla="*/ 7016 w 238"/>
                  <a:gd name="T9" fmla="*/ 10938 h 220"/>
                  <a:gd name="T10" fmla="*/ 7957 w 238"/>
                  <a:gd name="T11" fmla="*/ 16894 h 220"/>
                  <a:gd name="T12" fmla="*/ 8690 w 238"/>
                  <a:gd name="T13" fmla="*/ 23069 h 220"/>
                  <a:gd name="T14" fmla="*/ 9241 w 238"/>
                  <a:gd name="T15" fmla="*/ 31757 h 220"/>
                  <a:gd name="T16" fmla="*/ 9431 w 238"/>
                  <a:gd name="T17" fmla="*/ 40305 h 220"/>
                  <a:gd name="T18" fmla="*/ 9284 w 238"/>
                  <a:gd name="T19" fmla="*/ 49367 h 220"/>
                  <a:gd name="T20" fmla="*/ 9035 w 238"/>
                  <a:gd name="T21" fmla="*/ 58251 h 220"/>
                  <a:gd name="T22" fmla="*/ 8623 w 238"/>
                  <a:gd name="T23" fmla="*/ 65728 h 220"/>
                  <a:gd name="T24" fmla="*/ 8060 w 238"/>
                  <a:gd name="T25" fmla="*/ 72435 h 220"/>
                  <a:gd name="T26" fmla="*/ 7377 w 238"/>
                  <a:gd name="T27" fmla="*/ 78338 h 220"/>
                  <a:gd name="T28" fmla="*/ 6521 w 238"/>
                  <a:gd name="T29" fmla="*/ 82636 h 220"/>
                  <a:gd name="T30" fmla="*/ 5704 w 238"/>
                  <a:gd name="T31" fmla="*/ 85007 h 220"/>
                  <a:gd name="T32" fmla="*/ 4762 w 238"/>
                  <a:gd name="T33" fmla="*/ 86171 h 220"/>
                  <a:gd name="T34" fmla="*/ 3759 w 238"/>
                  <a:gd name="T35" fmla="*/ 85007 h 220"/>
                  <a:gd name="T36" fmla="*/ 2921 w 238"/>
                  <a:gd name="T37" fmla="*/ 82636 h 220"/>
                  <a:gd name="T38" fmla="*/ 2102 w 238"/>
                  <a:gd name="T39" fmla="*/ 78338 h 220"/>
                  <a:gd name="T40" fmla="*/ 1380 w 238"/>
                  <a:gd name="T41" fmla="*/ 72435 h 220"/>
                  <a:gd name="T42" fmla="*/ 817 w 238"/>
                  <a:gd name="T43" fmla="*/ 65728 h 220"/>
                  <a:gd name="T44" fmla="*/ 347 w 238"/>
                  <a:gd name="T45" fmla="*/ 58251 h 220"/>
                  <a:gd name="T46" fmla="*/ 130 w 238"/>
                  <a:gd name="T47" fmla="*/ 49367 h 220"/>
                  <a:gd name="T48" fmla="*/ 0 w 238"/>
                  <a:gd name="T49" fmla="*/ 40305 h 220"/>
                  <a:gd name="T50" fmla="*/ 0 w 238"/>
                  <a:gd name="T51" fmla="*/ 31757 h 220"/>
                  <a:gd name="T52" fmla="*/ 82 w 238"/>
                  <a:gd name="T53" fmla="*/ 23069 h 220"/>
                  <a:gd name="T54" fmla="*/ 206 w 238"/>
                  <a:gd name="T55" fmla="*/ 16894 h 220"/>
                  <a:gd name="T56" fmla="*/ 347 w 238"/>
                  <a:gd name="T57" fmla="*/ 10938 h 220"/>
                  <a:gd name="T58" fmla="*/ 730 w 238"/>
                  <a:gd name="T59" fmla="*/ 6353 h 220"/>
                  <a:gd name="T60" fmla="*/ 1198 w 238"/>
                  <a:gd name="T61" fmla="*/ 3164 h 220"/>
                  <a:gd name="T62" fmla="*/ 1844 w 238"/>
                  <a:gd name="T63" fmla="*/ 711 h 220"/>
                  <a:gd name="T64" fmla="*/ 2702 w 238"/>
                  <a:gd name="T65" fmla="*/ 0 h 22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38" h="220">
                    <a:moveTo>
                      <a:pt x="68" y="0"/>
                    </a:moveTo>
                    <a:lnTo>
                      <a:pt x="94" y="2"/>
                    </a:lnTo>
                    <a:lnTo>
                      <a:pt x="121" y="8"/>
                    </a:lnTo>
                    <a:lnTo>
                      <a:pt x="150" y="16"/>
                    </a:lnTo>
                    <a:lnTo>
                      <a:pt x="177" y="28"/>
                    </a:lnTo>
                    <a:lnTo>
                      <a:pt x="201" y="43"/>
                    </a:lnTo>
                    <a:lnTo>
                      <a:pt x="219" y="59"/>
                    </a:lnTo>
                    <a:lnTo>
                      <a:pt x="233" y="81"/>
                    </a:lnTo>
                    <a:lnTo>
                      <a:pt x="238" y="103"/>
                    </a:lnTo>
                    <a:lnTo>
                      <a:pt x="234" y="126"/>
                    </a:lnTo>
                    <a:lnTo>
                      <a:pt x="228" y="149"/>
                    </a:lnTo>
                    <a:lnTo>
                      <a:pt x="218" y="168"/>
                    </a:lnTo>
                    <a:lnTo>
                      <a:pt x="203" y="185"/>
                    </a:lnTo>
                    <a:lnTo>
                      <a:pt x="186" y="200"/>
                    </a:lnTo>
                    <a:lnTo>
                      <a:pt x="165" y="211"/>
                    </a:lnTo>
                    <a:lnTo>
                      <a:pt x="144" y="217"/>
                    </a:lnTo>
                    <a:lnTo>
                      <a:pt x="120" y="220"/>
                    </a:lnTo>
                    <a:lnTo>
                      <a:pt x="95" y="217"/>
                    </a:lnTo>
                    <a:lnTo>
                      <a:pt x="74" y="211"/>
                    </a:lnTo>
                    <a:lnTo>
                      <a:pt x="53" y="200"/>
                    </a:lnTo>
                    <a:lnTo>
                      <a:pt x="35" y="185"/>
                    </a:lnTo>
                    <a:lnTo>
                      <a:pt x="21" y="168"/>
                    </a:lnTo>
                    <a:lnTo>
                      <a:pt x="9" y="149"/>
                    </a:lnTo>
                    <a:lnTo>
                      <a:pt x="3" y="126"/>
                    </a:lnTo>
                    <a:lnTo>
                      <a:pt x="0" y="103"/>
                    </a:lnTo>
                    <a:lnTo>
                      <a:pt x="0" y="81"/>
                    </a:lnTo>
                    <a:lnTo>
                      <a:pt x="2" y="59"/>
                    </a:lnTo>
                    <a:lnTo>
                      <a:pt x="5" y="43"/>
                    </a:lnTo>
                    <a:lnTo>
                      <a:pt x="9" y="28"/>
                    </a:lnTo>
                    <a:lnTo>
                      <a:pt x="18" y="16"/>
                    </a:lnTo>
                    <a:lnTo>
                      <a:pt x="30" y="8"/>
                    </a:lnTo>
                    <a:lnTo>
                      <a:pt x="47" y="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9" name="Freeform 57">
                <a:extLst>
                  <a:ext uri="{FF2B5EF4-FFF2-40B4-BE49-F238E27FC236}">
                    <a16:creationId xmlns:a16="http://schemas.microsoft.com/office/drawing/2014/main" id="{DEBEAAB5-8A5D-DFDB-80B4-157D45436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8" y="2336"/>
                <a:ext cx="72" cy="70"/>
              </a:xfrm>
              <a:custGeom>
                <a:avLst/>
                <a:gdLst>
                  <a:gd name="T0" fmla="*/ 77 w 46"/>
                  <a:gd name="T1" fmla="*/ 13485 h 33"/>
                  <a:gd name="T2" fmla="*/ 0 w 46"/>
                  <a:gd name="T3" fmla="*/ 13094 h 33"/>
                  <a:gd name="T4" fmla="*/ 0 w 46"/>
                  <a:gd name="T5" fmla="*/ 12027 h 33"/>
                  <a:gd name="T6" fmla="*/ 77 w 46"/>
                  <a:gd name="T7" fmla="*/ 9499 h 33"/>
                  <a:gd name="T8" fmla="*/ 203 w 46"/>
                  <a:gd name="T9" fmla="*/ 5831 h 33"/>
                  <a:gd name="T10" fmla="*/ 498 w 46"/>
                  <a:gd name="T11" fmla="*/ 2528 h 33"/>
                  <a:gd name="T12" fmla="*/ 762 w 46"/>
                  <a:gd name="T13" fmla="*/ 725 h 33"/>
                  <a:gd name="T14" fmla="*/ 966 w 46"/>
                  <a:gd name="T15" fmla="*/ 0 h 33"/>
                  <a:gd name="T16" fmla="*/ 1031 w 46"/>
                  <a:gd name="T17" fmla="*/ 0 h 33"/>
                  <a:gd name="T18" fmla="*/ 1664 w 46"/>
                  <a:gd name="T19" fmla="*/ 13485 h 33"/>
                  <a:gd name="T20" fmla="*/ 77 w 46"/>
                  <a:gd name="T21" fmla="*/ 13485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6" h="33">
                    <a:moveTo>
                      <a:pt x="2" y="33"/>
                    </a:moveTo>
                    <a:lnTo>
                      <a:pt x="0" y="32"/>
                    </a:lnTo>
                    <a:lnTo>
                      <a:pt x="0" y="29"/>
                    </a:lnTo>
                    <a:lnTo>
                      <a:pt x="2" y="23"/>
                    </a:lnTo>
                    <a:lnTo>
                      <a:pt x="6" y="14"/>
                    </a:lnTo>
                    <a:lnTo>
                      <a:pt x="14" y="6"/>
                    </a:lnTo>
                    <a:lnTo>
                      <a:pt x="21" y="2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46" y="33"/>
                    </a:lnTo>
                    <a:lnTo>
                      <a:pt x="2" y="33"/>
                    </a:lnTo>
                    <a:close/>
                  </a:path>
                </a:pathLst>
              </a:custGeom>
              <a:solidFill>
                <a:srgbClr val="A3A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0" name="Freeform 58">
                <a:extLst>
                  <a:ext uri="{FF2B5EF4-FFF2-40B4-BE49-F238E27FC236}">
                    <a16:creationId xmlns:a16="http://schemas.microsoft.com/office/drawing/2014/main" id="{BCA439BB-588B-D75C-C36F-F92569575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8" y="2336"/>
                <a:ext cx="72" cy="70"/>
              </a:xfrm>
              <a:custGeom>
                <a:avLst/>
                <a:gdLst>
                  <a:gd name="T0" fmla="*/ 77 w 46"/>
                  <a:gd name="T1" fmla="*/ 13485 h 33"/>
                  <a:gd name="T2" fmla="*/ 77 w 46"/>
                  <a:gd name="T3" fmla="*/ 13485 h 33"/>
                  <a:gd name="T4" fmla="*/ 0 w 46"/>
                  <a:gd name="T5" fmla="*/ 13094 h 33"/>
                  <a:gd name="T6" fmla="*/ 0 w 46"/>
                  <a:gd name="T7" fmla="*/ 12027 h 33"/>
                  <a:gd name="T8" fmla="*/ 77 w 46"/>
                  <a:gd name="T9" fmla="*/ 9499 h 33"/>
                  <a:gd name="T10" fmla="*/ 203 w 46"/>
                  <a:gd name="T11" fmla="*/ 5831 h 33"/>
                  <a:gd name="T12" fmla="*/ 203 w 46"/>
                  <a:gd name="T13" fmla="*/ 5831 h 33"/>
                  <a:gd name="T14" fmla="*/ 498 w 46"/>
                  <a:gd name="T15" fmla="*/ 2528 h 33"/>
                  <a:gd name="T16" fmla="*/ 762 w 46"/>
                  <a:gd name="T17" fmla="*/ 725 h 33"/>
                  <a:gd name="T18" fmla="*/ 966 w 46"/>
                  <a:gd name="T19" fmla="*/ 0 h 33"/>
                  <a:gd name="T20" fmla="*/ 1031 w 46"/>
                  <a:gd name="T21" fmla="*/ 0 h 33"/>
                  <a:gd name="T22" fmla="*/ 1664 w 46"/>
                  <a:gd name="T23" fmla="*/ 13485 h 33"/>
                  <a:gd name="T24" fmla="*/ 77 w 46"/>
                  <a:gd name="T25" fmla="*/ 13485 h 3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33">
                    <a:moveTo>
                      <a:pt x="2" y="33"/>
                    </a:move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2" y="23"/>
                    </a:lnTo>
                    <a:lnTo>
                      <a:pt x="6" y="14"/>
                    </a:lnTo>
                    <a:lnTo>
                      <a:pt x="14" y="6"/>
                    </a:lnTo>
                    <a:lnTo>
                      <a:pt x="21" y="2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46" y="33"/>
                    </a:lnTo>
                    <a:lnTo>
                      <a:pt x="2" y="3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1" name="Freeform 59">
                <a:extLst>
                  <a:ext uri="{FF2B5EF4-FFF2-40B4-BE49-F238E27FC236}">
                    <a16:creationId xmlns:a16="http://schemas.microsoft.com/office/drawing/2014/main" id="{D67CD907-874C-EDC5-1DF8-78FC6FCB4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2372"/>
                <a:ext cx="68" cy="57"/>
              </a:xfrm>
              <a:custGeom>
                <a:avLst/>
                <a:gdLst>
                  <a:gd name="T0" fmla="*/ 0 w 43"/>
                  <a:gd name="T1" fmla="*/ 8223 h 27"/>
                  <a:gd name="T2" fmla="*/ 0 w 43"/>
                  <a:gd name="T3" fmla="*/ 7095 h 27"/>
                  <a:gd name="T4" fmla="*/ 0 w 43"/>
                  <a:gd name="T5" fmla="*/ 3895 h 27"/>
                  <a:gd name="T6" fmla="*/ 82 w 43"/>
                  <a:gd name="T7" fmla="*/ 1507 h 27"/>
                  <a:gd name="T8" fmla="*/ 345 w 43"/>
                  <a:gd name="T9" fmla="*/ 0 h 27"/>
                  <a:gd name="T10" fmla="*/ 797 w 43"/>
                  <a:gd name="T11" fmla="*/ 0 h 27"/>
                  <a:gd name="T12" fmla="*/ 1139 w 43"/>
                  <a:gd name="T13" fmla="*/ 338 h 27"/>
                  <a:gd name="T14" fmla="*/ 1450 w 43"/>
                  <a:gd name="T15" fmla="*/ 1127 h 27"/>
                  <a:gd name="T16" fmla="*/ 1562 w 43"/>
                  <a:gd name="T17" fmla="*/ 1507 h 27"/>
                  <a:gd name="T18" fmla="*/ 1687 w 43"/>
                  <a:gd name="T19" fmla="*/ 6378 h 27"/>
                  <a:gd name="T20" fmla="*/ 1562 w 43"/>
                  <a:gd name="T21" fmla="*/ 6378 h 27"/>
                  <a:gd name="T22" fmla="*/ 1290 w 43"/>
                  <a:gd name="T23" fmla="*/ 6378 h 27"/>
                  <a:gd name="T24" fmla="*/ 1067 w 43"/>
                  <a:gd name="T25" fmla="*/ 7095 h 27"/>
                  <a:gd name="T26" fmla="*/ 890 w 43"/>
                  <a:gd name="T27" fmla="*/ 8223 h 27"/>
                  <a:gd name="T28" fmla="*/ 696 w 43"/>
                  <a:gd name="T29" fmla="*/ 9891 h 27"/>
                  <a:gd name="T30" fmla="*/ 463 w 43"/>
                  <a:gd name="T31" fmla="*/ 10602 h 27"/>
                  <a:gd name="T32" fmla="*/ 218 w 43"/>
                  <a:gd name="T33" fmla="*/ 9891 h 27"/>
                  <a:gd name="T34" fmla="*/ 0 w 43"/>
                  <a:gd name="T35" fmla="*/ 8223 h 2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3" h="27">
                    <a:moveTo>
                      <a:pt x="0" y="21"/>
                    </a:moveTo>
                    <a:lnTo>
                      <a:pt x="0" y="18"/>
                    </a:lnTo>
                    <a:lnTo>
                      <a:pt x="0" y="10"/>
                    </a:lnTo>
                    <a:lnTo>
                      <a:pt x="2" y="4"/>
                    </a:lnTo>
                    <a:lnTo>
                      <a:pt x="9" y="0"/>
                    </a:lnTo>
                    <a:lnTo>
                      <a:pt x="20" y="0"/>
                    </a:lnTo>
                    <a:lnTo>
                      <a:pt x="29" y="1"/>
                    </a:lnTo>
                    <a:lnTo>
                      <a:pt x="37" y="3"/>
                    </a:lnTo>
                    <a:lnTo>
                      <a:pt x="40" y="4"/>
                    </a:lnTo>
                    <a:lnTo>
                      <a:pt x="43" y="16"/>
                    </a:lnTo>
                    <a:lnTo>
                      <a:pt x="40" y="16"/>
                    </a:lnTo>
                    <a:lnTo>
                      <a:pt x="33" y="16"/>
                    </a:lnTo>
                    <a:lnTo>
                      <a:pt x="27" y="18"/>
                    </a:lnTo>
                    <a:lnTo>
                      <a:pt x="23" y="21"/>
                    </a:lnTo>
                    <a:lnTo>
                      <a:pt x="18" y="25"/>
                    </a:lnTo>
                    <a:lnTo>
                      <a:pt x="12" y="27"/>
                    </a:lnTo>
                    <a:lnTo>
                      <a:pt x="6" y="2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2" name="Freeform 60">
                <a:extLst>
                  <a:ext uri="{FF2B5EF4-FFF2-40B4-BE49-F238E27FC236}">
                    <a16:creationId xmlns:a16="http://schemas.microsoft.com/office/drawing/2014/main" id="{ACBE12AB-9F61-0FDC-6B25-4AB646AE9F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2372"/>
                <a:ext cx="68" cy="57"/>
              </a:xfrm>
              <a:custGeom>
                <a:avLst/>
                <a:gdLst>
                  <a:gd name="T0" fmla="*/ 0 w 43"/>
                  <a:gd name="T1" fmla="*/ 8223 h 27"/>
                  <a:gd name="T2" fmla="*/ 0 w 43"/>
                  <a:gd name="T3" fmla="*/ 8223 h 27"/>
                  <a:gd name="T4" fmla="*/ 0 w 43"/>
                  <a:gd name="T5" fmla="*/ 7095 h 27"/>
                  <a:gd name="T6" fmla="*/ 0 w 43"/>
                  <a:gd name="T7" fmla="*/ 3895 h 27"/>
                  <a:gd name="T8" fmla="*/ 82 w 43"/>
                  <a:gd name="T9" fmla="*/ 1507 h 27"/>
                  <a:gd name="T10" fmla="*/ 345 w 43"/>
                  <a:gd name="T11" fmla="*/ 0 h 27"/>
                  <a:gd name="T12" fmla="*/ 345 w 43"/>
                  <a:gd name="T13" fmla="*/ 0 h 27"/>
                  <a:gd name="T14" fmla="*/ 797 w 43"/>
                  <a:gd name="T15" fmla="*/ 0 h 27"/>
                  <a:gd name="T16" fmla="*/ 1139 w 43"/>
                  <a:gd name="T17" fmla="*/ 338 h 27"/>
                  <a:gd name="T18" fmla="*/ 1450 w 43"/>
                  <a:gd name="T19" fmla="*/ 1127 h 27"/>
                  <a:gd name="T20" fmla="*/ 1562 w 43"/>
                  <a:gd name="T21" fmla="*/ 1507 h 27"/>
                  <a:gd name="T22" fmla="*/ 1687 w 43"/>
                  <a:gd name="T23" fmla="*/ 6378 h 27"/>
                  <a:gd name="T24" fmla="*/ 1687 w 43"/>
                  <a:gd name="T25" fmla="*/ 6378 h 27"/>
                  <a:gd name="T26" fmla="*/ 1562 w 43"/>
                  <a:gd name="T27" fmla="*/ 6378 h 27"/>
                  <a:gd name="T28" fmla="*/ 1290 w 43"/>
                  <a:gd name="T29" fmla="*/ 6378 h 27"/>
                  <a:gd name="T30" fmla="*/ 1067 w 43"/>
                  <a:gd name="T31" fmla="*/ 7095 h 27"/>
                  <a:gd name="T32" fmla="*/ 890 w 43"/>
                  <a:gd name="T33" fmla="*/ 8223 h 27"/>
                  <a:gd name="T34" fmla="*/ 890 w 43"/>
                  <a:gd name="T35" fmla="*/ 8223 h 27"/>
                  <a:gd name="T36" fmla="*/ 696 w 43"/>
                  <a:gd name="T37" fmla="*/ 9891 h 27"/>
                  <a:gd name="T38" fmla="*/ 463 w 43"/>
                  <a:gd name="T39" fmla="*/ 10602 h 27"/>
                  <a:gd name="T40" fmla="*/ 218 w 43"/>
                  <a:gd name="T41" fmla="*/ 9891 h 27"/>
                  <a:gd name="T42" fmla="*/ 0 w 43"/>
                  <a:gd name="T43" fmla="*/ 8223 h 2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3" h="27">
                    <a:moveTo>
                      <a:pt x="0" y="21"/>
                    </a:moveTo>
                    <a:lnTo>
                      <a:pt x="0" y="21"/>
                    </a:lnTo>
                    <a:lnTo>
                      <a:pt x="0" y="18"/>
                    </a:lnTo>
                    <a:lnTo>
                      <a:pt x="0" y="10"/>
                    </a:lnTo>
                    <a:lnTo>
                      <a:pt x="2" y="4"/>
                    </a:lnTo>
                    <a:lnTo>
                      <a:pt x="9" y="0"/>
                    </a:lnTo>
                    <a:lnTo>
                      <a:pt x="20" y="0"/>
                    </a:lnTo>
                    <a:lnTo>
                      <a:pt x="29" y="1"/>
                    </a:lnTo>
                    <a:lnTo>
                      <a:pt x="37" y="3"/>
                    </a:lnTo>
                    <a:lnTo>
                      <a:pt x="40" y="4"/>
                    </a:lnTo>
                    <a:lnTo>
                      <a:pt x="43" y="16"/>
                    </a:lnTo>
                    <a:lnTo>
                      <a:pt x="40" y="16"/>
                    </a:lnTo>
                    <a:lnTo>
                      <a:pt x="33" y="16"/>
                    </a:lnTo>
                    <a:lnTo>
                      <a:pt x="27" y="18"/>
                    </a:lnTo>
                    <a:lnTo>
                      <a:pt x="23" y="21"/>
                    </a:lnTo>
                    <a:lnTo>
                      <a:pt x="18" y="25"/>
                    </a:lnTo>
                    <a:lnTo>
                      <a:pt x="12" y="27"/>
                    </a:lnTo>
                    <a:lnTo>
                      <a:pt x="6" y="25"/>
                    </a:lnTo>
                    <a:lnTo>
                      <a:pt x="0" y="2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3" name="Freeform 61">
                <a:extLst>
                  <a:ext uri="{FF2B5EF4-FFF2-40B4-BE49-F238E27FC236}">
                    <a16:creationId xmlns:a16="http://schemas.microsoft.com/office/drawing/2014/main" id="{D4BD153E-84B5-90B1-2305-AEBB27E70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2" y="2347"/>
                <a:ext cx="94" cy="82"/>
              </a:xfrm>
              <a:custGeom>
                <a:avLst/>
                <a:gdLst>
                  <a:gd name="T0" fmla="*/ 0 w 60"/>
                  <a:gd name="T1" fmla="*/ 1114 h 39"/>
                  <a:gd name="T2" fmla="*/ 49 w 60"/>
                  <a:gd name="T3" fmla="*/ 0 h 39"/>
                  <a:gd name="T4" fmla="*/ 49 w 60"/>
                  <a:gd name="T5" fmla="*/ 1114 h 39"/>
                  <a:gd name="T6" fmla="*/ 0 w 60"/>
                  <a:gd name="T7" fmla="*/ 3829 h 39"/>
                  <a:gd name="T8" fmla="*/ 0 w 60"/>
                  <a:gd name="T9" fmla="*/ 7269 h 39"/>
                  <a:gd name="T10" fmla="*/ 49 w 60"/>
                  <a:gd name="T11" fmla="*/ 10725 h 39"/>
                  <a:gd name="T12" fmla="*/ 204 w 60"/>
                  <a:gd name="T13" fmla="*/ 12529 h 39"/>
                  <a:gd name="T14" fmla="*/ 320 w 60"/>
                  <a:gd name="T15" fmla="*/ 12855 h 39"/>
                  <a:gd name="T16" fmla="*/ 368 w 60"/>
                  <a:gd name="T17" fmla="*/ 13793 h 39"/>
                  <a:gd name="T18" fmla="*/ 368 w 60"/>
                  <a:gd name="T19" fmla="*/ 13793 h 39"/>
                  <a:gd name="T20" fmla="*/ 564 w 60"/>
                  <a:gd name="T21" fmla="*/ 14165 h 39"/>
                  <a:gd name="T22" fmla="*/ 945 w 60"/>
                  <a:gd name="T23" fmla="*/ 14165 h 39"/>
                  <a:gd name="T24" fmla="*/ 1416 w 60"/>
                  <a:gd name="T25" fmla="*/ 14871 h 39"/>
                  <a:gd name="T26" fmla="*/ 1799 w 60"/>
                  <a:gd name="T27" fmla="*/ 13793 h 39"/>
                  <a:gd name="T28" fmla="*/ 2037 w 60"/>
                  <a:gd name="T29" fmla="*/ 10725 h 39"/>
                  <a:gd name="T30" fmla="*/ 2135 w 60"/>
                  <a:gd name="T31" fmla="*/ 7269 h 39"/>
                  <a:gd name="T32" fmla="*/ 2170 w 60"/>
                  <a:gd name="T33" fmla="*/ 4554 h 39"/>
                  <a:gd name="T34" fmla="*/ 2170 w 60"/>
                  <a:gd name="T35" fmla="*/ 3457 h 39"/>
                  <a:gd name="T36" fmla="*/ 0 w 60"/>
                  <a:gd name="T37" fmla="*/ 1114 h 3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0" h="39">
                    <a:moveTo>
                      <a:pt x="0" y="3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10"/>
                    </a:lnTo>
                    <a:lnTo>
                      <a:pt x="0" y="19"/>
                    </a:lnTo>
                    <a:lnTo>
                      <a:pt x="1" y="28"/>
                    </a:lnTo>
                    <a:lnTo>
                      <a:pt x="6" y="33"/>
                    </a:lnTo>
                    <a:lnTo>
                      <a:pt x="9" y="34"/>
                    </a:lnTo>
                    <a:lnTo>
                      <a:pt x="10" y="36"/>
                    </a:lnTo>
                    <a:lnTo>
                      <a:pt x="15" y="37"/>
                    </a:lnTo>
                    <a:lnTo>
                      <a:pt x="26" y="37"/>
                    </a:lnTo>
                    <a:lnTo>
                      <a:pt x="39" y="39"/>
                    </a:lnTo>
                    <a:lnTo>
                      <a:pt x="50" y="36"/>
                    </a:lnTo>
                    <a:lnTo>
                      <a:pt x="56" y="28"/>
                    </a:lnTo>
                    <a:lnTo>
                      <a:pt x="59" y="19"/>
                    </a:lnTo>
                    <a:lnTo>
                      <a:pt x="60" y="12"/>
                    </a:lnTo>
                    <a:lnTo>
                      <a:pt x="60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4" name="Freeform 62">
                <a:extLst>
                  <a:ext uri="{FF2B5EF4-FFF2-40B4-BE49-F238E27FC236}">
                    <a16:creationId xmlns:a16="http://schemas.microsoft.com/office/drawing/2014/main" id="{31ED40B9-5756-A8CB-8261-55A1B89BA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2" y="2347"/>
                <a:ext cx="94" cy="82"/>
              </a:xfrm>
              <a:custGeom>
                <a:avLst/>
                <a:gdLst>
                  <a:gd name="T0" fmla="*/ 0 w 60"/>
                  <a:gd name="T1" fmla="*/ 1114 h 39"/>
                  <a:gd name="T2" fmla="*/ 49 w 60"/>
                  <a:gd name="T3" fmla="*/ 0 h 39"/>
                  <a:gd name="T4" fmla="*/ 49 w 60"/>
                  <a:gd name="T5" fmla="*/ 0 h 39"/>
                  <a:gd name="T6" fmla="*/ 49 w 60"/>
                  <a:gd name="T7" fmla="*/ 1114 h 39"/>
                  <a:gd name="T8" fmla="*/ 0 w 60"/>
                  <a:gd name="T9" fmla="*/ 3829 h 39"/>
                  <a:gd name="T10" fmla="*/ 0 w 60"/>
                  <a:gd name="T11" fmla="*/ 7269 h 39"/>
                  <a:gd name="T12" fmla="*/ 49 w 60"/>
                  <a:gd name="T13" fmla="*/ 10725 h 39"/>
                  <a:gd name="T14" fmla="*/ 49 w 60"/>
                  <a:gd name="T15" fmla="*/ 10725 h 39"/>
                  <a:gd name="T16" fmla="*/ 204 w 60"/>
                  <a:gd name="T17" fmla="*/ 12529 h 39"/>
                  <a:gd name="T18" fmla="*/ 320 w 60"/>
                  <a:gd name="T19" fmla="*/ 12855 h 39"/>
                  <a:gd name="T20" fmla="*/ 368 w 60"/>
                  <a:gd name="T21" fmla="*/ 13793 h 39"/>
                  <a:gd name="T22" fmla="*/ 368 w 60"/>
                  <a:gd name="T23" fmla="*/ 13793 h 39"/>
                  <a:gd name="T24" fmla="*/ 368 w 60"/>
                  <a:gd name="T25" fmla="*/ 13793 h 39"/>
                  <a:gd name="T26" fmla="*/ 564 w 60"/>
                  <a:gd name="T27" fmla="*/ 14165 h 39"/>
                  <a:gd name="T28" fmla="*/ 945 w 60"/>
                  <a:gd name="T29" fmla="*/ 14165 h 39"/>
                  <a:gd name="T30" fmla="*/ 1416 w 60"/>
                  <a:gd name="T31" fmla="*/ 14871 h 39"/>
                  <a:gd name="T32" fmla="*/ 1799 w 60"/>
                  <a:gd name="T33" fmla="*/ 13793 h 39"/>
                  <a:gd name="T34" fmla="*/ 1799 w 60"/>
                  <a:gd name="T35" fmla="*/ 13793 h 39"/>
                  <a:gd name="T36" fmla="*/ 2037 w 60"/>
                  <a:gd name="T37" fmla="*/ 10725 h 39"/>
                  <a:gd name="T38" fmla="*/ 2135 w 60"/>
                  <a:gd name="T39" fmla="*/ 7269 h 39"/>
                  <a:gd name="T40" fmla="*/ 2170 w 60"/>
                  <a:gd name="T41" fmla="*/ 4554 h 39"/>
                  <a:gd name="T42" fmla="*/ 2170 w 60"/>
                  <a:gd name="T43" fmla="*/ 3457 h 39"/>
                  <a:gd name="T44" fmla="*/ 0 w 60"/>
                  <a:gd name="T45" fmla="*/ 1114 h 3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0" h="39">
                    <a:moveTo>
                      <a:pt x="0" y="3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10"/>
                    </a:lnTo>
                    <a:lnTo>
                      <a:pt x="0" y="19"/>
                    </a:lnTo>
                    <a:lnTo>
                      <a:pt x="1" y="28"/>
                    </a:lnTo>
                    <a:lnTo>
                      <a:pt x="6" y="33"/>
                    </a:lnTo>
                    <a:lnTo>
                      <a:pt x="9" y="34"/>
                    </a:lnTo>
                    <a:lnTo>
                      <a:pt x="10" y="36"/>
                    </a:lnTo>
                    <a:lnTo>
                      <a:pt x="15" y="37"/>
                    </a:lnTo>
                    <a:lnTo>
                      <a:pt x="26" y="37"/>
                    </a:lnTo>
                    <a:lnTo>
                      <a:pt x="39" y="39"/>
                    </a:lnTo>
                    <a:lnTo>
                      <a:pt x="50" y="36"/>
                    </a:lnTo>
                    <a:lnTo>
                      <a:pt x="56" y="28"/>
                    </a:lnTo>
                    <a:lnTo>
                      <a:pt x="59" y="19"/>
                    </a:lnTo>
                    <a:lnTo>
                      <a:pt x="60" y="12"/>
                    </a:lnTo>
                    <a:lnTo>
                      <a:pt x="60" y="9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5" name="Freeform 63">
                <a:extLst>
                  <a:ext uri="{FF2B5EF4-FFF2-40B4-BE49-F238E27FC236}">
                    <a16:creationId xmlns:a16="http://schemas.microsoft.com/office/drawing/2014/main" id="{9D709F13-BAC3-8C71-D2AB-2E0BF6360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2081"/>
                <a:ext cx="466" cy="188"/>
              </a:xfrm>
              <a:custGeom>
                <a:avLst/>
                <a:gdLst>
                  <a:gd name="T0" fmla="*/ 2823 w 295"/>
                  <a:gd name="T1" fmla="*/ 1128 h 89"/>
                  <a:gd name="T2" fmla="*/ 2715 w 295"/>
                  <a:gd name="T3" fmla="*/ 718 h 89"/>
                  <a:gd name="T4" fmla="*/ 2407 w 295"/>
                  <a:gd name="T5" fmla="*/ 0 h 89"/>
                  <a:gd name="T6" fmla="*/ 1986 w 295"/>
                  <a:gd name="T7" fmla="*/ 0 h 89"/>
                  <a:gd name="T8" fmla="*/ 1524 w 295"/>
                  <a:gd name="T9" fmla="*/ 0 h 89"/>
                  <a:gd name="T10" fmla="*/ 1013 w 295"/>
                  <a:gd name="T11" fmla="*/ 1128 h 89"/>
                  <a:gd name="T12" fmla="*/ 539 w 295"/>
                  <a:gd name="T13" fmla="*/ 3526 h 89"/>
                  <a:gd name="T14" fmla="*/ 205 w 295"/>
                  <a:gd name="T15" fmla="*/ 8247 h 89"/>
                  <a:gd name="T16" fmla="*/ 0 w 295"/>
                  <a:gd name="T17" fmla="*/ 15355 h 89"/>
                  <a:gd name="T18" fmla="*/ 130 w 295"/>
                  <a:gd name="T19" fmla="*/ 23470 h 89"/>
                  <a:gd name="T20" fmla="*/ 539 w 295"/>
                  <a:gd name="T21" fmla="*/ 28887 h 89"/>
                  <a:gd name="T22" fmla="*/ 1131 w 295"/>
                  <a:gd name="T23" fmla="*/ 32435 h 89"/>
                  <a:gd name="T24" fmla="*/ 1817 w 295"/>
                  <a:gd name="T25" fmla="*/ 34104 h 89"/>
                  <a:gd name="T26" fmla="*/ 2527 w 295"/>
                  <a:gd name="T27" fmla="*/ 35281 h 89"/>
                  <a:gd name="T28" fmla="*/ 3090 w 295"/>
                  <a:gd name="T29" fmla="*/ 35281 h 89"/>
                  <a:gd name="T30" fmla="*/ 3531 w 295"/>
                  <a:gd name="T31" fmla="*/ 35281 h 89"/>
                  <a:gd name="T32" fmla="*/ 3681 w 295"/>
                  <a:gd name="T33" fmla="*/ 35281 h 89"/>
                  <a:gd name="T34" fmla="*/ 3564 w 295"/>
                  <a:gd name="T35" fmla="*/ 34903 h 89"/>
                  <a:gd name="T36" fmla="*/ 3344 w 295"/>
                  <a:gd name="T37" fmla="*/ 32894 h 89"/>
                  <a:gd name="T38" fmla="*/ 3060 w 295"/>
                  <a:gd name="T39" fmla="*/ 30198 h 89"/>
                  <a:gd name="T40" fmla="*/ 2715 w 295"/>
                  <a:gd name="T41" fmla="*/ 26656 h 89"/>
                  <a:gd name="T42" fmla="*/ 2330 w 295"/>
                  <a:gd name="T43" fmla="*/ 23470 h 89"/>
                  <a:gd name="T44" fmla="*/ 2169 w 295"/>
                  <a:gd name="T45" fmla="*/ 19888 h 89"/>
                  <a:gd name="T46" fmla="*/ 2169 w 295"/>
                  <a:gd name="T47" fmla="*/ 16702 h 89"/>
                  <a:gd name="T48" fmla="*/ 2407 w 295"/>
                  <a:gd name="T49" fmla="*/ 14296 h 89"/>
                  <a:gd name="T50" fmla="*/ 2823 w 295"/>
                  <a:gd name="T51" fmla="*/ 12780 h 89"/>
                  <a:gd name="T52" fmla="*/ 3297 w 295"/>
                  <a:gd name="T53" fmla="*/ 11829 h 89"/>
                  <a:gd name="T54" fmla="*/ 3755 w 295"/>
                  <a:gd name="T55" fmla="*/ 11453 h 89"/>
                  <a:gd name="T56" fmla="*/ 4271 w 295"/>
                  <a:gd name="T57" fmla="*/ 11453 h 89"/>
                  <a:gd name="T58" fmla="*/ 4739 w 295"/>
                  <a:gd name="T59" fmla="*/ 11829 h 89"/>
                  <a:gd name="T60" fmla="*/ 5156 w 295"/>
                  <a:gd name="T61" fmla="*/ 11829 h 89"/>
                  <a:gd name="T62" fmla="*/ 5412 w 295"/>
                  <a:gd name="T63" fmla="*/ 12780 h 89"/>
                  <a:gd name="T64" fmla="*/ 5500 w 295"/>
                  <a:gd name="T65" fmla="*/ 12780 h 89"/>
                  <a:gd name="T66" fmla="*/ 5500 w 295"/>
                  <a:gd name="T67" fmla="*/ 13158 h 89"/>
                  <a:gd name="T68" fmla="*/ 5630 w 295"/>
                  <a:gd name="T69" fmla="*/ 15015 h 89"/>
                  <a:gd name="T70" fmla="*/ 5932 w 295"/>
                  <a:gd name="T71" fmla="*/ 17421 h 89"/>
                  <a:gd name="T72" fmla="*/ 6513 w 295"/>
                  <a:gd name="T73" fmla="*/ 18937 h 89"/>
                  <a:gd name="T74" fmla="*/ 6867 w 295"/>
                  <a:gd name="T75" fmla="*/ 18937 h 89"/>
                  <a:gd name="T76" fmla="*/ 7210 w 295"/>
                  <a:gd name="T77" fmla="*/ 18937 h 89"/>
                  <a:gd name="T78" fmla="*/ 7486 w 295"/>
                  <a:gd name="T79" fmla="*/ 18557 h 89"/>
                  <a:gd name="T80" fmla="*/ 7710 w 295"/>
                  <a:gd name="T81" fmla="*/ 17879 h 89"/>
                  <a:gd name="T82" fmla="*/ 8037 w 295"/>
                  <a:gd name="T83" fmla="*/ 17421 h 89"/>
                  <a:gd name="T84" fmla="*/ 8344 w 295"/>
                  <a:gd name="T85" fmla="*/ 16702 h 89"/>
                  <a:gd name="T86" fmla="*/ 8604 w 295"/>
                  <a:gd name="T87" fmla="*/ 16702 h 89"/>
                  <a:gd name="T88" fmla="*/ 8961 w 295"/>
                  <a:gd name="T89" fmla="*/ 16702 h 89"/>
                  <a:gd name="T90" fmla="*/ 9303 w 295"/>
                  <a:gd name="T91" fmla="*/ 17879 h 89"/>
                  <a:gd name="T92" fmla="*/ 9724 w 295"/>
                  <a:gd name="T93" fmla="*/ 19888 h 89"/>
                  <a:gd name="T94" fmla="*/ 10111 w 295"/>
                  <a:gd name="T95" fmla="*/ 23090 h 89"/>
                  <a:gd name="T96" fmla="*/ 10555 w 295"/>
                  <a:gd name="T97" fmla="*/ 25665 h 89"/>
                  <a:gd name="T98" fmla="*/ 10892 w 295"/>
                  <a:gd name="T99" fmla="*/ 28887 h 89"/>
                  <a:gd name="T100" fmla="*/ 11222 w 295"/>
                  <a:gd name="T101" fmla="*/ 31717 h 89"/>
                  <a:gd name="T102" fmla="*/ 11364 w 295"/>
                  <a:gd name="T103" fmla="*/ 33772 h 89"/>
                  <a:gd name="T104" fmla="*/ 11438 w 295"/>
                  <a:gd name="T105" fmla="*/ 34104 h 89"/>
                  <a:gd name="T106" fmla="*/ 11314 w 295"/>
                  <a:gd name="T107" fmla="*/ 32435 h 89"/>
                  <a:gd name="T108" fmla="*/ 11015 w 295"/>
                  <a:gd name="T109" fmla="*/ 28173 h 89"/>
                  <a:gd name="T110" fmla="*/ 10378 w 295"/>
                  <a:gd name="T111" fmla="*/ 21405 h 89"/>
                  <a:gd name="T112" fmla="*/ 9540 w 295"/>
                  <a:gd name="T113" fmla="*/ 15015 h 89"/>
                  <a:gd name="T114" fmla="*/ 8369 w 295"/>
                  <a:gd name="T115" fmla="*/ 8247 h 89"/>
                  <a:gd name="T116" fmla="*/ 6867 w 295"/>
                  <a:gd name="T117" fmla="*/ 3204 h 89"/>
                  <a:gd name="T118" fmla="*/ 5038 w 295"/>
                  <a:gd name="T119" fmla="*/ 718 h 89"/>
                  <a:gd name="T120" fmla="*/ 2823 w 295"/>
                  <a:gd name="T121" fmla="*/ 1128 h 8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95" h="89">
                    <a:moveTo>
                      <a:pt x="73" y="3"/>
                    </a:moveTo>
                    <a:lnTo>
                      <a:pt x="70" y="2"/>
                    </a:lnTo>
                    <a:lnTo>
                      <a:pt x="62" y="0"/>
                    </a:lnTo>
                    <a:lnTo>
                      <a:pt x="51" y="0"/>
                    </a:lnTo>
                    <a:lnTo>
                      <a:pt x="39" y="0"/>
                    </a:lnTo>
                    <a:lnTo>
                      <a:pt x="26" y="3"/>
                    </a:lnTo>
                    <a:lnTo>
                      <a:pt x="14" y="9"/>
                    </a:lnTo>
                    <a:lnTo>
                      <a:pt x="5" y="21"/>
                    </a:lnTo>
                    <a:lnTo>
                      <a:pt x="0" y="39"/>
                    </a:lnTo>
                    <a:lnTo>
                      <a:pt x="3" y="59"/>
                    </a:lnTo>
                    <a:lnTo>
                      <a:pt x="14" y="73"/>
                    </a:lnTo>
                    <a:lnTo>
                      <a:pt x="29" y="82"/>
                    </a:lnTo>
                    <a:lnTo>
                      <a:pt x="47" y="86"/>
                    </a:lnTo>
                    <a:lnTo>
                      <a:pt x="65" y="89"/>
                    </a:lnTo>
                    <a:lnTo>
                      <a:pt x="80" y="89"/>
                    </a:lnTo>
                    <a:lnTo>
                      <a:pt x="91" y="89"/>
                    </a:lnTo>
                    <a:lnTo>
                      <a:pt x="95" y="89"/>
                    </a:lnTo>
                    <a:lnTo>
                      <a:pt x="92" y="88"/>
                    </a:lnTo>
                    <a:lnTo>
                      <a:pt x="86" y="83"/>
                    </a:lnTo>
                    <a:lnTo>
                      <a:pt x="79" y="76"/>
                    </a:lnTo>
                    <a:lnTo>
                      <a:pt x="70" y="67"/>
                    </a:lnTo>
                    <a:lnTo>
                      <a:pt x="60" y="59"/>
                    </a:lnTo>
                    <a:lnTo>
                      <a:pt x="56" y="50"/>
                    </a:lnTo>
                    <a:lnTo>
                      <a:pt x="56" y="42"/>
                    </a:lnTo>
                    <a:lnTo>
                      <a:pt x="62" y="36"/>
                    </a:lnTo>
                    <a:lnTo>
                      <a:pt x="73" y="32"/>
                    </a:lnTo>
                    <a:lnTo>
                      <a:pt x="85" y="30"/>
                    </a:lnTo>
                    <a:lnTo>
                      <a:pt x="97" y="29"/>
                    </a:lnTo>
                    <a:lnTo>
                      <a:pt x="110" y="29"/>
                    </a:lnTo>
                    <a:lnTo>
                      <a:pt x="122" y="30"/>
                    </a:lnTo>
                    <a:lnTo>
                      <a:pt x="133" y="30"/>
                    </a:lnTo>
                    <a:lnTo>
                      <a:pt x="139" y="32"/>
                    </a:lnTo>
                    <a:lnTo>
                      <a:pt x="142" y="32"/>
                    </a:lnTo>
                    <a:lnTo>
                      <a:pt x="142" y="33"/>
                    </a:lnTo>
                    <a:lnTo>
                      <a:pt x="145" y="38"/>
                    </a:lnTo>
                    <a:lnTo>
                      <a:pt x="153" y="44"/>
                    </a:lnTo>
                    <a:lnTo>
                      <a:pt x="168" y="48"/>
                    </a:lnTo>
                    <a:lnTo>
                      <a:pt x="177" y="48"/>
                    </a:lnTo>
                    <a:lnTo>
                      <a:pt x="186" y="48"/>
                    </a:lnTo>
                    <a:lnTo>
                      <a:pt x="193" y="47"/>
                    </a:lnTo>
                    <a:lnTo>
                      <a:pt x="199" y="45"/>
                    </a:lnTo>
                    <a:lnTo>
                      <a:pt x="207" y="44"/>
                    </a:lnTo>
                    <a:lnTo>
                      <a:pt x="215" y="42"/>
                    </a:lnTo>
                    <a:lnTo>
                      <a:pt x="222" y="42"/>
                    </a:lnTo>
                    <a:lnTo>
                      <a:pt x="231" y="42"/>
                    </a:lnTo>
                    <a:lnTo>
                      <a:pt x="240" y="45"/>
                    </a:lnTo>
                    <a:lnTo>
                      <a:pt x="251" y="50"/>
                    </a:lnTo>
                    <a:lnTo>
                      <a:pt x="261" y="58"/>
                    </a:lnTo>
                    <a:lnTo>
                      <a:pt x="272" y="65"/>
                    </a:lnTo>
                    <a:lnTo>
                      <a:pt x="281" y="73"/>
                    </a:lnTo>
                    <a:lnTo>
                      <a:pt x="289" y="80"/>
                    </a:lnTo>
                    <a:lnTo>
                      <a:pt x="293" y="85"/>
                    </a:lnTo>
                    <a:lnTo>
                      <a:pt x="295" y="86"/>
                    </a:lnTo>
                    <a:lnTo>
                      <a:pt x="292" y="82"/>
                    </a:lnTo>
                    <a:lnTo>
                      <a:pt x="284" y="71"/>
                    </a:lnTo>
                    <a:lnTo>
                      <a:pt x="268" y="54"/>
                    </a:lnTo>
                    <a:lnTo>
                      <a:pt x="246" y="38"/>
                    </a:lnTo>
                    <a:lnTo>
                      <a:pt x="216" y="21"/>
                    </a:lnTo>
                    <a:lnTo>
                      <a:pt x="177" y="8"/>
                    </a:lnTo>
                    <a:lnTo>
                      <a:pt x="130" y="2"/>
                    </a:lnTo>
                    <a:lnTo>
                      <a:pt x="73" y="3"/>
                    </a:lnTo>
                    <a:close/>
                  </a:path>
                </a:pathLst>
              </a:custGeom>
              <a:solidFill>
                <a:srgbClr val="FFE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6" name="Freeform 64">
                <a:extLst>
                  <a:ext uri="{FF2B5EF4-FFF2-40B4-BE49-F238E27FC236}">
                    <a16:creationId xmlns:a16="http://schemas.microsoft.com/office/drawing/2014/main" id="{8BE4F6EC-0183-752A-AC72-63B51EACC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2081"/>
                <a:ext cx="466" cy="188"/>
              </a:xfrm>
              <a:custGeom>
                <a:avLst/>
                <a:gdLst>
                  <a:gd name="T0" fmla="*/ 2823 w 295"/>
                  <a:gd name="T1" fmla="*/ 1128 h 89"/>
                  <a:gd name="T2" fmla="*/ 2407 w 295"/>
                  <a:gd name="T3" fmla="*/ 0 h 89"/>
                  <a:gd name="T4" fmla="*/ 1524 w 295"/>
                  <a:gd name="T5" fmla="*/ 0 h 89"/>
                  <a:gd name="T6" fmla="*/ 539 w 295"/>
                  <a:gd name="T7" fmla="*/ 3526 h 89"/>
                  <a:gd name="T8" fmla="*/ 0 w 295"/>
                  <a:gd name="T9" fmla="*/ 15355 h 89"/>
                  <a:gd name="T10" fmla="*/ 130 w 295"/>
                  <a:gd name="T11" fmla="*/ 23470 h 89"/>
                  <a:gd name="T12" fmla="*/ 1131 w 295"/>
                  <a:gd name="T13" fmla="*/ 32435 h 89"/>
                  <a:gd name="T14" fmla="*/ 2527 w 295"/>
                  <a:gd name="T15" fmla="*/ 35281 h 89"/>
                  <a:gd name="T16" fmla="*/ 3531 w 295"/>
                  <a:gd name="T17" fmla="*/ 35281 h 89"/>
                  <a:gd name="T18" fmla="*/ 3681 w 295"/>
                  <a:gd name="T19" fmla="*/ 35281 h 89"/>
                  <a:gd name="T20" fmla="*/ 3344 w 295"/>
                  <a:gd name="T21" fmla="*/ 32894 h 89"/>
                  <a:gd name="T22" fmla="*/ 2715 w 295"/>
                  <a:gd name="T23" fmla="*/ 26656 h 89"/>
                  <a:gd name="T24" fmla="*/ 2169 w 295"/>
                  <a:gd name="T25" fmla="*/ 19888 h 89"/>
                  <a:gd name="T26" fmla="*/ 2407 w 295"/>
                  <a:gd name="T27" fmla="*/ 14296 h 89"/>
                  <a:gd name="T28" fmla="*/ 2823 w 295"/>
                  <a:gd name="T29" fmla="*/ 12780 h 89"/>
                  <a:gd name="T30" fmla="*/ 3755 w 295"/>
                  <a:gd name="T31" fmla="*/ 11453 h 89"/>
                  <a:gd name="T32" fmla="*/ 4739 w 295"/>
                  <a:gd name="T33" fmla="*/ 11829 h 89"/>
                  <a:gd name="T34" fmla="*/ 5412 w 295"/>
                  <a:gd name="T35" fmla="*/ 12780 h 89"/>
                  <a:gd name="T36" fmla="*/ 5500 w 295"/>
                  <a:gd name="T37" fmla="*/ 12780 h 89"/>
                  <a:gd name="T38" fmla="*/ 5630 w 295"/>
                  <a:gd name="T39" fmla="*/ 15015 h 89"/>
                  <a:gd name="T40" fmla="*/ 6513 w 295"/>
                  <a:gd name="T41" fmla="*/ 18937 h 89"/>
                  <a:gd name="T42" fmla="*/ 6867 w 295"/>
                  <a:gd name="T43" fmla="*/ 18937 h 89"/>
                  <a:gd name="T44" fmla="*/ 7486 w 295"/>
                  <a:gd name="T45" fmla="*/ 18557 h 89"/>
                  <a:gd name="T46" fmla="*/ 8037 w 295"/>
                  <a:gd name="T47" fmla="*/ 17421 h 89"/>
                  <a:gd name="T48" fmla="*/ 8604 w 295"/>
                  <a:gd name="T49" fmla="*/ 16702 h 89"/>
                  <a:gd name="T50" fmla="*/ 8961 w 295"/>
                  <a:gd name="T51" fmla="*/ 16702 h 89"/>
                  <a:gd name="T52" fmla="*/ 9724 w 295"/>
                  <a:gd name="T53" fmla="*/ 19888 h 89"/>
                  <a:gd name="T54" fmla="*/ 10555 w 295"/>
                  <a:gd name="T55" fmla="*/ 25665 h 89"/>
                  <a:gd name="T56" fmla="*/ 11222 w 295"/>
                  <a:gd name="T57" fmla="*/ 31717 h 89"/>
                  <a:gd name="T58" fmla="*/ 11438 w 295"/>
                  <a:gd name="T59" fmla="*/ 34104 h 89"/>
                  <a:gd name="T60" fmla="*/ 11314 w 295"/>
                  <a:gd name="T61" fmla="*/ 32435 h 89"/>
                  <a:gd name="T62" fmla="*/ 10378 w 295"/>
                  <a:gd name="T63" fmla="*/ 21405 h 89"/>
                  <a:gd name="T64" fmla="*/ 8369 w 295"/>
                  <a:gd name="T65" fmla="*/ 8247 h 89"/>
                  <a:gd name="T66" fmla="*/ 5038 w 295"/>
                  <a:gd name="T67" fmla="*/ 718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95" h="89">
                    <a:moveTo>
                      <a:pt x="73" y="3"/>
                    </a:moveTo>
                    <a:lnTo>
                      <a:pt x="73" y="3"/>
                    </a:lnTo>
                    <a:lnTo>
                      <a:pt x="70" y="2"/>
                    </a:lnTo>
                    <a:lnTo>
                      <a:pt x="62" y="0"/>
                    </a:lnTo>
                    <a:lnTo>
                      <a:pt x="51" y="0"/>
                    </a:lnTo>
                    <a:lnTo>
                      <a:pt x="39" y="0"/>
                    </a:lnTo>
                    <a:lnTo>
                      <a:pt x="26" y="3"/>
                    </a:lnTo>
                    <a:lnTo>
                      <a:pt x="14" y="9"/>
                    </a:lnTo>
                    <a:lnTo>
                      <a:pt x="5" y="21"/>
                    </a:lnTo>
                    <a:lnTo>
                      <a:pt x="0" y="39"/>
                    </a:lnTo>
                    <a:lnTo>
                      <a:pt x="3" y="59"/>
                    </a:lnTo>
                    <a:lnTo>
                      <a:pt x="14" y="73"/>
                    </a:lnTo>
                    <a:lnTo>
                      <a:pt x="29" y="82"/>
                    </a:lnTo>
                    <a:lnTo>
                      <a:pt x="47" y="86"/>
                    </a:lnTo>
                    <a:lnTo>
                      <a:pt x="65" y="89"/>
                    </a:lnTo>
                    <a:lnTo>
                      <a:pt x="80" y="89"/>
                    </a:lnTo>
                    <a:lnTo>
                      <a:pt x="91" y="89"/>
                    </a:lnTo>
                    <a:lnTo>
                      <a:pt x="95" y="89"/>
                    </a:lnTo>
                    <a:lnTo>
                      <a:pt x="92" y="88"/>
                    </a:lnTo>
                    <a:lnTo>
                      <a:pt x="86" y="83"/>
                    </a:lnTo>
                    <a:lnTo>
                      <a:pt x="79" y="76"/>
                    </a:lnTo>
                    <a:lnTo>
                      <a:pt x="70" y="67"/>
                    </a:lnTo>
                    <a:lnTo>
                      <a:pt x="60" y="59"/>
                    </a:lnTo>
                    <a:lnTo>
                      <a:pt x="56" y="50"/>
                    </a:lnTo>
                    <a:lnTo>
                      <a:pt x="56" y="42"/>
                    </a:lnTo>
                    <a:lnTo>
                      <a:pt x="62" y="36"/>
                    </a:lnTo>
                    <a:lnTo>
                      <a:pt x="73" y="32"/>
                    </a:lnTo>
                    <a:lnTo>
                      <a:pt x="85" y="30"/>
                    </a:lnTo>
                    <a:lnTo>
                      <a:pt x="97" y="29"/>
                    </a:lnTo>
                    <a:lnTo>
                      <a:pt x="110" y="29"/>
                    </a:lnTo>
                    <a:lnTo>
                      <a:pt x="122" y="30"/>
                    </a:lnTo>
                    <a:lnTo>
                      <a:pt x="133" y="30"/>
                    </a:lnTo>
                    <a:lnTo>
                      <a:pt x="139" y="32"/>
                    </a:lnTo>
                    <a:lnTo>
                      <a:pt x="142" y="32"/>
                    </a:lnTo>
                    <a:lnTo>
                      <a:pt x="142" y="33"/>
                    </a:lnTo>
                    <a:lnTo>
                      <a:pt x="145" y="38"/>
                    </a:lnTo>
                    <a:lnTo>
                      <a:pt x="153" y="44"/>
                    </a:lnTo>
                    <a:lnTo>
                      <a:pt x="168" y="48"/>
                    </a:lnTo>
                    <a:lnTo>
                      <a:pt x="177" y="48"/>
                    </a:lnTo>
                    <a:lnTo>
                      <a:pt x="186" y="48"/>
                    </a:lnTo>
                    <a:lnTo>
                      <a:pt x="193" y="47"/>
                    </a:lnTo>
                    <a:lnTo>
                      <a:pt x="199" y="45"/>
                    </a:lnTo>
                    <a:lnTo>
                      <a:pt x="207" y="44"/>
                    </a:lnTo>
                    <a:lnTo>
                      <a:pt x="215" y="42"/>
                    </a:lnTo>
                    <a:lnTo>
                      <a:pt x="222" y="42"/>
                    </a:lnTo>
                    <a:lnTo>
                      <a:pt x="231" y="42"/>
                    </a:lnTo>
                    <a:lnTo>
                      <a:pt x="240" y="45"/>
                    </a:lnTo>
                    <a:lnTo>
                      <a:pt x="251" y="50"/>
                    </a:lnTo>
                    <a:lnTo>
                      <a:pt x="261" y="58"/>
                    </a:lnTo>
                    <a:lnTo>
                      <a:pt x="272" y="65"/>
                    </a:lnTo>
                    <a:lnTo>
                      <a:pt x="281" y="73"/>
                    </a:lnTo>
                    <a:lnTo>
                      <a:pt x="289" y="80"/>
                    </a:lnTo>
                    <a:lnTo>
                      <a:pt x="293" y="85"/>
                    </a:lnTo>
                    <a:lnTo>
                      <a:pt x="295" y="86"/>
                    </a:lnTo>
                    <a:lnTo>
                      <a:pt x="292" y="82"/>
                    </a:lnTo>
                    <a:lnTo>
                      <a:pt x="284" y="71"/>
                    </a:lnTo>
                    <a:lnTo>
                      <a:pt x="268" y="54"/>
                    </a:lnTo>
                    <a:lnTo>
                      <a:pt x="246" y="38"/>
                    </a:lnTo>
                    <a:lnTo>
                      <a:pt x="216" y="21"/>
                    </a:lnTo>
                    <a:lnTo>
                      <a:pt x="177" y="8"/>
                    </a:lnTo>
                    <a:lnTo>
                      <a:pt x="130" y="2"/>
                    </a:lnTo>
                    <a:lnTo>
                      <a:pt x="7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7" name="Freeform 65">
                <a:extLst>
                  <a:ext uri="{FF2B5EF4-FFF2-40B4-BE49-F238E27FC236}">
                    <a16:creationId xmlns:a16="http://schemas.microsoft.com/office/drawing/2014/main" id="{AAF7B79C-8AD9-037E-129B-37096F907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7" y="2241"/>
                <a:ext cx="93" cy="99"/>
              </a:xfrm>
              <a:custGeom>
                <a:avLst/>
                <a:gdLst>
                  <a:gd name="T0" fmla="*/ 125 w 59"/>
                  <a:gd name="T1" fmla="*/ 6300 h 47"/>
                  <a:gd name="T2" fmla="*/ 125 w 59"/>
                  <a:gd name="T3" fmla="*/ 4982 h 47"/>
                  <a:gd name="T4" fmla="*/ 216 w 59"/>
                  <a:gd name="T5" fmla="*/ 2778 h 47"/>
                  <a:gd name="T6" fmla="*/ 586 w 59"/>
                  <a:gd name="T7" fmla="*/ 1123 h 47"/>
                  <a:gd name="T8" fmla="*/ 1135 w 59"/>
                  <a:gd name="T9" fmla="*/ 0 h 47"/>
                  <a:gd name="T10" fmla="*/ 1789 w 59"/>
                  <a:gd name="T11" fmla="*/ 1496 h 47"/>
                  <a:gd name="T12" fmla="*/ 2130 w 59"/>
                  <a:gd name="T13" fmla="*/ 3488 h 47"/>
                  <a:gd name="T14" fmla="*/ 2260 w 59"/>
                  <a:gd name="T15" fmla="*/ 5852 h 47"/>
                  <a:gd name="T16" fmla="*/ 2260 w 59"/>
                  <a:gd name="T17" fmla="*/ 6300 h 47"/>
                  <a:gd name="T18" fmla="*/ 2057 w 59"/>
                  <a:gd name="T19" fmla="*/ 5852 h 47"/>
                  <a:gd name="T20" fmla="*/ 1598 w 59"/>
                  <a:gd name="T21" fmla="*/ 4645 h 47"/>
                  <a:gd name="T22" fmla="*/ 1061 w 59"/>
                  <a:gd name="T23" fmla="*/ 4645 h 47"/>
                  <a:gd name="T24" fmla="*/ 591 w 59"/>
                  <a:gd name="T25" fmla="*/ 6300 h 47"/>
                  <a:gd name="T26" fmla="*/ 266 w 59"/>
                  <a:gd name="T27" fmla="*/ 9784 h 47"/>
                  <a:gd name="T28" fmla="*/ 50 w 59"/>
                  <a:gd name="T29" fmla="*/ 13980 h 47"/>
                  <a:gd name="T30" fmla="*/ 0 w 59"/>
                  <a:gd name="T31" fmla="*/ 17131 h 47"/>
                  <a:gd name="T32" fmla="*/ 0 w 59"/>
                  <a:gd name="T33" fmla="*/ 18254 h 47"/>
                  <a:gd name="T34" fmla="*/ 0 w 59"/>
                  <a:gd name="T35" fmla="*/ 16158 h 47"/>
                  <a:gd name="T36" fmla="*/ 0 w 59"/>
                  <a:gd name="T37" fmla="*/ 12849 h 47"/>
                  <a:gd name="T38" fmla="*/ 0 w 59"/>
                  <a:gd name="T39" fmla="*/ 9327 h 47"/>
                  <a:gd name="T40" fmla="*/ 125 w 59"/>
                  <a:gd name="T41" fmla="*/ 6300 h 4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9" h="47">
                    <a:moveTo>
                      <a:pt x="3" y="16"/>
                    </a:moveTo>
                    <a:lnTo>
                      <a:pt x="3" y="13"/>
                    </a:lnTo>
                    <a:lnTo>
                      <a:pt x="6" y="7"/>
                    </a:lnTo>
                    <a:lnTo>
                      <a:pt x="15" y="3"/>
                    </a:lnTo>
                    <a:lnTo>
                      <a:pt x="30" y="0"/>
                    </a:lnTo>
                    <a:lnTo>
                      <a:pt x="47" y="4"/>
                    </a:lnTo>
                    <a:lnTo>
                      <a:pt x="56" y="9"/>
                    </a:lnTo>
                    <a:lnTo>
                      <a:pt x="59" y="15"/>
                    </a:lnTo>
                    <a:lnTo>
                      <a:pt x="59" y="16"/>
                    </a:lnTo>
                    <a:lnTo>
                      <a:pt x="54" y="15"/>
                    </a:lnTo>
                    <a:lnTo>
                      <a:pt x="42" y="12"/>
                    </a:lnTo>
                    <a:lnTo>
                      <a:pt x="28" y="12"/>
                    </a:lnTo>
                    <a:lnTo>
                      <a:pt x="16" y="16"/>
                    </a:lnTo>
                    <a:lnTo>
                      <a:pt x="7" y="25"/>
                    </a:lnTo>
                    <a:lnTo>
                      <a:pt x="1" y="36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4C1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8" name="Freeform 66">
                <a:extLst>
                  <a:ext uri="{FF2B5EF4-FFF2-40B4-BE49-F238E27FC236}">
                    <a16:creationId xmlns:a16="http://schemas.microsoft.com/office/drawing/2014/main" id="{A4A36239-12CD-FF04-7364-D9CD778A5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7" y="2241"/>
                <a:ext cx="93" cy="99"/>
              </a:xfrm>
              <a:custGeom>
                <a:avLst/>
                <a:gdLst>
                  <a:gd name="T0" fmla="*/ 125 w 59"/>
                  <a:gd name="T1" fmla="*/ 6300 h 47"/>
                  <a:gd name="T2" fmla="*/ 125 w 59"/>
                  <a:gd name="T3" fmla="*/ 6300 h 47"/>
                  <a:gd name="T4" fmla="*/ 125 w 59"/>
                  <a:gd name="T5" fmla="*/ 4982 h 47"/>
                  <a:gd name="T6" fmla="*/ 216 w 59"/>
                  <a:gd name="T7" fmla="*/ 2778 h 47"/>
                  <a:gd name="T8" fmla="*/ 586 w 59"/>
                  <a:gd name="T9" fmla="*/ 1123 h 47"/>
                  <a:gd name="T10" fmla="*/ 1135 w 59"/>
                  <a:gd name="T11" fmla="*/ 0 h 47"/>
                  <a:gd name="T12" fmla="*/ 1135 w 59"/>
                  <a:gd name="T13" fmla="*/ 0 h 47"/>
                  <a:gd name="T14" fmla="*/ 1789 w 59"/>
                  <a:gd name="T15" fmla="*/ 1496 h 47"/>
                  <a:gd name="T16" fmla="*/ 2130 w 59"/>
                  <a:gd name="T17" fmla="*/ 3488 h 47"/>
                  <a:gd name="T18" fmla="*/ 2260 w 59"/>
                  <a:gd name="T19" fmla="*/ 5852 h 47"/>
                  <a:gd name="T20" fmla="*/ 2260 w 59"/>
                  <a:gd name="T21" fmla="*/ 6300 h 47"/>
                  <a:gd name="T22" fmla="*/ 2260 w 59"/>
                  <a:gd name="T23" fmla="*/ 6300 h 47"/>
                  <a:gd name="T24" fmla="*/ 2057 w 59"/>
                  <a:gd name="T25" fmla="*/ 5852 h 47"/>
                  <a:gd name="T26" fmla="*/ 1598 w 59"/>
                  <a:gd name="T27" fmla="*/ 4645 h 47"/>
                  <a:gd name="T28" fmla="*/ 1061 w 59"/>
                  <a:gd name="T29" fmla="*/ 4645 h 47"/>
                  <a:gd name="T30" fmla="*/ 591 w 59"/>
                  <a:gd name="T31" fmla="*/ 6300 h 47"/>
                  <a:gd name="T32" fmla="*/ 591 w 59"/>
                  <a:gd name="T33" fmla="*/ 6300 h 47"/>
                  <a:gd name="T34" fmla="*/ 266 w 59"/>
                  <a:gd name="T35" fmla="*/ 9784 h 47"/>
                  <a:gd name="T36" fmla="*/ 50 w 59"/>
                  <a:gd name="T37" fmla="*/ 13980 h 47"/>
                  <a:gd name="T38" fmla="*/ 0 w 59"/>
                  <a:gd name="T39" fmla="*/ 17131 h 47"/>
                  <a:gd name="T40" fmla="*/ 0 w 59"/>
                  <a:gd name="T41" fmla="*/ 18254 h 47"/>
                  <a:gd name="T42" fmla="*/ 0 w 59"/>
                  <a:gd name="T43" fmla="*/ 18254 h 47"/>
                  <a:gd name="T44" fmla="*/ 0 w 59"/>
                  <a:gd name="T45" fmla="*/ 16158 h 47"/>
                  <a:gd name="T46" fmla="*/ 0 w 59"/>
                  <a:gd name="T47" fmla="*/ 12849 h 47"/>
                  <a:gd name="T48" fmla="*/ 0 w 59"/>
                  <a:gd name="T49" fmla="*/ 9327 h 47"/>
                  <a:gd name="T50" fmla="*/ 125 w 59"/>
                  <a:gd name="T51" fmla="*/ 6300 h 4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59" h="47">
                    <a:moveTo>
                      <a:pt x="3" y="16"/>
                    </a:moveTo>
                    <a:lnTo>
                      <a:pt x="3" y="16"/>
                    </a:lnTo>
                    <a:lnTo>
                      <a:pt x="3" y="13"/>
                    </a:lnTo>
                    <a:lnTo>
                      <a:pt x="6" y="7"/>
                    </a:lnTo>
                    <a:lnTo>
                      <a:pt x="15" y="3"/>
                    </a:lnTo>
                    <a:lnTo>
                      <a:pt x="30" y="0"/>
                    </a:lnTo>
                    <a:lnTo>
                      <a:pt x="47" y="4"/>
                    </a:lnTo>
                    <a:lnTo>
                      <a:pt x="56" y="9"/>
                    </a:lnTo>
                    <a:lnTo>
                      <a:pt x="59" y="15"/>
                    </a:lnTo>
                    <a:lnTo>
                      <a:pt x="59" y="16"/>
                    </a:lnTo>
                    <a:lnTo>
                      <a:pt x="54" y="15"/>
                    </a:lnTo>
                    <a:lnTo>
                      <a:pt x="42" y="12"/>
                    </a:lnTo>
                    <a:lnTo>
                      <a:pt x="28" y="12"/>
                    </a:lnTo>
                    <a:lnTo>
                      <a:pt x="16" y="16"/>
                    </a:lnTo>
                    <a:lnTo>
                      <a:pt x="7" y="25"/>
                    </a:lnTo>
                    <a:lnTo>
                      <a:pt x="1" y="36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3" y="1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9" name="Freeform 67">
                <a:extLst>
                  <a:ext uri="{FF2B5EF4-FFF2-40B4-BE49-F238E27FC236}">
                    <a16:creationId xmlns:a16="http://schemas.microsoft.com/office/drawing/2014/main" id="{DEEE75D7-D28C-7431-3311-450FADC13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" y="2391"/>
                <a:ext cx="128" cy="177"/>
              </a:xfrm>
              <a:custGeom>
                <a:avLst/>
                <a:gdLst>
                  <a:gd name="T0" fmla="*/ 1136 w 81"/>
                  <a:gd name="T1" fmla="*/ 1496 h 84"/>
                  <a:gd name="T2" fmla="*/ 1136 w 81"/>
                  <a:gd name="T3" fmla="*/ 2366 h 84"/>
                  <a:gd name="T4" fmla="*/ 1136 w 81"/>
                  <a:gd name="T5" fmla="*/ 3862 h 84"/>
                  <a:gd name="T6" fmla="*/ 1054 w 81"/>
                  <a:gd name="T7" fmla="*/ 7015 h 84"/>
                  <a:gd name="T8" fmla="*/ 809 w 81"/>
                  <a:gd name="T9" fmla="*/ 10843 h 84"/>
                  <a:gd name="T10" fmla="*/ 461 w 81"/>
                  <a:gd name="T11" fmla="*/ 15159 h 84"/>
                  <a:gd name="T12" fmla="*/ 137 w 81"/>
                  <a:gd name="T13" fmla="*/ 19358 h 84"/>
                  <a:gd name="T14" fmla="*/ 0 w 81"/>
                  <a:gd name="T15" fmla="*/ 22848 h 84"/>
                  <a:gd name="T16" fmla="*/ 52 w 81"/>
                  <a:gd name="T17" fmla="*/ 26339 h 84"/>
                  <a:gd name="T18" fmla="*/ 216 w 81"/>
                  <a:gd name="T19" fmla="*/ 29154 h 84"/>
                  <a:gd name="T20" fmla="*/ 512 w 81"/>
                  <a:gd name="T21" fmla="*/ 31521 h 84"/>
                  <a:gd name="T22" fmla="*/ 937 w 81"/>
                  <a:gd name="T23" fmla="*/ 32644 h 84"/>
                  <a:gd name="T24" fmla="*/ 1395 w 81"/>
                  <a:gd name="T25" fmla="*/ 32644 h 84"/>
                  <a:gd name="T26" fmla="*/ 1817 w 81"/>
                  <a:gd name="T27" fmla="*/ 32315 h 84"/>
                  <a:gd name="T28" fmla="*/ 1988 w 81"/>
                  <a:gd name="T29" fmla="*/ 29865 h 84"/>
                  <a:gd name="T30" fmla="*/ 2088 w 81"/>
                  <a:gd name="T31" fmla="*/ 27996 h 84"/>
                  <a:gd name="T32" fmla="*/ 2088 w 81"/>
                  <a:gd name="T33" fmla="*/ 27656 h 84"/>
                  <a:gd name="T34" fmla="*/ 2290 w 81"/>
                  <a:gd name="T35" fmla="*/ 27656 h 84"/>
                  <a:gd name="T36" fmla="*/ 2685 w 81"/>
                  <a:gd name="T37" fmla="*/ 26339 h 84"/>
                  <a:gd name="T38" fmla="*/ 3021 w 81"/>
                  <a:gd name="T39" fmla="*/ 25290 h 84"/>
                  <a:gd name="T40" fmla="*/ 3142 w 81"/>
                  <a:gd name="T41" fmla="*/ 23305 h 84"/>
                  <a:gd name="T42" fmla="*/ 3094 w 81"/>
                  <a:gd name="T43" fmla="*/ 21015 h 84"/>
                  <a:gd name="T44" fmla="*/ 3021 w 81"/>
                  <a:gd name="T45" fmla="*/ 18648 h 84"/>
                  <a:gd name="T46" fmla="*/ 2871 w 81"/>
                  <a:gd name="T47" fmla="*/ 17148 h 84"/>
                  <a:gd name="T48" fmla="*/ 2754 w 81"/>
                  <a:gd name="T49" fmla="*/ 16438 h 84"/>
                  <a:gd name="T50" fmla="*/ 2633 w 81"/>
                  <a:gd name="T51" fmla="*/ 12946 h 84"/>
                  <a:gd name="T52" fmla="*/ 2462 w 81"/>
                  <a:gd name="T53" fmla="*/ 4986 h 84"/>
                  <a:gd name="T54" fmla="*/ 2073 w 81"/>
                  <a:gd name="T55" fmla="*/ 0 h 84"/>
                  <a:gd name="T56" fmla="*/ 1136 w 81"/>
                  <a:gd name="T57" fmla="*/ 1496 h 8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1" h="84">
                    <a:moveTo>
                      <a:pt x="29" y="4"/>
                    </a:moveTo>
                    <a:lnTo>
                      <a:pt x="29" y="6"/>
                    </a:lnTo>
                    <a:lnTo>
                      <a:pt x="29" y="10"/>
                    </a:lnTo>
                    <a:lnTo>
                      <a:pt x="27" y="18"/>
                    </a:lnTo>
                    <a:lnTo>
                      <a:pt x="21" y="28"/>
                    </a:lnTo>
                    <a:lnTo>
                      <a:pt x="12" y="39"/>
                    </a:lnTo>
                    <a:lnTo>
                      <a:pt x="4" y="50"/>
                    </a:lnTo>
                    <a:lnTo>
                      <a:pt x="0" y="59"/>
                    </a:lnTo>
                    <a:lnTo>
                      <a:pt x="1" y="68"/>
                    </a:lnTo>
                    <a:lnTo>
                      <a:pt x="6" y="75"/>
                    </a:lnTo>
                    <a:lnTo>
                      <a:pt x="13" y="81"/>
                    </a:lnTo>
                    <a:lnTo>
                      <a:pt x="24" y="84"/>
                    </a:lnTo>
                    <a:lnTo>
                      <a:pt x="36" y="84"/>
                    </a:lnTo>
                    <a:lnTo>
                      <a:pt x="47" y="83"/>
                    </a:lnTo>
                    <a:lnTo>
                      <a:pt x="51" y="77"/>
                    </a:lnTo>
                    <a:lnTo>
                      <a:pt x="54" y="72"/>
                    </a:lnTo>
                    <a:lnTo>
                      <a:pt x="54" y="71"/>
                    </a:lnTo>
                    <a:lnTo>
                      <a:pt x="59" y="71"/>
                    </a:lnTo>
                    <a:lnTo>
                      <a:pt x="69" y="68"/>
                    </a:lnTo>
                    <a:lnTo>
                      <a:pt x="78" y="65"/>
                    </a:lnTo>
                    <a:lnTo>
                      <a:pt x="81" y="60"/>
                    </a:lnTo>
                    <a:lnTo>
                      <a:pt x="80" y="54"/>
                    </a:lnTo>
                    <a:lnTo>
                      <a:pt x="78" y="48"/>
                    </a:lnTo>
                    <a:lnTo>
                      <a:pt x="74" y="44"/>
                    </a:lnTo>
                    <a:lnTo>
                      <a:pt x="71" y="42"/>
                    </a:lnTo>
                    <a:lnTo>
                      <a:pt x="68" y="33"/>
                    </a:lnTo>
                    <a:lnTo>
                      <a:pt x="63" y="13"/>
                    </a:lnTo>
                    <a:lnTo>
                      <a:pt x="53" y="0"/>
                    </a:lnTo>
                    <a:lnTo>
                      <a:pt x="29" y="4"/>
                    </a:lnTo>
                    <a:close/>
                  </a:path>
                </a:pathLst>
              </a:custGeom>
              <a:solidFill>
                <a:srgbClr val="A3A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0" name="Freeform 68">
                <a:extLst>
                  <a:ext uri="{FF2B5EF4-FFF2-40B4-BE49-F238E27FC236}">
                    <a16:creationId xmlns:a16="http://schemas.microsoft.com/office/drawing/2014/main" id="{A8077CB2-004F-FC1F-3A1E-06E8464FB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" y="2391"/>
                <a:ext cx="128" cy="177"/>
              </a:xfrm>
              <a:custGeom>
                <a:avLst/>
                <a:gdLst>
                  <a:gd name="T0" fmla="*/ 1136 w 81"/>
                  <a:gd name="T1" fmla="*/ 1496 h 84"/>
                  <a:gd name="T2" fmla="*/ 1136 w 81"/>
                  <a:gd name="T3" fmla="*/ 1496 h 84"/>
                  <a:gd name="T4" fmla="*/ 1136 w 81"/>
                  <a:gd name="T5" fmla="*/ 2366 h 84"/>
                  <a:gd name="T6" fmla="*/ 1136 w 81"/>
                  <a:gd name="T7" fmla="*/ 3862 h 84"/>
                  <a:gd name="T8" fmla="*/ 1054 w 81"/>
                  <a:gd name="T9" fmla="*/ 7015 h 84"/>
                  <a:gd name="T10" fmla="*/ 809 w 81"/>
                  <a:gd name="T11" fmla="*/ 10843 h 84"/>
                  <a:gd name="T12" fmla="*/ 809 w 81"/>
                  <a:gd name="T13" fmla="*/ 10843 h 84"/>
                  <a:gd name="T14" fmla="*/ 461 w 81"/>
                  <a:gd name="T15" fmla="*/ 15159 h 84"/>
                  <a:gd name="T16" fmla="*/ 137 w 81"/>
                  <a:gd name="T17" fmla="*/ 19358 h 84"/>
                  <a:gd name="T18" fmla="*/ 0 w 81"/>
                  <a:gd name="T19" fmla="*/ 22848 h 84"/>
                  <a:gd name="T20" fmla="*/ 52 w 81"/>
                  <a:gd name="T21" fmla="*/ 26339 h 84"/>
                  <a:gd name="T22" fmla="*/ 52 w 81"/>
                  <a:gd name="T23" fmla="*/ 26339 h 84"/>
                  <a:gd name="T24" fmla="*/ 216 w 81"/>
                  <a:gd name="T25" fmla="*/ 29154 h 84"/>
                  <a:gd name="T26" fmla="*/ 512 w 81"/>
                  <a:gd name="T27" fmla="*/ 31521 h 84"/>
                  <a:gd name="T28" fmla="*/ 937 w 81"/>
                  <a:gd name="T29" fmla="*/ 32644 h 84"/>
                  <a:gd name="T30" fmla="*/ 1395 w 81"/>
                  <a:gd name="T31" fmla="*/ 32644 h 84"/>
                  <a:gd name="T32" fmla="*/ 1395 w 81"/>
                  <a:gd name="T33" fmla="*/ 32644 h 84"/>
                  <a:gd name="T34" fmla="*/ 1817 w 81"/>
                  <a:gd name="T35" fmla="*/ 32315 h 84"/>
                  <a:gd name="T36" fmla="*/ 1988 w 81"/>
                  <a:gd name="T37" fmla="*/ 29865 h 84"/>
                  <a:gd name="T38" fmla="*/ 2088 w 81"/>
                  <a:gd name="T39" fmla="*/ 27996 h 84"/>
                  <a:gd name="T40" fmla="*/ 2088 w 81"/>
                  <a:gd name="T41" fmla="*/ 27656 h 84"/>
                  <a:gd name="T42" fmla="*/ 2088 w 81"/>
                  <a:gd name="T43" fmla="*/ 27656 h 84"/>
                  <a:gd name="T44" fmla="*/ 2290 w 81"/>
                  <a:gd name="T45" fmla="*/ 27656 h 84"/>
                  <a:gd name="T46" fmla="*/ 2685 w 81"/>
                  <a:gd name="T47" fmla="*/ 26339 h 84"/>
                  <a:gd name="T48" fmla="*/ 3021 w 81"/>
                  <a:gd name="T49" fmla="*/ 25290 h 84"/>
                  <a:gd name="T50" fmla="*/ 3142 w 81"/>
                  <a:gd name="T51" fmla="*/ 23305 h 84"/>
                  <a:gd name="T52" fmla="*/ 3142 w 81"/>
                  <a:gd name="T53" fmla="*/ 23305 h 84"/>
                  <a:gd name="T54" fmla="*/ 3094 w 81"/>
                  <a:gd name="T55" fmla="*/ 21015 h 84"/>
                  <a:gd name="T56" fmla="*/ 3021 w 81"/>
                  <a:gd name="T57" fmla="*/ 18648 h 84"/>
                  <a:gd name="T58" fmla="*/ 2871 w 81"/>
                  <a:gd name="T59" fmla="*/ 17148 h 84"/>
                  <a:gd name="T60" fmla="*/ 2754 w 81"/>
                  <a:gd name="T61" fmla="*/ 16438 h 84"/>
                  <a:gd name="T62" fmla="*/ 2754 w 81"/>
                  <a:gd name="T63" fmla="*/ 16438 h 84"/>
                  <a:gd name="T64" fmla="*/ 2633 w 81"/>
                  <a:gd name="T65" fmla="*/ 12946 h 84"/>
                  <a:gd name="T66" fmla="*/ 2462 w 81"/>
                  <a:gd name="T67" fmla="*/ 4986 h 84"/>
                  <a:gd name="T68" fmla="*/ 2073 w 81"/>
                  <a:gd name="T69" fmla="*/ 0 h 84"/>
                  <a:gd name="T70" fmla="*/ 1136 w 81"/>
                  <a:gd name="T71" fmla="*/ 1496 h 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1" h="84">
                    <a:moveTo>
                      <a:pt x="29" y="4"/>
                    </a:moveTo>
                    <a:lnTo>
                      <a:pt x="29" y="4"/>
                    </a:lnTo>
                    <a:lnTo>
                      <a:pt x="29" y="6"/>
                    </a:lnTo>
                    <a:lnTo>
                      <a:pt x="29" y="10"/>
                    </a:lnTo>
                    <a:lnTo>
                      <a:pt x="27" y="18"/>
                    </a:lnTo>
                    <a:lnTo>
                      <a:pt x="21" y="28"/>
                    </a:lnTo>
                    <a:lnTo>
                      <a:pt x="12" y="39"/>
                    </a:lnTo>
                    <a:lnTo>
                      <a:pt x="4" y="50"/>
                    </a:lnTo>
                    <a:lnTo>
                      <a:pt x="0" y="59"/>
                    </a:lnTo>
                    <a:lnTo>
                      <a:pt x="1" y="68"/>
                    </a:lnTo>
                    <a:lnTo>
                      <a:pt x="6" y="75"/>
                    </a:lnTo>
                    <a:lnTo>
                      <a:pt x="13" y="81"/>
                    </a:lnTo>
                    <a:lnTo>
                      <a:pt x="24" y="84"/>
                    </a:lnTo>
                    <a:lnTo>
                      <a:pt x="36" y="84"/>
                    </a:lnTo>
                    <a:lnTo>
                      <a:pt x="47" y="83"/>
                    </a:lnTo>
                    <a:lnTo>
                      <a:pt x="51" y="77"/>
                    </a:lnTo>
                    <a:lnTo>
                      <a:pt x="54" y="72"/>
                    </a:lnTo>
                    <a:lnTo>
                      <a:pt x="54" y="71"/>
                    </a:lnTo>
                    <a:lnTo>
                      <a:pt x="59" y="71"/>
                    </a:lnTo>
                    <a:lnTo>
                      <a:pt x="69" y="68"/>
                    </a:lnTo>
                    <a:lnTo>
                      <a:pt x="78" y="65"/>
                    </a:lnTo>
                    <a:lnTo>
                      <a:pt x="81" y="60"/>
                    </a:lnTo>
                    <a:lnTo>
                      <a:pt x="80" y="54"/>
                    </a:lnTo>
                    <a:lnTo>
                      <a:pt x="78" y="48"/>
                    </a:lnTo>
                    <a:lnTo>
                      <a:pt x="74" y="44"/>
                    </a:lnTo>
                    <a:lnTo>
                      <a:pt x="71" y="42"/>
                    </a:lnTo>
                    <a:lnTo>
                      <a:pt x="68" y="33"/>
                    </a:lnTo>
                    <a:lnTo>
                      <a:pt x="63" y="13"/>
                    </a:lnTo>
                    <a:lnTo>
                      <a:pt x="53" y="0"/>
                    </a:lnTo>
                    <a:lnTo>
                      <a:pt x="29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1" name="Freeform 69">
                <a:extLst>
                  <a:ext uri="{FF2B5EF4-FFF2-40B4-BE49-F238E27FC236}">
                    <a16:creationId xmlns:a16="http://schemas.microsoft.com/office/drawing/2014/main" id="{EBA64D44-A8D1-93F1-12EB-AFDCB4D511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2530"/>
                <a:ext cx="174" cy="144"/>
              </a:xfrm>
              <a:custGeom>
                <a:avLst/>
                <a:gdLst>
                  <a:gd name="T0" fmla="*/ 0 w 110"/>
                  <a:gd name="T1" fmla="*/ 9754 h 68"/>
                  <a:gd name="T2" fmla="*/ 130 w 110"/>
                  <a:gd name="T3" fmla="*/ 10476 h 68"/>
                  <a:gd name="T4" fmla="*/ 345 w 110"/>
                  <a:gd name="T5" fmla="*/ 12270 h 68"/>
                  <a:gd name="T6" fmla="*/ 800 w 110"/>
                  <a:gd name="T7" fmla="*/ 14862 h 68"/>
                  <a:gd name="T8" fmla="*/ 1291 w 110"/>
                  <a:gd name="T9" fmla="*/ 15243 h 68"/>
                  <a:gd name="T10" fmla="*/ 1832 w 110"/>
                  <a:gd name="T11" fmla="*/ 14862 h 68"/>
                  <a:gd name="T12" fmla="*/ 2313 w 110"/>
                  <a:gd name="T13" fmla="*/ 13714 h 68"/>
                  <a:gd name="T14" fmla="*/ 2672 w 110"/>
                  <a:gd name="T15" fmla="*/ 12270 h 68"/>
                  <a:gd name="T16" fmla="*/ 2898 w 110"/>
                  <a:gd name="T17" fmla="*/ 9754 h 68"/>
                  <a:gd name="T18" fmla="*/ 3230 w 110"/>
                  <a:gd name="T19" fmla="*/ 8005 h 68"/>
                  <a:gd name="T20" fmla="*/ 3444 w 110"/>
                  <a:gd name="T21" fmla="*/ 5794 h 68"/>
                  <a:gd name="T22" fmla="*/ 3573 w 110"/>
                  <a:gd name="T23" fmla="*/ 3238 h 68"/>
                  <a:gd name="T24" fmla="*/ 3368 w 110"/>
                  <a:gd name="T25" fmla="*/ 722 h 68"/>
                  <a:gd name="T26" fmla="*/ 3317 w 110"/>
                  <a:gd name="T27" fmla="*/ 0 h 68"/>
                  <a:gd name="T28" fmla="*/ 3694 w 110"/>
                  <a:gd name="T29" fmla="*/ 2090 h 68"/>
                  <a:gd name="T30" fmla="*/ 4089 w 110"/>
                  <a:gd name="T31" fmla="*/ 4767 h 68"/>
                  <a:gd name="T32" fmla="*/ 4306 w 110"/>
                  <a:gd name="T33" fmla="*/ 6135 h 68"/>
                  <a:gd name="T34" fmla="*/ 4184 w 110"/>
                  <a:gd name="T35" fmla="*/ 5794 h 68"/>
                  <a:gd name="T36" fmla="*/ 3961 w 110"/>
                  <a:gd name="T37" fmla="*/ 4767 h 68"/>
                  <a:gd name="T38" fmla="*/ 3713 w 110"/>
                  <a:gd name="T39" fmla="*/ 5794 h 68"/>
                  <a:gd name="T40" fmla="*/ 3573 w 110"/>
                  <a:gd name="T41" fmla="*/ 7198 h 68"/>
                  <a:gd name="T42" fmla="*/ 3444 w 110"/>
                  <a:gd name="T43" fmla="*/ 10476 h 68"/>
                  <a:gd name="T44" fmla="*/ 3238 w 110"/>
                  <a:gd name="T45" fmla="*/ 13714 h 68"/>
                  <a:gd name="T46" fmla="*/ 3100 w 110"/>
                  <a:gd name="T47" fmla="*/ 15243 h 68"/>
                  <a:gd name="T48" fmla="*/ 3015 w 110"/>
                  <a:gd name="T49" fmla="*/ 16611 h 68"/>
                  <a:gd name="T50" fmla="*/ 2898 w 110"/>
                  <a:gd name="T51" fmla="*/ 24997 h 68"/>
                  <a:gd name="T52" fmla="*/ 2898 w 110"/>
                  <a:gd name="T53" fmla="*/ 25984 h 68"/>
                  <a:gd name="T54" fmla="*/ 2852 w 110"/>
                  <a:gd name="T55" fmla="*/ 26324 h 68"/>
                  <a:gd name="T56" fmla="*/ 2692 w 110"/>
                  <a:gd name="T57" fmla="*/ 27131 h 68"/>
                  <a:gd name="T58" fmla="*/ 2474 w 110"/>
                  <a:gd name="T59" fmla="*/ 27512 h 68"/>
                  <a:gd name="T60" fmla="*/ 2210 w 110"/>
                  <a:gd name="T61" fmla="*/ 27131 h 68"/>
                  <a:gd name="T62" fmla="*/ 1960 w 110"/>
                  <a:gd name="T63" fmla="*/ 24997 h 68"/>
                  <a:gd name="T64" fmla="*/ 1754 w 110"/>
                  <a:gd name="T65" fmla="*/ 23893 h 68"/>
                  <a:gd name="T66" fmla="*/ 1742 w 110"/>
                  <a:gd name="T67" fmla="*/ 23468 h 68"/>
                  <a:gd name="T68" fmla="*/ 1409 w 110"/>
                  <a:gd name="T69" fmla="*/ 22184 h 68"/>
                  <a:gd name="T70" fmla="*/ 891 w 110"/>
                  <a:gd name="T71" fmla="*/ 19849 h 68"/>
                  <a:gd name="T72" fmla="*/ 326 w 110"/>
                  <a:gd name="T73" fmla="*/ 15243 h 68"/>
                  <a:gd name="T74" fmla="*/ 0 w 110"/>
                  <a:gd name="T75" fmla="*/ 9754 h 6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0" h="68">
                    <a:moveTo>
                      <a:pt x="0" y="24"/>
                    </a:moveTo>
                    <a:lnTo>
                      <a:pt x="3" y="26"/>
                    </a:lnTo>
                    <a:lnTo>
                      <a:pt x="9" y="30"/>
                    </a:lnTo>
                    <a:lnTo>
                      <a:pt x="20" y="37"/>
                    </a:lnTo>
                    <a:lnTo>
                      <a:pt x="33" y="38"/>
                    </a:lnTo>
                    <a:lnTo>
                      <a:pt x="47" y="37"/>
                    </a:lnTo>
                    <a:lnTo>
                      <a:pt x="59" y="34"/>
                    </a:lnTo>
                    <a:lnTo>
                      <a:pt x="68" y="30"/>
                    </a:lnTo>
                    <a:lnTo>
                      <a:pt x="74" y="24"/>
                    </a:lnTo>
                    <a:lnTo>
                      <a:pt x="82" y="20"/>
                    </a:lnTo>
                    <a:lnTo>
                      <a:pt x="88" y="14"/>
                    </a:lnTo>
                    <a:lnTo>
                      <a:pt x="91" y="8"/>
                    </a:lnTo>
                    <a:lnTo>
                      <a:pt x="86" y="2"/>
                    </a:lnTo>
                    <a:lnTo>
                      <a:pt x="85" y="0"/>
                    </a:lnTo>
                    <a:lnTo>
                      <a:pt x="94" y="5"/>
                    </a:lnTo>
                    <a:lnTo>
                      <a:pt x="104" y="12"/>
                    </a:lnTo>
                    <a:lnTo>
                      <a:pt x="110" y="15"/>
                    </a:lnTo>
                    <a:lnTo>
                      <a:pt x="107" y="14"/>
                    </a:lnTo>
                    <a:lnTo>
                      <a:pt x="101" y="12"/>
                    </a:lnTo>
                    <a:lnTo>
                      <a:pt x="95" y="14"/>
                    </a:lnTo>
                    <a:lnTo>
                      <a:pt x="91" y="18"/>
                    </a:lnTo>
                    <a:lnTo>
                      <a:pt x="88" y="26"/>
                    </a:lnTo>
                    <a:lnTo>
                      <a:pt x="83" y="34"/>
                    </a:lnTo>
                    <a:lnTo>
                      <a:pt x="79" y="38"/>
                    </a:lnTo>
                    <a:lnTo>
                      <a:pt x="77" y="41"/>
                    </a:lnTo>
                    <a:lnTo>
                      <a:pt x="74" y="62"/>
                    </a:lnTo>
                    <a:lnTo>
                      <a:pt x="74" y="64"/>
                    </a:lnTo>
                    <a:lnTo>
                      <a:pt x="73" y="65"/>
                    </a:lnTo>
                    <a:lnTo>
                      <a:pt x="69" y="67"/>
                    </a:lnTo>
                    <a:lnTo>
                      <a:pt x="63" y="68"/>
                    </a:lnTo>
                    <a:lnTo>
                      <a:pt x="56" y="67"/>
                    </a:lnTo>
                    <a:lnTo>
                      <a:pt x="50" y="62"/>
                    </a:lnTo>
                    <a:lnTo>
                      <a:pt x="45" y="59"/>
                    </a:lnTo>
                    <a:lnTo>
                      <a:pt x="44" y="58"/>
                    </a:lnTo>
                    <a:lnTo>
                      <a:pt x="36" y="55"/>
                    </a:lnTo>
                    <a:lnTo>
                      <a:pt x="23" y="49"/>
                    </a:lnTo>
                    <a:lnTo>
                      <a:pt x="8" y="3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D319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2" name="Freeform 70">
                <a:extLst>
                  <a:ext uri="{FF2B5EF4-FFF2-40B4-BE49-F238E27FC236}">
                    <a16:creationId xmlns:a16="http://schemas.microsoft.com/office/drawing/2014/main" id="{F13D7F10-F83A-1852-DD3E-8EAB05787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2530"/>
                <a:ext cx="174" cy="144"/>
              </a:xfrm>
              <a:custGeom>
                <a:avLst/>
                <a:gdLst>
                  <a:gd name="T0" fmla="*/ 0 w 110"/>
                  <a:gd name="T1" fmla="*/ 9754 h 68"/>
                  <a:gd name="T2" fmla="*/ 0 w 110"/>
                  <a:gd name="T3" fmla="*/ 9754 h 68"/>
                  <a:gd name="T4" fmla="*/ 130 w 110"/>
                  <a:gd name="T5" fmla="*/ 10476 h 68"/>
                  <a:gd name="T6" fmla="*/ 345 w 110"/>
                  <a:gd name="T7" fmla="*/ 12270 h 68"/>
                  <a:gd name="T8" fmla="*/ 800 w 110"/>
                  <a:gd name="T9" fmla="*/ 14862 h 68"/>
                  <a:gd name="T10" fmla="*/ 1291 w 110"/>
                  <a:gd name="T11" fmla="*/ 15243 h 68"/>
                  <a:gd name="T12" fmla="*/ 1291 w 110"/>
                  <a:gd name="T13" fmla="*/ 15243 h 68"/>
                  <a:gd name="T14" fmla="*/ 1832 w 110"/>
                  <a:gd name="T15" fmla="*/ 14862 h 68"/>
                  <a:gd name="T16" fmla="*/ 2313 w 110"/>
                  <a:gd name="T17" fmla="*/ 13714 h 68"/>
                  <a:gd name="T18" fmla="*/ 2672 w 110"/>
                  <a:gd name="T19" fmla="*/ 12270 h 68"/>
                  <a:gd name="T20" fmla="*/ 2898 w 110"/>
                  <a:gd name="T21" fmla="*/ 9754 h 68"/>
                  <a:gd name="T22" fmla="*/ 2898 w 110"/>
                  <a:gd name="T23" fmla="*/ 9754 h 68"/>
                  <a:gd name="T24" fmla="*/ 3230 w 110"/>
                  <a:gd name="T25" fmla="*/ 8005 h 68"/>
                  <a:gd name="T26" fmla="*/ 3444 w 110"/>
                  <a:gd name="T27" fmla="*/ 5794 h 68"/>
                  <a:gd name="T28" fmla="*/ 3573 w 110"/>
                  <a:gd name="T29" fmla="*/ 3238 h 68"/>
                  <a:gd name="T30" fmla="*/ 3368 w 110"/>
                  <a:gd name="T31" fmla="*/ 722 h 68"/>
                  <a:gd name="T32" fmla="*/ 3368 w 110"/>
                  <a:gd name="T33" fmla="*/ 722 h 68"/>
                  <a:gd name="T34" fmla="*/ 3317 w 110"/>
                  <a:gd name="T35" fmla="*/ 0 h 68"/>
                  <a:gd name="T36" fmla="*/ 3694 w 110"/>
                  <a:gd name="T37" fmla="*/ 2090 h 68"/>
                  <a:gd name="T38" fmla="*/ 4089 w 110"/>
                  <a:gd name="T39" fmla="*/ 4767 h 68"/>
                  <a:gd name="T40" fmla="*/ 4306 w 110"/>
                  <a:gd name="T41" fmla="*/ 6135 h 68"/>
                  <a:gd name="T42" fmla="*/ 4306 w 110"/>
                  <a:gd name="T43" fmla="*/ 6135 h 68"/>
                  <a:gd name="T44" fmla="*/ 4184 w 110"/>
                  <a:gd name="T45" fmla="*/ 5794 h 68"/>
                  <a:gd name="T46" fmla="*/ 3961 w 110"/>
                  <a:gd name="T47" fmla="*/ 4767 h 68"/>
                  <a:gd name="T48" fmla="*/ 3713 w 110"/>
                  <a:gd name="T49" fmla="*/ 5794 h 68"/>
                  <a:gd name="T50" fmla="*/ 3573 w 110"/>
                  <a:gd name="T51" fmla="*/ 7198 h 68"/>
                  <a:gd name="T52" fmla="*/ 3573 w 110"/>
                  <a:gd name="T53" fmla="*/ 7198 h 68"/>
                  <a:gd name="T54" fmla="*/ 3444 w 110"/>
                  <a:gd name="T55" fmla="*/ 10476 h 68"/>
                  <a:gd name="T56" fmla="*/ 3238 w 110"/>
                  <a:gd name="T57" fmla="*/ 13714 h 68"/>
                  <a:gd name="T58" fmla="*/ 3100 w 110"/>
                  <a:gd name="T59" fmla="*/ 15243 h 68"/>
                  <a:gd name="T60" fmla="*/ 3015 w 110"/>
                  <a:gd name="T61" fmla="*/ 16611 h 68"/>
                  <a:gd name="T62" fmla="*/ 2898 w 110"/>
                  <a:gd name="T63" fmla="*/ 24997 h 68"/>
                  <a:gd name="T64" fmla="*/ 2898 w 110"/>
                  <a:gd name="T65" fmla="*/ 24997 h 68"/>
                  <a:gd name="T66" fmla="*/ 2898 w 110"/>
                  <a:gd name="T67" fmla="*/ 25984 h 68"/>
                  <a:gd name="T68" fmla="*/ 2852 w 110"/>
                  <a:gd name="T69" fmla="*/ 26324 h 68"/>
                  <a:gd name="T70" fmla="*/ 2692 w 110"/>
                  <a:gd name="T71" fmla="*/ 27131 h 68"/>
                  <a:gd name="T72" fmla="*/ 2474 w 110"/>
                  <a:gd name="T73" fmla="*/ 27512 h 68"/>
                  <a:gd name="T74" fmla="*/ 2474 w 110"/>
                  <a:gd name="T75" fmla="*/ 27512 h 68"/>
                  <a:gd name="T76" fmla="*/ 2210 w 110"/>
                  <a:gd name="T77" fmla="*/ 27131 h 68"/>
                  <a:gd name="T78" fmla="*/ 1960 w 110"/>
                  <a:gd name="T79" fmla="*/ 24997 h 68"/>
                  <a:gd name="T80" fmla="*/ 1754 w 110"/>
                  <a:gd name="T81" fmla="*/ 23893 h 68"/>
                  <a:gd name="T82" fmla="*/ 1742 w 110"/>
                  <a:gd name="T83" fmla="*/ 23468 h 68"/>
                  <a:gd name="T84" fmla="*/ 1742 w 110"/>
                  <a:gd name="T85" fmla="*/ 23468 h 68"/>
                  <a:gd name="T86" fmla="*/ 1409 w 110"/>
                  <a:gd name="T87" fmla="*/ 22184 h 68"/>
                  <a:gd name="T88" fmla="*/ 891 w 110"/>
                  <a:gd name="T89" fmla="*/ 19849 h 68"/>
                  <a:gd name="T90" fmla="*/ 326 w 110"/>
                  <a:gd name="T91" fmla="*/ 15243 h 68"/>
                  <a:gd name="T92" fmla="*/ 0 w 110"/>
                  <a:gd name="T93" fmla="*/ 9754 h 6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10" h="68">
                    <a:moveTo>
                      <a:pt x="0" y="24"/>
                    </a:moveTo>
                    <a:lnTo>
                      <a:pt x="0" y="24"/>
                    </a:lnTo>
                    <a:lnTo>
                      <a:pt x="3" y="26"/>
                    </a:lnTo>
                    <a:lnTo>
                      <a:pt x="9" y="30"/>
                    </a:lnTo>
                    <a:lnTo>
                      <a:pt x="20" y="37"/>
                    </a:lnTo>
                    <a:lnTo>
                      <a:pt x="33" y="38"/>
                    </a:lnTo>
                    <a:lnTo>
                      <a:pt x="47" y="37"/>
                    </a:lnTo>
                    <a:lnTo>
                      <a:pt x="59" y="34"/>
                    </a:lnTo>
                    <a:lnTo>
                      <a:pt x="68" y="30"/>
                    </a:lnTo>
                    <a:lnTo>
                      <a:pt x="74" y="24"/>
                    </a:lnTo>
                    <a:lnTo>
                      <a:pt x="82" y="20"/>
                    </a:lnTo>
                    <a:lnTo>
                      <a:pt x="88" y="14"/>
                    </a:lnTo>
                    <a:lnTo>
                      <a:pt x="91" y="8"/>
                    </a:lnTo>
                    <a:lnTo>
                      <a:pt x="86" y="2"/>
                    </a:lnTo>
                    <a:lnTo>
                      <a:pt x="85" y="0"/>
                    </a:lnTo>
                    <a:lnTo>
                      <a:pt x="94" y="5"/>
                    </a:lnTo>
                    <a:lnTo>
                      <a:pt x="104" y="12"/>
                    </a:lnTo>
                    <a:lnTo>
                      <a:pt x="110" y="15"/>
                    </a:lnTo>
                    <a:lnTo>
                      <a:pt x="107" y="14"/>
                    </a:lnTo>
                    <a:lnTo>
                      <a:pt x="101" y="12"/>
                    </a:lnTo>
                    <a:lnTo>
                      <a:pt x="95" y="14"/>
                    </a:lnTo>
                    <a:lnTo>
                      <a:pt x="91" y="18"/>
                    </a:lnTo>
                    <a:lnTo>
                      <a:pt x="88" y="26"/>
                    </a:lnTo>
                    <a:lnTo>
                      <a:pt x="83" y="34"/>
                    </a:lnTo>
                    <a:lnTo>
                      <a:pt x="79" y="38"/>
                    </a:lnTo>
                    <a:lnTo>
                      <a:pt x="77" y="41"/>
                    </a:lnTo>
                    <a:lnTo>
                      <a:pt x="74" y="62"/>
                    </a:lnTo>
                    <a:lnTo>
                      <a:pt x="74" y="64"/>
                    </a:lnTo>
                    <a:lnTo>
                      <a:pt x="73" y="65"/>
                    </a:lnTo>
                    <a:lnTo>
                      <a:pt x="69" y="67"/>
                    </a:lnTo>
                    <a:lnTo>
                      <a:pt x="63" y="68"/>
                    </a:lnTo>
                    <a:lnTo>
                      <a:pt x="56" y="67"/>
                    </a:lnTo>
                    <a:lnTo>
                      <a:pt x="50" y="62"/>
                    </a:lnTo>
                    <a:lnTo>
                      <a:pt x="45" y="59"/>
                    </a:lnTo>
                    <a:lnTo>
                      <a:pt x="44" y="58"/>
                    </a:lnTo>
                    <a:lnTo>
                      <a:pt x="36" y="55"/>
                    </a:lnTo>
                    <a:lnTo>
                      <a:pt x="23" y="49"/>
                    </a:lnTo>
                    <a:lnTo>
                      <a:pt x="8" y="38"/>
                    </a:lnTo>
                    <a:lnTo>
                      <a:pt x="0" y="2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3" name="Freeform 71">
                <a:extLst>
                  <a:ext uri="{FF2B5EF4-FFF2-40B4-BE49-F238E27FC236}">
                    <a16:creationId xmlns:a16="http://schemas.microsoft.com/office/drawing/2014/main" id="{34622899-4646-4665-E795-B1E3A3D1F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8" y="2359"/>
                <a:ext cx="36" cy="57"/>
              </a:xfrm>
              <a:custGeom>
                <a:avLst/>
                <a:gdLst>
                  <a:gd name="T0" fmla="*/ 463 w 23"/>
                  <a:gd name="T1" fmla="*/ 0 h 27"/>
                  <a:gd name="T2" fmla="*/ 571 w 23"/>
                  <a:gd name="T3" fmla="*/ 338 h 27"/>
                  <a:gd name="T4" fmla="*/ 725 w 23"/>
                  <a:gd name="T5" fmla="*/ 1507 h 27"/>
                  <a:gd name="T6" fmla="*/ 779 w 23"/>
                  <a:gd name="T7" fmla="*/ 3521 h 27"/>
                  <a:gd name="T8" fmla="*/ 828 w 23"/>
                  <a:gd name="T9" fmla="*/ 5022 h 27"/>
                  <a:gd name="T10" fmla="*/ 779 w 23"/>
                  <a:gd name="T11" fmla="*/ 7433 h 27"/>
                  <a:gd name="T12" fmla="*/ 725 w 23"/>
                  <a:gd name="T13" fmla="*/ 8601 h 27"/>
                  <a:gd name="T14" fmla="*/ 571 w 23"/>
                  <a:gd name="T15" fmla="*/ 9891 h 27"/>
                  <a:gd name="T16" fmla="*/ 463 w 23"/>
                  <a:gd name="T17" fmla="*/ 10602 h 27"/>
                  <a:gd name="T18" fmla="*/ 296 w 23"/>
                  <a:gd name="T19" fmla="*/ 9891 h 27"/>
                  <a:gd name="T20" fmla="*/ 189 w 23"/>
                  <a:gd name="T21" fmla="*/ 8601 h 27"/>
                  <a:gd name="T22" fmla="*/ 77 w 23"/>
                  <a:gd name="T23" fmla="*/ 7433 h 27"/>
                  <a:gd name="T24" fmla="*/ 0 w 23"/>
                  <a:gd name="T25" fmla="*/ 5022 h 27"/>
                  <a:gd name="T26" fmla="*/ 77 w 23"/>
                  <a:gd name="T27" fmla="*/ 3521 h 27"/>
                  <a:gd name="T28" fmla="*/ 189 w 23"/>
                  <a:gd name="T29" fmla="*/ 1507 h 27"/>
                  <a:gd name="T30" fmla="*/ 296 w 23"/>
                  <a:gd name="T31" fmla="*/ 338 h 27"/>
                  <a:gd name="T32" fmla="*/ 463 w 23"/>
                  <a:gd name="T33" fmla="*/ 0 h 2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27">
                    <a:moveTo>
                      <a:pt x="13" y="0"/>
                    </a:moveTo>
                    <a:lnTo>
                      <a:pt x="16" y="1"/>
                    </a:lnTo>
                    <a:lnTo>
                      <a:pt x="20" y="4"/>
                    </a:lnTo>
                    <a:lnTo>
                      <a:pt x="22" y="9"/>
                    </a:lnTo>
                    <a:lnTo>
                      <a:pt x="23" y="13"/>
                    </a:lnTo>
                    <a:lnTo>
                      <a:pt x="22" y="19"/>
                    </a:lnTo>
                    <a:lnTo>
                      <a:pt x="20" y="22"/>
                    </a:lnTo>
                    <a:lnTo>
                      <a:pt x="16" y="25"/>
                    </a:lnTo>
                    <a:lnTo>
                      <a:pt x="13" y="27"/>
                    </a:lnTo>
                    <a:lnTo>
                      <a:pt x="8" y="25"/>
                    </a:lnTo>
                    <a:lnTo>
                      <a:pt x="5" y="22"/>
                    </a:lnTo>
                    <a:lnTo>
                      <a:pt x="2" y="19"/>
                    </a:lnTo>
                    <a:lnTo>
                      <a:pt x="0" y="13"/>
                    </a:lnTo>
                    <a:lnTo>
                      <a:pt x="2" y="9"/>
                    </a:lnTo>
                    <a:lnTo>
                      <a:pt x="5" y="4"/>
                    </a:lnTo>
                    <a:lnTo>
                      <a:pt x="8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4" name="Freeform 72">
                <a:extLst>
                  <a:ext uri="{FF2B5EF4-FFF2-40B4-BE49-F238E27FC236}">
                    <a16:creationId xmlns:a16="http://schemas.microsoft.com/office/drawing/2014/main" id="{5B228DE0-9394-C324-A47C-C34582DADA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8" y="2359"/>
                <a:ext cx="36" cy="57"/>
              </a:xfrm>
              <a:custGeom>
                <a:avLst/>
                <a:gdLst>
                  <a:gd name="T0" fmla="*/ 463 w 23"/>
                  <a:gd name="T1" fmla="*/ 0 h 27"/>
                  <a:gd name="T2" fmla="*/ 463 w 23"/>
                  <a:gd name="T3" fmla="*/ 0 h 27"/>
                  <a:gd name="T4" fmla="*/ 571 w 23"/>
                  <a:gd name="T5" fmla="*/ 338 h 27"/>
                  <a:gd name="T6" fmla="*/ 725 w 23"/>
                  <a:gd name="T7" fmla="*/ 1507 h 27"/>
                  <a:gd name="T8" fmla="*/ 779 w 23"/>
                  <a:gd name="T9" fmla="*/ 3521 h 27"/>
                  <a:gd name="T10" fmla="*/ 828 w 23"/>
                  <a:gd name="T11" fmla="*/ 5022 h 27"/>
                  <a:gd name="T12" fmla="*/ 828 w 23"/>
                  <a:gd name="T13" fmla="*/ 5022 h 27"/>
                  <a:gd name="T14" fmla="*/ 779 w 23"/>
                  <a:gd name="T15" fmla="*/ 7433 h 27"/>
                  <a:gd name="T16" fmla="*/ 725 w 23"/>
                  <a:gd name="T17" fmla="*/ 8601 h 27"/>
                  <a:gd name="T18" fmla="*/ 571 w 23"/>
                  <a:gd name="T19" fmla="*/ 9891 h 27"/>
                  <a:gd name="T20" fmla="*/ 463 w 23"/>
                  <a:gd name="T21" fmla="*/ 10602 h 27"/>
                  <a:gd name="T22" fmla="*/ 463 w 23"/>
                  <a:gd name="T23" fmla="*/ 10602 h 27"/>
                  <a:gd name="T24" fmla="*/ 296 w 23"/>
                  <a:gd name="T25" fmla="*/ 9891 h 27"/>
                  <a:gd name="T26" fmla="*/ 189 w 23"/>
                  <a:gd name="T27" fmla="*/ 8601 h 27"/>
                  <a:gd name="T28" fmla="*/ 77 w 23"/>
                  <a:gd name="T29" fmla="*/ 7433 h 27"/>
                  <a:gd name="T30" fmla="*/ 0 w 23"/>
                  <a:gd name="T31" fmla="*/ 5022 h 27"/>
                  <a:gd name="T32" fmla="*/ 0 w 23"/>
                  <a:gd name="T33" fmla="*/ 5022 h 27"/>
                  <a:gd name="T34" fmla="*/ 77 w 23"/>
                  <a:gd name="T35" fmla="*/ 3521 h 27"/>
                  <a:gd name="T36" fmla="*/ 189 w 23"/>
                  <a:gd name="T37" fmla="*/ 1507 h 27"/>
                  <a:gd name="T38" fmla="*/ 296 w 23"/>
                  <a:gd name="T39" fmla="*/ 338 h 27"/>
                  <a:gd name="T40" fmla="*/ 463 w 23"/>
                  <a:gd name="T41" fmla="*/ 0 h 2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3" h="27">
                    <a:moveTo>
                      <a:pt x="13" y="0"/>
                    </a:moveTo>
                    <a:lnTo>
                      <a:pt x="13" y="0"/>
                    </a:lnTo>
                    <a:lnTo>
                      <a:pt x="16" y="1"/>
                    </a:lnTo>
                    <a:lnTo>
                      <a:pt x="20" y="4"/>
                    </a:lnTo>
                    <a:lnTo>
                      <a:pt x="22" y="9"/>
                    </a:lnTo>
                    <a:lnTo>
                      <a:pt x="23" y="13"/>
                    </a:lnTo>
                    <a:lnTo>
                      <a:pt x="22" y="19"/>
                    </a:lnTo>
                    <a:lnTo>
                      <a:pt x="20" y="22"/>
                    </a:lnTo>
                    <a:lnTo>
                      <a:pt x="16" y="25"/>
                    </a:lnTo>
                    <a:lnTo>
                      <a:pt x="13" y="27"/>
                    </a:lnTo>
                    <a:lnTo>
                      <a:pt x="8" y="25"/>
                    </a:lnTo>
                    <a:lnTo>
                      <a:pt x="5" y="22"/>
                    </a:lnTo>
                    <a:lnTo>
                      <a:pt x="2" y="19"/>
                    </a:lnTo>
                    <a:lnTo>
                      <a:pt x="0" y="13"/>
                    </a:lnTo>
                    <a:lnTo>
                      <a:pt x="2" y="9"/>
                    </a:lnTo>
                    <a:lnTo>
                      <a:pt x="5" y="4"/>
                    </a:lnTo>
                    <a:lnTo>
                      <a:pt x="8" y="1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5" name="Freeform 73">
                <a:extLst>
                  <a:ext uri="{FF2B5EF4-FFF2-40B4-BE49-F238E27FC236}">
                    <a16:creationId xmlns:a16="http://schemas.microsoft.com/office/drawing/2014/main" id="{70F945D6-63B0-38BA-FAA8-6E6FE9510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" y="2324"/>
                <a:ext cx="117" cy="50"/>
              </a:xfrm>
              <a:custGeom>
                <a:avLst/>
                <a:gdLst>
                  <a:gd name="T0" fmla="*/ 625 w 74"/>
                  <a:gd name="T1" fmla="*/ 0 h 24"/>
                  <a:gd name="T2" fmla="*/ 0 w 74"/>
                  <a:gd name="T3" fmla="*/ 0 h 24"/>
                  <a:gd name="T4" fmla="*/ 0 w 74"/>
                  <a:gd name="T5" fmla="*/ 1058 h 24"/>
                  <a:gd name="T6" fmla="*/ 130 w 74"/>
                  <a:gd name="T7" fmla="*/ 3915 h 24"/>
                  <a:gd name="T8" fmla="*/ 270 w 74"/>
                  <a:gd name="T9" fmla="*/ 6485 h 24"/>
                  <a:gd name="T10" fmla="*/ 797 w 74"/>
                  <a:gd name="T11" fmla="*/ 8156 h 24"/>
                  <a:gd name="T12" fmla="*/ 1287 w 74"/>
                  <a:gd name="T13" fmla="*/ 8521 h 24"/>
                  <a:gd name="T14" fmla="*/ 1750 w 74"/>
                  <a:gd name="T15" fmla="*/ 8521 h 24"/>
                  <a:gd name="T16" fmla="*/ 2095 w 74"/>
                  <a:gd name="T17" fmla="*/ 8521 h 24"/>
                  <a:gd name="T18" fmla="*/ 2225 w 74"/>
                  <a:gd name="T19" fmla="*/ 8521 h 24"/>
                  <a:gd name="T20" fmla="*/ 2892 w 74"/>
                  <a:gd name="T21" fmla="*/ 5969 h 24"/>
                  <a:gd name="T22" fmla="*/ 2817 w 74"/>
                  <a:gd name="T23" fmla="*/ 5969 h 24"/>
                  <a:gd name="T24" fmla="*/ 2563 w 74"/>
                  <a:gd name="T25" fmla="*/ 5969 h 24"/>
                  <a:gd name="T26" fmla="*/ 2293 w 74"/>
                  <a:gd name="T27" fmla="*/ 5969 h 24"/>
                  <a:gd name="T28" fmla="*/ 1957 w 74"/>
                  <a:gd name="T29" fmla="*/ 5292 h 24"/>
                  <a:gd name="T30" fmla="*/ 1613 w 74"/>
                  <a:gd name="T31" fmla="*/ 4900 h 24"/>
                  <a:gd name="T32" fmla="*/ 1260 w 74"/>
                  <a:gd name="T33" fmla="*/ 3915 h 24"/>
                  <a:gd name="T34" fmla="*/ 890 w 74"/>
                  <a:gd name="T35" fmla="*/ 2204 h 24"/>
                  <a:gd name="T36" fmla="*/ 625 w 74"/>
                  <a:gd name="T37" fmla="*/ 0 h 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4" h="24">
                    <a:moveTo>
                      <a:pt x="16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3" y="11"/>
                    </a:lnTo>
                    <a:lnTo>
                      <a:pt x="7" y="18"/>
                    </a:lnTo>
                    <a:lnTo>
                      <a:pt x="20" y="23"/>
                    </a:lnTo>
                    <a:lnTo>
                      <a:pt x="33" y="24"/>
                    </a:lnTo>
                    <a:lnTo>
                      <a:pt x="45" y="24"/>
                    </a:lnTo>
                    <a:lnTo>
                      <a:pt x="54" y="24"/>
                    </a:lnTo>
                    <a:lnTo>
                      <a:pt x="57" y="24"/>
                    </a:lnTo>
                    <a:lnTo>
                      <a:pt x="74" y="17"/>
                    </a:lnTo>
                    <a:lnTo>
                      <a:pt x="72" y="17"/>
                    </a:lnTo>
                    <a:lnTo>
                      <a:pt x="66" y="17"/>
                    </a:lnTo>
                    <a:lnTo>
                      <a:pt x="59" y="17"/>
                    </a:lnTo>
                    <a:lnTo>
                      <a:pt x="50" y="15"/>
                    </a:lnTo>
                    <a:lnTo>
                      <a:pt x="41" y="14"/>
                    </a:lnTo>
                    <a:lnTo>
                      <a:pt x="32" y="11"/>
                    </a:lnTo>
                    <a:lnTo>
                      <a:pt x="23" y="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4C1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6" name="Freeform 74">
                <a:extLst>
                  <a:ext uri="{FF2B5EF4-FFF2-40B4-BE49-F238E27FC236}">
                    <a16:creationId xmlns:a16="http://schemas.microsoft.com/office/drawing/2014/main" id="{FA07A845-95F7-BA33-33A4-61B57A488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" y="2324"/>
                <a:ext cx="117" cy="50"/>
              </a:xfrm>
              <a:custGeom>
                <a:avLst/>
                <a:gdLst>
                  <a:gd name="T0" fmla="*/ 625 w 74"/>
                  <a:gd name="T1" fmla="*/ 0 h 24"/>
                  <a:gd name="T2" fmla="*/ 0 w 74"/>
                  <a:gd name="T3" fmla="*/ 0 h 24"/>
                  <a:gd name="T4" fmla="*/ 0 w 74"/>
                  <a:gd name="T5" fmla="*/ 0 h 24"/>
                  <a:gd name="T6" fmla="*/ 0 w 74"/>
                  <a:gd name="T7" fmla="*/ 1058 h 24"/>
                  <a:gd name="T8" fmla="*/ 130 w 74"/>
                  <a:gd name="T9" fmla="*/ 3915 h 24"/>
                  <a:gd name="T10" fmla="*/ 270 w 74"/>
                  <a:gd name="T11" fmla="*/ 6485 h 24"/>
                  <a:gd name="T12" fmla="*/ 797 w 74"/>
                  <a:gd name="T13" fmla="*/ 8156 h 24"/>
                  <a:gd name="T14" fmla="*/ 797 w 74"/>
                  <a:gd name="T15" fmla="*/ 8156 h 24"/>
                  <a:gd name="T16" fmla="*/ 1287 w 74"/>
                  <a:gd name="T17" fmla="*/ 8521 h 24"/>
                  <a:gd name="T18" fmla="*/ 1750 w 74"/>
                  <a:gd name="T19" fmla="*/ 8521 h 24"/>
                  <a:gd name="T20" fmla="*/ 2095 w 74"/>
                  <a:gd name="T21" fmla="*/ 8521 h 24"/>
                  <a:gd name="T22" fmla="*/ 2225 w 74"/>
                  <a:gd name="T23" fmla="*/ 8521 h 24"/>
                  <a:gd name="T24" fmla="*/ 2892 w 74"/>
                  <a:gd name="T25" fmla="*/ 5969 h 24"/>
                  <a:gd name="T26" fmla="*/ 2892 w 74"/>
                  <a:gd name="T27" fmla="*/ 5969 h 24"/>
                  <a:gd name="T28" fmla="*/ 2817 w 74"/>
                  <a:gd name="T29" fmla="*/ 5969 h 24"/>
                  <a:gd name="T30" fmla="*/ 2563 w 74"/>
                  <a:gd name="T31" fmla="*/ 5969 h 24"/>
                  <a:gd name="T32" fmla="*/ 2293 w 74"/>
                  <a:gd name="T33" fmla="*/ 5969 h 24"/>
                  <a:gd name="T34" fmla="*/ 1957 w 74"/>
                  <a:gd name="T35" fmla="*/ 5292 h 24"/>
                  <a:gd name="T36" fmla="*/ 1613 w 74"/>
                  <a:gd name="T37" fmla="*/ 4900 h 24"/>
                  <a:gd name="T38" fmla="*/ 1260 w 74"/>
                  <a:gd name="T39" fmla="*/ 3915 h 24"/>
                  <a:gd name="T40" fmla="*/ 890 w 74"/>
                  <a:gd name="T41" fmla="*/ 2204 h 24"/>
                  <a:gd name="T42" fmla="*/ 625 w 74"/>
                  <a:gd name="T43" fmla="*/ 0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4" h="24">
                    <a:moveTo>
                      <a:pt x="16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3" y="11"/>
                    </a:lnTo>
                    <a:lnTo>
                      <a:pt x="7" y="18"/>
                    </a:lnTo>
                    <a:lnTo>
                      <a:pt x="20" y="23"/>
                    </a:lnTo>
                    <a:lnTo>
                      <a:pt x="33" y="24"/>
                    </a:lnTo>
                    <a:lnTo>
                      <a:pt x="45" y="24"/>
                    </a:lnTo>
                    <a:lnTo>
                      <a:pt x="54" y="24"/>
                    </a:lnTo>
                    <a:lnTo>
                      <a:pt x="57" y="24"/>
                    </a:lnTo>
                    <a:lnTo>
                      <a:pt x="74" y="17"/>
                    </a:lnTo>
                    <a:lnTo>
                      <a:pt x="72" y="17"/>
                    </a:lnTo>
                    <a:lnTo>
                      <a:pt x="66" y="17"/>
                    </a:lnTo>
                    <a:lnTo>
                      <a:pt x="59" y="17"/>
                    </a:lnTo>
                    <a:lnTo>
                      <a:pt x="50" y="15"/>
                    </a:lnTo>
                    <a:lnTo>
                      <a:pt x="41" y="14"/>
                    </a:lnTo>
                    <a:lnTo>
                      <a:pt x="32" y="11"/>
                    </a:lnTo>
                    <a:lnTo>
                      <a:pt x="23" y="6"/>
                    </a:lnTo>
                    <a:lnTo>
                      <a:pt x="1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7" name="Freeform 75">
                <a:extLst>
                  <a:ext uri="{FF2B5EF4-FFF2-40B4-BE49-F238E27FC236}">
                    <a16:creationId xmlns:a16="http://schemas.microsoft.com/office/drawing/2014/main" id="{ADD9C898-6F80-CCDE-35D3-6625289E2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2366"/>
                <a:ext cx="28" cy="57"/>
              </a:xfrm>
              <a:custGeom>
                <a:avLst/>
                <a:gdLst>
                  <a:gd name="T0" fmla="*/ 557 w 18"/>
                  <a:gd name="T1" fmla="*/ 0 h 27"/>
                  <a:gd name="T2" fmla="*/ 622 w 18"/>
                  <a:gd name="T3" fmla="*/ 2861 h 27"/>
                  <a:gd name="T4" fmla="*/ 622 w 18"/>
                  <a:gd name="T5" fmla="*/ 6378 h 27"/>
                  <a:gd name="T6" fmla="*/ 440 w 18"/>
                  <a:gd name="T7" fmla="*/ 9551 h 27"/>
                  <a:gd name="T8" fmla="*/ 232 w 18"/>
                  <a:gd name="T9" fmla="*/ 10602 h 27"/>
                  <a:gd name="T10" fmla="*/ 114 w 18"/>
                  <a:gd name="T11" fmla="*/ 9891 h 27"/>
                  <a:gd name="T12" fmla="*/ 47 w 18"/>
                  <a:gd name="T13" fmla="*/ 7433 h 27"/>
                  <a:gd name="T14" fmla="*/ 0 w 18"/>
                  <a:gd name="T15" fmla="*/ 4685 h 27"/>
                  <a:gd name="T16" fmla="*/ 47 w 18"/>
                  <a:gd name="T17" fmla="*/ 2379 h 27"/>
                  <a:gd name="T18" fmla="*/ 114 w 18"/>
                  <a:gd name="T19" fmla="*/ 1507 h 27"/>
                  <a:gd name="T20" fmla="*/ 128 w 18"/>
                  <a:gd name="T21" fmla="*/ 1127 h 27"/>
                  <a:gd name="T22" fmla="*/ 199 w 18"/>
                  <a:gd name="T23" fmla="*/ 338 h 27"/>
                  <a:gd name="T24" fmla="*/ 232 w 18"/>
                  <a:gd name="T25" fmla="*/ 0 h 27"/>
                  <a:gd name="T26" fmla="*/ 232 w 18"/>
                  <a:gd name="T27" fmla="*/ 0 h 27"/>
                  <a:gd name="T28" fmla="*/ 557 w 18"/>
                  <a:gd name="T29" fmla="*/ 0 h 2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" h="27">
                    <a:moveTo>
                      <a:pt x="16" y="0"/>
                    </a:moveTo>
                    <a:lnTo>
                      <a:pt x="18" y="7"/>
                    </a:lnTo>
                    <a:lnTo>
                      <a:pt x="18" y="16"/>
                    </a:lnTo>
                    <a:lnTo>
                      <a:pt x="13" y="24"/>
                    </a:lnTo>
                    <a:lnTo>
                      <a:pt x="7" y="27"/>
                    </a:lnTo>
                    <a:lnTo>
                      <a:pt x="3" y="25"/>
                    </a:lnTo>
                    <a:lnTo>
                      <a:pt x="1" y="19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8" name="Freeform 76">
                <a:extLst>
                  <a:ext uri="{FF2B5EF4-FFF2-40B4-BE49-F238E27FC236}">
                    <a16:creationId xmlns:a16="http://schemas.microsoft.com/office/drawing/2014/main" id="{BF94D151-6415-1C2C-457F-3B38A116C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2366"/>
                <a:ext cx="28" cy="57"/>
              </a:xfrm>
              <a:custGeom>
                <a:avLst/>
                <a:gdLst>
                  <a:gd name="T0" fmla="*/ 557 w 18"/>
                  <a:gd name="T1" fmla="*/ 0 h 27"/>
                  <a:gd name="T2" fmla="*/ 557 w 18"/>
                  <a:gd name="T3" fmla="*/ 0 h 27"/>
                  <a:gd name="T4" fmla="*/ 622 w 18"/>
                  <a:gd name="T5" fmla="*/ 2861 h 27"/>
                  <a:gd name="T6" fmla="*/ 622 w 18"/>
                  <a:gd name="T7" fmla="*/ 6378 h 27"/>
                  <a:gd name="T8" fmla="*/ 440 w 18"/>
                  <a:gd name="T9" fmla="*/ 9551 h 27"/>
                  <a:gd name="T10" fmla="*/ 232 w 18"/>
                  <a:gd name="T11" fmla="*/ 10602 h 27"/>
                  <a:gd name="T12" fmla="*/ 232 w 18"/>
                  <a:gd name="T13" fmla="*/ 10602 h 27"/>
                  <a:gd name="T14" fmla="*/ 114 w 18"/>
                  <a:gd name="T15" fmla="*/ 9891 h 27"/>
                  <a:gd name="T16" fmla="*/ 47 w 18"/>
                  <a:gd name="T17" fmla="*/ 7433 h 27"/>
                  <a:gd name="T18" fmla="*/ 0 w 18"/>
                  <a:gd name="T19" fmla="*/ 4685 h 27"/>
                  <a:gd name="T20" fmla="*/ 47 w 18"/>
                  <a:gd name="T21" fmla="*/ 2379 h 27"/>
                  <a:gd name="T22" fmla="*/ 47 w 18"/>
                  <a:gd name="T23" fmla="*/ 2379 h 27"/>
                  <a:gd name="T24" fmla="*/ 114 w 18"/>
                  <a:gd name="T25" fmla="*/ 1507 h 27"/>
                  <a:gd name="T26" fmla="*/ 128 w 18"/>
                  <a:gd name="T27" fmla="*/ 1127 h 27"/>
                  <a:gd name="T28" fmla="*/ 199 w 18"/>
                  <a:gd name="T29" fmla="*/ 338 h 27"/>
                  <a:gd name="T30" fmla="*/ 232 w 18"/>
                  <a:gd name="T31" fmla="*/ 0 h 27"/>
                  <a:gd name="T32" fmla="*/ 232 w 18"/>
                  <a:gd name="T33" fmla="*/ 0 h 27"/>
                  <a:gd name="T34" fmla="*/ 557 w 18"/>
                  <a:gd name="T35" fmla="*/ 0 h 2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8" h="27">
                    <a:moveTo>
                      <a:pt x="16" y="0"/>
                    </a:moveTo>
                    <a:lnTo>
                      <a:pt x="16" y="0"/>
                    </a:lnTo>
                    <a:lnTo>
                      <a:pt x="18" y="7"/>
                    </a:lnTo>
                    <a:lnTo>
                      <a:pt x="18" y="16"/>
                    </a:lnTo>
                    <a:lnTo>
                      <a:pt x="13" y="24"/>
                    </a:lnTo>
                    <a:lnTo>
                      <a:pt x="7" y="27"/>
                    </a:lnTo>
                    <a:lnTo>
                      <a:pt x="3" y="25"/>
                    </a:lnTo>
                    <a:lnTo>
                      <a:pt x="1" y="19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1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9" name="Freeform 77">
                <a:extLst>
                  <a:ext uri="{FF2B5EF4-FFF2-40B4-BE49-F238E27FC236}">
                    <a16:creationId xmlns:a16="http://schemas.microsoft.com/office/drawing/2014/main" id="{82AB2A13-149F-AB68-3398-74713998D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2" y="2300"/>
                <a:ext cx="380" cy="256"/>
              </a:xfrm>
              <a:custGeom>
                <a:avLst/>
                <a:gdLst>
                  <a:gd name="T0" fmla="*/ 347 w 240"/>
                  <a:gd name="T1" fmla="*/ 0 h 121"/>
                  <a:gd name="T2" fmla="*/ 516 w 240"/>
                  <a:gd name="T3" fmla="*/ 1183 h 121"/>
                  <a:gd name="T4" fmla="*/ 993 w 240"/>
                  <a:gd name="T5" fmla="*/ 3607 h 121"/>
                  <a:gd name="T6" fmla="*/ 1672 w 240"/>
                  <a:gd name="T7" fmla="*/ 6825 h 121"/>
                  <a:gd name="T8" fmla="*/ 2437 w 240"/>
                  <a:gd name="T9" fmla="*/ 11205 h 121"/>
                  <a:gd name="T10" fmla="*/ 3265 w 240"/>
                  <a:gd name="T11" fmla="*/ 15170 h 121"/>
                  <a:gd name="T12" fmla="*/ 3988 w 240"/>
                  <a:gd name="T13" fmla="*/ 18732 h 121"/>
                  <a:gd name="T14" fmla="*/ 4589 w 240"/>
                  <a:gd name="T15" fmla="*/ 21961 h 121"/>
                  <a:gd name="T16" fmla="*/ 4946 w 240"/>
                  <a:gd name="T17" fmla="*/ 23326 h 121"/>
                  <a:gd name="T18" fmla="*/ 5292 w 240"/>
                  <a:gd name="T19" fmla="*/ 23326 h 121"/>
                  <a:gd name="T20" fmla="*/ 5646 w 240"/>
                  <a:gd name="T21" fmla="*/ 22416 h 121"/>
                  <a:gd name="T22" fmla="*/ 6021 w 240"/>
                  <a:gd name="T23" fmla="*/ 22416 h 121"/>
                  <a:gd name="T24" fmla="*/ 6240 w 240"/>
                  <a:gd name="T25" fmla="*/ 23326 h 121"/>
                  <a:gd name="T26" fmla="*/ 6485 w 240"/>
                  <a:gd name="T27" fmla="*/ 24506 h 121"/>
                  <a:gd name="T28" fmla="*/ 6914 w 240"/>
                  <a:gd name="T29" fmla="*/ 27350 h 121"/>
                  <a:gd name="T30" fmla="*/ 7456 w 240"/>
                  <a:gd name="T31" fmla="*/ 30551 h 121"/>
                  <a:gd name="T32" fmla="*/ 8050 w 240"/>
                  <a:gd name="T33" fmla="*/ 34158 h 121"/>
                  <a:gd name="T34" fmla="*/ 8650 w 240"/>
                  <a:gd name="T35" fmla="*/ 37765 h 121"/>
                  <a:gd name="T36" fmla="*/ 9137 w 240"/>
                  <a:gd name="T37" fmla="*/ 41339 h 121"/>
                  <a:gd name="T38" fmla="*/ 9403 w 240"/>
                  <a:gd name="T39" fmla="*/ 44605 h 121"/>
                  <a:gd name="T40" fmla="*/ 9484 w 240"/>
                  <a:gd name="T41" fmla="*/ 47108 h 121"/>
                  <a:gd name="T42" fmla="*/ 9158 w 240"/>
                  <a:gd name="T43" fmla="*/ 48629 h 121"/>
                  <a:gd name="T44" fmla="*/ 8805 w 240"/>
                  <a:gd name="T45" fmla="*/ 48629 h 121"/>
                  <a:gd name="T46" fmla="*/ 8458 w 240"/>
                  <a:gd name="T47" fmla="*/ 47426 h 121"/>
                  <a:gd name="T48" fmla="*/ 8341 w 240"/>
                  <a:gd name="T49" fmla="*/ 47108 h 121"/>
                  <a:gd name="T50" fmla="*/ 7152 w 240"/>
                  <a:gd name="T51" fmla="*/ 40998 h 121"/>
                  <a:gd name="T52" fmla="*/ 7266 w 240"/>
                  <a:gd name="T53" fmla="*/ 41339 h 121"/>
                  <a:gd name="T54" fmla="*/ 7391 w 240"/>
                  <a:gd name="T55" fmla="*/ 43241 h 121"/>
                  <a:gd name="T56" fmla="*/ 7391 w 240"/>
                  <a:gd name="T57" fmla="*/ 44946 h 121"/>
                  <a:gd name="T58" fmla="*/ 7044 w 240"/>
                  <a:gd name="T59" fmla="*/ 45741 h 121"/>
                  <a:gd name="T60" fmla="*/ 6721 w 240"/>
                  <a:gd name="T61" fmla="*/ 45741 h 121"/>
                  <a:gd name="T62" fmla="*/ 6451 w 240"/>
                  <a:gd name="T63" fmla="*/ 44605 h 121"/>
                  <a:gd name="T64" fmla="*/ 6077 w 240"/>
                  <a:gd name="T65" fmla="*/ 42524 h 121"/>
                  <a:gd name="T66" fmla="*/ 5732 w 240"/>
                  <a:gd name="T67" fmla="*/ 40998 h 121"/>
                  <a:gd name="T68" fmla="*/ 5423 w 240"/>
                  <a:gd name="T69" fmla="*/ 38912 h 121"/>
                  <a:gd name="T70" fmla="*/ 5170 w 240"/>
                  <a:gd name="T71" fmla="*/ 37389 h 121"/>
                  <a:gd name="T72" fmla="*/ 5016 w 240"/>
                  <a:gd name="T73" fmla="*/ 36064 h 121"/>
                  <a:gd name="T74" fmla="*/ 4946 w 240"/>
                  <a:gd name="T75" fmla="*/ 35345 h 121"/>
                  <a:gd name="T76" fmla="*/ 4826 w 240"/>
                  <a:gd name="T77" fmla="*/ 34879 h 121"/>
                  <a:gd name="T78" fmla="*/ 4457 w 240"/>
                  <a:gd name="T79" fmla="*/ 34158 h 121"/>
                  <a:gd name="T80" fmla="*/ 3920 w 240"/>
                  <a:gd name="T81" fmla="*/ 32823 h 121"/>
                  <a:gd name="T82" fmla="*/ 3265 w 240"/>
                  <a:gd name="T83" fmla="*/ 31281 h 121"/>
                  <a:gd name="T84" fmla="*/ 2614 w 240"/>
                  <a:gd name="T85" fmla="*/ 29757 h 121"/>
                  <a:gd name="T86" fmla="*/ 1973 w 240"/>
                  <a:gd name="T87" fmla="*/ 28450 h 121"/>
                  <a:gd name="T88" fmla="*/ 1349 w 240"/>
                  <a:gd name="T89" fmla="*/ 28071 h 121"/>
                  <a:gd name="T90" fmla="*/ 869 w 240"/>
                  <a:gd name="T91" fmla="*/ 27350 h 121"/>
                  <a:gd name="T92" fmla="*/ 250 w 240"/>
                  <a:gd name="T93" fmla="*/ 23326 h 121"/>
                  <a:gd name="T94" fmla="*/ 0 w 240"/>
                  <a:gd name="T95" fmla="*/ 14065 h 121"/>
                  <a:gd name="T96" fmla="*/ 0 w 240"/>
                  <a:gd name="T97" fmla="*/ 4405 h 121"/>
                  <a:gd name="T98" fmla="*/ 347 w 240"/>
                  <a:gd name="T99" fmla="*/ 0 h 12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40" h="121">
                    <a:moveTo>
                      <a:pt x="9" y="0"/>
                    </a:moveTo>
                    <a:lnTo>
                      <a:pt x="13" y="3"/>
                    </a:lnTo>
                    <a:lnTo>
                      <a:pt x="25" y="9"/>
                    </a:lnTo>
                    <a:lnTo>
                      <a:pt x="42" y="17"/>
                    </a:lnTo>
                    <a:lnTo>
                      <a:pt x="62" y="28"/>
                    </a:lnTo>
                    <a:lnTo>
                      <a:pt x="83" y="38"/>
                    </a:lnTo>
                    <a:lnTo>
                      <a:pt x="101" y="47"/>
                    </a:lnTo>
                    <a:lnTo>
                      <a:pt x="116" y="55"/>
                    </a:lnTo>
                    <a:lnTo>
                      <a:pt x="125" y="58"/>
                    </a:lnTo>
                    <a:lnTo>
                      <a:pt x="134" y="58"/>
                    </a:lnTo>
                    <a:lnTo>
                      <a:pt x="143" y="56"/>
                    </a:lnTo>
                    <a:lnTo>
                      <a:pt x="152" y="56"/>
                    </a:lnTo>
                    <a:lnTo>
                      <a:pt x="158" y="58"/>
                    </a:lnTo>
                    <a:lnTo>
                      <a:pt x="164" y="61"/>
                    </a:lnTo>
                    <a:lnTo>
                      <a:pt x="175" y="68"/>
                    </a:lnTo>
                    <a:lnTo>
                      <a:pt x="189" y="76"/>
                    </a:lnTo>
                    <a:lnTo>
                      <a:pt x="204" y="85"/>
                    </a:lnTo>
                    <a:lnTo>
                      <a:pt x="219" y="94"/>
                    </a:lnTo>
                    <a:lnTo>
                      <a:pt x="231" y="103"/>
                    </a:lnTo>
                    <a:lnTo>
                      <a:pt x="238" y="111"/>
                    </a:lnTo>
                    <a:lnTo>
                      <a:pt x="240" y="117"/>
                    </a:lnTo>
                    <a:lnTo>
                      <a:pt x="232" y="121"/>
                    </a:lnTo>
                    <a:lnTo>
                      <a:pt x="223" y="121"/>
                    </a:lnTo>
                    <a:lnTo>
                      <a:pt x="214" y="118"/>
                    </a:lnTo>
                    <a:lnTo>
                      <a:pt x="211" y="117"/>
                    </a:lnTo>
                    <a:lnTo>
                      <a:pt x="181" y="102"/>
                    </a:lnTo>
                    <a:lnTo>
                      <a:pt x="184" y="103"/>
                    </a:lnTo>
                    <a:lnTo>
                      <a:pt x="187" y="108"/>
                    </a:lnTo>
                    <a:lnTo>
                      <a:pt x="187" y="112"/>
                    </a:lnTo>
                    <a:lnTo>
                      <a:pt x="178" y="114"/>
                    </a:lnTo>
                    <a:lnTo>
                      <a:pt x="170" y="114"/>
                    </a:lnTo>
                    <a:lnTo>
                      <a:pt x="163" y="111"/>
                    </a:lnTo>
                    <a:lnTo>
                      <a:pt x="154" y="106"/>
                    </a:lnTo>
                    <a:lnTo>
                      <a:pt x="145" y="102"/>
                    </a:lnTo>
                    <a:lnTo>
                      <a:pt x="137" y="97"/>
                    </a:lnTo>
                    <a:lnTo>
                      <a:pt x="131" y="93"/>
                    </a:lnTo>
                    <a:lnTo>
                      <a:pt x="127" y="90"/>
                    </a:lnTo>
                    <a:lnTo>
                      <a:pt x="125" y="88"/>
                    </a:lnTo>
                    <a:lnTo>
                      <a:pt x="122" y="87"/>
                    </a:lnTo>
                    <a:lnTo>
                      <a:pt x="113" y="85"/>
                    </a:lnTo>
                    <a:lnTo>
                      <a:pt x="99" y="82"/>
                    </a:lnTo>
                    <a:lnTo>
                      <a:pt x="83" y="78"/>
                    </a:lnTo>
                    <a:lnTo>
                      <a:pt x="66" y="74"/>
                    </a:lnTo>
                    <a:lnTo>
                      <a:pt x="50" y="71"/>
                    </a:lnTo>
                    <a:lnTo>
                      <a:pt x="34" y="70"/>
                    </a:lnTo>
                    <a:lnTo>
                      <a:pt x="22" y="68"/>
                    </a:lnTo>
                    <a:lnTo>
                      <a:pt x="6" y="58"/>
                    </a:lnTo>
                    <a:lnTo>
                      <a:pt x="0" y="35"/>
                    </a:lnTo>
                    <a:lnTo>
                      <a:pt x="0" y="1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757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0" name="Freeform 78">
                <a:extLst>
                  <a:ext uri="{FF2B5EF4-FFF2-40B4-BE49-F238E27FC236}">
                    <a16:creationId xmlns:a16="http://schemas.microsoft.com/office/drawing/2014/main" id="{47C1DF8D-BB16-E301-460F-54636FE01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2" y="2300"/>
                <a:ext cx="380" cy="256"/>
              </a:xfrm>
              <a:custGeom>
                <a:avLst/>
                <a:gdLst>
                  <a:gd name="T0" fmla="*/ 347 w 240"/>
                  <a:gd name="T1" fmla="*/ 0 h 121"/>
                  <a:gd name="T2" fmla="*/ 347 w 240"/>
                  <a:gd name="T3" fmla="*/ 0 h 121"/>
                  <a:gd name="T4" fmla="*/ 516 w 240"/>
                  <a:gd name="T5" fmla="*/ 1183 h 121"/>
                  <a:gd name="T6" fmla="*/ 993 w 240"/>
                  <a:gd name="T7" fmla="*/ 3607 h 121"/>
                  <a:gd name="T8" fmla="*/ 1672 w 240"/>
                  <a:gd name="T9" fmla="*/ 6825 h 121"/>
                  <a:gd name="T10" fmla="*/ 2437 w 240"/>
                  <a:gd name="T11" fmla="*/ 11205 h 121"/>
                  <a:gd name="T12" fmla="*/ 3265 w 240"/>
                  <a:gd name="T13" fmla="*/ 15170 h 121"/>
                  <a:gd name="T14" fmla="*/ 3988 w 240"/>
                  <a:gd name="T15" fmla="*/ 18732 h 121"/>
                  <a:gd name="T16" fmla="*/ 4589 w 240"/>
                  <a:gd name="T17" fmla="*/ 21961 h 121"/>
                  <a:gd name="T18" fmla="*/ 4946 w 240"/>
                  <a:gd name="T19" fmla="*/ 23326 h 121"/>
                  <a:gd name="T20" fmla="*/ 4946 w 240"/>
                  <a:gd name="T21" fmla="*/ 23326 h 121"/>
                  <a:gd name="T22" fmla="*/ 5292 w 240"/>
                  <a:gd name="T23" fmla="*/ 23326 h 121"/>
                  <a:gd name="T24" fmla="*/ 5646 w 240"/>
                  <a:gd name="T25" fmla="*/ 22416 h 121"/>
                  <a:gd name="T26" fmla="*/ 6021 w 240"/>
                  <a:gd name="T27" fmla="*/ 22416 h 121"/>
                  <a:gd name="T28" fmla="*/ 6240 w 240"/>
                  <a:gd name="T29" fmla="*/ 23326 h 121"/>
                  <a:gd name="T30" fmla="*/ 6240 w 240"/>
                  <a:gd name="T31" fmla="*/ 23326 h 121"/>
                  <a:gd name="T32" fmla="*/ 6485 w 240"/>
                  <a:gd name="T33" fmla="*/ 24506 h 121"/>
                  <a:gd name="T34" fmla="*/ 6914 w 240"/>
                  <a:gd name="T35" fmla="*/ 27350 h 121"/>
                  <a:gd name="T36" fmla="*/ 7456 w 240"/>
                  <a:gd name="T37" fmla="*/ 30551 h 121"/>
                  <a:gd name="T38" fmla="*/ 8050 w 240"/>
                  <a:gd name="T39" fmla="*/ 34158 h 121"/>
                  <a:gd name="T40" fmla="*/ 8650 w 240"/>
                  <a:gd name="T41" fmla="*/ 37765 h 121"/>
                  <a:gd name="T42" fmla="*/ 9137 w 240"/>
                  <a:gd name="T43" fmla="*/ 41339 h 121"/>
                  <a:gd name="T44" fmla="*/ 9403 w 240"/>
                  <a:gd name="T45" fmla="*/ 44605 h 121"/>
                  <a:gd name="T46" fmla="*/ 9484 w 240"/>
                  <a:gd name="T47" fmla="*/ 47108 h 121"/>
                  <a:gd name="T48" fmla="*/ 9484 w 240"/>
                  <a:gd name="T49" fmla="*/ 47108 h 121"/>
                  <a:gd name="T50" fmla="*/ 9158 w 240"/>
                  <a:gd name="T51" fmla="*/ 48629 h 121"/>
                  <a:gd name="T52" fmla="*/ 8805 w 240"/>
                  <a:gd name="T53" fmla="*/ 48629 h 121"/>
                  <a:gd name="T54" fmla="*/ 8458 w 240"/>
                  <a:gd name="T55" fmla="*/ 47426 h 121"/>
                  <a:gd name="T56" fmla="*/ 8341 w 240"/>
                  <a:gd name="T57" fmla="*/ 47108 h 121"/>
                  <a:gd name="T58" fmla="*/ 7152 w 240"/>
                  <a:gd name="T59" fmla="*/ 40998 h 121"/>
                  <a:gd name="T60" fmla="*/ 7152 w 240"/>
                  <a:gd name="T61" fmla="*/ 40998 h 121"/>
                  <a:gd name="T62" fmla="*/ 7266 w 240"/>
                  <a:gd name="T63" fmla="*/ 41339 h 121"/>
                  <a:gd name="T64" fmla="*/ 7391 w 240"/>
                  <a:gd name="T65" fmla="*/ 43241 h 121"/>
                  <a:gd name="T66" fmla="*/ 7391 w 240"/>
                  <a:gd name="T67" fmla="*/ 44946 h 121"/>
                  <a:gd name="T68" fmla="*/ 7044 w 240"/>
                  <a:gd name="T69" fmla="*/ 45741 h 121"/>
                  <a:gd name="T70" fmla="*/ 7044 w 240"/>
                  <a:gd name="T71" fmla="*/ 45741 h 121"/>
                  <a:gd name="T72" fmla="*/ 6721 w 240"/>
                  <a:gd name="T73" fmla="*/ 45741 h 121"/>
                  <a:gd name="T74" fmla="*/ 6451 w 240"/>
                  <a:gd name="T75" fmla="*/ 44605 h 121"/>
                  <a:gd name="T76" fmla="*/ 6077 w 240"/>
                  <a:gd name="T77" fmla="*/ 42524 h 121"/>
                  <a:gd name="T78" fmla="*/ 5732 w 240"/>
                  <a:gd name="T79" fmla="*/ 40998 h 121"/>
                  <a:gd name="T80" fmla="*/ 5423 w 240"/>
                  <a:gd name="T81" fmla="*/ 38912 h 121"/>
                  <a:gd name="T82" fmla="*/ 5170 w 240"/>
                  <a:gd name="T83" fmla="*/ 37389 h 121"/>
                  <a:gd name="T84" fmla="*/ 5016 w 240"/>
                  <a:gd name="T85" fmla="*/ 36064 h 121"/>
                  <a:gd name="T86" fmla="*/ 4946 w 240"/>
                  <a:gd name="T87" fmla="*/ 35345 h 121"/>
                  <a:gd name="T88" fmla="*/ 4946 w 240"/>
                  <a:gd name="T89" fmla="*/ 35345 h 121"/>
                  <a:gd name="T90" fmla="*/ 4826 w 240"/>
                  <a:gd name="T91" fmla="*/ 34879 h 121"/>
                  <a:gd name="T92" fmla="*/ 4457 w 240"/>
                  <a:gd name="T93" fmla="*/ 34158 h 121"/>
                  <a:gd name="T94" fmla="*/ 3920 w 240"/>
                  <a:gd name="T95" fmla="*/ 32823 h 121"/>
                  <a:gd name="T96" fmla="*/ 3265 w 240"/>
                  <a:gd name="T97" fmla="*/ 31281 h 121"/>
                  <a:gd name="T98" fmla="*/ 2614 w 240"/>
                  <a:gd name="T99" fmla="*/ 29757 h 121"/>
                  <a:gd name="T100" fmla="*/ 1973 w 240"/>
                  <a:gd name="T101" fmla="*/ 28450 h 121"/>
                  <a:gd name="T102" fmla="*/ 1349 w 240"/>
                  <a:gd name="T103" fmla="*/ 28071 h 121"/>
                  <a:gd name="T104" fmla="*/ 869 w 240"/>
                  <a:gd name="T105" fmla="*/ 27350 h 121"/>
                  <a:gd name="T106" fmla="*/ 869 w 240"/>
                  <a:gd name="T107" fmla="*/ 27350 h 121"/>
                  <a:gd name="T108" fmla="*/ 250 w 240"/>
                  <a:gd name="T109" fmla="*/ 23326 h 121"/>
                  <a:gd name="T110" fmla="*/ 0 w 240"/>
                  <a:gd name="T111" fmla="*/ 14065 h 121"/>
                  <a:gd name="T112" fmla="*/ 0 w 240"/>
                  <a:gd name="T113" fmla="*/ 4405 h 121"/>
                  <a:gd name="T114" fmla="*/ 347 w 240"/>
                  <a:gd name="T115" fmla="*/ 0 h 12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240" h="121">
                    <a:moveTo>
                      <a:pt x="9" y="0"/>
                    </a:moveTo>
                    <a:lnTo>
                      <a:pt x="9" y="0"/>
                    </a:lnTo>
                    <a:lnTo>
                      <a:pt x="13" y="3"/>
                    </a:lnTo>
                    <a:lnTo>
                      <a:pt x="25" y="9"/>
                    </a:lnTo>
                    <a:lnTo>
                      <a:pt x="42" y="17"/>
                    </a:lnTo>
                    <a:lnTo>
                      <a:pt x="62" y="28"/>
                    </a:lnTo>
                    <a:lnTo>
                      <a:pt x="83" y="38"/>
                    </a:lnTo>
                    <a:lnTo>
                      <a:pt x="101" y="47"/>
                    </a:lnTo>
                    <a:lnTo>
                      <a:pt x="116" y="55"/>
                    </a:lnTo>
                    <a:lnTo>
                      <a:pt x="125" y="58"/>
                    </a:lnTo>
                    <a:lnTo>
                      <a:pt x="134" y="58"/>
                    </a:lnTo>
                    <a:lnTo>
                      <a:pt x="143" y="56"/>
                    </a:lnTo>
                    <a:lnTo>
                      <a:pt x="152" y="56"/>
                    </a:lnTo>
                    <a:lnTo>
                      <a:pt x="158" y="58"/>
                    </a:lnTo>
                    <a:lnTo>
                      <a:pt x="164" y="61"/>
                    </a:lnTo>
                    <a:lnTo>
                      <a:pt x="175" y="68"/>
                    </a:lnTo>
                    <a:lnTo>
                      <a:pt x="189" y="76"/>
                    </a:lnTo>
                    <a:lnTo>
                      <a:pt x="204" y="85"/>
                    </a:lnTo>
                    <a:lnTo>
                      <a:pt x="219" y="94"/>
                    </a:lnTo>
                    <a:lnTo>
                      <a:pt x="231" y="103"/>
                    </a:lnTo>
                    <a:lnTo>
                      <a:pt x="238" y="111"/>
                    </a:lnTo>
                    <a:lnTo>
                      <a:pt x="240" y="117"/>
                    </a:lnTo>
                    <a:lnTo>
                      <a:pt x="232" y="121"/>
                    </a:lnTo>
                    <a:lnTo>
                      <a:pt x="223" y="121"/>
                    </a:lnTo>
                    <a:lnTo>
                      <a:pt x="214" y="118"/>
                    </a:lnTo>
                    <a:lnTo>
                      <a:pt x="211" y="117"/>
                    </a:lnTo>
                    <a:lnTo>
                      <a:pt x="181" y="102"/>
                    </a:lnTo>
                    <a:lnTo>
                      <a:pt x="184" y="103"/>
                    </a:lnTo>
                    <a:lnTo>
                      <a:pt x="187" y="108"/>
                    </a:lnTo>
                    <a:lnTo>
                      <a:pt x="187" y="112"/>
                    </a:lnTo>
                    <a:lnTo>
                      <a:pt x="178" y="114"/>
                    </a:lnTo>
                    <a:lnTo>
                      <a:pt x="170" y="114"/>
                    </a:lnTo>
                    <a:lnTo>
                      <a:pt x="163" y="111"/>
                    </a:lnTo>
                    <a:lnTo>
                      <a:pt x="154" y="106"/>
                    </a:lnTo>
                    <a:lnTo>
                      <a:pt x="145" y="102"/>
                    </a:lnTo>
                    <a:lnTo>
                      <a:pt x="137" y="97"/>
                    </a:lnTo>
                    <a:lnTo>
                      <a:pt x="131" y="93"/>
                    </a:lnTo>
                    <a:lnTo>
                      <a:pt x="127" y="90"/>
                    </a:lnTo>
                    <a:lnTo>
                      <a:pt x="125" y="88"/>
                    </a:lnTo>
                    <a:lnTo>
                      <a:pt x="122" y="87"/>
                    </a:lnTo>
                    <a:lnTo>
                      <a:pt x="113" y="85"/>
                    </a:lnTo>
                    <a:lnTo>
                      <a:pt x="99" y="82"/>
                    </a:lnTo>
                    <a:lnTo>
                      <a:pt x="83" y="78"/>
                    </a:lnTo>
                    <a:lnTo>
                      <a:pt x="66" y="74"/>
                    </a:lnTo>
                    <a:lnTo>
                      <a:pt x="50" y="71"/>
                    </a:lnTo>
                    <a:lnTo>
                      <a:pt x="34" y="70"/>
                    </a:lnTo>
                    <a:lnTo>
                      <a:pt x="22" y="68"/>
                    </a:lnTo>
                    <a:lnTo>
                      <a:pt x="6" y="58"/>
                    </a:lnTo>
                    <a:lnTo>
                      <a:pt x="0" y="35"/>
                    </a:lnTo>
                    <a:lnTo>
                      <a:pt x="0" y="11"/>
                    </a:lnTo>
                    <a:lnTo>
                      <a:pt x="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1" name="Freeform 79">
                <a:extLst>
                  <a:ext uri="{FF2B5EF4-FFF2-40B4-BE49-F238E27FC236}">
                    <a16:creationId xmlns:a16="http://schemas.microsoft.com/office/drawing/2014/main" id="{3EF96C47-4FEE-25E8-A465-5DA4EF3D8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9" y="2305"/>
                <a:ext cx="368" cy="242"/>
              </a:xfrm>
              <a:custGeom>
                <a:avLst/>
                <a:gdLst>
                  <a:gd name="T0" fmla="*/ 422 w 233"/>
                  <a:gd name="T1" fmla="*/ 0 h 115"/>
                  <a:gd name="T2" fmla="*/ 591 w 233"/>
                  <a:gd name="T3" fmla="*/ 1120 h 115"/>
                  <a:gd name="T4" fmla="*/ 1053 w 233"/>
                  <a:gd name="T5" fmla="*/ 2767 h 115"/>
                  <a:gd name="T6" fmla="*/ 1693 w 233"/>
                  <a:gd name="T7" fmla="*/ 6608 h 115"/>
                  <a:gd name="T8" fmla="*/ 2489 w 233"/>
                  <a:gd name="T9" fmla="*/ 10438 h 115"/>
                  <a:gd name="T10" fmla="*/ 3211 w 233"/>
                  <a:gd name="T11" fmla="*/ 13906 h 115"/>
                  <a:gd name="T12" fmla="*/ 3931 w 233"/>
                  <a:gd name="T13" fmla="*/ 17371 h 115"/>
                  <a:gd name="T14" fmla="*/ 4530 w 233"/>
                  <a:gd name="T15" fmla="*/ 20511 h 115"/>
                  <a:gd name="T16" fmla="*/ 4814 w 233"/>
                  <a:gd name="T17" fmla="*/ 21534 h 115"/>
                  <a:gd name="T18" fmla="*/ 5154 w 233"/>
                  <a:gd name="T19" fmla="*/ 21534 h 115"/>
                  <a:gd name="T20" fmla="*/ 5495 w 233"/>
                  <a:gd name="T21" fmla="*/ 20844 h 115"/>
                  <a:gd name="T22" fmla="*/ 5807 w 233"/>
                  <a:gd name="T23" fmla="*/ 20844 h 115"/>
                  <a:gd name="T24" fmla="*/ 6036 w 233"/>
                  <a:gd name="T25" fmla="*/ 21534 h 115"/>
                  <a:gd name="T26" fmla="*/ 6272 w 233"/>
                  <a:gd name="T27" fmla="*/ 22655 h 115"/>
                  <a:gd name="T28" fmla="*/ 6670 w 233"/>
                  <a:gd name="T29" fmla="*/ 25002 h 115"/>
                  <a:gd name="T30" fmla="*/ 7155 w 233"/>
                  <a:gd name="T31" fmla="*/ 27769 h 115"/>
                  <a:gd name="T32" fmla="*/ 7745 w 233"/>
                  <a:gd name="T33" fmla="*/ 31609 h 115"/>
                  <a:gd name="T34" fmla="*/ 8246 w 233"/>
                  <a:gd name="T35" fmla="*/ 34217 h 115"/>
                  <a:gd name="T36" fmla="*/ 8679 w 233"/>
                  <a:gd name="T37" fmla="*/ 37592 h 115"/>
                  <a:gd name="T38" fmla="*/ 8943 w 233"/>
                  <a:gd name="T39" fmla="*/ 40023 h 115"/>
                  <a:gd name="T40" fmla="*/ 9023 w 233"/>
                  <a:gd name="T41" fmla="*/ 41851 h 115"/>
                  <a:gd name="T42" fmla="*/ 8805 w 233"/>
                  <a:gd name="T43" fmla="*/ 43491 h 115"/>
                  <a:gd name="T44" fmla="*/ 8431 w 233"/>
                  <a:gd name="T45" fmla="*/ 44198 h 115"/>
                  <a:gd name="T46" fmla="*/ 8090 w 233"/>
                  <a:gd name="T47" fmla="*/ 43491 h 115"/>
                  <a:gd name="T48" fmla="*/ 7957 w 233"/>
                  <a:gd name="T49" fmla="*/ 43162 h 115"/>
                  <a:gd name="T50" fmla="*/ 7668 w 233"/>
                  <a:gd name="T51" fmla="*/ 41068 h 115"/>
                  <a:gd name="T52" fmla="*/ 7441 w 233"/>
                  <a:gd name="T53" fmla="*/ 40023 h 115"/>
                  <a:gd name="T54" fmla="*/ 7155 w 233"/>
                  <a:gd name="T55" fmla="*/ 38907 h 115"/>
                  <a:gd name="T56" fmla="*/ 6855 w 233"/>
                  <a:gd name="T57" fmla="*/ 37592 h 115"/>
                  <a:gd name="T58" fmla="*/ 6888 w 233"/>
                  <a:gd name="T59" fmla="*/ 38375 h 115"/>
                  <a:gd name="T60" fmla="*/ 7077 w 233"/>
                  <a:gd name="T61" fmla="*/ 39686 h 115"/>
                  <a:gd name="T62" fmla="*/ 7077 w 233"/>
                  <a:gd name="T63" fmla="*/ 41068 h 115"/>
                  <a:gd name="T64" fmla="*/ 6768 w 233"/>
                  <a:gd name="T65" fmla="*/ 41851 h 115"/>
                  <a:gd name="T66" fmla="*/ 6553 w 233"/>
                  <a:gd name="T67" fmla="*/ 41851 h 115"/>
                  <a:gd name="T68" fmla="*/ 6272 w 233"/>
                  <a:gd name="T69" fmla="*/ 40732 h 115"/>
                  <a:gd name="T70" fmla="*/ 5924 w 233"/>
                  <a:gd name="T71" fmla="*/ 38907 h 115"/>
                  <a:gd name="T72" fmla="*/ 5618 w 233"/>
                  <a:gd name="T73" fmla="*/ 37255 h 115"/>
                  <a:gd name="T74" fmla="*/ 5338 w 233"/>
                  <a:gd name="T75" fmla="*/ 35458 h 115"/>
                  <a:gd name="T76" fmla="*/ 5154 w 233"/>
                  <a:gd name="T77" fmla="*/ 33787 h 115"/>
                  <a:gd name="T78" fmla="*/ 5004 w 233"/>
                  <a:gd name="T79" fmla="*/ 32725 h 115"/>
                  <a:gd name="T80" fmla="*/ 4921 w 233"/>
                  <a:gd name="T81" fmla="*/ 31946 h 115"/>
                  <a:gd name="T82" fmla="*/ 4814 w 233"/>
                  <a:gd name="T83" fmla="*/ 31609 h 115"/>
                  <a:gd name="T84" fmla="*/ 4361 w 233"/>
                  <a:gd name="T85" fmla="*/ 30751 h 115"/>
                  <a:gd name="T86" fmla="*/ 3884 w 233"/>
                  <a:gd name="T87" fmla="*/ 29633 h 115"/>
                  <a:gd name="T88" fmla="*/ 3211 w 233"/>
                  <a:gd name="T89" fmla="*/ 27769 h 115"/>
                  <a:gd name="T90" fmla="*/ 2524 w 233"/>
                  <a:gd name="T91" fmla="*/ 26117 h 115"/>
                  <a:gd name="T92" fmla="*/ 1816 w 233"/>
                  <a:gd name="T93" fmla="*/ 25002 h 115"/>
                  <a:gd name="T94" fmla="*/ 1257 w 233"/>
                  <a:gd name="T95" fmla="*/ 24293 h 115"/>
                  <a:gd name="T96" fmla="*/ 809 w 233"/>
                  <a:gd name="T97" fmla="*/ 23811 h 115"/>
                  <a:gd name="T98" fmla="*/ 324 w 233"/>
                  <a:gd name="T99" fmla="*/ 20511 h 115"/>
                  <a:gd name="T100" fmla="*/ 0 w 233"/>
                  <a:gd name="T101" fmla="*/ 12254 h 115"/>
                  <a:gd name="T102" fmla="*/ 82 w 233"/>
                  <a:gd name="T103" fmla="*/ 3838 h 115"/>
                  <a:gd name="T104" fmla="*/ 422 w 233"/>
                  <a:gd name="T105" fmla="*/ 0 h 11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33" h="115">
                    <a:moveTo>
                      <a:pt x="11" y="0"/>
                    </a:moveTo>
                    <a:lnTo>
                      <a:pt x="15" y="3"/>
                    </a:lnTo>
                    <a:lnTo>
                      <a:pt x="27" y="7"/>
                    </a:lnTo>
                    <a:lnTo>
                      <a:pt x="44" y="17"/>
                    </a:lnTo>
                    <a:lnTo>
                      <a:pt x="64" y="27"/>
                    </a:lnTo>
                    <a:lnTo>
                      <a:pt x="83" y="36"/>
                    </a:lnTo>
                    <a:lnTo>
                      <a:pt x="101" y="45"/>
                    </a:lnTo>
                    <a:lnTo>
                      <a:pt x="117" y="53"/>
                    </a:lnTo>
                    <a:lnTo>
                      <a:pt x="124" y="56"/>
                    </a:lnTo>
                    <a:lnTo>
                      <a:pt x="133" y="56"/>
                    </a:lnTo>
                    <a:lnTo>
                      <a:pt x="142" y="54"/>
                    </a:lnTo>
                    <a:lnTo>
                      <a:pt x="150" y="54"/>
                    </a:lnTo>
                    <a:lnTo>
                      <a:pt x="156" y="56"/>
                    </a:lnTo>
                    <a:lnTo>
                      <a:pt x="162" y="59"/>
                    </a:lnTo>
                    <a:lnTo>
                      <a:pt x="172" y="65"/>
                    </a:lnTo>
                    <a:lnTo>
                      <a:pt x="185" y="72"/>
                    </a:lnTo>
                    <a:lnTo>
                      <a:pt x="200" y="82"/>
                    </a:lnTo>
                    <a:lnTo>
                      <a:pt x="213" y="89"/>
                    </a:lnTo>
                    <a:lnTo>
                      <a:pt x="224" y="98"/>
                    </a:lnTo>
                    <a:lnTo>
                      <a:pt x="231" y="104"/>
                    </a:lnTo>
                    <a:lnTo>
                      <a:pt x="233" y="109"/>
                    </a:lnTo>
                    <a:lnTo>
                      <a:pt x="227" y="113"/>
                    </a:lnTo>
                    <a:lnTo>
                      <a:pt x="218" y="115"/>
                    </a:lnTo>
                    <a:lnTo>
                      <a:pt x="209" y="113"/>
                    </a:lnTo>
                    <a:lnTo>
                      <a:pt x="206" y="112"/>
                    </a:lnTo>
                    <a:lnTo>
                      <a:pt x="198" y="107"/>
                    </a:lnTo>
                    <a:lnTo>
                      <a:pt x="192" y="104"/>
                    </a:lnTo>
                    <a:lnTo>
                      <a:pt x="185" y="101"/>
                    </a:lnTo>
                    <a:lnTo>
                      <a:pt x="177" y="98"/>
                    </a:lnTo>
                    <a:lnTo>
                      <a:pt x="178" y="100"/>
                    </a:lnTo>
                    <a:lnTo>
                      <a:pt x="183" y="103"/>
                    </a:lnTo>
                    <a:lnTo>
                      <a:pt x="183" y="107"/>
                    </a:lnTo>
                    <a:lnTo>
                      <a:pt x="175" y="109"/>
                    </a:lnTo>
                    <a:lnTo>
                      <a:pt x="169" y="109"/>
                    </a:lnTo>
                    <a:lnTo>
                      <a:pt x="162" y="106"/>
                    </a:lnTo>
                    <a:lnTo>
                      <a:pt x="153" y="101"/>
                    </a:lnTo>
                    <a:lnTo>
                      <a:pt x="145" y="97"/>
                    </a:lnTo>
                    <a:lnTo>
                      <a:pt x="138" y="92"/>
                    </a:lnTo>
                    <a:lnTo>
                      <a:pt x="133" y="88"/>
                    </a:lnTo>
                    <a:lnTo>
                      <a:pt x="129" y="85"/>
                    </a:lnTo>
                    <a:lnTo>
                      <a:pt x="127" y="83"/>
                    </a:lnTo>
                    <a:lnTo>
                      <a:pt x="124" y="82"/>
                    </a:lnTo>
                    <a:lnTo>
                      <a:pt x="113" y="80"/>
                    </a:lnTo>
                    <a:lnTo>
                      <a:pt x="100" y="77"/>
                    </a:lnTo>
                    <a:lnTo>
                      <a:pt x="83" y="72"/>
                    </a:lnTo>
                    <a:lnTo>
                      <a:pt x="65" y="68"/>
                    </a:lnTo>
                    <a:lnTo>
                      <a:pt x="47" y="65"/>
                    </a:lnTo>
                    <a:lnTo>
                      <a:pt x="32" y="63"/>
                    </a:lnTo>
                    <a:lnTo>
                      <a:pt x="21" y="62"/>
                    </a:lnTo>
                    <a:lnTo>
                      <a:pt x="8" y="53"/>
                    </a:lnTo>
                    <a:lnTo>
                      <a:pt x="0" y="32"/>
                    </a:lnTo>
                    <a:lnTo>
                      <a:pt x="2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C8C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2" name="Freeform 80">
                <a:extLst>
                  <a:ext uri="{FF2B5EF4-FFF2-40B4-BE49-F238E27FC236}">
                    <a16:creationId xmlns:a16="http://schemas.microsoft.com/office/drawing/2014/main" id="{9F4A16A2-7B21-8C14-4A46-0606A6C13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9" y="2305"/>
                <a:ext cx="351" cy="232"/>
              </a:xfrm>
              <a:custGeom>
                <a:avLst/>
                <a:gdLst>
                  <a:gd name="T0" fmla="*/ 326 w 222"/>
                  <a:gd name="T1" fmla="*/ 0 h 110"/>
                  <a:gd name="T2" fmla="*/ 463 w 222"/>
                  <a:gd name="T3" fmla="*/ 1126 h 110"/>
                  <a:gd name="T4" fmla="*/ 938 w 222"/>
                  <a:gd name="T5" fmla="*/ 3501 h 110"/>
                  <a:gd name="T6" fmla="*/ 1621 w 222"/>
                  <a:gd name="T7" fmla="*/ 7046 h 110"/>
                  <a:gd name="T8" fmla="*/ 2419 w 222"/>
                  <a:gd name="T9" fmla="*/ 10564 h 110"/>
                  <a:gd name="T10" fmla="*/ 3230 w 222"/>
                  <a:gd name="T11" fmla="*/ 14861 h 110"/>
                  <a:gd name="T12" fmla="*/ 3950 w 222"/>
                  <a:gd name="T13" fmla="*/ 18398 h 110"/>
                  <a:gd name="T14" fmla="*/ 4572 w 222"/>
                  <a:gd name="T15" fmla="*/ 20783 h 110"/>
                  <a:gd name="T16" fmla="*/ 4843 w 222"/>
                  <a:gd name="T17" fmla="*/ 21907 h 110"/>
                  <a:gd name="T18" fmla="*/ 5184 w 222"/>
                  <a:gd name="T19" fmla="*/ 21907 h 110"/>
                  <a:gd name="T20" fmla="*/ 5515 w 222"/>
                  <a:gd name="T21" fmla="*/ 21108 h 110"/>
                  <a:gd name="T22" fmla="*/ 5731 w 222"/>
                  <a:gd name="T23" fmla="*/ 21108 h 110"/>
                  <a:gd name="T24" fmla="*/ 5988 w 222"/>
                  <a:gd name="T25" fmla="*/ 21907 h 110"/>
                  <a:gd name="T26" fmla="*/ 6204 w 222"/>
                  <a:gd name="T27" fmla="*/ 23069 h 110"/>
                  <a:gd name="T28" fmla="*/ 6582 w 222"/>
                  <a:gd name="T29" fmla="*/ 25461 h 110"/>
                  <a:gd name="T30" fmla="*/ 7042 w 222"/>
                  <a:gd name="T31" fmla="*/ 28260 h 110"/>
                  <a:gd name="T32" fmla="*/ 7516 w 222"/>
                  <a:gd name="T33" fmla="*/ 31343 h 110"/>
                  <a:gd name="T34" fmla="*/ 8045 w 222"/>
                  <a:gd name="T35" fmla="*/ 34505 h 110"/>
                  <a:gd name="T36" fmla="*/ 8411 w 222"/>
                  <a:gd name="T37" fmla="*/ 37143 h 110"/>
                  <a:gd name="T38" fmla="*/ 8625 w 222"/>
                  <a:gd name="T39" fmla="*/ 39514 h 110"/>
                  <a:gd name="T40" fmla="*/ 8674 w 222"/>
                  <a:gd name="T41" fmla="*/ 41534 h 110"/>
                  <a:gd name="T42" fmla="*/ 8449 w 222"/>
                  <a:gd name="T43" fmla="*/ 43015 h 110"/>
                  <a:gd name="T44" fmla="*/ 8075 w 222"/>
                  <a:gd name="T45" fmla="*/ 42694 h 110"/>
                  <a:gd name="T46" fmla="*/ 7817 w 222"/>
                  <a:gd name="T47" fmla="*/ 41984 h 110"/>
                  <a:gd name="T48" fmla="*/ 7687 w 222"/>
                  <a:gd name="T49" fmla="*/ 41534 h 110"/>
                  <a:gd name="T50" fmla="*/ 7516 w 222"/>
                  <a:gd name="T51" fmla="*/ 40305 h 110"/>
                  <a:gd name="T52" fmla="*/ 7259 w 222"/>
                  <a:gd name="T53" fmla="*/ 39181 h 110"/>
                  <a:gd name="T54" fmla="*/ 7042 w 222"/>
                  <a:gd name="T55" fmla="*/ 38482 h 110"/>
                  <a:gd name="T56" fmla="*/ 6797 w 222"/>
                  <a:gd name="T57" fmla="*/ 37143 h 110"/>
                  <a:gd name="T58" fmla="*/ 6849 w 222"/>
                  <a:gd name="T59" fmla="*/ 38014 h 110"/>
                  <a:gd name="T60" fmla="*/ 6938 w 222"/>
                  <a:gd name="T61" fmla="*/ 39181 h 110"/>
                  <a:gd name="T62" fmla="*/ 6938 w 222"/>
                  <a:gd name="T63" fmla="*/ 40305 h 110"/>
                  <a:gd name="T64" fmla="*/ 6720 w 222"/>
                  <a:gd name="T65" fmla="*/ 41534 h 110"/>
                  <a:gd name="T66" fmla="*/ 6475 w 222"/>
                  <a:gd name="T67" fmla="*/ 40644 h 110"/>
                  <a:gd name="T68" fmla="*/ 6204 w 222"/>
                  <a:gd name="T69" fmla="*/ 40305 h 110"/>
                  <a:gd name="T70" fmla="*/ 5905 w 222"/>
                  <a:gd name="T71" fmla="*/ 38482 h 110"/>
                  <a:gd name="T72" fmla="*/ 5624 w 222"/>
                  <a:gd name="T73" fmla="*/ 36806 h 110"/>
                  <a:gd name="T74" fmla="*/ 5387 w 222"/>
                  <a:gd name="T75" fmla="*/ 35631 h 110"/>
                  <a:gd name="T76" fmla="*/ 5154 w 222"/>
                  <a:gd name="T77" fmla="*/ 33634 h 110"/>
                  <a:gd name="T78" fmla="*/ 5052 w 222"/>
                  <a:gd name="T79" fmla="*/ 33260 h 110"/>
                  <a:gd name="T80" fmla="*/ 4968 w 222"/>
                  <a:gd name="T81" fmla="*/ 32472 h 110"/>
                  <a:gd name="T82" fmla="*/ 4843 w 222"/>
                  <a:gd name="T83" fmla="*/ 32134 h 110"/>
                  <a:gd name="T84" fmla="*/ 4419 w 222"/>
                  <a:gd name="T85" fmla="*/ 30968 h 110"/>
                  <a:gd name="T86" fmla="*/ 3825 w 222"/>
                  <a:gd name="T87" fmla="*/ 29683 h 110"/>
                  <a:gd name="T88" fmla="*/ 3218 w 222"/>
                  <a:gd name="T89" fmla="*/ 27798 h 110"/>
                  <a:gd name="T90" fmla="*/ 2498 w 222"/>
                  <a:gd name="T91" fmla="*/ 25782 h 110"/>
                  <a:gd name="T92" fmla="*/ 1750 w 222"/>
                  <a:gd name="T93" fmla="*/ 24278 h 110"/>
                  <a:gd name="T94" fmla="*/ 1157 w 222"/>
                  <a:gd name="T95" fmla="*/ 23584 h 110"/>
                  <a:gd name="T96" fmla="*/ 797 w 222"/>
                  <a:gd name="T97" fmla="*/ 23069 h 110"/>
                  <a:gd name="T98" fmla="*/ 218 w 222"/>
                  <a:gd name="T99" fmla="*/ 19448 h 110"/>
                  <a:gd name="T100" fmla="*/ 0 w 222"/>
                  <a:gd name="T101" fmla="*/ 11735 h 110"/>
                  <a:gd name="T102" fmla="*/ 0 w 222"/>
                  <a:gd name="T103" fmla="*/ 3874 h 110"/>
                  <a:gd name="T104" fmla="*/ 326 w 222"/>
                  <a:gd name="T105" fmla="*/ 0 h 11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22" h="110">
                    <a:moveTo>
                      <a:pt x="8" y="0"/>
                    </a:moveTo>
                    <a:lnTo>
                      <a:pt x="12" y="3"/>
                    </a:lnTo>
                    <a:lnTo>
                      <a:pt x="24" y="9"/>
                    </a:lnTo>
                    <a:lnTo>
                      <a:pt x="42" y="18"/>
                    </a:lnTo>
                    <a:lnTo>
                      <a:pt x="62" y="27"/>
                    </a:lnTo>
                    <a:lnTo>
                      <a:pt x="83" y="38"/>
                    </a:lnTo>
                    <a:lnTo>
                      <a:pt x="101" y="47"/>
                    </a:lnTo>
                    <a:lnTo>
                      <a:pt x="117" y="53"/>
                    </a:lnTo>
                    <a:lnTo>
                      <a:pt x="124" y="56"/>
                    </a:lnTo>
                    <a:lnTo>
                      <a:pt x="133" y="56"/>
                    </a:lnTo>
                    <a:lnTo>
                      <a:pt x="141" y="54"/>
                    </a:lnTo>
                    <a:lnTo>
                      <a:pt x="147" y="54"/>
                    </a:lnTo>
                    <a:lnTo>
                      <a:pt x="153" y="56"/>
                    </a:lnTo>
                    <a:lnTo>
                      <a:pt x="159" y="59"/>
                    </a:lnTo>
                    <a:lnTo>
                      <a:pt x="168" y="65"/>
                    </a:lnTo>
                    <a:lnTo>
                      <a:pt x="180" y="72"/>
                    </a:lnTo>
                    <a:lnTo>
                      <a:pt x="192" y="80"/>
                    </a:lnTo>
                    <a:lnTo>
                      <a:pt x="206" y="88"/>
                    </a:lnTo>
                    <a:lnTo>
                      <a:pt x="215" y="95"/>
                    </a:lnTo>
                    <a:lnTo>
                      <a:pt x="221" y="101"/>
                    </a:lnTo>
                    <a:lnTo>
                      <a:pt x="222" y="106"/>
                    </a:lnTo>
                    <a:lnTo>
                      <a:pt x="216" y="110"/>
                    </a:lnTo>
                    <a:lnTo>
                      <a:pt x="207" y="109"/>
                    </a:lnTo>
                    <a:lnTo>
                      <a:pt x="200" y="107"/>
                    </a:lnTo>
                    <a:lnTo>
                      <a:pt x="197" y="106"/>
                    </a:lnTo>
                    <a:lnTo>
                      <a:pt x="192" y="103"/>
                    </a:lnTo>
                    <a:lnTo>
                      <a:pt x="186" y="100"/>
                    </a:lnTo>
                    <a:lnTo>
                      <a:pt x="180" y="98"/>
                    </a:lnTo>
                    <a:lnTo>
                      <a:pt x="174" y="95"/>
                    </a:lnTo>
                    <a:lnTo>
                      <a:pt x="175" y="97"/>
                    </a:lnTo>
                    <a:lnTo>
                      <a:pt x="178" y="100"/>
                    </a:lnTo>
                    <a:lnTo>
                      <a:pt x="178" y="103"/>
                    </a:lnTo>
                    <a:lnTo>
                      <a:pt x="172" y="106"/>
                    </a:lnTo>
                    <a:lnTo>
                      <a:pt x="166" y="104"/>
                    </a:lnTo>
                    <a:lnTo>
                      <a:pt x="159" y="103"/>
                    </a:lnTo>
                    <a:lnTo>
                      <a:pt x="151" y="98"/>
                    </a:lnTo>
                    <a:lnTo>
                      <a:pt x="144" y="94"/>
                    </a:lnTo>
                    <a:lnTo>
                      <a:pt x="138" y="91"/>
                    </a:lnTo>
                    <a:lnTo>
                      <a:pt x="132" y="86"/>
                    </a:lnTo>
                    <a:lnTo>
                      <a:pt x="129" y="85"/>
                    </a:lnTo>
                    <a:lnTo>
                      <a:pt x="127" y="83"/>
                    </a:lnTo>
                    <a:lnTo>
                      <a:pt x="124" y="82"/>
                    </a:lnTo>
                    <a:lnTo>
                      <a:pt x="113" y="79"/>
                    </a:lnTo>
                    <a:lnTo>
                      <a:pt x="98" y="76"/>
                    </a:lnTo>
                    <a:lnTo>
                      <a:pt x="82" y="71"/>
                    </a:lnTo>
                    <a:lnTo>
                      <a:pt x="64" y="66"/>
                    </a:lnTo>
                    <a:lnTo>
                      <a:pt x="45" y="62"/>
                    </a:lnTo>
                    <a:lnTo>
                      <a:pt x="30" y="60"/>
                    </a:lnTo>
                    <a:lnTo>
                      <a:pt x="20" y="59"/>
                    </a:lnTo>
                    <a:lnTo>
                      <a:pt x="6" y="50"/>
                    </a:lnTo>
                    <a:lnTo>
                      <a:pt x="0" y="30"/>
                    </a:lnTo>
                    <a:lnTo>
                      <a:pt x="0" y="1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5A5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3" name="Freeform 81">
                <a:extLst>
                  <a:ext uri="{FF2B5EF4-FFF2-40B4-BE49-F238E27FC236}">
                    <a16:creationId xmlns:a16="http://schemas.microsoft.com/office/drawing/2014/main" id="{A81B08CE-079C-8290-70B5-AEDFEEDD1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2" y="2311"/>
                <a:ext cx="334" cy="213"/>
              </a:xfrm>
              <a:custGeom>
                <a:avLst/>
                <a:gdLst>
                  <a:gd name="T0" fmla="*/ 218 w 211"/>
                  <a:gd name="T1" fmla="*/ 0 h 101"/>
                  <a:gd name="T2" fmla="*/ 396 w 211"/>
                  <a:gd name="T3" fmla="*/ 1126 h 101"/>
                  <a:gd name="T4" fmla="*/ 864 w 211"/>
                  <a:gd name="T5" fmla="*/ 2784 h 101"/>
                  <a:gd name="T6" fmla="*/ 1572 w 211"/>
                  <a:gd name="T7" fmla="*/ 6666 h 101"/>
                  <a:gd name="T8" fmla="*/ 2436 w 211"/>
                  <a:gd name="T9" fmla="*/ 10224 h 101"/>
                  <a:gd name="T10" fmla="*/ 3190 w 211"/>
                  <a:gd name="T11" fmla="*/ 14058 h 101"/>
                  <a:gd name="T12" fmla="*/ 3975 w 211"/>
                  <a:gd name="T13" fmla="*/ 17603 h 101"/>
                  <a:gd name="T14" fmla="*/ 4534 w 211"/>
                  <a:gd name="T15" fmla="*/ 19444 h 101"/>
                  <a:gd name="T16" fmla="*/ 4811 w 211"/>
                  <a:gd name="T17" fmla="*/ 20766 h 101"/>
                  <a:gd name="T18" fmla="*/ 5129 w 211"/>
                  <a:gd name="T19" fmla="*/ 21104 h 101"/>
                  <a:gd name="T20" fmla="*/ 5350 w 211"/>
                  <a:gd name="T21" fmla="*/ 20766 h 101"/>
                  <a:gd name="T22" fmla="*/ 5635 w 211"/>
                  <a:gd name="T23" fmla="*/ 20766 h 101"/>
                  <a:gd name="T24" fmla="*/ 5825 w 211"/>
                  <a:gd name="T25" fmla="*/ 21899 h 101"/>
                  <a:gd name="T26" fmla="*/ 5996 w 211"/>
                  <a:gd name="T27" fmla="*/ 23065 h 101"/>
                  <a:gd name="T28" fmla="*/ 6362 w 211"/>
                  <a:gd name="T29" fmla="*/ 24603 h 101"/>
                  <a:gd name="T30" fmla="*/ 6783 w 211"/>
                  <a:gd name="T31" fmla="*/ 27116 h 101"/>
                  <a:gd name="T32" fmla="*/ 7259 w 211"/>
                  <a:gd name="T33" fmla="*/ 29647 h 101"/>
                  <a:gd name="T34" fmla="*/ 7723 w 211"/>
                  <a:gd name="T35" fmla="*/ 32462 h 101"/>
                  <a:gd name="T36" fmla="*/ 8090 w 211"/>
                  <a:gd name="T37" fmla="*/ 34833 h 101"/>
                  <a:gd name="T38" fmla="*/ 8317 w 211"/>
                  <a:gd name="T39" fmla="*/ 37123 h 101"/>
                  <a:gd name="T40" fmla="*/ 8317 w 211"/>
                  <a:gd name="T41" fmla="*/ 38458 h 101"/>
                  <a:gd name="T42" fmla="*/ 8166 w 211"/>
                  <a:gd name="T43" fmla="*/ 39498 h 101"/>
                  <a:gd name="T44" fmla="*/ 7853 w 211"/>
                  <a:gd name="T45" fmla="*/ 39498 h 101"/>
                  <a:gd name="T46" fmla="*/ 7616 w 211"/>
                  <a:gd name="T47" fmla="*/ 39120 h 101"/>
                  <a:gd name="T48" fmla="*/ 7484 w 211"/>
                  <a:gd name="T49" fmla="*/ 38458 h 101"/>
                  <a:gd name="T50" fmla="*/ 6580 w 211"/>
                  <a:gd name="T51" fmla="*/ 34833 h 101"/>
                  <a:gd name="T52" fmla="*/ 6667 w 211"/>
                  <a:gd name="T53" fmla="*/ 35624 h 101"/>
                  <a:gd name="T54" fmla="*/ 6701 w 211"/>
                  <a:gd name="T55" fmla="*/ 36794 h 101"/>
                  <a:gd name="T56" fmla="*/ 6701 w 211"/>
                  <a:gd name="T57" fmla="*/ 37994 h 101"/>
                  <a:gd name="T58" fmla="*/ 6482 w 211"/>
                  <a:gd name="T59" fmla="*/ 38458 h 101"/>
                  <a:gd name="T60" fmla="*/ 5996 w 211"/>
                  <a:gd name="T61" fmla="*/ 37123 h 101"/>
                  <a:gd name="T62" fmla="*/ 5472 w 211"/>
                  <a:gd name="T63" fmla="*/ 34500 h 101"/>
                  <a:gd name="T64" fmla="*/ 4999 w 211"/>
                  <a:gd name="T65" fmla="*/ 32125 h 101"/>
                  <a:gd name="T66" fmla="*/ 4811 w 211"/>
                  <a:gd name="T67" fmla="*/ 30950 h 101"/>
                  <a:gd name="T68" fmla="*/ 4689 w 211"/>
                  <a:gd name="T69" fmla="*/ 30088 h 101"/>
                  <a:gd name="T70" fmla="*/ 4264 w 211"/>
                  <a:gd name="T71" fmla="*/ 28953 h 101"/>
                  <a:gd name="T72" fmla="*/ 3666 w 211"/>
                  <a:gd name="T73" fmla="*/ 27793 h 101"/>
                  <a:gd name="T74" fmla="*/ 3039 w 211"/>
                  <a:gd name="T75" fmla="*/ 25400 h 101"/>
                  <a:gd name="T76" fmla="*/ 2316 w 211"/>
                  <a:gd name="T77" fmla="*/ 23580 h 101"/>
                  <a:gd name="T78" fmla="*/ 1572 w 211"/>
                  <a:gd name="T79" fmla="*/ 22279 h 101"/>
                  <a:gd name="T80" fmla="*/ 993 w 211"/>
                  <a:gd name="T81" fmla="*/ 21104 h 101"/>
                  <a:gd name="T82" fmla="*/ 594 w 211"/>
                  <a:gd name="T83" fmla="*/ 20766 h 101"/>
                  <a:gd name="T84" fmla="*/ 138 w 211"/>
                  <a:gd name="T85" fmla="*/ 17603 h 101"/>
                  <a:gd name="T86" fmla="*/ 0 w 211"/>
                  <a:gd name="T87" fmla="*/ 10224 h 101"/>
                  <a:gd name="T88" fmla="*/ 0 w 211"/>
                  <a:gd name="T89" fmla="*/ 2784 h 101"/>
                  <a:gd name="T90" fmla="*/ 218 w 211"/>
                  <a:gd name="T91" fmla="*/ 0 h 10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11" h="101">
                    <a:moveTo>
                      <a:pt x="6" y="0"/>
                    </a:moveTo>
                    <a:lnTo>
                      <a:pt x="10" y="3"/>
                    </a:lnTo>
                    <a:lnTo>
                      <a:pt x="22" y="7"/>
                    </a:lnTo>
                    <a:lnTo>
                      <a:pt x="40" y="17"/>
                    </a:lnTo>
                    <a:lnTo>
                      <a:pt x="62" y="26"/>
                    </a:lnTo>
                    <a:lnTo>
                      <a:pt x="81" y="36"/>
                    </a:lnTo>
                    <a:lnTo>
                      <a:pt x="101" y="45"/>
                    </a:lnTo>
                    <a:lnTo>
                      <a:pt x="115" y="50"/>
                    </a:lnTo>
                    <a:lnTo>
                      <a:pt x="122" y="53"/>
                    </a:lnTo>
                    <a:lnTo>
                      <a:pt x="130" y="54"/>
                    </a:lnTo>
                    <a:lnTo>
                      <a:pt x="136" y="53"/>
                    </a:lnTo>
                    <a:lnTo>
                      <a:pt x="143" y="53"/>
                    </a:lnTo>
                    <a:lnTo>
                      <a:pt x="148" y="56"/>
                    </a:lnTo>
                    <a:lnTo>
                      <a:pt x="152" y="59"/>
                    </a:lnTo>
                    <a:lnTo>
                      <a:pt x="161" y="63"/>
                    </a:lnTo>
                    <a:lnTo>
                      <a:pt x="172" y="69"/>
                    </a:lnTo>
                    <a:lnTo>
                      <a:pt x="184" y="76"/>
                    </a:lnTo>
                    <a:lnTo>
                      <a:pt x="196" y="83"/>
                    </a:lnTo>
                    <a:lnTo>
                      <a:pt x="205" y="89"/>
                    </a:lnTo>
                    <a:lnTo>
                      <a:pt x="211" y="95"/>
                    </a:lnTo>
                    <a:lnTo>
                      <a:pt x="211" y="98"/>
                    </a:lnTo>
                    <a:lnTo>
                      <a:pt x="207" y="101"/>
                    </a:lnTo>
                    <a:lnTo>
                      <a:pt x="199" y="101"/>
                    </a:lnTo>
                    <a:lnTo>
                      <a:pt x="193" y="100"/>
                    </a:lnTo>
                    <a:lnTo>
                      <a:pt x="190" y="98"/>
                    </a:lnTo>
                    <a:lnTo>
                      <a:pt x="167" y="89"/>
                    </a:lnTo>
                    <a:lnTo>
                      <a:pt x="169" y="91"/>
                    </a:lnTo>
                    <a:lnTo>
                      <a:pt x="170" y="94"/>
                    </a:lnTo>
                    <a:lnTo>
                      <a:pt x="170" y="97"/>
                    </a:lnTo>
                    <a:lnTo>
                      <a:pt x="164" y="98"/>
                    </a:lnTo>
                    <a:lnTo>
                      <a:pt x="152" y="95"/>
                    </a:lnTo>
                    <a:lnTo>
                      <a:pt x="139" y="88"/>
                    </a:lnTo>
                    <a:lnTo>
                      <a:pt x="127" y="82"/>
                    </a:lnTo>
                    <a:lnTo>
                      <a:pt x="122" y="79"/>
                    </a:lnTo>
                    <a:lnTo>
                      <a:pt x="119" y="77"/>
                    </a:lnTo>
                    <a:lnTo>
                      <a:pt x="108" y="74"/>
                    </a:lnTo>
                    <a:lnTo>
                      <a:pt x="93" y="71"/>
                    </a:lnTo>
                    <a:lnTo>
                      <a:pt x="77" y="65"/>
                    </a:lnTo>
                    <a:lnTo>
                      <a:pt x="59" y="60"/>
                    </a:lnTo>
                    <a:lnTo>
                      <a:pt x="40" y="57"/>
                    </a:lnTo>
                    <a:lnTo>
                      <a:pt x="25" y="54"/>
                    </a:lnTo>
                    <a:lnTo>
                      <a:pt x="15" y="53"/>
                    </a:lnTo>
                    <a:lnTo>
                      <a:pt x="4" y="45"/>
                    </a:lnTo>
                    <a:lnTo>
                      <a:pt x="0" y="26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BFB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4" name="Freeform 82">
                <a:extLst>
                  <a:ext uri="{FF2B5EF4-FFF2-40B4-BE49-F238E27FC236}">
                    <a16:creationId xmlns:a16="http://schemas.microsoft.com/office/drawing/2014/main" id="{BD8E04AD-EECC-EADB-707A-CA9CE34547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1" y="2505"/>
                <a:ext cx="165" cy="198"/>
              </a:xfrm>
              <a:custGeom>
                <a:avLst/>
                <a:gdLst>
                  <a:gd name="T0" fmla="*/ 3703 w 104"/>
                  <a:gd name="T1" fmla="*/ 0 h 94"/>
                  <a:gd name="T2" fmla="*/ 4181 w 104"/>
                  <a:gd name="T3" fmla="*/ 13980 h 94"/>
                  <a:gd name="T4" fmla="*/ 4050 w 104"/>
                  <a:gd name="T5" fmla="*/ 15103 h 94"/>
                  <a:gd name="T6" fmla="*/ 3827 w 104"/>
                  <a:gd name="T7" fmla="*/ 17131 h 94"/>
                  <a:gd name="T8" fmla="*/ 3446 w 104"/>
                  <a:gd name="T9" fmla="*/ 20609 h 94"/>
                  <a:gd name="T10" fmla="*/ 3065 w 104"/>
                  <a:gd name="T11" fmla="*/ 24803 h 94"/>
                  <a:gd name="T12" fmla="*/ 2583 w 104"/>
                  <a:gd name="T13" fmla="*/ 28289 h 94"/>
                  <a:gd name="T14" fmla="*/ 2201 w 104"/>
                  <a:gd name="T15" fmla="*/ 31813 h 94"/>
                  <a:gd name="T16" fmla="*/ 1986 w 104"/>
                  <a:gd name="T17" fmla="*/ 34412 h 94"/>
                  <a:gd name="T18" fmla="*/ 1802 w 104"/>
                  <a:gd name="T19" fmla="*/ 35747 h 94"/>
                  <a:gd name="T20" fmla="*/ 1694 w 104"/>
                  <a:gd name="T21" fmla="*/ 36400 h 94"/>
                  <a:gd name="T22" fmla="*/ 1437 w 104"/>
                  <a:gd name="T23" fmla="*/ 36400 h 94"/>
                  <a:gd name="T24" fmla="*/ 1218 w 104"/>
                  <a:gd name="T25" fmla="*/ 36400 h 94"/>
                  <a:gd name="T26" fmla="*/ 836 w 104"/>
                  <a:gd name="T27" fmla="*/ 36400 h 94"/>
                  <a:gd name="T28" fmla="*/ 563 w 104"/>
                  <a:gd name="T29" fmla="*/ 36400 h 94"/>
                  <a:gd name="T30" fmla="*/ 252 w 104"/>
                  <a:gd name="T31" fmla="*/ 35747 h 94"/>
                  <a:gd name="T32" fmla="*/ 83 w 104"/>
                  <a:gd name="T33" fmla="*/ 35747 h 94"/>
                  <a:gd name="T34" fmla="*/ 0 w 104"/>
                  <a:gd name="T35" fmla="*/ 35747 h 94"/>
                  <a:gd name="T36" fmla="*/ 3703 w 104"/>
                  <a:gd name="T37" fmla="*/ 0 h 9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4" h="94">
                    <a:moveTo>
                      <a:pt x="92" y="0"/>
                    </a:moveTo>
                    <a:lnTo>
                      <a:pt x="104" y="36"/>
                    </a:lnTo>
                    <a:lnTo>
                      <a:pt x="101" y="39"/>
                    </a:lnTo>
                    <a:lnTo>
                      <a:pt x="95" y="44"/>
                    </a:lnTo>
                    <a:lnTo>
                      <a:pt x="86" y="53"/>
                    </a:lnTo>
                    <a:lnTo>
                      <a:pt x="76" y="64"/>
                    </a:lnTo>
                    <a:lnTo>
                      <a:pt x="64" y="73"/>
                    </a:lnTo>
                    <a:lnTo>
                      <a:pt x="55" y="82"/>
                    </a:lnTo>
                    <a:lnTo>
                      <a:pt x="49" y="89"/>
                    </a:lnTo>
                    <a:lnTo>
                      <a:pt x="45" y="92"/>
                    </a:lnTo>
                    <a:lnTo>
                      <a:pt x="42" y="94"/>
                    </a:lnTo>
                    <a:lnTo>
                      <a:pt x="36" y="94"/>
                    </a:lnTo>
                    <a:lnTo>
                      <a:pt x="30" y="94"/>
                    </a:lnTo>
                    <a:lnTo>
                      <a:pt x="21" y="94"/>
                    </a:lnTo>
                    <a:lnTo>
                      <a:pt x="14" y="94"/>
                    </a:lnTo>
                    <a:lnTo>
                      <a:pt x="6" y="92"/>
                    </a:lnTo>
                    <a:lnTo>
                      <a:pt x="2" y="92"/>
                    </a:lnTo>
                    <a:lnTo>
                      <a:pt x="0" y="9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A80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5" name="Freeform 83">
                <a:extLst>
                  <a:ext uri="{FF2B5EF4-FFF2-40B4-BE49-F238E27FC236}">
                    <a16:creationId xmlns:a16="http://schemas.microsoft.com/office/drawing/2014/main" id="{18313E19-9DF7-6E74-3941-CDEE81BDC6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1" y="2505"/>
                <a:ext cx="165" cy="198"/>
              </a:xfrm>
              <a:custGeom>
                <a:avLst/>
                <a:gdLst>
                  <a:gd name="T0" fmla="*/ 3703 w 104"/>
                  <a:gd name="T1" fmla="*/ 0 h 94"/>
                  <a:gd name="T2" fmla="*/ 4181 w 104"/>
                  <a:gd name="T3" fmla="*/ 13980 h 94"/>
                  <a:gd name="T4" fmla="*/ 4181 w 104"/>
                  <a:gd name="T5" fmla="*/ 13980 h 94"/>
                  <a:gd name="T6" fmla="*/ 4050 w 104"/>
                  <a:gd name="T7" fmla="*/ 15103 h 94"/>
                  <a:gd name="T8" fmla="*/ 3827 w 104"/>
                  <a:gd name="T9" fmla="*/ 17131 h 94"/>
                  <a:gd name="T10" fmla="*/ 3446 w 104"/>
                  <a:gd name="T11" fmla="*/ 20609 h 94"/>
                  <a:gd name="T12" fmla="*/ 3065 w 104"/>
                  <a:gd name="T13" fmla="*/ 24803 h 94"/>
                  <a:gd name="T14" fmla="*/ 2583 w 104"/>
                  <a:gd name="T15" fmla="*/ 28289 h 94"/>
                  <a:gd name="T16" fmla="*/ 2201 w 104"/>
                  <a:gd name="T17" fmla="*/ 31813 h 94"/>
                  <a:gd name="T18" fmla="*/ 1986 w 104"/>
                  <a:gd name="T19" fmla="*/ 34412 h 94"/>
                  <a:gd name="T20" fmla="*/ 1802 w 104"/>
                  <a:gd name="T21" fmla="*/ 35747 h 94"/>
                  <a:gd name="T22" fmla="*/ 1802 w 104"/>
                  <a:gd name="T23" fmla="*/ 35747 h 94"/>
                  <a:gd name="T24" fmla="*/ 1694 w 104"/>
                  <a:gd name="T25" fmla="*/ 36400 h 94"/>
                  <a:gd name="T26" fmla="*/ 1437 w 104"/>
                  <a:gd name="T27" fmla="*/ 36400 h 94"/>
                  <a:gd name="T28" fmla="*/ 1218 w 104"/>
                  <a:gd name="T29" fmla="*/ 36400 h 94"/>
                  <a:gd name="T30" fmla="*/ 836 w 104"/>
                  <a:gd name="T31" fmla="*/ 36400 h 94"/>
                  <a:gd name="T32" fmla="*/ 563 w 104"/>
                  <a:gd name="T33" fmla="*/ 36400 h 94"/>
                  <a:gd name="T34" fmla="*/ 252 w 104"/>
                  <a:gd name="T35" fmla="*/ 35747 h 94"/>
                  <a:gd name="T36" fmla="*/ 83 w 104"/>
                  <a:gd name="T37" fmla="*/ 35747 h 94"/>
                  <a:gd name="T38" fmla="*/ 0 w 104"/>
                  <a:gd name="T39" fmla="*/ 35747 h 94"/>
                  <a:gd name="T40" fmla="*/ 3703 w 104"/>
                  <a:gd name="T41" fmla="*/ 0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4" h="94">
                    <a:moveTo>
                      <a:pt x="92" y="0"/>
                    </a:moveTo>
                    <a:lnTo>
                      <a:pt x="104" y="36"/>
                    </a:lnTo>
                    <a:lnTo>
                      <a:pt x="101" y="39"/>
                    </a:lnTo>
                    <a:lnTo>
                      <a:pt x="95" y="44"/>
                    </a:lnTo>
                    <a:lnTo>
                      <a:pt x="86" y="53"/>
                    </a:lnTo>
                    <a:lnTo>
                      <a:pt x="76" y="64"/>
                    </a:lnTo>
                    <a:lnTo>
                      <a:pt x="64" y="73"/>
                    </a:lnTo>
                    <a:lnTo>
                      <a:pt x="55" y="82"/>
                    </a:lnTo>
                    <a:lnTo>
                      <a:pt x="49" y="89"/>
                    </a:lnTo>
                    <a:lnTo>
                      <a:pt x="45" y="92"/>
                    </a:lnTo>
                    <a:lnTo>
                      <a:pt x="42" y="94"/>
                    </a:lnTo>
                    <a:lnTo>
                      <a:pt x="36" y="94"/>
                    </a:lnTo>
                    <a:lnTo>
                      <a:pt x="30" y="94"/>
                    </a:lnTo>
                    <a:lnTo>
                      <a:pt x="21" y="94"/>
                    </a:lnTo>
                    <a:lnTo>
                      <a:pt x="14" y="94"/>
                    </a:lnTo>
                    <a:lnTo>
                      <a:pt x="6" y="92"/>
                    </a:lnTo>
                    <a:lnTo>
                      <a:pt x="2" y="92"/>
                    </a:lnTo>
                    <a:lnTo>
                      <a:pt x="0" y="92"/>
                    </a:lnTo>
                    <a:lnTo>
                      <a:pt x="9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6" name="Freeform 84">
                <a:extLst>
                  <a:ext uri="{FF2B5EF4-FFF2-40B4-BE49-F238E27FC236}">
                    <a16:creationId xmlns:a16="http://schemas.microsoft.com/office/drawing/2014/main" id="{A4F3D372-BB02-620B-3C93-9413011AE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0" y="2378"/>
                <a:ext cx="9" cy="15"/>
              </a:xfrm>
              <a:custGeom>
                <a:avLst/>
                <a:gdLst>
                  <a:gd name="T0" fmla="*/ 93 w 6"/>
                  <a:gd name="T1" fmla="*/ 0 h 7"/>
                  <a:gd name="T2" fmla="*/ 93 w 6"/>
                  <a:gd name="T3" fmla="*/ 0 h 7"/>
                  <a:gd name="T4" fmla="*/ 140 w 6"/>
                  <a:gd name="T5" fmla="*/ 0 h 7"/>
                  <a:gd name="T6" fmla="*/ 162 w 6"/>
                  <a:gd name="T7" fmla="*/ 405 h 7"/>
                  <a:gd name="T8" fmla="*/ 162 w 6"/>
                  <a:gd name="T9" fmla="*/ 1860 h 7"/>
                  <a:gd name="T10" fmla="*/ 162 w 6"/>
                  <a:gd name="T11" fmla="*/ 1860 h 7"/>
                  <a:gd name="T12" fmla="*/ 140 w 6"/>
                  <a:gd name="T13" fmla="*/ 2713 h 7"/>
                  <a:gd name="T14" fmla="*/ 93 w 6"/>
                  <a:gd name="T15" fmla="*/ 3118 h 7"/>
                  <a:gd name="T16" fmla="*/ 93 w 6"/>
                  <a:gd name="T17" fmla="*/ 3118 h 7"/>
                  <a:gd name="T18" fmla="*/ 93 w 6"/>
                  <a:gd name="T19" fmla="*/ 3118 h 7"/>
                  <a:gd name="T20" fmla="*/ 62 w 6"/>
                  <a:gd name="T21" fmla="*/ 2713 h 7"/>
                  <a:gd name="T22" fmla="*/ 0 w 6"/>
                  <a:gd name="T23" fmla="*/ 1860 h 7"/>
                  <a:gd name="T24" fmla="*/ 0 w 6"/>
                  <a:gd name="T25" fmla="*/ 1860 h 7"/>
                  <a:gd name="T26" fmla="*/ 0 w 6"/>
                  <a:gd name="T27" fmla="*/ 405 h 7"/>
                  <a:gd name="T28" fmla="*/ 62 w 6"/>
                  <a:gd name="T29" fmla="*/ 0 h 7"/>
                  <a:gd name="T30" fmla="*/ 93 w 6"/>
                  <a:gd name="T31" fmla="*/ 0 h 7"/>
                  <a:gd name="T32" fmla="*/ 93 w 6"/>
                  <a:gd name="T33" fmla="*/ 0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" h="7">
                    <a:moveTo>
                      <a:pt x="3" y="0"/>
                    </a:moveTo>
                    <a:lnTo>
                      <a:pt x="3" y="0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6" y="4"/>
                    </a:lnTo>
                    <a:lnTo>
                      <a:pt x="5" y="6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7" name="Freeform 85">
                <a:extLst>
                  <a:ext uri="{FF2B5EF4-FFF2-40B4-BE49-F238E27FC236}">
                    <a16:creationId xmlns:a16="http://schemas.microsoft.com/office/drawing/2014/main" id="{D713F39B-72D5-97E2-16F2-8D005EE7D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0" y="2378"/>
                <a:ext cx="9" cy="15"/>
              </a:xfrm>
              <a:custGeom>
                <a:avLst/>
                <a:gdLst>
                  <a:gd name="T0" fmla="*/ 93 w 6"/>
                  <a:gd name="T1" fmla="*/ 0 h 7"/>
                  <a:gd name="T2" fmla="*/ 93 w 6"/>
                  <a:gd name="T3" fmla="*/ 0 h 7"/>
                  <a:gd name="T4" fmla="*/ 93 w 6"/>
                  <a:gd name="T5" fmla="*/ 0 h 7"/>
                  <a:gd name="T6" fmla="*/ 140 w 6"/>
                  <a:gd name="T7" fmla="*/ 0 h 7"/>
                  <a:gd name="T8" fmla="*/ 162 w 6"/>
                  <a:gd name="T9" fmla="*/ 405 h 7"/>
                  <a:gd name="T10" fmla="*/ 162 w 6"/>
                  <a:gd name="T11" fmla="*/ 1860 h 7"/>
                  <a:gd name="T12" fmla="*/ 162 w 6"/>
                  <a:gd name="T13" fmla="*/ 1860 h 7"/>
                  <a:gd name="T14" fmla="*/ 162 w 6"/>
                  <a:gd name="T15" fmla="*/ 1860 h 7"/>
                  <a:gd name="T16" fmla="*/ 140 w 6"/>
                  <a:gd name="T17" fmla="*/ 2713 h 7"/>
                  <a:gd name="T18" fmla="*/ 93 w 6"/>
                  <a:gd name="T19" fmla="*/ 3118 h 7"/>
                  <a:gd name="T20" fmla="*/ 93 w 6"/>
                  <a:gd name="T21" fmla="*/ 3118 h 7"/>
                  <a:gd name="T22" fmla="*/ 93 w 6"/>
                  <a:gd name="T23" fmla="*/ 3118 h 7"/>
                  <a:gd name="T24" fmla="*/ 93 w 6"/>
                  <a:gd name="T25" fmla="*/ 3118 h 7"/>
                  <a:gd name="T26" fmla="*/ 62 w 6"/>
                  <a:gd name="T27" fmla="*/ 2713 h 7"/>
                  <a:gd name="T28" fmla="*/ 0 w 6"/>
                  <a:gd name="T29" fmla="*/ 1860 h 7"/>
                  <a:gd name="T30" fmla="*/ 0 w 6"/>
                  <a:gd name="T31" fmla="*/ 1860 h 7"/>
                  <a:gd name="T32" fmla="*/ 0 w 6"/>
                  <a:gd name="T33" fmla="*/ 1860 h 7"/>
                  <a:gd name="T34" fmla="*/ 0 w 6"/>
                  <a:gd name="T35" fmla="*/ 405 h 7"/>
                  <a:gd name="T36" fmla="*/ 62 w 6"/>
                  <a:gd name="T37" fmla="*/ 0 h 7"/>
                  <a:gd name="T38" fmla="*/ 93 w 6"/>
                  <a:gd name="T39" fmla="*/ 0 h 7"/>
                  <a:gd name="T40" fmla="*/ 93 w 6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" h="7">
                    <a:moveTo>
                      <a:pt x="3" y="0"/>
                    </a:moveTo>
                    <a:lnTo>
                      <a:pt x="3" y="0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6" y="4"/>
                    </a:lnTo>
                    <a:lnTo>
                      <a:pt x="5" y="6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8" name="Freeform 86">
                <a:extLst>
                  <a:ext uri="{FF2B5EF4-FFF2-40B4-BE49-F238E27FC236}">
                    <a16:creationId xmlns:a16="http://schemas.microsoft.com/office/drawing/2014/main" id="{488F1B3C-9ACC-B341-7582-F775AC5B6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6" y="2374"/>
                <a:ext cx="13" cy="19"/>
              </a:xfrm>
              <a:custGeom>
                <a:avLst/>
                <a:gdLst>
                  <a:gd name="T0" fmla="*/ 236 w 8"/>
                  <a:gd name="T1" fmla="*/ 0 h 9"/>
                  <a:gd name="T2" fmla="*/ 293 w 8"/>
                  <a:gd name="T3" fmla="*/ 0 h 9"/>
                  <a:gd name="T4" fmla="*/ 384 w 8"/>
                  <a:gd name="T5" fmla="*/ 714 h 9"/>
                  <a:gd name="T6" fmla="*/ 384 w 8"/>
                  <a:gd name="T7" fmla="*/ 714 h 9"/>
                  <a:gd name="T8" fmla="*/ 384 w 8"/>
                  <a:gd name="T9" fmla="*/ 1127 h 9"/>
                  <a:gd name="T10" fmla="*/ 384 w 8"/>
                  <a:gd name="T11" fmla="*/ 2041 h 9"/>
                  <a:gd name="T12" fmla="*/ 384 w 8"/>
                  <a:gd name="T13" fmla="*/ 3181 h 9"/>
                  <a:gd name="T14" fmla="*/ 293 w 8"/>
                  <a:gd name="T15" fmla="*/ 3521 h 9"/>
                  <a:gd name="T16" fmla="*/ 236 w 8"/>
                  <a:gd name="T17" fmla="*/ 3521 h 9"/>
                  <a:gd name="T18" fmla="*/ 145 w 8"/>
                  <a:gd name="T19" fmla="*/ 3521 h 9"/>
                  <a:gd name="T20" fmla="*/ 89 w 8"/>
                  <a:gd name="T21" fmla="*/ 3181 h 9"/>
                  <a:gd name="T22" fmla="*/ 0 w 8"/>
                  <a:gd name="T23" fmla="*/ 2041 h 9"/>
                  <a:gd name="T24" fmla="*/ 0 w 8"/>
                  <a:gd name="T25" fmla="*/ 1127 h 9"/>
                  <a:gd name="T26" fmla="*/ 0 w 8"/>
                  <a:gd name="T27" fmla="*/ 714 h 9"/>
                  <a:gd name="T28" fmla="*/ 89 w 8"/>
                  <a:gd name="T29" fmla="*/ 714 h 9"/>
                  <a:gd name="T30" fmla="*/ 145 w 8"/>
                  <a:gd name="T31" fmla="*/ 0 h 9"/>
                  <a:gd name="T32" fmla="*/ 236 w 8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6" y="0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9" name="Freeform 87">
                <a:extLst>
                  <a:ext uri="{FF2B5EF4-FFF2-40B4-BE49-F238E27FC236}">
                    <a16:creationId xmlns:a16="http://schemas.microsoft.com/office/drawing/2014/main" id="{D61B7898-1E9A-46E8-30BB-4AB223B4D6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6" y="2374"/>
                <a:ext cx="13" cy="19"/>
              </a:xfrm>
              <a:custGeom>
                <a:avLst/>
                <a:gdLst>
                  <a:gd name="T0" fmla="*/ 236 w 8"/>
                  <a:gd name="T1" fmla="*/ 0 h 9"/>
                  <a:gd name="T2" fmla="*/ 236 w 8"/>
                  <a:gd name="T3" fmla="*/ 0 h 9"/>
                  <a:gd name="T4" fmla="*/ 293 w 8"/>
                  <a:gd name="T5" fmla="*/ 0 h 9"/>
                  <a:gd name="T6" fmla="*/ 384 w 8"/>
                  <a:gd name="T7" fmla="*/ 714 h 9"/>
                  <a:gd name="T8" fmla="*/ 384 w 8"/>
                  <a:gd name="T9" fmla="*/ 714 h 9"/>
                  <a:gd name="T10" fmla="*/ 384 w 8"/>
                  <a:gd name="T11" fmla="*/ 1127 h 9"/>
                  <a:gd name="T12" fmla="*/ 384 w 8"/>
                  <a:gd name="T13" fmla="*/ 1127 h 9"/>
                  <a:gd name="T14" fmla="*/ 384 w 8"/>
                  <a:gd name="T15" fmla="*/ 2041 h 9"/>
                  <a:gd name="T16" fmla="*/ 384 w 8"/>
                  <a:gd name="T17" fmla="*/ 3181 h 9"/>
                  <a:gd name="T18" fmla="*/ 293 w 8"/>
                  <a:gd name="T19" fmla="*/ 3521 h 9"/>
                  <a:gd name="T20" fmla="*/ 236 w 8"/>
                  <a:gd name="T21" fmla="*/ 3521 h 9"/>
                  <a:gd name="T22" fmla="*/ 236 w 8"/>
                  <a:gd name="T23" fmla="*/ 3521 h 9"/>
                  <a:gd name="T24" fmla="*/ 145 w 8"/>
                  <a:gd name="T25" fmla="*/ 3521 h 9"/>
                  <a:gd name="T26" fmla="*/ 89 w 8"/>
                  <a:gd name="T27" fmla="*/ 3181 h 9"/>
                  <a:gd name="T28" fmla="*/ 0 w 8"/>
                  <a:gd name="T29" fmla="*/ 2041 h 9"/>
                  <a:gd name="T30" fmla="*/ 0 w 8"/>
                  <a:gd name="T31" fmla="*/ 1127 h 9"/>
                  <a:gd name="T32" fmla="*/ 0 w 8"/>
                  <a:gd name="T33" fmla="*/ 1127 h 9"/>
                  <a:gd name="T34" fmla="*/ 0 w 8"/>
                  <a:gd name="T35" fmla="*/ 714 h 9"/>
                  <a:gd name="T36" fmla="*/ 89 w 8"/>
                  <a:gd name="T37" fmla="*/ 714 h 9"/>
                  <a:gd name="T38" fmla="*/ 145 w 8"/>
                  <a:gd name="T39" fmla="*/ 0 h 9"/>
                  <a:gd name="T40" fmla="*/ 236 w 8"/>
                  <a:gd name="T41" fmla="*/ 0 h 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5" y="0"/>
                    </a:lnTo>
                    <a:lnTo>
                      <a:pt x="6" y="0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0" name="Freeform 88">
                <a:extLst>
                  <a:ext uri="{FF2B5EF4-FFF2-40B4-BE49-F238E27FC236}">
                    <a16:creationId xmlns:a16="http://schemas.microsoft.com/office/drawing/2014/main" id="{8954757B-38CF-2399-27A6-29D4F95CD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6" y="2465"/>
                <a:ext cx="25" cy="63"/>
              </a:xfrm>
              <a:custGeom>
                <a:avLst/>
                <a:gdLst>
                  <a:gd name="T0" fmla="*/ 564 w 16"/>
                  <a:gd name="T1" fmla="*/ 0 h 30"/>
                  <a:gd name="T2" fmla="*/ 447 w 16"/>
                  <a:gd name="T3" fmla="*/ 1111 h 30"/>
                  <a:gd name="T4" fmla="*/ 252 w 16"/>
                  <a:gd name="T5" fmla="*/ 3753 h 30"/>
                  <a:gd name="T6" fmla="*/ 48 w 16"/>
                  <a:gd name="T7" fmla="*/ 7197 h 30"/>
                  <a:gd name="T8" fmla="*/ 0 w 16"/>
                  <a:gd name="T9" fmla="*/ 9513 h 30"/>
                  <a:gd name="T10" fmla="*/ 130 w 16"/>
                  <a:gd name="T11" fmla="*/ 11317 h 30"/>
                  <a:gd name="T12" fmla="*/ 317 w 16"/>
                  <a:gd name="T13" fmla="*/ 11317 h 30"/>
                  <a:gd name="T14" fmla="*/ 361 w 16"/>
                  <a:gd name="T15" fmla="*/ 11317 h 30"/>
                  <a:gd name="T16" fmla="*/ 434 w 16"/>
                  <a:gd name="T17" fmla="*/ 11317 h 30"/>
                  <a:gd name="T18" fmla="*/ 564 w 16"/>
                  <a:gd name="T19" fmla="*/ 0 h 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" h="30">
                    <a:moveTo>
                      <a:pt x="16" y="0"/>
                    </a:moveTo>
                    <a:lnTo>
                      <a:pt x="13" y="3"/>
                    </a:lnTo>
                    <a:lnTo>
                      <a:pt x="7" y="10"/>
                    </a:lnTo>
                    <a:lnTo>
                      <a:pt x="1" y="19"/>
                    </a:lnTo>
                    <a:lnTo>
                      <a:pt x="0" y="25"/>
                    </a:lnTo>
                    <a:lnTo>
                      <a:pt x="4" y="30"/>
                    </a:lnTo>
                    <a:lnTo>
                      <a:pt x="9" y="30"/>
                    </a:lnTo>
                    <a:lnTo>
                      <a:pt x="10" y="30"/>
                    </a:lnTo>
                    <a:lnTo>
                      <a:pt x="12" y="3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1" name="Freeform 89">
                <a:extLst>
                  <a:ext uri="{FF2B5EF4-FFF2-40B4-BE49-F238E27FC236}">
                    <a16:creationId xmlns:a16="http://schemas.microsoft.com/office/drawing/2014/main" id="{DFD9195F-FC95-D872-13E4-BCFCA5850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1" y="2381"/>
                <a:ext cx="90" cy="147"/>
              </a:xfrm>
              <a:custGeom>
                <a:avLst/>
                <a:gdLst>
                  <a:gd name="T0" fmla="*/ 2201 w 57"/>
                  <a:gd name="T1" fmla="*/ 0 h 70"/>
                  <a:gd name="T2" fmla="*/ 2149 w 57"/>
                  <a:gd name="T3" fmla="*/ 0 h 70"/>
                  <a:gd name="T4" fmla="*/ 1985 w 57"/>
                  <a:gd name="T5" fmla="*/ 706 h 70"/>
                  <a:gd name="T6" fmla="*/ 1688 w 57"/>
                  <a:gd name="T7" fmla="*/ 1111 h 70"/>
                  <a:gd name="T8" fmla="*/ 1394 w 57"/>
                  <a:gd name="T9" fmla="*/ 2333 h 70"/>
                  <a:gd name="T10" fmla="*/ 1052 w 57"/>
                  <a:gd name="T11" fmla="*/ 4530 h 70"/>
                  <a:gd name="T12" fmla="*/ 677 w 57"/>
                  <a:gd name="T13" fmla="*/ 6863 h 70"/>
                  <a:gd name="T14" fmla="*/ 387 w 57"/>
                  <a:gd name="T15" fmla="*/ 9958 h 70"/>
                  <a:gd name="T16" fmla="*/ 137 w 57"/>
                  <a:gd name="T17" fmla="*/ 13732 h 70"/>
                  <a:gd name="T18" fmla="*/ 0 w 57"/>
                  <a:gd name="T19" fmla="*/ 20912 h 70"/>
                  <a:gd name="T20" fmla="*/ 129 w 57"/>
                  <a:gd name="T21" fmla="*/ 24095 h 70"/>
                  <a:gd name="T22" fmla="*/ 267 w 57"/>
                  <a:gd name="T23" fmla="*/ 25727 h 70"/>
                  <a:gd name="T24" fmla="*/ 387 w 57"/>
                  <a:gd name="T25" fmla="*/ 26504 h 70"/>
                  <a:gd name="T26" fmla="*/ 1052 w 57"/>
                  <a:gd name="T27" fmla="*/ 26504 h 70"/>
                  <a:gd name="T28" fmla="*/ 965 w 57"/>
                  <a:gd name="T29" fmla="*/ 23087 h 70"/>
                  <a:gd name="T30" fmla="*/ 965 w 57"/>
                  <a:gd name="T31" fmla="*/ 15523 h 70"/>
                  <a:gd name="T32" fmla="*/ 1341 w 57"/>
                  <a:gd name="T33" fmla="*/ 6863 h 70"/>
                  <a:gd name="T34" fmla="*/ 2201 w 57"/>
                  <a:gd name="T35" fmla="*/ 0 h 7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7" h="70">
                    <a:moveTo>
                      <a:pt x="57" y="0"/>
                    </a:moveTo>
                    <a:lnTo>
                      <a:pt x="56" y="0"/>
                    </a:lnTo>
                    <a:lnTo>
                      <a:pt x="51" y="2"/>
                    </a:lnTo>
                    <a:lnTo>
                      <a:pt x="44" y="3"/>
                    </a:lnTo>
                    <a:lnTo>
                      <a:pt x="36" y="6"/>
                    </a:lnTo>
                    <a:lnTo>
                      <a:pt x="27" y="12"/>
                    </a:lnTo>
                    <a:lnTo>
                      <a:pt x="18" y="18"/>
                    </a:lnTo>
                    <a:lnTo>
                      <a:pt x="10" y="26"/>
                    </a:lnTo>
                    <a:lnTo>
                      <a:pt x="4" y="36"/>
                    </a:lnTo>
                    <a:lnTo>
                      <a:pt x="0" y="55"/>
                    </a:lnTo>
                    <a:lnTo>
                      <a:pt x="3" y="64"/>
                    </a:lnTo>
                    <a:lnTo>
                      <a:pt x="7" y="68"/>
                    </a:lnTo>
                    <a:lnTo>
                      <a:pt x="10" y="70"/>
                    </a:lnTo>
                    <a:lnTo>
                      <a:pt x="27" y="70"/>
                    </a:lnTo>
                    <a:lnTo>
                      <a:pt x="25" y="61"/>
                    </a:lnTo>
                    <a:lnTo>
                      <a:pt x="25" y="41"/>
                    </a:lnTo>
                    <a:lnTo>
                      <a:pt x="35" y="18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2" name="Freeform 90">
                <a:extLst>
                  <a:ext uri="{FF2B5EF4-FFF2-40B4-BE49-F238E27FC236}">
                    <a16:creationId xmlns:a16="http://schemas.microsoft.com/office/drawing/2014/main" id="{CB61B3E7-7E9D-E9D1-B67E-23F3152FC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" y="2366"/>
                <a:ext cx="178" cy="90"/>
              </a:xfrm>
              <a:custGeom>
                <a:avLst/>
                <a:gdLst>
                  <a:gd name="T0" fmla="*/ 0 w 112"/>
                  <a:gd name="T1" fmla="*/ 0 h 43"/>
                  <a:gd name="T2" fmla="*/ 356 w 112"/>
                  <a:gd name="T3" fmla="*/ 7062 h 43"/>
                  <a:gd name="T4" fmla="*/ 4560 w 112"/>
                  <a:gd name="T5" fmla="*/ 15796 h 43"/>
                  <a:gd name="T6" fmla="*/ 0 w 112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2" h="43">
                    <a:moveTo>
                      <a:pt x="0" y="0"/>
                    </a:moveTo>
                    <a:lnTo>
                      <a:pt x="9" y="19"/>
                    </a:lnTo>
                    <a:lnTo>
                      <a:pt x="112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3" name="Freeform 91">
                <a:extLst>
                  <a:ext uri="{FF2B5EF4-FFF2-40B4-BE49-F238E27FC236}">
                    <a16:creationId xmlns:a16="http://schemas.microsoft.com/office/drawing/2014/main" id="{626F67A2-3085-F4E2-943E-1F4631960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" y="2366"/>
                <a:ext cx="178" cy="90"/>
              </a:xfrm>
              <a:custGeom>
                <a:avLst/>
                <a:gdLst>
                  <a:gd name="T0" fmla="*/ 0 w 112"/>
                  <a:gd name="T1" fmla="*/ 0 h 43"/>
                  <a:gd name="T2" fmla="*/ 356 w 112"/>
                  <a:gd name="T3" fmla="*/ 7062 h 43"/>
                  <a:gd name="T4" fmla="*/ 4560 w 112"/>
                  <a:gd name="T5" fmla="*/ 15796 h 43"/>
                  <a:gd name="T6" fmla="*/ 0 w 112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2" h="43">
                    <a:moveTo>
                      <a:pt x="0" y="0"/>
                    </a:moveTo>
                    <a:lnTo>
                      <a:pt x="9" y="19"/>
                    </a:lnTo>
                    <a:lnTo>
                      <a:pt x="112" y="43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DDD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4" name="Freeform 92">
                <a:extLst>
                  <a:ext uri="{FF2B5EF4-FFF2-40B4-BE49-F238E27FC236}">
                    <a16:creationId xmlns:a16="http://schemas.microsoft.com/office/drawing/2014/main" id="{7385E174-CE60-46B7-7A23-CF958DB301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324"/>
                <a:ext cx="159" cy="57"/>
              </a:xfrm>
              <a:custGeom>
                <a:avLst/>
                <a:gdLst>
                  <a:gd name="T0" fmla="*/ 0 w 100"/>
                  <a:gd name="T1" fmla="*/ 0 h 27"/>
                  <a:gd name="T2" fmla="*/ 4083 w 100"/>
                  <a:gd name="T3" fmla="*/ 10602 h 27"/>
                  <a:gd name="T4" fmla="*/ 4083 w 100"/>
                  <a:gd name="T5" fmla="*/ 2379 h 27"/>
                  <a:gd name="T6" fmla="*/ 3924 w 100"/>
                  <a:gd name="T7" fmla="*/ 2379 h 27"/>
                  <a:gd name="T8" fmla="*/ 3476 w 100"/>
                  <a:gd name="T9" fmla="*/ 2041 h 27"/>
                  <a:gd name="T10" fmla="*/ 2773 w 100"/>
                  <a:gd name="T11" fmla="*/ 2041 h 27"/>
                  <a:gd name="T12" fmla="*/ 2050 w 100"/>
                  <a:gd name="T13" fmla="*/ 1127 h 27"/>
                  <a:gd name="T14" fmla="*/ 1310 w 100"/>
                  <a:gd name="T15" fmla="*/ 338 h 27"/>
                  <a:gd name="T16" fmla="*/ 607 w 100"/>
                  <a:gd name="T17" fmla="*/ 338 h 27"/>
                  <a:gd name="T18" fmla="*/ 210 w 100"/>
                  <a:gd name="T19" fmla="*/ 0 h 27"/>
                  <a:gd name="T20" fmla="*/ 0 w 100"/>
                  <a:gd name="T21" fmla="*/ 0 h 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" h="27">
                    <a:moveTo>
                      <a:pt x="0" y="0"/>
                    </a:moveTo>
                    <a:lnTo>
                      <a:pt x="100" y="27"/>
                    </a:lnTo>
                    <a:lnTo>
                      <a:pt x="100" y="6"/>
                    </a:lnTo>
                    <a:lnTo>
                      <a:pt x="96" y="6"/>
                    </a:lnTo>
                    <a:lnTo>
                      <a:pt x="85" y="5"/>
                    </a:lnTo>
                    <a:lnTo>
                      <a:pt x="68" y="5"/>
                    </a:lnTo>
                    <a:lnTo>
                      <a:pt x="50" y="3"/>
                    </a:lnTo>
                    <a:lnTo>
                      <a:pt x="32" y="1"/>
                    </a:lnTo>
                    <a:lnTo>
                      <a:pt x="15" y="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5" name="Freeform 93">
                <a:extLst>
                  <a:ext uri="{FF2B5EF4-FFF2-40B4-BE49-F238E27FC236}">
                    <a16:creationId xmlns:a16="http://schemas.microsoft.com/office/drawing/2014/main" id="{07D52DAB-2BBD-5A5E-9E41-9288E975C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324"/>
                <a:ext cx="159" cy="57"/>
              </a:xfrm>
              <a:custGeom>
                <a:avLst/>
                <a:gdLst>
                  <a:gd name="T0" fmla="*/ 0 w 100"/>
                  <a:gd name="T1" fmla="*/ 0 h 27"/>
                  <a:gd name="T2" fmla="*/ 4083 w 100"/>
                  <a:gd name="T3" fmla="*/ 10602 h 27"/>
                  <a:gd name="T4" fmla="*/ 4083 w 100"/>
                  <a:gd name="T5" fmla="*/ 2379 h 27"/>
                  <a:gd name="T6" fmla="*/ 4083 w 100"/>
                  <a:gd name="T7" fmla="*/ 2379 h 27"/>
                  <a:gd name="T8" fmla="*/ 3924 w 100"/>
                  <a:gd name="T9" fmla="*/ 2379 h 27"/>
                  <a:gd name="T10" fmla="*/ 3476 w 100"/>
                  <a:gd name="T11" fmla="*/ 2041 h 27"/>
                  <a:gd name="T12" fmla="*/ 2773 w 100"/>
                  <a:gd name="T13" fmla="*/ 2041 h 27"/>
                  <a:gd name="T14" fmla="*/ 2050 w 100"/>
                  <a:gd name="T15" fmla="*/ 1127 h 27"/>
                  <a:gd name="T16" fmla="*/ 1310 w 100"/>
                  <a:gd name="T17" fmla="*/ 338 h 27"/>
                  <a:gd name="T18" fmla="*/ 607 w 100"/>
                  <a:gd name="T19" fmla="*/ 338 h 27"/>
                  <a:gd name="T20" fmla="*/ 210 w 100"/>
                  <a:gd name="T21" fmla="*/ 0 h 27"/>
                  <a:gd name="T22" fmla="*/ 0 w 100"/>
                  <a:gd name="T23" fmla="*/ 0 h 2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0" h="27">
                    <a:moveTo>
                      <a:pt x="0" y="0"/>
                    </a:moveTo>
                    <a:lnTo>
                      <a:pt x="100" y="27"/>
                    </a:lnTo>
                    <a:lnTo>
                      <a:pt x="100" y="6"/>
                    </a:lnTo>
                    <a:lnTo>
                      <a:pt x="96" y="6"/>
                    </a:lnTo>
                    <a:lnTo>
                      <a:pt x="85" y="5"/>
                    </a:lnTo>
                    <a:lnTo>
                      <a:pt x="68" y="5"/>
                    </a:lnTo>
                    <a:lnTo>
                      <a:pt x="50" y="3"/>
                    </a:lnTo>
                    <a:lnTo>
                      <a:pt x="32" y="1"/>
                    </a:lnTo>
                    <a:lnTo>
                      <a:pt x="15" y="1"/>
                    </a:lnTo>
                    <a:lnTo>
                      <a:pt x="5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DDD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6" name="Freeform 94">
                <a:extLst>
                  <a:ext uri="{FF2B5EF4-FFF2-40B4-BE49-F238E27FC236}">
                    <a16:creationId xmlns:a16="http://schemas.microsoft.com/office/drawing/2014/main" id="{61B4F53D-74A9-77B8-8B11-BB2B1EA02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" y="2119"/>
                <a:ext cx="76" cy="122"/>
              </a:xfrm>
              <a:custGeom>
                <a:avLst/>
                <a:gdLst>
                  <a:gd name="T0" fmla="*/ 1758 w 48"/>
                  <a:gd name="T1" fmla="*/ 0 h 58"/>
                  <a:gd name="T2" fmla="*/ 1672 w 48"/>
                  <a:gd name="T3" fmla="*/ 0 h 58"/>
                  <a:gd name="T4" fmla="*/ 1349 w 48"/>
                  <a:gd name="T5" fmla="*/ 1115 h 58"/>
                  <a:gd name="T6" fmla="*/ 1108 w 48"/>
                  <a:gd name="T7" fmla="*/ 4150 h 58"/>
                  <a:gd name="T8" fmla="*/ 1108 w 48"/>
                  <a:gd name="T9" fmla="*/ 10376 h 58"/>
                  <a:gd name="T10" fmla="*/ 1294 w 48"/>
                  <a:gd name="T11" fmla="*/ 17654 h 58"/>
                  <a:gd name="T12" fmla="*/ 1539 w 48"/>
                  <a:gd name="T13" fmla="*/ 20185 h 58"/>
                  <a:gd name="T14" fmla="*/ 1758 w 48"/>
                  <a:gd name="T15" fmla="*/ 22282 h 58"/>
                  <a:gd name="T16" fmla="*/ 1892 w 48"/>
                  <a:gd name="T17" fmla="*/ 22282 h 58"/>
                  <a:gd name="T18" fmla="*/ 1830 w 48"/>
                  <a:gd name="T19" fmla="*/ 22282 h 58"/>
                  <a:gd name="T20" fmla="*/ 1572 w 48"/>
                  <a:gd name="T21" fmla="*/ 21127 h 58"/>
                  <a:gd name="T22" fmla="*/ 1294 w 48"/>
                  <a:gd name="T23" fmla="*/ 20185 h 58"/>
                  <a:gd name="T24" fmla="*/ 945 w 48"/>
                  <a:gd name="T25" fmla="*/ 18773 h 58"/>
                  <a:gd name="T26" fmla="*/ 597 w 48"/>
                  <a:gd name="T27" fmla="*/ 16977 h 58"/>
                  <a:gd name="T28" fmla="*/ 271 w 48"/>
                  <a:gd name="T29" fmla="*/ 15309 h 58"/>
                  <a:gd name="T30" fmla="*/ 52 w 48"/>
                  <a:gd name="T31" fmla="*/ 12566 h 58"/>
                  <a:gd name="T32" fmla="*/ 0 w 48"/>
                  <a:gd name="T33" fmla="*/ 10376 h 58"/>
                  <a:gd name="T34" fmla="*/ 0 w 48"/>
                  <a:gd name="T35" fmla="*/ 7614 h 58"/>
                  <a:gd name="T36" fmla="*/ 52 w 48"/>
                  <a:gd name="T37" fmla="*/ 5269 h 58"/>
                  <a:gd name="T38" fmla="*/ 130 w 48"/>
                  <a:gd name="T39" fmla="*/ 3460 h 58"/>
                  <a:gd name="T40" fmla="*/ 271 w 48"/>
                  <a:gd name="T41" fmla="*/ 1973 h 58"/>
                  <a:gd name="T42" fmla="*/ 477 w 48"/>
                  <a:gd name="T43" fmla="*/ 709 h 58"/>
                  <a:gd name="T44" fmla="*/ 817 w 48"/>
                  <a:gd name="T45" fmla="*/ 0 h 58"/>
                  <a:gd name="T46" fmla="*/ 1230 w 48"/>
                  <a:gd name="T47" fmla="*/ 0 h 58"/>
                  <a:gd name="T48" fmla="*/ 1758 w 48"/>
                  <a:gd name="T49" fmla="*/ 0 h 5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8" h="58">
                    <a:moveTo>
                      <a:pt x="45" y="0"/>
                    </a:moveTo>
                    <a:lnTo>
                      <a:pt x="42" y="0"/>
                    </a:lnTo>
                    <a:lnTo>
                      <a:pt x="34" y="3"/>
                    </a:lnTo>
                    <a:lnTo>
                      <a:pt x="28" y="11"/>
                    </a:lnTo>
                    <a:lnTo>
                      <a:pt x="28" y="27"/>
                    </a:lnTo>
                    <a:lnTo>
                      <a:pt x="33" y="46"/>
                    </a:lnTo>
                    <a:lnTo>
                      <a:pt x="39" y="53"/>
                    </a:lnTo>
                    <a:lnTo>
                      <a:pt x="45" y="58"/>
                    </a:lnTo>
                    <a:lnTo>
                      <a:pt x="48" y="58"/>
                    </a:lnTo>
                    <a:lnTo>
                      <a:pt x="46" y="58"/>
                    </a:lnTo>
                    <a:lnTo>
                      <a:pt x="40" y="55"/>
                    </a:lnTo>
                    <a:lnTo>
                      <a:pt x="33" y="53"/>
                    </a:lnTo>
                    <a:lnTo>
                      <a:pt x="24" y="49"/>
                    </a:lnTo>
                    <a:lnTo>
                      <a:pt x="15" y="44"/>
                    </a:lnTo>
                    <a:lnTo>
                      <a:pt x="7" y="40"/>
                    </a:lnTo>
                    <a:lnTo>
                      <a:pt x="1" y="33"/>
                    </a:lnTo>
                    <a:lnTo>
                      <a:pt x="0" y="27"/>
                    </a:lnTo>
                    <a:lnTo>
                      <a:pt x="0" y="20"/>
                    </a:lnTo>
                    <a:lnTo>
                      <a:pt x="1" y="14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2" y="2"/>
                    </a:lnTo>
                    <a:lnTo>
                      <a:pt x="21" y="0"/>
                    </a:lnTo>
                    <a:lnTo>
                      <a:pt x="31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7" name="Freeform 95">
                <a:extLst>
                  <a:ext uri="{FF2B5EF4-FFF2-40B4-BE49-F238E27FC236}">
                    <a16:creationId xmlns:a16="http://schemas.microsoft.com/office/drawing/2014/main" id="{FBDC0AF9-F11B-6A9E-FF50-91FDAD2D35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7" y="2119"/>
                <a:ext cx="76" cy="122"/>
              </a:xfrm>
              <a:custGeom>
                <a:avLst/>
                <a:gdLst>
                  <a:gd name="T0" fmla="*/ 1758 w 48"/>
                  <a:gd name="T1" fmla="*/ 0 h 58"/>
                  <a:gd name="T2" fmla="*/ 1758 w 48"/>
                  <a:gd name="T3" fmla="*/ 0 h 58"/>
                  <a:gd name="T4" fmla="*/ 1672 w 48"/>
                  <a:gd name="T5" fmla="*/ 0 h 58"/>
                  <a:gd name="T6" fmla="*/ 1349 w 48"/>
                  <a:gd name="T7" fmla="*/ 1115 h 58"/>
                  <a:gd name="T8" fmla="*/ 1108 w 48"/>
                  <a:gd name="T9" fmla="*/ 4150 h 58"/>
                  <a:gd name="T10" fmla="*/ 1108 w 48"/>
                  <a:gd name="T11" fmla="*/ 10376 h 58"/>
                  <a:gd name="T12" fmla="*/ 1108 w 48"/>
                  <a:gd name="T13" fmla="*/ 10376 h 58"/>
                  <a:gd name="T14" fmla="*/ 1294 w 48"/>
                  <a:gd name="T15" fmla="*/ 17654 h 58"/>
                  <a:gd name="T16" fmla="*/ 1539 w 48"/>
                  <a:gd name="T17" fmla="*/ 20185 h 58"/>
                  <a:gd name="T18" fmla="*/ 1758 w 48"/>
                  <a:gd name="T19" fmla="*/ 22282 h 58"/>
                  <a:gd name="T20" fmla="*/ 1892 w 48"/>
                  <a:gd name="T21" fmla="*/ 22282 h 58"/>
                  <a:gd name="T22" fmla="*/ 1892 w 48"/>
                  <a:gd name="T23" fmla="*/ 22282 h 58"/>
                  <a:gd name="T24" fmla="*/ 1830 w 48"/>
                  <a:gd name="T25" fmla="*/ 22282 h 58"/>
                  <a:gd name="T26" fmla="*/ 1572 w 48"/>
                  <a:gd name="T27" fmla="*/ 21127 h 58"/>
                  <a:gd name="T28" fmla="*/ 1294 w 48"/>
                  <a:gd name="T29" fmla="*/ 20185 h 58"/>
                  <a:gd name="T30" fmla="*/ 945 w 48"/>
                  <a:gd name="T31" fmla="*/ 18773 h 58"/>
                  <a:gd name="T32" fmla="*/ 597 w 48"/>
                  <a:gd name="T33" fmla="*/ 16977 h 58"/>
                  <a:gd name="T34" fmla="*/ 271 w 48"/>
                  <a:gd name="T35" fmla="*/ 15309 h 58"/>
                  <a:gd name="T36" fmla="*/ 52 w 48"/>
                  <a:gd name="T37" fmla="*/ 12566 h 58"/>
                  <a:gd name="T38" fmla="*/ 0 w 48"/>
                  <a:gd name="T39" fmla="*/ 10376 h 58"/>
                  <a:gd name="T40" fmla="*/ 0 w 48"/>
                  <a:gd name="T41" fmla="*/ 10376 h 58"/>
                  <a:gd name="T42" fmla="*/ 0 w 48"/>
                  <a:gd name="T43" fmla="*/ 7614 h 58"/>
                  <a:gd name="T44" fmla="*/ 52 w 48"/>
                  <a:gd name="T45" fmla="*/ 5269 h 58"/>
                  <a:gd name="T46" fmla="*/ 130 w 48"/>
                  <a:gd name="T47" fmla="*/ 3460 h 58"/>
                  <a:gd name="T48" fmla="*/ 271 w 48"/>
                  <a:gd name="T49" fmla="*/ 1973 h 58"/>
                  <a:gd name="T50" fmla="*/ 477 w 48"/>
                  <a:gd name="T51" fmla="*/ 709 h 58"/>
                  <a:gd name="T52" fmla="*/ 817 w 48"/>
                  <a:gd name="T53" fmla="*/ 0 h 58"/>
                  <a:gd name="T54" fmla="*/ 1230 w 48"/>
                  <a:gd name="T55" fmla="*/ 0 h 58"/>
                  <a:gd name="T56" fmla="*/ 1758 w 48"/>
                  <a:gd name="T57" fmla="*/ 0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48" h="58">
                    <a:moveTo>
                      <a:pt x="45" y="0"/>
                    </a:moveTo>
                    <a:lnTo>
                      <a:pt x="45" y="0"/>
                    </a:lnTo>
                    <a:lnTo>
                      <a:pt x="42" y="0"/>
                    </a:lnTo>
                    <a:lnTo>
                      <a:pt x="34" y="3"/>
                    </a:lnTo>
                    <a:lnTo>
                      <a:pt x="28" y="11"/>
                    </a:lnTo>
                    <a:lnTo>
                      <a:pt x="28" y="27"/>
                    </a:lnTo>
                    <a:lnTo>
                      <a:pt x="33" y="46"/>
                    </a:lnTo>
                    <a:lnTo>
                      <a:pt x="39" y="53"/>
                    </a:lnTo>
                    <a:lnTo>
                      <a:pt x="45" y="58"/>
                    </a:lnTo>
                    <a:lnTo>
                      <a:pt x="48" y="58"/>
                    </a:lnTo>
                    <a:lnTo>
                      <a:pt x="46" y="58"/>
                    </a:lnTo>
                    <a:lnTo>
                      <a:pt x="40" y="55"/>
                    </a:lnTo>
                    <a:lnTo>
                      <a:pt x="33" y="53"/>
                    </a:lnTo>
                    <a:lnTo>
                      <a:pt x="24" y="49"/>
                    </a:lnTo>
                    <a:lnTo>
                      <a:pt x="15" y="44"/>
                    </a:lnTo>
                    <a:lnTo>
                      <a:pt x="7" y="40"/>
                    </a:lnTo>
                    <a:lnTo>
                      <a:pt x="1" y="33"/>
                    </a:lnTo>
                    <a:lnTo>
                      <a:pt x="0" y="27"/>
                    </a:lnTo>
                    <a:lnTo>
                      <a:pt x="0" y="20"/>
                    </a:lnTo>
                    <a:lnTo>
                      <a:pt x="1" y="14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2" y="2"/>
                    </a:lnTo>
                    <a:lnTo>
                      <a:pt x="21" y="0"/>
                    </a:lnTo>
                    <a:lnTo>
                      <a:pt x="31" y="0"/>
                    </a:lnTo>
                    <a:lnTo>
                      <a:pt x="45" y="0"/>
                    </a:lnTo>
                  </a:path>
                </a:pathLst>
              </a:custGeom>
              <a:noFill/>
              <a:ln w="0">
                <a:solidFill>
                  <a:srgbClr val="FFFF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8" name="Freeform 96">
                <a:extLst>
                  <a:ext uri="{FF2B5EF4-FFF2-40B4-BE49-F238E27FC236}">
                    <a16:creationId xmlns:a16="http://schemas.microsoft.com/office/drawing/2014/main" id="{A083AD7A-08A4-ADC5-F936-0DCD4947E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5" y="1527"/>
                <a:ext cx="58" cy="953"/>
              </a:xfrm>
              <a:custGeom>
                <a:avLst/>
                <a:gdLst>
                  <a:gd name="T0" fmla="*/ 1351 w 37"/>
                  <a:gd name="T1" fmla="*/ 3161 h 452"/>
                  <a:gd name="T2" fmla="*/ 1351 w 37"/>
                  <a:gd name="T3" fmla="*/ 173743 h 452"/>
                  <a:gd name="T4" fmla="*/ 887 w 37"/>
                  <a:gd name="T5" fmla="*/ 176486 h 452"/>
                  <a:gd name="T6" fmla="*/ 0 w 37"/>
                  <a:gd name="T7" fmla="*/ 0 h 452"/>
                  <a:gd name="T8" fmla="*/ 1351 w 37"/>
                  <a:gd name="T9" fmla="*/ 3161 h 4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452">
                    <a:moveTo>
                      <a:pt x="37" y="8"/>
                    </a:moveTo>
                    <a:lnTo>
                      <a:pt x="37" y="445"/>
                    </a:lnTo>
                    <a:lnTo>
                      <a:pt x="24" y="452"/>
                    </a:lnTo>
                    <a:lnTo>
                      <a:pt x="0" y="0"/>
                    </a:lnTo>
                    <a:lnTo>
                      <a:pt x="37" y="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39" name="Freeform 97">
                <a:extLst>
                  <a:ext uri="{FF2B5EF4-FFF2-40B4-BE49-F238E27FC236}">
                    <a16:creationId xmlns:a16="http://schemas.microsoft.com/office/drawing/2014/main" id="{C616FF83-BC78-EC2C-1BD9-7949893EF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5" y="1527"/>
                <a:ext cx="58" cy="953"/>
              </a:xfrm>
              <a:custGeom>
                <a:avLst/>
                <a:gdLst>
                  <a:gd name="T0" fmla="*/ 1351 w 37"/>
                  <a:gd name="T1" fmla="*/ 3161 h 452"/>
                  <a:gd name="T2" fmla="*/ 1351 w 37"/>
                  <a:gd name="T3" fmla="*/ 173743 h 452"/>
                  <a:gd name="T4" fmla="*/ 887 w 37"/>
                  <a:gd name="T5" fmla="*/ 176486 h 452"/>
                  <a:gd name="T6" fmla="*/ 0 w 37"/>
                  <a:gd name="T7" fmla="*/ 0 h 452"/>
                  <a:gd name="T8" fmla="*/ 1351 w 37"/>
                  <a:gd name="T9" fmla="*/ 3161 h 4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452">
                    <a:moveTo>
                      <a:pt x="37" y="8"/>
                    </a:moveTo>
                    <a:lnTo>
                      <a:pt x="37" y="445"/>
                    </a:lnTo>
                    <a:lnTo>
                      <a:pt x="24" y="452"/>
                    </a:lnTo>
                    <a:lnTo>
                      <a:pt x="0" y="0"/>
                    </a:lnTo>
                    <a:lnTo>
                      <a:pt x="37" y="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0" name="Freeform 98">
                <a:extLst>
                  <a:ext uri="{FF2B5EF4-FFF2-40B4-BE49-F238E27FC236}">
                    <a16:creationId xmlns:a16="http://schemas.microsoft.com/office/drawing/2014/main" id="{0468CFCC-E567-19FB-865B-B57CD37AA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1" y="1527"/>
                <a:ext cx="47" cy="944"/>
              </a:xfrm>
              <a:custGeom>
                <a:avLst/>
                <a:gdLst>
                  <a:gd name="T0" fmla="*/ 970 w 30"/>
                  <a:gd name="T1" fmla="*/ 5519 h 448"/>
                  <a:gd name="T2" fmla="*/ 1097 w 30"/>
                  <a:gd name="T3" fmla="*/ 171399 h 448"/>
                  <a:gd name="T4" fmla="*/ 830 w 30"/>
                  <a:gd name="T5" fmla="*/ 174094 h 448"/>
                  <a:gd name="T6" fmla="*/ 0 w 30"/>
                  <a:gd name="T7" fmla="*/ 0 h 448"/>
                  <a:gd name="T8" fmla="*/ 970 w 30"/>
                  <a:gd name="T9" fmla="*/ 5519 h 4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" h="448">
                    <a:moveTo>
                      <a:pt x="27" y="14"/>
                    </a:moveTo>
                    <a:lnTo>
                      <a:pt x="30" y="441"/>
                    </a:lnTo>
                    <a:lnTo>
                      <a:pt x="23" y="448"/>
                    </a:lnTo>
                    <a:lnTo>
                      <a:pt x="0" y="0"/>
                    </a:lnTo>
                    <a:lnTo>
                      <a:pt x="27" y="14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1" name="Freeform 99">
                <a:extLst>
                  <a:ext uri="{FF2B5EF4-FFF2-40B4-BE49-F238E27FC236}">
                    <a16:creationId xmlns:a16="http://schemas.microsoft.com/office/drawing/2014/main" id="{8517ECB3-836D-E579-08CF-A6C38BD67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6" y="1527"/>
                <a:ext cx="52" cy="944"/>
              </a:xfrm>
              <a:custGeom>
                <a:avLst/>
                <a:gdLst>
                  <a:gd name="T0" fmla="*/ 876 w 33"/>
                  <a:gd name="T1" fmla="*/ 3152 h 448"/>
                  <a:gd name="T2" fmla="*/ 1251 w 33"/>
                  <a:gd name="T3" fmla="*/ 171399 h 448"/>
                  <a:gd name="T4" fmla="*/ 993 w 33"/>
                  <a:gd name="T5" fmla="*/ 174094 h 448"/>
                  <a:gd name="T6" fmla="*/ 0 w 33"/>
                  <a:gd name="T7" fmla="*/ 0 h 448"/>
                  <a:gd name="T8" fmla="*/ 876 w 33"/>
                  <a:gd name="T9" fmla="*/ 3152 h 4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448">
                    <a:moveTo>
                      <a:pt x="23" y="8"/>
                    </a:moveTo>
                    <a:lnTo>
                      <a:pt x="33" y="441"/>
                    </a:lnTo>
                    <a:lnTo>
                      <a:pt x="26" y="448"/>
                    </a:lnTo>
                    <a:lnTo>
                      <a:pt x="0" y="0"/>
                    </a:lnTo>
                    <a:lnTo>
                      <a:pt x="23" y="8"/>
                    </a:lnTo>
                    <a:close/>
                  </a:path>
                </a:pathLst>
              </a:custGeom>
              <a:solidFill>
                <a:srgbClr val="F2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2" name="Freeform 100">
                <a:extLst>
                  <a:ext uri="{FF2B5EF4-FFF2-40B4-BE49-F238E27FC236}">
                    <a16:creationId xmlns:a16="http://schemas.microsoft.com/office/drawing/2014/main" id="{CEE2570F-5B75-2CFB-0983-218E77245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45"/>
                <a:ext cx="402" cy="535"/>
              </a:xfrm>
              <a:custGeom>
                <a:avLst/>
                <a:gdLst>
                  <a:gd name="T0" fmla="*/ 0 w 254"/>
                  <a:gd name="T1" fmla="*/ 0 h 254"/>
                  <a:gd name="T2" fmla="*/ 10003 w 254"/>
                  <a:gd name="T3" fmla="*/ 27951 h 254"/>
                  <a:gd name="T4" fmla="*/ 10003 w 254"/>
                  <a:gd name="T5" fmla="*/ 98406 h 254"/>
                  <a:gd name="T6" fmla="*/ 546 w 254"/>
                  <a:gd name="T7" fmla="*/ 40584 h 254"/>
                  <a:gd name="T8" fmla="*/ 0 w 254"/>
                  <a:gd name="T9" fmla="*/ 0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4" h="254">
                    <a:moveTo>
                      <a:pt x="0" y="0"/>
                    </a:moveTo>
                    <a:lnTo>
                      <a:pt x="254" y="72"/>
                    </a:lnTo>
                    <a:lnTo>
                      <a:pt x="254" y="254"/>
                    </a:lnTo>
                    <a:lnTo>
                      <a:pt x="14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3" name="Freeform 101">
                <a:extLst>
                  <a:ext uri="{FF2B5EF4-FFF2-40B4-BE49-F238E27FC236}">
                    <a16:creationId xmlns:a16="http://schemas.microsoft.com/office/drawing/2014/main" id="{FE43B744-CA83-B08A-E7E8-6394016DD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45"/>
                <a:ext cx="402" cy="535"/>
              </a:xfrm>
              <a:custGeom>
                <a:avLst/>
                <a:gdLst>
                  <a:gd name="T0" fmla="*/ 0 w 254"/>
                  <a:gd name="T1" fmla="*/ 0 h 254"/>
                  <a:gd name="T2" fmla="*/ 10003 w 254"/>
                  <a:gd name="T3" fmla="*/ 27951 h 254"/>
                  <a:gd name="T4" fmla="*/ 10003 w 254"/>
                  <a:gd name="T5" fmla="*/ 98406 h 254"/>
                  <a:gd name="T6" fmla="*/ 546 w 254"/>
                  <a:gd name="T7" fmla="*/ 40584 h 254"/>
                  <a:gd name="T8" fmla="*/ 0 w 254"/>
                  <a:gd name="T9" fmla="*/ 0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4" h="254">
                    <a:moveTo>
                      <a:pt x="0" y="0"/>
                    </a:moveTo>
                    <a:lnTo>
                      <a:pt x="254" y="72"/>
                    </a:lnTo>
                    <a:lnTo>
                      <a:pt x="254" y="254"/>
                    </a:lnTo>
                    <a:lnTo>
                      <a:pt x="14" y="105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4" name="Freeform 102">
                <a:extLst>
                  <a:ext uri="{FF2B5EF4-FFF2-40B4-BE49-F238E27FC236}">
                    <a16:creationId xmlns:a16="http://schemas.microsoft.com/office/drawing/2014/main" id="{3CE2AA15-FB23-190E-BD8C-5A9E3CFD60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45"/>
                <a:ext cx="587" cy="592"/>
              </a:xfrm>
              <a:custGeom>
                <a:avLst/>
                <a:gdLst>
                  <a:gd name="T0" fmla="*/ 0 w 371"/>
                  <a:gd name="T1" fmla="*/ 0 h 281"/>
                  <a:gd name="T2" fmla="*/ 9626 w 371"/>
                  <a:gd name="T3" fmla="*/ 26697 h 281"/>
                  <a:gd name="T4" fmla="*/ 9626 w 371"/>
                  <a:gd name="T5" fmla="*/ 18264 h 281"/>
                  <a:gd name="T6" fmla="*/ 14577 w 371"/>
                  <a:gd name="T7" fmla="*/ 98893 h 281"/>
                  <a:gd name="T8" fmla="*/ 9727 w 371"/>
                  <a:gd name="T9" fmla="*/ 109021 h 281"/>
                  <a:gd name="T10" fmla="*/ 9727 w 371"/>
                  <a:gd name="T11" fmla="*/ 97415 h 281"/>
                  <a:gd name="T12" fmla="*/ 546 w 371"/>
                  <a:gd name="T13" fmla="*/ 40757 h 281"/>
                  <a:gd name="T14" fmla="*/ 0 w 371"/>
                  <a:gd name="T15" fmla="*/ 0 h 2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1" h="281">
                    <a:moveTo>
                      <a:pt x="0" y="0"/>
                    </a:moveTo>
                    <a:lnTo>
                      <a:pt x="245" y="69"/>
                    </a:lnTo>
                    <a:lnTo>
                      <a:pt x="245" y="47"/>
                    </a:lnTo>
                    <a:lnTo>
                      <a:pt x="371" y="255"/>
                    </a:lnTo>
                    <a:lnTo>
                      <a:pt x="248" y="281"/>
                    </a:lnTo>
                    <a:lnTo>
                      <a:pt x="248" y="251"/>
                    </a:lnTo>
                    <a:lnTo>
                      <a:pt x="14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5" name="Freeform 103">
                <a:extLst>
                  <a:ext uri="{FF2B5EF4-FFF2-40B4-BE49-F238E27FC236}">
                    <a16:creationId xmlns:a16="http://schemas.microsoft.com/office/drawing/2014/main" id="{7F0C8300-EEDD-EE67-3DB1-3E1716231B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45"/>
                <a:ext cx="587" cy="592"/>
              </a:xfrm>
              <a:custGeom>
                <a:avLst/>
                <a:gdLst>
                  <a:gd name="T0" fmla="*/ 0 w 371"/>
                  <a:gd name="T1" fmla="*/ 0 h 281"/>
                  <a:gd name="T2" fmla="*/ 9626 w 371"/>
                  <a:gd name="T3" fmla="*/ 26697 h 281"/>
                  <a:gd name="T4" fmla="*/ 9626 w 371"/>
                  <a:gd name="T5" fmla="*/ 18264 h 281"/>
                  <a:gd name="T6" fmla="*/ 14577 w 371"/>
                  <a:gd name="T7" fmla="*/ 98893 h 281"/>
                  <a:gd name="T8" fmla="*/ 9727 w 371"/>
                  <a:gd name="T9" fmla="*/ 109021 h 281"/>
                  <a:gd name="T10" fmla="*/ 9727 w 371"/>
                  <a:gd name="T11" fmla="*/ 97415 h 281"/>
                  <a:gd name="T12" fmla="*/ 546 w 371"/>
                  <a:gd name="T13" fmla="*/ 40757 h 281"/>
                  <a:gd name="T14" fmla="*/ 0 w 371"/>
                  <a:gd name="T15" fmla="*/ 0 h 2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1" h="281">
                    <a:moveTo>
                      <a:pt x="0" y="0"/>
                    </a:moveTo>
                    <a:lnTo>
                      <a:pt x="245" y="69"/>
                    </a:lnTo>
                    <a:lnTo>
                      <a:pt x="245" y="47"/>
                    </a:lnTo>
                    <a:lnTo>
                      <a:pt x="371" y="255"/>
                    </a:lnTo>
                    <a:lnTo>
                      <a:pt x="248" y="281"/>
                    </a:lnTo>
                    <a:lnTo>
                      <a:pt x="248" y="251"/>
                    </a:lnTo>
                    <a:lnTo>
                      <a:pt x="14" y="105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6" name="Freeform 104">
                <a:extLst>
                  <a:ext uri="{FF2B5EF4-FFF2-40B4-BE49-F238E27FC236}">
                    <a16:creationId xmlns:a16="http://schemas.microsoft.com/office/drawing/2014/main" id="{A708D872-C865-E0E4-A4DF-5FC9CEB6F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0" y="1638"/>
                <a:ext cx="81" cy="258"/>
              </a:xfrm>
              <a:custGeom>
                <a:avLst/>
                <a:gdLst>
                  <a:gd name="T0" fmla="*/ 132 w 51"/>
                  <a:gd name="T1" fmla="*/ 40519 h 122"/>
                  <a:gd name="T2" fmla="*/ 334 w 51"/>
                  <a:gd name="T3" fmla="*/ 41242 h 122"/>
                  <a:gd name="T4" fmla="*/ 484 w 51"/>
                  <a:gd name="T5" fmla="*/ 41587 h 122"/>
                  <a:gd name="T6" fmla="*/ 689 w 51"/>
                  <a:gd name="T7" fmla="*/ 41587 h 122"/>
                  <a:gd name="T8" fmla="*/ 948 w 51"/>
                  <a:gd name="T9" fmla="*/ 41242 h 122"/>
                  <a:gd name="T10" fmla="*/ 1094 w 51"/>
                  <a:gd name="T11" fmla="*/ 39163 h 122"/>
                  <a:gd name="T12" fmla="*/ 1221 w 51"/>
                  <a:gd name="T13" fmla="*/ 35617 h 122"/>
                  <a:gd name="T14" fmla="*/ 1307 w 51"/>
                  <a:gd name="T15" fmla="*/ 31597 h 122"/>
                  <a:gd name="T16" fmla="*/ 1307 w 51"/>
                  <a:gd name="T17" fmla="*/ 24781 h 122"/>
                  <a:gd name="T18" fmla="*/ 1094 w 51"/>
                  <a:gd name="T19" fmla="*/ 17978 h 122"/>
                  <a:gd name="T20" fmla="*/ 823 w 51"/>
                  <a:gd name="T21" fmla="*/ 12902 h 122"/>
                  <a:gd name="T22" fmla="*/ 565 w 51"/>
                  <a:gd name="T23" fmla="*/ 9637 h 122"/>
                  <a:gd name="T24" fmla="*/ 334 w 51"/>
                  <a:gd name="T25" fmla="*/ 7964 h 122"/>
                  <a:gd name="T26" fmla="*/ 132 w 51"/>
                  <a:gd name="T27" fmla="*/ 6803 h 122"/>
                  <a:gd name="T28" fmla="*/ 0 w 51"/>
                  <a:gd name="T29" fmla="*/ 0 h 122"/>
                  <a:gd name="T30" fmla="*/ 210 w 51"/>
                  <a:gd name="T31" fmla="*/ 1144 h 122"/>
                  <a:gd name="T32" fmla="*/ 356 w 51"/>
                  <a:gd name="T33" fmla="*/ 1521 h 122"/>
                  <a:gd name="T34" fmla="*/ 823 w 51"/>
                  <a:gd name="T35" fmla="*/ 3944 h 122"/>
                  <a:gd name="T36" fmla="*/ 1171 w 51"/>
                  <a:gd name="T37" fmla="*/ 7964 h 122"/>
                  <a:gd name="T38" fmla="*/ 1579 w 51"/>
                  <a:gd name="T39" fmla="*/ 13243 h 122"/>
                  <a:gd name="T40" fmla="*/ 1907 w 51"/>
                  <a:gd name="T41" fmla="*/ 18699 h 122"/>
                  <a:gd name="T42" fmla="*/ 1939 w 51"/>
                  <a:gd name="T43" fmla="*/ 25121 h 122"/>
                  <a:gd name="T44" fmla="*/ 2011 w 51"/>
                  <a:gd name="T45" fmla="*/ 31941 h 122"/>
                  <a:gd name="T46" fmla="*/ 2076 w 51"/>
                  <a:gd name="T47" fmla="*/ 36837 h 122"/>
                  <a:gd name="T48" fmla="*/ 1939 w 51"/>
                  <a:gd name="T49" fmla="*/ 42378 h 122"/>
                  <a:gd name="T50" fmla="*/ 1784 w 51"/>
                  <a:gd name="T51" fmla="*/ 44803 h 122"/>
                  <a:gd name="T52" fmla="*/ 1463 w 51"/>
                  <a:gd name="T53" fmla="*/ 46324 h 122"/>
                  <a:gd name="T54" fmla="*/ 1307 w 51"/>
                  <a:gd name="T55" fmla="*/ 48386 h 122"/>
                  <a:gd name="T56" fmla="*/ 1042 w 51"/>
                  <a:gd name="T57" fmla="*/ 48859 h 122"/>
                  <a:gd name="T58" fmla="*/ 823 w 51"/>
                  <a:gd name="T59" fmla="*/ 48386 h 122"/>
                  <a:gd name="T60" fmla="*/ 484 w 51"/>
                  <a:gd name="T61" fmla="*/ 47656 h 122"/>
                  <a:gd name="T62" fmla="*/ 210 w 51"/>
                  <a:gd name="T63" fmla="*/ 46324 h 122"/>
                  <a:gd name="T64" fmla="*/ 0 w 51"/>
                  <a:gd name="T65" fmla="*/ 45177 h 1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1" h="122">
                    <a:moveTo>
                      <a:pt x="0" y="100"/>
                    </a:moveTo>
                    <a:lnTo>
                      <a:pt x="3" y="101"/>
                    </a:lnTo>
                    <a:lnTo>
                      <a:pt x="5" y="103"/>
                    </a:lnTo>
                    <a:lnTo>
                      <a:pt x="8" y="103"/>
                    </a:lnTo>
                    <a:lnTo>
                      <a:pt x="9" y="103"/>
                    </a:lnTo>
                    <a:lnTo>
                      <a:pt x="12" y="104"/>
                    </a:lnTo>
                    <a:lnTo>
                      <a:pt x="15" y="104"/>
                    </a:lnTo>
                    <a:lnTo>
                      <a:pt x="17" y="104"/>
                    </a:lnTo>
                    <a:lnTo>
                      <a:pt x="20" y="103"/>
                    </a:lnTo>
                    <a:lnTo>
                      <a:pt x="23" y="103"/>
                    </a:lnTo>
                    <a:lnTo>
                      <a:pt x="24" y="100"/>
                    </a:lnTo>
                    <a:lnTo>
                      <a:pt x="27" y="98"/>
                    </a:lnTo>
                    <a:lnTo>
                      <a:pt x="29" y="94"/>
                    </a:lnTo>
                    <a:lnTo>
                      <a:pt x="30" y="89"/>
                    </a:lnTo>
                    <a:lnTo>
                      <a:pt x="32" y="85"/>
                    </a:lnTo>
                    <a:lnTo>
                      <a:pt x="32" y="79"/>
                    </a:lnTo>
                    <a:lnTo>
                      <a:pt x="32" y="72"/>
                    </a:lnTo>
                    <a:lnTo>
                      <a:pt x="32" y="62"/>
                    </a:lnTo>
                    <a:lnTo>
                      <a:pt x="30" y="53"/>
                    </a:lnTo>
                    <a:lnTo>
                      <a:pt x="27" y="45"/>
                    </a:lnTo>
                    <a:lnTo>
                      <a:pt x="23" y="38"/>
                    </a:lnTo>
                    <a:lnTo>
                      <a:pt x="20" y="32"/>
                    </a:lnTo>
                    <a:lnTo>
                      <a:pt x="17" y="27"/>
                    </a:lnTo>
                    <a:lnTo>
                      <a:pt x="14" y="24"/>
                    </a:lnTo>
                    <a:lnTo>
                      <a:pt x="9" y="21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15" y="7"/>
                    </a:lnTo>
                    <a:lnTo>
                      <a:pt x="20" y="10"/>
                    </a:lnTo>
                    <a:lnTo>
                      <a:pt x="24" y="15"/>
                    </a:lnTo>
                    <a:lnTo>
                      <a:pt x="29" y="20"/>
                    </a:lnTo>
                    <a:lnTo>
                      <a:pt x="35" y="26"/>
                    </a:lnTo>
                    <a:lnTo>
                      <a:pt x="39" y="33"/>
                    </a:lnTo>
                    <a:lnTo>
                      <a:pt x="44" y="39"/>
                    </a:lnTo>
                    <a:lnTo>
                      <a:pt x="47" y="47"/>
                    </a:lnTo>
                    <a:lnTo>
                      <a:pt x="48" y="54"/>
                    </a:lnTo>
                    <a:lnTo>
                      <a:pt x="48" y="63"/>
                    </a:lnTo>
                    <a:lnTo>
                      <a:pt x="50" y="72"/>
                    </a:lnTo>
                    <a:lnTo>
                      <a:pt x="50" y="80"/>
                    </a:lnTo>
                    <a:lnTo>
                      <a:pt x="51" y="86"/>
                    </a:lnTo>
                    <a:lnTo>
                      <a:pt x="51" y="92"/>
                    </a:lnTo>
                    <a:lnTo>
                      <a:pt x="50" y="100"/>
                    </a:lnTo>
                    <a:lnTo>
                      <a:pt x="48" y="106"/>
                    </a:lnTo>
                    <a:lnTo>
                      <a:pt x="45" y="109"/>
                    </a:lnTo>
                    <a:lnTo>
                      <a:pt x="44" y="112"/>
                    </a:lnTo>
                    <a:lnTo>
                      <a:pt x="41" y="113"/>
                    </a:lnTo>
                    <a:lnTo>
                      <a:pt x="36" y="116"/>
                    </a:lnTo>
                    <a:lnTo>
                      <a:pt x="33" y="118"/>
                    </a:lnTo>
                    <a:lnTo>
                      <a:pt x="32" y="121"/>
                    </a:lnTo>
                    <a:lnTo>
                      <a:pt x="29" y="122"/>
                    </a:lnTo>
                    <a:lnTo>
                      <a:pt x="26" y="122"/>
                    </a:lnTo>
                    <a:lnTo>
                      <a:pt x="23" y="122"/>
                    </a:lnTo>
                    <a:lnTo>
                      <a:pt x="20" y="121"/>
                    </a:lnTo>
                    <a:lnTo>
                      <a:pt x="15" y="119"/>
                    </a:lnTo>
                    <a:lnTo>
                      <a:pt x="12" y="119"/>
                    </a:lnTo>
                    <a:lnTo>
                      <a:pt x="8" y="118"/>
                    </a:lnTo>
                    <a:lnTo>
                      <a:pt x="5" y="116"/>
                    </a:lnTo>
                    <a:lnTo>
                      <a:pt x="3" y="115"/>
                    </a:lnTo>
                    <a:lnTo>
                      <a:pt x="0" y="113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7" name="Freeform 105">
                <a:extLst>
                  <a:ext uri="{FF2B5EF4-FFF2-40B4-BE49-F238E27FC236}">
                    <a16:creationId xmlns:a16="http://schemas.microsoft.com/office/drawing/2014/main" id="{F5FA40B8-DA8E-16BE-AEBD-7A658FB09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6" y="1613"/>
                <a:ext cx="74" cy="264"/>
              </a:xfrm>
              <a:custGeom>
                <a:avLst/>
                <a:gdLst>
                  <a:gd name="T0" fmla="*/ 657 w 47"/>
                  <a:gd name="T1" fmla="*/ 38776 h 125"/>
                  <a:gd name="T2" fmla="*/ 794 w 47"/>
                  <a:gd name="T3" fmla="*/ 39917 h 125"/>
                  <a:gd name="T4" fmla="*/ 1034 w 47"/>
                  <a:gd name="T5" fmla="*/ 40850 h 125"/>
                  <a:gd name="T6" fmla="*/ 1197 w 47"/>
                  <a:gd name="T7" fmla="*/ 41978 h 125"/>
                  <a:gd name="T8" fmla="*/ 1378 w 47"/>
                  <a:gd name="T9" fmla="*/ 43121 h 125"/>
                  <a:gd name="T10" fmla="*/ 1463 w 47"/>
                  <a:gd name="T11" fmla="*/ 43121 h 125"/>
                  <a:gd name="T12" fmla="*/ 1584 w 47"/>
                  <a:gd name="T13" fmla="*/ 43495 h 125"/>
                  <a:gd name="T14" fmla="*/ 1666 w 47"/>
                  <a:gd name="T15" fmla="*/ 44445 h 125"/>
                  <a:gd name="T16" fmla="*/ 1785 w 47"/>
                  <a:gd name="T17" fmla="*/ 44445 h 125"/>
                  <a:gd name="T18" fmla="*/ 1785 w 47"/>
                  <a:gd name="T19" fmla="*/ 49507 h 125"/>
                  <a:gd name="T20" fmla="*/ 1721 w 47"/>
                  <a:gd name="T21" fmla="*/ 49507 h 125"/>
                  <a:gd name="T22" fmla="*/ 1666 w 47"/>
                  <a:gd name="T23" fmla="*/ 49083 h 125"/>
                  <a:gd name="T24" fmla="*/ 1554 w 47"/>
                  <a:gd name="T25" fmla="*/ 48365 h 125"/>
                  <a:gd name="T26" fmla="*/ 1463 w 47"/>
                  <a:gd name="T27" fmla="*/ 48027 h 125"/>
                  <a:gd name="T28" fmla="*/ 1134 w 47"/>
                  <a:gd name="T29" fmla="*/ 45877 h 125"/>
                  <a:gd name="T30" fmla="*/ 794 w 47"/>
                  <a:gd name="T31" fmla="*/ 44445 h 125"/>
                  <a:gd name="T32" fmla="*/ 457 w 47"/>
                  <a:gd name="T33" fmla="*/ 42318 h 125"/>
                  <a:gd name="T34" fmla="*/ 121 w 47"/>
                  <a:gd name="T35" fmla="*/ 39917 h 125"/>
                  <a:gd name="T36" fmla="*/ 121 w 47"/>
                  <a:gd name="T37" fmla="*/ 35215 h 125"/>
                  <a:gd name="T38" fmla="*/ 121 w 47"/>
                  <a:gd name="T39" fmla="*/ 30542 h 125"/>
                  <a:gd name="T40" fmla="*/ 121 w 47"/>
                  <a:gd name="T41" fmla="*/ 25625 h 125"/>
                  <a:gd name="T42" fmla="*/ 121 w 47"/>
                  <a:gd name="T43" fmla="*/ 20256 h 125"/>
                  <a:gd name="T44" fmla="*/ 77 w 47"/>
                  <a:gd name="T45" fmla="*/ 15335 h 125"/>
                  <a:gd name="T46" fmla="*/ 0 w 47"/>
                  <a:gd name="T47" fmla="*/ 10625 h 125"/>
                  <a:gd name="T48" fmla="*/ 0 w 47"/>
                  <a:gd name="T49" fmla="*/ 5031 h 125"/>
                  <a:gd name="T50" fmla="*/ 0 w 47"/>
                  <a:gd name="T51" fmla="*/ 0 h 125"/>
                  <a:gd name="T52" fmla="*/ 301 w 47"/>
                  <a:gd name="T53" fmla="*/ 340 h 125"/>
                  <a:gd name="T54" fmla="*/ 657 w 47"/>
                  <a:gd name="T55" fmla="*/ 1516 h 125"/>
                  <a:gd name="T56" fmla="*/ 910 w 47"/>
                  <a:gd name="T57" fmla="*/ 2382 h 125"/>
                  <a:gd name="T58" fmla="*/ 1250 w 47"/>
                  <a:gd name="T59" fmla="*/ 3523 h 125"/>
                  <a:gd name="T60" fmla="*/ 1433 w 47"/>
                  <a:gd name="T61" fmla="*/ 3899 h 125"/>
                  <a:gd name="T62" fmla="*/ 1554 w 47"/>
                  <a:gd name="T63" fmla="*/ 4718 h 125"/>
                  <a:gd name="T64" fmla="*/ 1666 w 47"/>
                  <a:gd name="T65" fmla="*/ 4718 h 125"/>
                  <a:gd name="T66" fmla="*/ 1785 w 47"/>
                  <a:gd name="T67" fmla="*/ 4718 h 125"/>
                  <a:gd name="T68" fmla="*/ 1785 w 47"/>
                  <a:gd name="T69" fmla="*/ 11420 h 125"/>
                  <a:gd name="T70" fmla="*/ 1666 w 47"/>
                  <a:gd name="T71" fmla="*/ 10625 h 125"/>
                  <a:gd name="T72" fmla="*/ 1554 w 47"/>
                  <a:gd name="T73" fmla="*/ 9964 h 125"/>
                  <a:gd name="T74" fmla="*/ 1433 w 47"/>
                  <a:gd name="T75" fmla="*/ 9591 h 125"/>
                  <a:gd name="T76" fmla="*/ 1250 w 47"/>
                  <a:gd name="T77" fmla="*/ 8609 h 125"/>
                  <a:gd name="T78" fmla="*/ 1093 w 47"/>
                  <a:gd name="T79" fmla="*/ 8609 h 125"/>
                  <a:gd name="T80" fmla="*/ 910 w 47"/>
                  <a:gd name="T81" fmla="*/ 8235 h 125"/>
                  <a:gd name="T82" fmla="*/ 672 w 47"/>
                  <a:gd name="T83" fmla="*/ 7101 h 125"/>
                  <a:gd name="T84" fmla="*/ 535 w 47"/>
                  <a:gd name="T85" fmla="*/ 6387 h 125"/>
                  <a:gd name="T86" fmla="*/ 535 w 47"/>
                  <a:gd name="T87" fmla="*/ 10625 h 125"/>
                  <a:gd name="T88" fmla="*/ 535 w 47"/>
                  <a:gd name="T89" fmla="*/ 14997 h 125"/>
                  <a:gd name="T90" fmla="*/ 535 w 47"/>
                  <a:gd name="T91" fmla="*/ 18900 h 125"/>
                  <a:gd name="T92" fmla="*/ 535 w 47"/>
                  <a:gd name="T93" fmla="*/ 23441 h 125"/>
                  <a:gd name="T94" fmla="*/ 535 w 47"/>
                  <a:gd name="T95" fmla="*/ 26981 h 125"/>
                  <a:gd name="T96" fmla="*/ 578 w 47"/>
                  <a:gd name="T97" fmla="*/ 30542 h 125"/>
                  <a:gd name="T98" fmla="*/ 657 w 47"/>
                  <a:gd name="T99" fmla="*/ 34538 h 125"/>
                  <a:gd name="T100" fmla="*/ 657 w 47"/>
                  <a:gd name="T101" fmla="*/ 38776 h 1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47" h="125">
                    <a:moveTo>
                      <a:pt x="17" y="98"/>
                    </a:moveTo>
                    <a:lnTo>
                      <a:pt x="21" y="101"/>
                    </a:lnTo>
                    <a:lnTo>
                      <a:pt x="27" y="103"/>
                    </a:lnTo>
                    <a:lnTo>
                      <a:pt x="32" y="106"/>
                    </a:lnTo>
                    <a:lnTo>
                      <a:pt x="36" y="109"/>
                    </a:lnTo>
                    <a:lnTo>
                      <a:pt x="39" y="109"/>
                    </a:lnTo>
                    <a:lnTo>
                      <a:pt x="42" y="110"/>
                    </a:lnTo>
                    <a:lnTo>
                      <a:pt x="44" y="112"/>
                    </a:lnTo>
                    <a:lnTo>
                      <a:pt x="47" y="112"/>
                    </a:lnTo>
                    <a:lnTo>
                      <a:pt x="47" y="125"/>
                    </a:lnTo>
                    <a:lnTo>
                      <a:pt x="46" y="125"/>
                    </a:lnTo>
                    <a:lnTo>
                      <a:pt x="44" y="124"/>
                    </a:lnTo>
                    <a:lnTo>
                      <a:pt x="41" y="122"/>
                    </a:lnTo>
                    <a:lnTo>
                      <a:pt x="39" y="121"/>
                    </a:lnTo>
                    <a:lnTo>
                      <a:pt x="30" y="116"/>
                    </a:lnTo>
                    <a:lnTo>
                      <a:pt x="21" y="112"/>
                    </a:lnTo>
                    <a:lnTo>
                      <a:pt x="12" y="107"/>
                    </a:lnTo>
                    <a:lnTo>
                      <a:pt x="3" y="101"/>
                    </a:lnTo>
                    <a:lnTo>
                      <a:pt x="3" y="89"/>
                    </a:lnTo>
                    <a:lnTo>
                      <a:pt x="3" y="77"/>
                    </a:lnTo>
                    <a:lnTo>
                      <a:pt x="3" y="65"/>
                    </a:lnTo>
                    <a:lnTo>
                      <a:pt x="3" y="51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3"/>
                    </a:lnTo>
                    <a:lnTo>
                      <a:pt x="0" y="0"/>
                    </a:lnTo>
                    <a:lnTo>
                      <a:pt x="8" y="1"/>
                    </a:lnTo>
                    <a:lnTo>
                      <a:pt x="17" y="4"/>
                    </a:lnTo>
                    <a:lnTo>
                      <a:pt x="24" y="6"/>
                    </a:lnTo>
                    <a:lnTo>
                      <a:pt x="33" y="9"/>
                    </a:lnTo>
                    <a:lnTo>
                      <a:pt x="38" y="10"/>
                    </a:lnTo>
                    <a:lnTo>
                      <a:pt x="41" y="12"/>
                    </a:lnTo>
                    <a:lnTo>
                      <a:pt x="44" y="12"/>
                    </a:lnTo>
                    <a:lnTo>
                      <a:pt x="47" y="12"/>
                    </a:lnTo>
                    <a:lnTo>
                      <a:pt x="47" y="29"/>
                    </a:lnTo>
                    <a:lnTo>
                      <a:pt x="44" y="27"/>
                    </a:lnTo>
                    <a:lnTo>
                      <a:pt x="41" y="25"/>
                    </a:lnTo>
                    <a:lnTo>
                      <a:pt x="38" y="24"/>
                    </a:lnTo>
                    <a:lnTo>
                      <a:pt x="33" y="22"/>
                    </a:lnTo>
                    <a:lnTo>
                      <a:pt x="29" y="22"/>
                    </a:lnTo>
                    <a:lnTo>
                      <a:pt x="24" y="21"/>
                    </a:lnTo>
                    <a:lnTo>
                      <a:pt x="18" y="18"/>
                    </a:lnTo>
                    <a:lnTo>
                      <a:pt x="14" y="16"/>
                    </a:lnTo>
                    <a:lnTo>
                      <a:pt x="14" y="27"/>
                    </a:lnTo>
                    <a:lnTo>
                      <a:pt x="14" y="38"/>
                    </a:lnTo>
                    <a:lnTo>
                      <a:pt x="14" y="48"/>
                    </a:lnTo>
                    <a:lnTo>
                      <a:pt x="14" y="59"/>
                    </a:lnTo>
                    <a:lnTo>
                      <a:pt x="14" y="68"/>
                    </a:lnTo>
                    <a:lnTo>
                      <a:pt x="15" y="77"/>
                    </a:lnTo>
                    <a:lnTo>
                      <a:pt x="17" y="87"/>
                    </a:lnTo>
                    <a:lnTo>
                      <a:pt x="17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8" name="Freeform 106">
                <a:extLst>
                  <a:ext uri="{FF2B5EF4-FFF2-40B4-BE49-F238E27FC236}">
                    <a16:creationId xmlns:a16="http://schemas.microsoft.com/office/drawing/2014/main" id="{ED63FFFA-87A3-9091-482E-BFF2E640C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2" y="1577"/>
                <a:ext cx="93" cy="230"/>
              </a:xfrm>
              <a:custGeom>
                <a:avLst/>
                <a:gdLst>
                  <a:gd name="T0" fmla="*/ 216 w 59"/>
                  <a:gd name="T1" fmla="*/ 27516 h 109"/>
                  <a:gd name="T2" fmla="*/ 137 w 59"/>
                  <a:gd name="T3" fmla="*/ 19145 h 109"/>
                  <a:gd name="T4" fmla="*/ 125 w 59"/>
                  <a:gd name="T5" fmla="*/ 11376 h 109"/>
                  <a:gd name="T6" fmla="*/ 50 w 59"/>
                  <a:gd name="T7" fmla="*/ 4300 h 109"/>
                  <a:gd name="T8" fmla="*/ 125 w 59"/>
                  <a:gd name="T9" fmla="*/ 0 h 109"/>
                  <a:gd name="T10" fmla="*/ 266 w 59"/>
                  <a:gd name="T11" fmla="*/ 0 h 109"/>
                  <a:gd name="T12" fmla="*/ 457 w 59"/>
                  <a:gd name="T13" fmla="*/ 4300 h 109"/>
                  <a:gd name="T14" fmla="*/ 794 w 59"/>
                  <a:gd name="T15" fmla="*/ 11376 h 109"/>
                  <a:gd name="T16" fmla="*/ 1177 w 59"/>
                  <a:gd name="T17" fmla="*/ 19786 h 109"/>
                  <a:gd name="T18" fmla="*/ 1521 w 59"/>
                  <a:gd name="T19" fmla="*/ 28701 h 109"/>
                  <a:gd name="T20" fmla="*/ 1724 w 59"/>
                  <a:gd name="T21" fmla="*/ 29022 h 109"/>
                  <a:gd name="T22" fmla="*/ 1724 w 59"/>
                  <a:gd name="T23" fmla="*/ 22681 h 109"/>
                  <a:gd name="T24" fmla="*/ 1724 w 59"/>
                  <a:gd name="T25" fmla="*/ 15269 h 109"/>
                  <a:gd name="T26" fmla="*/ 1639 w 59"/>
                  <a:gd name="T27" fmla="*/ 7873 h 109"/>
                  <a:gd name="T28" fmla="*/ 1724 w 59"/>
                  <a:gd name="T29" fmla="*/ 4300 h 109"/>
                  <a:gd name="T30" fmla="*/ 1855 w 59"/>
                  <a:gd name="T31" fmla="*/ 4680 h 109"/>
                  <a:gd name="T32" fmla="*/ 2026 w 59"/>
                  <a:gd name="T33" fmla="*/ 10249 h 109"/>
                  <a:gd name="T34" fmla="*/ 2130 w 59"/>
                  <a:gd name="T35" fmla="*/ 19786 h 109"/>
                  <a:gd name="T36" fmla="*/ 2130 w 59"/>
                  <a:gd name="T37" fmla="*/ 28701 h 109"/>
                  <a:gd name="T38" fmla="*/ 2177 w 59"/>
                  <a:gd name="T39" fmla="*/ 38237 h 109"/>
                  <a:gd name="T40" fmla="*/ 2130 w 59"/>
                  <a:gd name="T41" fmla="*/ 42468 h 109"/>
                  <a:gd name="T42" fmla="*/ 1855 w 59"/>
                  <a:gd name="T43" fmla="*/ 40398 h 109"/>
                  <a:gd name="T44" fmla="*/ 1521 w 59"/>
                  <a:gd name="T45" fmla="*/ 35766 h 109"/>
                  <a:gd name="T46" fmla="*/ 1177 w 59"/>
                  <a:gd name="T47" fmla="*/ 27516 h 109"/>
                  <a:gd name="T48" fmla="*/ 924 w 59"/>
                  <a:gd name="T49" fmla="*/ 19145 h 109"/>
                  <a:gd name="T50" fmla="*/ 490 w 59"/>
                  <a:gd name="T51" fmla="*/ 11376 h 109"/>
                  <a:gd name="T52" fmla="*/ 340 w 59"/>
                  <a:gd name="T53" fmla="*/ 10588 h 109"/>
                  <a:gd name="T54" fmla="*/ 457 w 59"/>
                  <a:gd name="T55" fmla="*/ 16613 h 109"/>
                  <a:gd name="T56" fmla="*/ 490 w 59"/>
                  <a:gd name="T57" fmla="*/ 23131 h 109"/>
                  <a:gd name="T58" fmla="*/ 490 w 59"/>
                  <a:gd name="T59" fmla="*/ 29022 h 109"/>
                  <a:gd name="T60" fmla="*/ 457 w 59"/>
                  <a:gd name="T61" fmla="*/ 32219 h 109"/>
                  <a:gd name="T62" fmla="*/ 266 w 59"/>
                  <a:gd name="T63" fmla="*/ 31088 h 10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" h="109">
                    <a:moveTo>
                      <a:pt x="6" y="79"/>
                    </a:moveTo>
                    <a:lnTo>
                      <a:pt x="6" y="70"/>
                    </a:lnTo>
                    <a:lnTo>
                      <a:pt x="6" y="59"/>
                    </a:lnTo>
                    <a:lnTo>
                      <a:pt x="4" y="49"/>
                    </a:lnTo>
                    <a:lnTo>
                      <a:pt x="3" y="39"/>
                    </a:lnTo>
                    <a:lnTo>
                      <a:pt x="3" y="29"/>
                    </a:lnTo>
                    <a:lnTo>
                      <a:pt x="3" y="20"/>
                    </a:lnTo>
                    <a:lnTo>
                      <a:pt x="1" y="1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2" y="11"/>
                    </a:lnTo>
                    <a:lnTo>
                      <a:pt x="16" y="20"/>
                    </a:lnTo>
                    <a:lnTo>
                      <a:pt x="21" y="29"/>
                    </a:lnTo>
                    <a:lnTo>
                      <a:pt x="27" y="39"/>
                    </a:lnTo>
                    <a:lnTo>
                      <a:pt x="31" y="50"/>
                    </a:lnTo>
                    <a:lnTo>
                      <a:pt x="36" y="61"/>
                    </a:lnTo>
                    <a:lnTo>
                      <a:pt x="40" y="73"/>
                    </a:lnTo>
                    <a:lnTo>
                      <a:pt x="46" y="83"/>
                    </a:lnTo>
                    <a:lnTo>
                      <a:pt x="45" y="74"/>
                    </a:lnTo>
                    <a:lnTo>
                      <a:pt x="45" y="65"/>
                    </a:lnTo>
                    <a:lnTo>
                      <a:pt x="45" y="58"/>
                    </a:lnTo>
                    <a:lnTo>
                      <a:pt x="45" y="49"/>
                    </a:lnTo>
                    <a:lnTo>
                      <a:pt x="45" y="39"/>
                    </a:lnTo>
                    <a:lnTo>
                      <a:pt x="45" y="29"/>
                    </a:lnTo>
                    <a:lnTo>
                      <a:pt x="43" y="20"/>
                    </a:lnTo>
                    <a:lnTo>
                      <a:pt x="42" y="9"/>
                    </a:lnTo>
                    <a:lnTo>
                      <a:pt x="45" y="11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53" y="14"/>
                    </a:lnTo>
                    <a:lnTo>
                      <a:pt x="53" y="26"/>
                    </a:lnTo>
                    <a:lnTo>
                      <a:pt x="54" y="38"/>
                    </a:lnTo>
                    <a:lnTo>
                      <a:pt x="56" y="50"/>
                    </a:lnTo>
                    <a:lnTo>
                      <a:pt x="56" y="62"/>
                    </a:lnTo>
                    <a:lnTo>
                      <a:pt x="56" y="73"/>
                    </a:lnTo>
                    <a:lnTo>
                      <a:pt x="56" y="85"/>
                    </a:lnTo>
                    <a:lnTo>
                      <a:pt x="57" y="97"/>
                    </a:lnTo>
                    <a:lnTo>
                      <a:pt x="59" y="109"/>
                    </a:lnTo>
                    <a:lnTo>
                      <a:pt x="56" y="108"/>
                    </a:lnTo>
                    <a:lnTo>
                      <a:pt x="53" y="104"/>
                    </a:lnTo>
                    <a:lnTo>
                      <a:pt x="49" y="103"/>
                    </a:lnTo>
                    <a:lnTo>
                      <a:pt x="46" y="101"/>
                    </a:lnTo>
                    <a:lnTo>
                      <a:pt x="40" y="91"/>
                    </a:lnTo>
                    <a:lnTo>
                      <a:pt x="36" y="80"/>
                    </a:lnTo>
                    <a:lnTo>
                      <a:pt x="31" y="70"/>
                    </a:lnTo>
                    <a:lnTo>
                      <a:pt x="28" y="59"/>
                    </a:lnTo>
                    <a:lnTo>
                      <a:pt x="24" y="49"/>
                    </a:lnTo>
                    <a:lnTo>
                      <a:pt x="19" y="39"/>
                    </a:lnTo>
                    <a:lnTo>
                      <a:pt x="13" y="29"/>
                    </a:lnTo>
                    <a:lnTo>
                      <a:pt x="9" y="20"/>
                    </a:lnTo>
                    <a:lnTo>
                      <a:pt x="9" y="27"/>
                    </a:lnTo>
                    <a:lnTo>
                      <a:pt x="10" y="35"/>
                    </a:lnTo>
                    <a:lnTo>
                      <a:pt x="12" y="42"/>
                    </a:lnTo>
                    <a:lnTo>
                      <a:pt x="12" y="50"/>
                    </a:lnTo>
                    <a:lnTo>
                      <a:pt x="13" y="59"/>
                    </a:lnTo>
                    <a:lnTo>
                      <a:pt x="13" y="67"/>
                    </a:lnTo>
                    <a:lnTo>
                      <a:pt x="13" y="74"/>
                    </a:lnTo>
                    <a:lnTo>
                      <a:pt x="13" y="82"/>
                    </a:lnTo>
                    <a:lnTo>
                      <a:pt x="12" y="82"/>
                    </a:lnTo>
                    <a:lnTo>
                      <a:pt x="10" y="80"/>
                    </a:lnTo>
                    <a:lnTo>
                      <a:pt x="7" y="79"/>
                    </a:lnTo>
                    <a:lnTo>
                      <a:pt x="6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49" name="Freeform 107">
                <a:extLst>
                  <a:ext uri="{FF2B5EF4-FFF2-40B4-BE49-F238E27FC236}">
                    <a16:creationId xmlns:a16="http://schemas.microsoft.com/office/drawing/2014/main" id="{F85BDC71-F4CF-223E-20E0-CCDC58100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1569"/>
                <a:ext cx="37" cy="169"/>
              </a:xfrm>
              <a:custGeom>
                <a:avLst/>
                <a:gdLst>
                  <a:gd name="T0" fmla="*/ 0 w 23"/>
                  <a:gd name="T1" fmla="*/ 14678 h 80"/>
                  <a:gd name="T2" fmla="*/ 55 w 23"/>
                  <a:gd name="T3" fmla="*/ 15356 h 80"/>
                  <a:gd name="T4" fmla="*/ 142 w 23"/>
                  <a:gd name="T5" fmla="*/ 15990 h 80"/>
                  <a:gd name="T6" fmla="*/ 175 w 23"/>
                  <a:gd name="T7" fmla="*/ 15990 h 80"/>
                  <a:gd name="T8" fmla="*/ 282 w 23"/>
                  <a:gd name="T9" fmla="*/ 15990 h 80"/>
                  <a:gd name="T10" fmla="*/ 282 w 23"/>
                  <a:gd name="T11" fmla="*/ 14678 h 80"/>
                  <a:gd name="T12" fmla="*/ 175 w 23"/>
                  <a:gd name="T13" fmla="*/ 13499 h 80"/>
                  <a:gd name="T14" fmla="*/ 142 w 23"/>
                  <a:gd name="T15" fmla="*/ 13161 h 80"/>
                  <a:gd name="T16" fmla="*/ 142 w 23"/>
                  <a:gd name="T17" fmla="*/ 11830 h 80"/>
                  <a:gd name="T18" fmla="*/ 55 w 23"/>
                  <a:gd name="T19" fmla="*/ 10634 h 80"/>
                  <a:gd name="T20" fmla="*/ 55 w 23"/>
                  <a:gd name="T21" fmla="*/ 9973 h 80"/>
                  <a:gd name="T22" fmla="*/ 55 w 23"/>
                  <a:gd name="T23" fmla="*/ 8625 h 80"/>
                  <a:gd name="T24" fmla="*/ 55 w 23"/>
                  <a:gd name="T25" fmla="*/ 7569 h 80"/>
                  <a:gd name="T26" fmla="*/ 0 w 23"/>
                  <a:gd name="T27" fmla="*/ 7569 h 80"/>
                  <a:gd name="T28" fmla="*/ 0 w 23"/>
                  <a:gd name="T29" fmla="*/ 7109 h 80"/>
                  <a:gd name="T30" fmla="*/ 0 w 23"/>
                  <a:gd name="T31" fmla="*/ 7109 h 80"/>
                  <a:gd name="T32" fmla="*/ 0 w 23"/>
                  <a:gd name="T33" fmla="*/ 6390 h 80"/>
                  <a:gd name="T34" fmla="*/ 0 w 23"/>
                  <a:gd name="T35" fmla="*/ 0 h 80"/>
                  <a:gd name="T36" fmla="*/ 142 w 23"/>
                  <a:gd name="T37" fmla="*/ 3583 h 80"/>
                  <a:gd name="T38" fmla="*/ 175 w 23"/>
                  <a:gd name="T39" fmla="*/ 7109 h 80"/>
                  <a:gd name="T40" fmla="*/ 367 w 23"/>
                  <a:gd name="T41" fmla="*/ 10634 h 80"/>
                  <a:gd name="T42" fmla="*/ 539 w 23"/>
                  <a:gd name="T43" fmla="*/ 14304 h 80"/>
                  <a:gd name="T44" fmla="*/ 676 w 23"/>
                  <a:gd name="T45" fmla="*/ 18220 h 80"/>
                  <a:gd name="T46" fmla="*/ 816 w 23"/>
                  <a:gd name="T47" fmla="*/ 22464 h 80"/>
                  <a:gd name="T48" fmla="*/ 883 w 23"/>
                  <a:gd name="T49" fmla="*/ 27386 h 80"/>
                  <a:gd name="T50" fmla="*/ 1046 w 23"/>
                  <a:gd name="T51" fmla="*/ 31726 h 80"/>
                  <a:gd name="T52" fmla="*/ 1046 w 23"/>
                  <a:gd name="T53" fmla="*/ 31007 h 80"/>
                  <a:gd name="T54" fmla="*/ 949 w 23"/>
                  <a:gd name="T55" fmla="*/ 30591 h 80"/>
                  <a:gd name="T56" fmla="*/ 816 w 23"/>
                  <a:gd name="T57" fmla="*/ 29695 h 80"/>
                  <a:gd name="T58" fmla="*/ 676 w 23"/>
                  <a:gd name="T59" fmla="*/ 29319 h 80"/>
                  <a:gd name="T60" fmla="*/ 676 w 23"/>
                  <a:gd name="T61" fmla="*/ 28177 h 80"/>
                  <a:gd name="T62" fmla="*/ 676 w 23"/>
                  <a:gd name="T63" fmla="*/ 27008 h 80"/>
                  <a:gd name="T64" fmla="*/ 650 w 23"/>
                  <a:gd name="T65" fmla="*/ 26134 h 80"/>
                  <a:gd name="T66" fmla="*/ 539 w 23"/>
                  <a:gd name="T67" fmla="*/ 24991 h 80"/>
                  <a:gd name="T68" fmla="*/ 539 w 23"/>
                  <a:gd name="T69" fmla="*/ 23483 h 80"/>
                  <a:gd name="T70" fmla="*/ 507 w 23"/>
                  <a:gd name="T71" fmla="*/ 22126 h 80"/>
                  <a:gd name="T72" fmla="*/ 404 w 23"/>
                  <a:gd name="T73" fmla="*/ 21068 h 80"/>
                  <a:gd name="T74" fmla="*/ 404 w 23"/>
                  <a:gd name="T75" fmla="*/ 19889 h 80"/>
                  <a:gd name="T76" fmla="*/ 282 w 23"/>
                  <a:gd name="T77" fmla="*/ 19889 h 80"/>
                  <a:gd name="T78" fmla="*/ 175 w 23"/>
                  <a:gd name="T79" fmla="*/ 18939 h 80"/>
                  <a:gd name="T80" fmla="*/ 55 w 23"/>
                  <a:gd name="T81" fmla="*/ 18220 h 80"/>
                  <a:gd name="T82" fmla="*/ 0 w 23"/>
                  <a:gd name="T83" fmla="*/ 18220 h 80"/>
                  <a:gd name="T84" fmla="*/ 0 w 23"/>
                  <a:gd name="T85" fmla="*/ 14678 h 8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3" h="80">
                    <a:moveTo>
                      <a:pt x="0" y="37"/>
                    </a:moveTo>
                    <a:lnTo>
                      <a:pt x="1" y="39"/>
                    </a:lnTo>
                    <a:lnTo>
                      <a:pt x="3" y="40"/>
                    </a:lnTo>
                    <a:lnTo>
                      <a:pt x="4" y="40"/>
                    </a:lnTo>
                    <a:lnTo>
                      <a:pt x="6" y="40"/>
                    </a:lnTo>
                    <a:lnTo>
                      <a:pt x="6" y="37"/>
                    </a:lnTo>
                    <a:lnTo>
                      <a:pt x="4" y="34"/>
                    </a:lnTo>
                    <a:lnTo>
                      <a:pt x="3" y="33"/>
                    </a:lnTo>
                    <a:lnTo>
                      <a:pt x="3" y="30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2"/>
                    </a:lnTo>
                    <a:lnTo>
                      <a:pt x="1" y="19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3" y="9"/>
                    </a:lnTo>
                    <a:lnTo>
                      <a:pt x="4" y="18"/>
                    </a:lnTo>
                    <a:lnTo>
                      <a:pt x="8" y="27"/>
                    </a:lnTo>
                    <a:lnTo>
                      <a:pt x="12" y="36"/>
                    </a:lnTo>
                    <a:lnTo>
                      <a:pt x="15" y="46"/>
                    </a:lnTo>
                    <a:lnTo>
                      <a:pt x="18" y="57"/>
                    </a:lnTo>
                    <a:lnTo>
                      <a:pt x="20" y="69"/>
                    </a:lnTo>
                    <a:lnTo>
                      <a:pt x="23" y="80"/>
                    </a:lnTo>
                    <a:lnTo>
                      <a:pt x="23" y="78"/>
                    </a:lnTo>
                    <a:lnTo>
                      <a:pt x="21" y="77"/>
                    </a:lnTo>
                    <a:lnTo>
                      <a:pt x="18" y="75"/>
                    </a:lnTo>
                    <a:lnTo>
                      <a:pt x="15" y="74"/>
                    </a:lnTo>
                    <a:lnTo>
                      <a:pt x="15" y="71"/>
                    </a:lnTo>
                    <a:lnTo>
                      <a:pt x="15" y="68"/>
                    </a:lnTo>
                    <a:lnTo>
                      <a:pt x="14" y="66"/>
                    </a:lnTo>
                    <a:lnTo>
                      <a:pt x="12" y="63"/>
                    </a:lnTo>
                    <a:lnTo>
                      <a:pt x="12" y="59"/>
                    </a:lnTo>
                    <a:lnTo>
                      <a:pt x="11" y="56"/>
                    </a:lnTo>
                    <a:lnTo>
                      <a:pt x="9" y="53"/>
                    </a:lnTo>
                    <a:lnTo>
                      <a:pt x="9" y="50"/>
                    </a:lnTo>
                    <a:lnTo>
                      <a:pt x="6" y="50"/>
                    </a:lnTo>
                    <a:lnTo>
                      <a:pt x="4" y="48"/>
                    </a:lnTo>
                    <a:lnTo>
                      <a:pt x="1" y="46"/>
                    </a:lnTo>
                    <a:lnTo>
                      <a:pt x="0" y="4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0" name="Freeform 108">
                <a:extLst>
                  <a:ext uri="{FF2B5EF4-FFF2-40B4-BE49-F238E27FC236}">
                    <a16:creationId xmlns:a16="http://schemas.microsoft.com/office/drawing/2014/main" id="{C2D84823-4E6B-9317-ECB1-25CE83630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1556"/>
                <a:ext cx="23" cy="139"/>
              </a:xfrm>
              <a:custGeom>
                <a:avLst/>
                <a:gdLst>
                  <a:gd name="T0" fmla="*/ 221 w 15"/>
                  <a:gd name="T1" fmla="*/ 16149 h 66"/>
                  <a:gd name="T2" fmla="*/ 270 w 15"/>
                  <a:gd name="T3" fmla="*/ 16149 h 66"/>
                  <a:gd name="T4" fmla="*/ 299 w 15"/>
                  <a:gd name="T5" fmla="*/ 16149 h 66"/>
                  <a:gd name="T6" fmla="*/ 365 w 15"/>
                  <a:gd name="T7" fmla="*/ 16149 h 66"/>
                  <a:gd name="T8" fmla="*/ 458 w 15"/>
                  <a:gd name="T9" fmla="*/ 16739 h 66"/>
                  <a:gd name="T10" fmla="*/ 458 w 15"/>
                  <a:gd name="T11" fmla="*/ 20260 h 66"/>
                  <a:gd name="T12" fmla="*/ 365 w 15"/>
                  <a:gd name="T13" fmla="*/ 19637 h 66"/>
                  <a:gd name="T14" fmla="*/ 270 w 15"/>
                  <a:gd name="T15" fmla="*/ 18927 h 66"/>
                  <a:gd name="T16" fmla="*/ 221 w 15"/>
                  <a:gd name="T17" fmla="*/ 18607 h 66"/>
                  <a:gd name="T18" fmla="*/ 221 w 15"/>
                  <a:gd name="T19" fmla="*/ 17821 h 66"/>
                  <a:gd name="T20" fmla="*/ 176 w 15"/>
                  <a:gd name="T21" fmla="*/ 18607 h 66"/>
                  <a:gd name="T22" fmla="*/ 115 w 15"/>
                  <a:gd name="T23" fmla="*/ 19637 h 66"/>
                  <a:gd name="T24" fmla="*/ 115 w 15"/>
                  <a:gd name="T25" fmla="*/ 20260 h 66"/>
                  <a:gd name="T26" fmla="*/ 115 w 15"/>
                  <a:gd name="T27" fmla="*/ 21720 h 66"/>
                  <a:gd name="T28" fmla="*/ 115 w 15"/>
                  <a:gd name="T29" fmla="*/ 22785 h 66"/>
                  <a:gd name="T30" fmla="*/ 115 w 15"/>
                  <a:gd name="T31" fmla="*/ 23122 h 66"/>
                  <a:gd name="T32" fmla="*/ 115 w 15"/>
                  <a:gd name="T33" fmla="*/ 24458 h 66"/>
                  <a:gd name="T34" fmla="*/ 115 w 15"/>
                  <a:gd name="T35" fmla="*/ 25557 h 66"/>
                  <a:gd name="T36" fmla="*/ 101 w 15"/>
                  <a:gd name="T37" fmla="*/ 25243 h 66"/>
                  <a:gd name="T38" fmla="*/ 43 w 15"/>
                  <a:gd name="T39" fmla="*/ 24458 h 66"/>
                  <a:gd name="T40" fmla="*/ 0 w 15"/>
                  <a:gd name="T41" fmla="*/ 24458 h 66"/>
                  <a:gd name="T42" fmla="*/ 0 w 15"/>
                  <a:gd name="T43" fmla="*/ 24081 h 66"/>
                  <a:gd name="T44" fmla="*/ 0 w 15"/>
                  <a:gd name="T45" fmla="*/ 20936 h 66"/>
                  <a:gd name="T46" fmla="*/ 0 w 15"/>
                  <a:gd name="T47" fmla="*/ 17821 h 66"/>
                  <a:gd name="T48" fmla="*/ 0 w 15"/>
                  <a:gd name="T49" fmla="*/ 15463 h 66"/>
                  <a:gd name="T50" fmla="*/ 43 w 15"/>
                  <a:gd name="T51" fmla="*/ 12845 h 66"/>
                  <a:gd name="T52" fmla="*/ 101 w 15"/>
                  <a:gd name="T53" fmla="*/ 9781 h 66"/>
                  <a:gd name="T54" fmla="*/ 115 w 15"/>
                  <a:gd name="T55" fmla="*/ 6969 h 66"/>
                  <a:gd name="T56" fmla="*/ 176 w 15"/>
                  <a:gd name="T57" fmla="*/ 3486 h 66"/>
                  <a:gd name="T58" fmla="*/ 221 w 15"/>
                  <a:gd name="T59" fmla="*/ 0 h 66"/>
                  <a:gd name="T60" fmla="*/ 270 w 15"/>
                  <a:gd name="T61" fmla="*/ 337 h 66"/>
                  <a:gd name="T62" fmla="*/ 299 w 15"/>
                  <a:gd name="T63" fmla="*/ 1123 h 66"/>
                  <a:gd name="T64" fmla="*/ 365 w 15"/>
                  <a:gd name="T65" fmla="*/ 1123 h 66"/>
                  <a:gd name="T66" fmla="*/ 406 w 15"/>
                  <a:gd name="T67" fmla="*/ 1123 h 66"/>
                  <a:gd name="T68" fmla="*/ 458 w 15"/>
                  <a:gd name="T69" fmla="*/ 1123 h 66"/>
                  <a:gd name="T70" fmla="*/ 458 w 15"/>
                  <a:gd name="T71" fmla="*/ 1495 h 66"/>
                  <a:gd name="T72" fmla="*/ 458 w 15"/>
                  <a:gd name="T73" fmla="*/ 2365 h 66"/>
                  <a:gd name="T74" fmla="*/ 458 w 15"/>
                  <a:gd name="T75" fmla="*/ 2365 h 66"/>
                  <a:gd name="T76" fmla="*/ 458 w 15"/>
                  <a:gd name="T77" fmla="*/ 8462 h 66"/>
                  <a:gd name="T78" fmla="*/ 406 w 15"/>
                  <a:gd name="T79" fmla="*/ 6969 h 66"/>
                  <a:gd name="T80" fmla="*/ 365 w 15"/>
                  <a:gd name="T81" fmla="*/ 5846 h 66"/>
                  <a:gd name="T82" fmla="*/ 299 w 15"/>
                  <a:gd name="T83" fmla="*/ 4644 h 66"/>
                  <a:gd name="T84" fmla="*/ 299 w 15"/>
                  <a:gd name="T85" fmla="*/ 3858 h 66"/>
                  <a:gd name="T86" fmla="*/ 299 w 15"/>
                  <a:gd name="T87" fmla="*/ 4981 h 66"/>
                  <a:gd name="T88" fmla="*/ 299 w 15"/>
                  <a:gd name="T89" fmla="*/ 6295 h 66"/>
                  <a:gd name="T90" fmla="*/ 299 w 15"/>
                  <a:gd name="T91" fmla="*/ 7342 h 66"/>
                  <a:gd name="T92" fmla="*/ 299 w 15"/>
                  <a:gd name="T93" fmla="*/ 8462 h 66"/>
                  <a:gd name="T94" fmla="*/ 299 w 15"/>
                  <a:gd name="T95" fmla="*/ 9781 h 66"/>
                  <a:gd name="T96" fmla="*/ 270 w 15"/>
                  <a:gd name="T97" fmla="*/ 10490 h 66"/>
                  <a:gd name="T98" fmla="*/ 221 w 15"/>
                  <a:gd name="T99" fmla="*/ 11613 h 66"/>
                  <a:gd name="T100" fmla="*/ 221 w 15"/>
                  <a:gd name="T101" fmla="*/ 12845 h 66"/>
                  <a:gd name="T102" fmla="*/ 221 w 15"/>
                  <a:gd name="T103" fmla="*/ 13258 h 66"/>
                  <a:gd name="T104" fmla="*/ 221 w 15"/>
                  <a:gd name="T105" fmla="*/ 14300 h 66"/>
                  <a:gd name="T106" fmla="*/ 221 w 15"/>
                  <a:gd name="T107" fmla="*/ 15086 h 66"/>
                  <a:gd name="T108" fmla="*/ 221 w 15"/>
                  <a:gd name="T109" fmla="*/ 16149 h 6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5" h="66">
                    <a:moveTo>
                      <a:pt x="7" y="42"/>
                    </a:moveTo>
                    <a:lnTo>
                      <a:pt x="9" y="42"/>
                    </a:lnTo>
                    <a:lnTo>
                      <a:pt x="10" y="42"/>
                    </a:lnTo>
                    <a:lnTo>
                      <a:pt x="12" y="42"/>
                    </a:lnTo>
                    <a:lnTo>
                      <a:pt x="15" y="43"/>
                    </a:lnTo>
                    <a:lnTo>
                      <a:pt x="15" y="52"/>
                    </a:lnTo>
                    <a:lnTo>
                      <a:pt x="12" y="51"/>
                    </a:lnTo>
                    <a:lnTo>
                      <a:pt x="9" y="49"/>
                    </a:lnTo>
                    <a:lnTo>
                      <a:pt x="7" y="48"/>
                    </a:lnTo>
                    <a:lnTo>
                      <a:pt x="7" y="46"/>
                    </a:lnTo>
                    <a:lnTo>
                      <a:pt x="6" y="48"/>
                    </a:lnTo>
                    <a:lnTo>
                      <a:pt x="4" y="51"/>
                    </a:lnTo>
                    <a:lnTo>
                      <a:pt x="4" y="52"/>
                    </a:lnTo>
                    <a:lnTo>
                      <a:pt x="4" y="56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4" y="63"/>
                    </a:lnTo>
                    <a:lnTo>
                      <a:pt x="4" y="66"/>
                    </a:lnTo>
                    <a:lnTo>
                      <a:pt x="3" y="65"/>
                    </a:lnTo>
                    <a:lnTo>
                      <a:pt x="1" y="63"/>
                    </a:lnTo>
                    <a:lnTo>
                      <a:pt x="0" y="63"/>
                    </a:lnTo>
                    <a:lnTo>
                      <a:pt x="0" y="62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40"/>
                    </a:lnTo>
                    <a:lnTo>
                      <a:pt x="1" y="33"/>
                    </a:lnTo>
                    <a:lnTo>
                      <a:pt x="3" y="25"/>
                    </a:lnTo>
                    <a:lnTo>
                      <a:pt x="4" y="18"/>
                    </a:lnTo>
                    <a:lnTo>
                      <a:pt x="6" y="9"/>
                    </a:lnTo>
                    <a:lnTo>
                      <a:pt x="7" y="0"/>
                    </a:lnTo>
                    <a:lnTo>
                      <a:pt x="9" y="1"/>
                    </a:lnTo>
                    <a:lnTo>
                      <a:pt x="10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5" y="6"/>
                    </a:lnTo>
                    <a:lnTo>
                      <a:pt x="15" y="22"/>
                    </a:lnTo>
                    <a:lnTo>
                      <a:pt x="13" y="18"/>
                    </a:lnTo>
                    <a:lnTo>
                      <a:pt x="12" y="15"/>
                    </a:lnTo>
                    <a:lnTo>
                      <a:pt x="10" y="12"/>
                    </a:lnTo>
                    <a:lnTo>
                      <a:pt x="10" y="10"/>
                    </a:lnTo>
                    <a:lnTo>
                      <a:pt x="10" y="13"/>
                    </a:lnTo>
                    <a:lnTo>
                      <a:pt x="10" y="16"/>
                    </a:lnTo>
                    <a:lnTo>
                      <a:pt x="10" y="19"/>
                    </a:lnTo>
                    <a:lnTo>
                      <a:pt x="10" y="22"/>
                    </a:lnTo>
                    <a:lnTo>
                      <a:pt x="10" y="25"/>
                    </a:lnTo>
                    <a:lnTo>
                      <a:pt x="9" y="27"/>
                    </a:lnTo>
                    <a:lnTo>
                      <a:pt x="7" y="30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7" y="37"/>
                    </a:lnTo>
                    <a:lnTo>
                      <a:pt x="7" y="39"/>
                    </a:lnTo>
                    <a:lnTo>
                      <a:pt x="7" y="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1" name="Freeform 109">
                <a:extLst>
                  <a:ext uri="{FF2B5EF4-FFF2-40B4-BE49-F238E27FC236}">
                    <a16:creationId xmlns:a16="http://schemas.microsoft.com/office/drawing/2014/main" id="{A493F4DC-A334-B0C9-088F-86B7D59FC3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34"/>
                <a:ext cx="392" cy="156"/>
              </a:xfrm>
              <a:custGeom>
                <a:avLst/>
                <a:gdLst>
                  <a:gd name="T0" fmla="*/ 0 w 248"/>
                  <a:gd name="T1" fmla="*/ 1996 h 74"/>
                  <a:gd name="T2" fmla="*/ 545 w 248"/>
                  <a:gd name="T3" fmla="*/ 0 h 74"/>
                  <a:gd name="T4" fmla="*/ 9432 w 248"/>
                  <a:gd name="T5" fmla="*/ 25025 h 74"/>
                  <a:gd name="T6" fmla="*/ 9667 w 248"/>
                  <a:gd name="T7" fmla="*/ 28892 h 74"/>
                  <a:gd name="T8" fmla="*/ 0 w 248"/>
                  <a:gd name="T9" fmla="*/ 1996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8" h="74">
                    <a:moveTo>
                      <a:pt x="0" y="5"/>
                    </a:moveTo>
                    <a:lnTo>
                      <a:pt x="14" y="0"/>
                    </a:lnTo>
                    <a:lnTo>
                      <a:pt x="242" y="64"/>
                    </a:lnTo>
                    <a:lnTo>
                      <a:pt x="248" y="7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2" name="Freeform 110">
                <a:extLst>
                  <a:ext uri="{FF2B5EF4-FFF2-40B4-BE49-F238E27FC236}">
                    <a16:creationId xmlns:a16="http://schemas.microsoft.com/office/drawing/2014/main" id="{A94160B2-1D7A-F847-A383-DCB7D0E27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1434"/>
                <a:ext cx="392" cy="156"/>
              </a:xfrm>
              <a:custGeom>
                <a:avLst/>
                <a:gdLst>
                  <a:gd name="T0" fmla="*/ 0 w 248"/>
                  <a:gd name="T1" fmla="*/ 1996 h 74"/>
                  <a:gd name="T2" fmla="*/ 545 w 248"/>
                  <a:gd name="T3" fmla="*/ 0 h 74"/>
                  <a:gd name="T4" fmla="*/ 9432 w 248"/>
                  <a:gd name="T5" fmla="*/ 25025 h 74"/>
                  <a:gd name="T6" fmla="*/ 9667 w 248"/>
                  <a:gd name="T7" fmla="*/ 28892 h 74"/>
                  <a:gd name="T8" fmla="*/ 0 w 248"/>
                  <a:gd name="T9" fmla="*/ 1996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8" h="74">
                    <a:moveTo>
                      <a:pt x="0" y="5"/>
                    </a:moveTo>
                    <a:lnTo>
                      <a:pt x="14" y="0"/>
                    </a:lnTo>
                    <a:lnTo>
                      <a:pt x="242" y="64"/>
                    </a:lnTo>
                    <a:lnTo>
                      <a:pt x="248" y="74"/>
                    </a:lnTo>
                    <a:lnTo>
                      <a:pt x="0" y="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3" name="Freeform 111">
                <a:extLst>
                  <a:ext uri="{FF2B5EF4-FFF2-40B4-BE49-F238E27FC236}">
                    <a16:creationId xmlns:a16="http://schemas.microsoft.com/office/drawing/2014/main" id="{50CAAC4E-C4A2-420F-FA9A-010A8AF663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2" y="1539"/>
                <a:ext cx="224" cy="443"/>
              </a:xfrm>
              <a:custGeom>
                <a:avLst/>
                <a:gdLst>
                  <a:gd name="T0" fmla="*/ 0 w 142"/>
                  <a:gd name="T1" fmla="*/ 713 h 210"/>
                  <a:gd name="T2" fmla="*/ 421 w 142"/>
                  <a:gd name="T3" fmla="*/ 0 h 210"/>
                  <a:gd name="T4" fmla="*/ 5444 w 142"/>
                  <a:gd name="T5" fmla="*/ 78424 h 210"/>
                  <a:gd name="T6" fmla="*/ 4835 w 142"/>
                  <a:gd name="T7" fmla="*/ 82385 h 210"/>
                  <a:gd name="T8" fmla="*/ 0 w 142"/>
                  <a:gd name="T9" fmla="*/ 713 h 2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210">
                    <a:moveTo>
                      <a:pt x="0" y="2"/>
                    </a:moveTo>
                    <a:lnTo>
                      <a:pt x="11" y="0"/>
                    </a:lnTo>
                    <a:lnTo>
                      <a:pt x="142" y="200"/>
                    </a:lnTo>
                    <a:lnTo>
                      <a:pt x="126" y="21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4" name="Freeform 112">
                <a:extLst>
                  <a:ext uri="{FF2B5EF4-FFF2-40B4-BE49-F238E27FC236}">
                    <a16:creationId xmlns:a16="http://schemas.microsoft.com/office/drawing/2014/main" id="{E35AE231-0FB2-4835-5685-BA4DDA5AC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2" y="1539"/>
                <a:ext cx="224" cy="443"/>
              </a:xfrm>
              <a:custGeom>
                <a:avLst/>
                <a:gdLst>
                  <a:gd name="T0" fmla="*/ 0 w 142"/>
                  <a:gd name="T1" fmla="*/ 713 h 210"/>
                  <a:gd name="T2" fmla="*/ 421 w 142"/>
                  <a:gd name="T3" fmla="*/ 0 h 210"/>
                  <a:gd name="T4" fmla="*/ 5444 w 142"/>
                  <a:gd name="T5" fmla="*/ 78424 h 210"/>
                  <a:gd name="T6" fmla="*/ 4835 w 142"/>
                  <a:gd name="T7" fmla="*/ 82385 h 210"/>
                  <a:gd name="T8" fmla="*/ 0 w 142"/>
                  <a:gd name="T9" fmla="*/ 713 h 2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210">
                    <a:moveTo>
                      <a:pt x="0" y="2"/>
                    </a:moveTo>
                    <a:lnTo>
                      <a:pt x="11" y="0"/>
                    </a:lnTo>
                    <a:lnTo>
                      <a:pt x="142" y="200"/>
                    </a:lnTo>
                    <a:lnTo>
                      <a:pt x="126" y="210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5" name="Freeform 113">
                <a:extLst>
                  <a:ext uri="{FF2B5EF4-FFF2-40B4-BE49-F238E27FC236}">
                    <a16:creationId xmlns:a16="http://schemas.microsoft.com/office/drawing/2014/main" id="{8855E9BD-700C-E668-16A3-49592C4FF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88"/>
                <a:ext cx="76" cy="90"/>
              </a:xfrm>
              <a:custGeom>
                <a:avLst/>
                <a:gdLst>
                  <a:gd name="T0" fmla="*/ 1572 w 48"/>
                  <a:gd name="T1" fmla="*/ 15796 h 43"/>
                  <a:gd name="T2" fmla="*/ 1349 w 48"/>
                  <a:gd name="T3" fmla="*/ 15796 h 43"/>
                  <a:gd name="T4" fmla="*/ 993 w 48"/>
                  <a:gd name="T5" fmla="*/ 14781 h 43"/>
                  <a:gd name="T6" fmla="*/ 597 w 48"/>
                  <a:gd name="T7" fmla="*/ 14067 h 43"/>
                  <a:gd name="T8" fmla="*/ 396 w 48"/>
                  <a:gd name="T9" fmla="*/ 12533 h 43"/>
                  <a:gd name="T10" fmla="*/ 250 w 48"/>
                  <a:gd name="T11" fmla="*/ 9519 h 43"/>
                  <a:gd name="T12" fmla="*/ 0 w 48"/>
                  <a:gd name="T13" fmla="*/ 5475 h 43"/>
                  <a:gd name="T14" fmla="*/ 0 w 48"/>
                  <a:gd name="T15" fmla="*/ 2281 h 43"/>
                  <a:gd name="T16" fmla="*/ 396 w 48"/>
                  <a:gd name="T17" fmla="*/ 0 h 43"/>
                  <a:gd name="T18" fmla="*/ 945 w 48"/>
                  <a:gd name="T19" fmla="*/ 1090 h 43"/>
                  <a:gd name="T20" fmla="*/ 1195 w 48"/>
                  <a:gd name="T21" fmla="*/ 3018 h 43"/>
                  <a:gd name="T22" fmla="*/ 1230 w 48"/>
                  <a:gd name="T23" fmla="*/ 5143 h 43"/>
                  <a:gd name="T24" fmla="*/ 1230 w 48"/>
                  <a:gd name="T25" fmla="*/ 6317 h 43"/>
                  <a:gd name="T26" fmla="*/ 1422 w 48"/>
                  <a:gd name="T27" fmla="*/ 7390 h 43"/>
                  <a:gd name="T28" fmla="*/ 1702 w 48"/>
                  <a:gd name="T29" fmla="*/ 10325 h 43"/>
                  <a:gd name="T30" fmla="*/ 1892 w 48"/>
                  <a:gd name="T31" fmla="*/ 13531 h 43"/>
                  <a:gd name="T32" fmla="*/ 1572 w 48"/>
                  <a:gd name="T33" fmla="*/ 15796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8" h="43">
                    <a:moveTo>
                      <a:pt x="40" y="43"/>
                    </a:moveTo>
                    <a:lnTo>
                      <a:pt x="34" y="43"/>
                    </a:lnTo>
                    <a:lnTo>
                      <a:pt x="25" y="40"/>
                    </a:lnTo>
                    <a:lnTo>
                      <a:pt x="15" y="38"/>
                    </a:lnTo>
                    <a:lnTo>
                      <a:pt x="10" y="34"/>
                    </a:lnTo>
                    <a:lnTo>
                      <a:pt x="6" y="26"/>
                    </a:lnTo>
                    <a:lnTo>
                      <a:pt x="0" y="15"/>
                    </a:lnTo>
                    <a:lnTo>
                      <a:pt x="0" y="6"/>
                    </a:lnTo>
                    <a:lnTo>
                      <a:pt x="10" y="0"/>
                    </a:lnTo>
                    <a:lnTo>
                      <a:pt x="24" y="3"/>
                    </a:lnTo>
                    <a:lnTo>
                      <a:pt x="30" y="8"/>
                    </a:lnTo>
                    <a:lnTo>
                      <a:pt x="31" y="14"/>
                    </a:lnTo>
                    <a:lnTo>
                      <a:pt x="31" y="17"/>
                    </a:lnTo>
                    <a:lnTo>
                      <a:pt x="36" y="20"/>
                    </a:lnTo>
                    <a:lnTo>
                      <a:pt x="43" y="28"/>
                    </a:lnTo>
                    <a:lnTo>
                      <a:pt x="48" y="37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6" name="Freeform 114">
                <a:extLst>
                  <a:ext uri="{FF2B5EF4-FFF2-40B4-BE49-F238E27FC236}">
                    <a16:creationId xmlns:a16="http://schemas.microsoft.com/office/drawing/2014/main" id="{114AA54B-1195-BA0F-6FF1-A3A455790B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88"/>
                <a:ext cx="76" cy="90"/>
              </a:xfrm>
              <a:custGeom>
                <a:avLst/>
                <a:gdLst>
                  <a:gd name="T0" fmla="*/ 1572 w 48"/>
                  <a:gd name="T1" fmla="*/ 15796 h 43"/>
                  <a:gd name="T2" fmla="*/ 1572 w 48"/>
                  <a:gd name="T3" fmla="*/ 15796 h 43"/>
                  <a:gd name="T4" fmla="*/ 1349 w 48"/>
                  <a:gd name="T5" fmla="*/ 15796 h 43"/>
                  <a:gd name="T6" fmla="*/ 993 w 48"/>
                  <a:gd name="T7" fmla="*/ 14781 h 43"/>
                  <a:gd name="T8" fmla="*/ 597 w 48"/>
                  <a:gd name="T9" fmla="*/ 14067 h 43"/>
                  <a:gd name="T10" fmla="*/ 396 w 48"/>
                  <a:gd name="T11" fmla="*/ 12533 h 43"/>
                  <a:gd name="T12" fmla="*/ 396 w 48"/>
                  <a:gd name="T13" fmla="*/ 12533 h 43"/>
                  <a:gd name="T14" fmla="*/ 250 w 48"/>
                  <a:gd name="T15" fmla="*/ 9519 h 43"/>
                  <a:gd name="T16" fmla="*/ 0 w 48"/>
                  <a:gd name="T17" fmla="*/ 5475 h 43"/>
                  <a:gd name="T18" fmla="*/ 0 w 48"/>
                  <a:gd name="T19" fmla="*/ 2281 h 43"/>
                  <a:gd name="T20" fmla="*/ 396 w 48"/>
                  <a:gd name="T21" fmla="*/ 0 h 43"/>
                  <a:gd name="T22" fmla="*/ 396 w 48"/>
                  <a:gd name="T23" fmla="*/ 0 h 43"/>
                  <a:gd name="T24" fmla="*/ 945 w 48"/>
                  <a:gd name="T25" fmla="*/ 1090 h 43"/>
                  <a:gd name="T26" fmla="*/ 1195 w 48"/>
                  <a:gd name="T27" fmla="*/ 3018 h 43"/>
                  <a:gd name="T28" fmla="*/ 1230 w 48"/>
                  <a:gd name="T29" fmla="*/ 5143 h 43"/>
                  <a:gd name="T30" fmla="*/ 1230 w 48"/>
                  <a:gd name="T31" fmla="*/ 6317 h 43"/>
                  <a:gd name="T32" fmla="*/ 1230 w 48"/>
                  <a:gd name="T33" fmla="*/ 6317 h 43"/>
                  <a:gd name="T34" fmla="*/ 1422 w 48"/>
                  <a:gd name="T35" fmla="*/ 7390 h 43"/>
                  <a:gd name="T36" fmla="*/ 1702 w 48"/>
                  <a:gd name="T37" fmla="*/ 10325 h 43"/>
                  <a:gd name="T38" fmla="*/ 1892 w 48"/>
                  <a:gd name="T39" fmla="*/ 13531 h 43"/>
                  <a:gd name="T40" fmla="*/ 1572 w 48"/>
                  <a:gd name="T41" fmla="*/ 15796 h 4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8" h="43">
                    <a:moveTo>
                      <a:pt x="40" y="43"/>
                    </a:moveTo>
                    <a:lnTo>
                      <a:pt x="40" y="43"/>
                    </a:lnTo>
                    <a:lnTo>
                      <a:pt x="34" y="43"/>
                    </a:lnTo>
                    <a:lnTo>
                      <a:pt x="25" y="40"/>
                    </a:lnTo>
                    <a:lnTo>
                      <a:pt x="15" y="38"/>
                    </a:lnTo>
                    <a:lnTo>
                      <a:pt x="10" y="34"/>
                    </a:lnTo>
                    <a:lnTo>
                      <a:pt x="6" y="26"/>
                    </a:lnTo>
                    <a:lnTo>
                      <a:pt x="0" y="15"/>
                    </a:lnTo>
                    <a:lnTo>
                      <a:pt x="0" y="6"/>
                    </a:lnTo>
                    <a:lnTo>
                      <a:pt x="10" y="0"/>
                    </a:lnTo>
                    <a:lnTo>
                      <a:pt x="24" y="3"/>
                    </a:lnTo>
                    <a:lnTo>
                      <a:pt x="30" y="8"/>
                    </a:lnTo>
                    <a:lnTo>
                      <a:pt x="31" y="14"/>
                    </a:lnTo>
                    <a:lnTo>
                      <a:pt x="31" y="17"/>
                    </a:lnTo>
                    <a:lnTo>
                      <a:pt x="36" y="20"/>
                    </a:lnTo>
                    <a:lnTo>
                      <a:pt x="43" y="28"/>
                    </a:lnTo>
                    <a:lnTo>
                      <a:pt x="48" y="37"/>
                    </a:lnTo>
                    <a:lnTo>
                      <a:pt x="40" y="4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7" name="Freeform 115">
                <a:extLst>
                  <a:ext uri="{FF2B5EF4-FFF2-40B4-BE49-F238E27FC236}">
                    <a16:creationId xmlns:a16="http://schemas.microsoft.com/office/drawing/2014/main" id="{DBB12767-035A-F92D-8067-4475D77F2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62"/>
                <a:ext cx="76" cy="91"/>
              </a:xfrm>
              <a:custGeom>
                <a:avLst/>
                <a:gdLst>
                  <a:gd name="T0" fmla="*/ 1572 w 48"/>
                  <a:gd name="T1" fmla="*/ 17305 h 43"/>
                  <a:gd name="T2" fmla="*/ 1349 w 48"/>
                  <a:gd name="T3" fmla="*/ 16513 h 43"/>
                  <a:gd name="T4" fmla="*/ 993 w 48"/>
                  <a:gd name="T5" fmla="*/ 16168 h 43"/>
                  <a:gd name="T6" fmla="*/ 597 w 48"/>
                  <a:gd name="T7" fmla="*/ 14103 h 43"/>
                  <a:gd name="T8" fmla="*/ 396 w 48"/>
                  <a:gd name="T9" fmla="*/ 12939 h 43"/>
                  <a:gd name="T10" fmla="*/ 250 w 48"/>
                  <a:gd name="T11" fmla="*/ 9722 h 43"/>
                  <a:gd name="T12" fmla="*/ 0 w 48"/>
                  <a:gd name="T13" fmla="*/ 5638 h 43"/>
                  <a:gd name="T14" fmla="*/ 0 w 48"/>
                  <a:gd name="T15" fmla="*/ 2087 h 43"/>
                  <a:gd name="T16" fmla="*/ 396 w 48"/>
                  <a:gd name="T17" fmla="*/ 0 h 43"/>
                  <a:gd name="T18" fmla="*/ 945 w 48"/>
                  <a:gd name="T19" fmla="*/ 1187 h 43"/>
                  <a:gd name="T20" fmla="*/ 1195 w 48"/>
                  <a:gd name="T21" fmla="*/ 3234 h 43"/>
                  <a:gd name="T22" fmla="*/ 1230 w 48"/>
                  <a:gd name="T23" fmla="*/ 4755 h 43"/>
                  <a:gd name="T24" fmla="*/ 1230 w 48"/>
                  <a:gd name="T25" fmla="*/ 6114 h 43"/>
                  <a:gd name="T26" fmla="*/ 1422 w 48"/>
                  <a:gd name="T27" fmla="*/ 7185 h 43"/>
                  <a:gd name="T28" fmla="*/ 1702 w 48"/>
                  <a:gd name="T29" fmla="*/ 10387 h 43"/>
                  <a:gd name="T30" fmla="*/ 1892 w 48"/>
                  <a:gd name="T31" fmla="*/ 14103 h 43"/>
                  <a:gd name="T32" fmla="*/ 1572 w 48"/>
                  <a:gd name="T33" fmla="*/ 17305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8" h="43">
                    <a:moveTo>
                      <a:pt x="40" y="43"/>
                    </a:moveTo>
                    <a:lnTo>
                      <a:pt x="34" y="41"/>
                    </a:lnTo>
                    <a:lnTo>
                      <a:pt x="25" y="40"/>
                    </a:lnTo>
                    <a:lnTo>
                      <a:pt x="15" y="35"/>
                    </a:lnTo>
                    <a:lnTo>
                      <a:pt x="10" y="32"/>
                    </a:lnTo>
                    <a:lnTo>
                      <a:pt x="6" y="24"/>
                    </a:lnTo>
                    <a:lnTo>
                      <a:pt x="0" y="14"/>
                    </a:lnTo>
                    <a:lnTo>
                      <a:pt x="0" y="5"/>
                    </a:lnTo>
                    <a:lnTo>
                      <a:pt x="10" y="0"/>
                    </a:lnTo>
                    <a:lnTo>
                      <a:pt x="24" y="3"/>
                    </a:lnTo>
                    <a:lnTo>
                      <a:pt x="30" y="8"/>
                    </a:lnTo>
                    <a:lnTo>
                      <a:pt x="31" y="12"/>
                    </a:lnTo>
                    <a:lnTo>
                      <a:pt x="31" y="15"/>
                    </a:lnTo>
                    <a:lnTo>
                      <a:pt x="36" y="18"/>
                    </a:lnTo>
                    <a:lnTo>
                      <a:pt x="43" y="26"/>
                    </a:lnTo>
                    <a:lnTo>
                      <a:pt x="48" y="35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8" name="Freeform 116">
                <a:extLst>
                  <a:ext uri="{FF2B5EF4-FFF2-40B4-BE49-F238E27FC236}">
                    <a16:creationId xmlns:a16="http://schemas.microsoft.com/office/drawing/2014/main" id="{181638FF-E0D4-E71A-FDB9-7CE96FE11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62"/>
                <a:ext cx="76" cy="91"/>
              </a:xfrm>
              <a:custGeom>
                <a:avLst/>
                <a:gdLst>
                  <a:gd name="T0" fmla="*/ 1572 w 48"/>
                  <a:gd name="T1" fmla="*/ 17305 h 43"/>
                  <a:gd name="T2" fmla="*/ 1572 w 48"/>
                  <a:gd name="T3" fmla="*/ 17305 h 43"/>
                  <a:gd name="T4" fmla="*/ 1349 w 48"/>
                  <a:gd name="T5" fmla="*/ 16513 h 43"/>
                  <a:gd name="T6" fmla="*/ 993 w 48"/>
                  <a:gd name="T7" fmla="*/ 16168 h 43"/>
                  <a:gd name="T8" fmla="*/ 597 w 48"/>
                  <a:gd name="T9" fmla="*/ 14103 h 43"/>
                  <a:gd name="T10" fmla="*/ 396 w 48"/>
                  <a:gd name="T11" fmla="*/ 12939 h 43"/>
                  <a:gd name="T12" fmla="*/ 396 w 48"/>
                  <a:gd name="T13" fmla="*/ 12939 h 43"/>
                  <a:gd name="T14" fmla="*/ 250 w 48"/>
                  <a:gd name="T15" fmla="*/ 9722 h 43"/>
                  <a:gd name="T16" fmla="*/ 0 w 48"/>
                  <a:gd name="T17" fmla="*/ 5638 h 43"/>
                  <a:gd name="T18" fmla="*/ 0 w 48"/>
                  <a:gd name="T19" fmla="*/ 2087 h 43"/>
                  <a:gd name="T20" fmla="*/ 396 w 48"/>
                  <a:gd name="T21" fmla="*/ 0 h 43"/>
                  <a:gd name="T22" fmla="*/ 396 w 48"/>
                  <a:gd name="T23" fmla="*/ 0 h 43"/>
                  <a:gd name="T24" fmla="*/ 945 w 48"/>
                  <a:gd name="T25" fmla="*/ 1187 h 43"/>
                  <a:gd name="T26" fmla="*/ 1195 w 48"/>
                  <a:gd name="T27" fmla="*/ 3234 h 43"/>
                  <a:gd name="T28" fmla="*/ 1230 w 48"/>
                  <a:gd name="T29" fmla="*/ 4755 h 43"/>
                  <a:gd name="T30" fmla="*/ 1230 w 48"/>
                  <a:gd name="T31" fmla="*/ 6114 h 43"/>
                  <a:gd name="T32" fmla="*/ 1230 w 48"/>
                  <a:gd name="T33" fmla="*/ 6114 h 43"/>
                  <a:gd name="T34" fmla="*/ 1422 w 48"/>
                  <a:gd name="T35" fmla="*/ 7185 h 43"/>
                  <a:gd name="T36" fmla="*/ 1702 w 48"/>
                  <a:gd name="T37" fmla="*/ 10387 h 43"/>
                  <a:gd name="T38" fmla="*/ 1892 w 48"/>
                  <a:gd name="T39" fmla="*/ 14103 h 43"/>
                  <a:gd name="T40" fmla="*/ 1572 w 48"/>
                  <a:gd name="T41" fmla="*/ 17305 h 4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8" h="43">
                    <a:moveTo>
                      <a:pt x="40" y="43"/>
                    </a:moveTo>
                    <a:lnTo>
                      <a:pt x="40" y="43"/>
                    </a:lnTo>
                    <a:lnTo>
                      <a:pt x="34" y="41"/>
                    </a:lnTo>
                    <a:lnTo>
                      <a:pt x="25" y="40"/>
                    </a:lnTo>
                    <a:lnTo>
                      <a:pt x="15" y="35"/>
                    </a:lnTo>
                    <a:lnTo>
                      <a:pt x="10" y="32"/>
                    </a:lnTo>
                    <a:lnTo>
                      <a:pt x="6" y="24"/>
                    </a:lnTo>
                    <a:lnTo>
                      <a:pt x="0" y="14"/>
                    </a:lnTo>
                    <a:lnTo>
                      <a:pt x="0" y="5"/>
                    </a:lnTo>
                    <a:lnTo>
                      <a:pt x="10" y="0"/>
                    </a:lnTo>
                    <a:lnTo>
                      <a:pt x="24" y="3"/>
                    </a:lnTo>
                    <a:lnTo>
                      <a:pt x="30" y="8"/>
                    </a:lnTo>
                    <a:lnTo>
                      <a:pt x="31" y="12"/>
                    </a:lnTo>
                    <a:lnTo>
                      <a:pt x="31" y="15"/>
                    </a:lnTo>
                    <a:lnTo>
                      <a:pt x="36" y="18"/>
                    </a:lnTo>
                    <a:lnTo>
                      <a:pt x="43" y="26"/>
                    </a:lnTo>
                    <a:lnTo>
                      <a:pt x="48" y="35"/>
                    </a:lnTo>
                    <a:lnTo>
                      <a:pt x="40" y="4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9" name="Freeform 117">
                <a:extLst>
                  <a:ext uri="{FF2B5EF4-FFF2-40B4-BE49-F238E27FC236}">
                    <a16:creationId xmlns:a16="http://schemas.microsoft.com/office/drawing/2014/main" id="{2868771F-F36D-8303-5DBF-7C1709130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25"/>
                <a:ext cx="76" cy="92"/>
              </a:xfrm>
              <a:custGeom>
                <a:avLst/>
                <a:gdLst>
                  <a:gd name="T0" fmla="*/ 1572 w 48"/>
                  <a:gd name="T1" fmla="*/ 16014 h 44"/>
                  <a:gd name="T2" fmla="*/ 1349 w 48"/>
                  <a:gd name="T3" fmla="*/ 15385 h 44"/>
                  <a:gd name="T4" fmla="*/ 993 w 48"/>
                  <a:gd name="T5" fmla="*/ 15017 h 44"/>
                  <a:gd name="T6" fmla="*/ 627 w 48"/>
                  <a:gd name="T7" fmla="*/ 13108 h 44"/>
                  <a:gd name="T8" fmla="*/ 477 w 48"/>
                  <a:gd name="T9" fmla="*/ 12023 h 44"/>
                  <a:gd name="T10" fmla="*/ 250 w 48"/>
                  <a:gd name="T11" fmla="*/ 9426 h 44"/>
                  <a:gd name="T12" fmla="*/ 0 w 48"/>
                  <a:gd name="T13" fmla="*/ 5119 h 44"/>
                  <a:gd name="T14" fmla="*/ 0 w 48"/>
                  <a:gd name="T15" fmla="*/ 1752 h 44"/>
                  <a:gd name="T16" fmla="*/ 396 w 48"/>
                  <a:gd name="T17" fmla="*/ 0 h 44"/>
                  <a:gd name="T18" fmla="*/ 993 w 48"/>
                  <a:gd name="T19" fmla="*/ 686 h 44"/>
                  <a:gd name="T20" fmla="*/ 1230 w 48"/>
                  <a:gd name="T21" fmla="*/ 2239 h 44"/>
                  <a:gd name="T22" fmla="*/ 1230 w 48"/>
                  <a:gd name="T23" fmla="*/ 4360 h 44"/>
                  <a:gd name="T24" fmla="*/ 1230 w 48"/>
                  <a:gd name="T25" fmla="*/ 5119 h 44"/>
                  <a:gd name="T26" fmla="*/ 1422 w 48"/>
                  <a:gd name="T27" fmla="*/ 6269 h 44"/>
                  <a:gd name="T28" fmla="*/ 1758 w 48"/>
                  <a:gd name="T29" fmla="*/ 9426 h 44"/>
                  <a:gd name="T30" fmla="*/ 1892 w 48"/>
                  <a:gd name="T31" fmla="*/ 13108 h 44"/>
                  <a:gd name="T32" fmla="*/ 1572 w 48"/>
                  <a:gd name="T33" fmla="*/ 16014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8" h="44">
                    <a:moveTo>
                      <a:pt x="40" y="44"/>
                    </a:moveTo>
                    <a:lnTo>
                      <a:pt x="34" y="42"/>
                    </a:lnTo>
                    <a:lnTo>
                      <a:pt x="25" y="41"/>
                    </a:lnTo>
                    <a:lnTo>
                      <a:pt x="16" y="36"/>
                    </a:lnTo>
                    <a:lnTo>
                      <a:pt x="12" y="33"/>
                    </a:lnTo>
                    <a:lnTo>
                      <a:pt x="6" y="26"/>
                    </a:lnTo>
                    <a:lnTo>
                      <a:pt x="0" y="14"/>
                    </a:lnTo>
                    <a:lnTo>
                      <a:pt x="0" y="5"/>
                    </a:lnTo>
                    <a:lnTo>
                      <a:pt x="10" y="0"/>
                    </a:lnTo>
                    <a:lnTo>
                      <a:pt x="25" y="2"/>
                    </a:lnTo>
                    <a:lnTo>
                      <a:pt x="31" y="6"/>
                    </a:lnTo>
                    <a:lnTo>
                      <a:pt x="31" y="12"/>
                    </a:lnTo>
                    <a:lnTo>
                      <a:pt x="31" y="14"/>
                    </a:lnTo>
                    <a:lnTo>
                      <a:pt x="36" y="17"/>
                    </a:lnTo>
                    <a:lnTo>
                      <a:pt x="45" y="26"/>
                    </a:lnTo>
                    <a:lnTo>
                      <a:pt x="48" y="36"/>
                    </a:lnTo>
                    <a:lnTo>
                      <a:pt x="40" y="44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0" name="Freeform 118">
                <a:extLst>
                  <a:ext uri="{FF2B5EF4-FFF2-40B4-BE49-F238E27FC236}">
                    <a16:creationId xmlns:a16="http://schemas.microsoft.com/office/drawing/2014/main" id="{135C859B-BB05-F35D-65A1-C833C5F700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225"/>
                <a:ext cx="76" cy="92"/>
              </a:xfrm>
              <a:custGeom>
                <a:avLst/>
                <a:gdLst>
                  <a:gd name="T0" fmla="*/ 1572 w 48"/>
                  <a:gd name="T1" fmla="*/ 16014 h 44"/>
                  <a:gd name="T2" fmla="*/ 1572 w 48"/>
                  <a:gd name="T3" fmla="*/ 16014 h 44"/>
                  <a:gd name="T4" fmla="*/ 1349 w 48"/>
                  <a:gd name="T5" fmla="*/ 15385 h 44"/>
                  <a:gd name="T6" fmla="*/ 993 w 48"/>
                  <a:gd name="T7" fmla="*/ 15017 h 44"/>
                  <a:gd name="T8" fmla="*/ 627 w 48"/>
                  <a:gd name="T9" fmla="*/ 13108 h 44"/>
                  <a:gd name="T10" fmla="*/ 477 w 48"/>
                  <a:gd name="T11" fmla="*/ 12023 h 44"/>
                  <a:gd name="T12" fmla="*/ 477 w 48"/>
                  <a:gd name="T13" fmla="*/ 12023 h 44"/>
                  <a:gd name="T14" fmla="*/ 250 w 48"/>
                  <a:gd name="T15" fmla="*/ 9426 h 44"/>
                  <a:gd name="T16" fmla="*/ 0 w 48"/>
                  <a:gd name="T17" fmla="*/ 5119 h 44"/>
                  <a:gd name="T18" fmla="*/ 0 w 48"/>
                  <a:gd name="T19" fmla="*/ 1752 h 44"/>
                  <a:gd name="T20" fmla="*/ 396 w 48"/>
                  <a:gd name="T21" fmla="*/ 0 h 44"/>
                  <a:gd name="T22" fmla="*/ 396 w 48"/>
                  <a:gd name="T23" fmla="*/ 0 h 44"/>
                  <a:gd name="T24" fmla="*/ 993 w 48"/>
                  <a:gd name="T25" fmla="*/ 686 h 44"/>
                  <a:gd name="T26" fmla="*/ 1230 w 48"/>
                  <a:gd name="T27" fmla="*/ 2239 h 44"/>
                  <a:gd name="T28" fmla="*/ 1230 w 48"/>
                  <a:gd name="T29" fmla="*/ 4360 h 44"/>
                  <a:gd name="T30" fmla="*/ 1230 w 48"/>
                  <a:gd name="T31" fmla="*/ 5119 h 44"/>
                  <a:gd name="T32" fmla="*/ 1230 w 48"/>
                  <a:gd name="T33" fmla="*/ 5119 h 44"/>
                  <a:gd name="T34" fmla="*/ 1422 w 48"/>
                  <a:gd name="T35" fmla="*/ 6269 h 44"/>
                  <a:gd name="T36" fmla="*/ 1758 w 48"/>
                  <a:gd name="T37" fmla="*/ 9426 h 44"/>
                  <a:gd name="T38" fmla="*/ 1892 w 48"/>
                  <a:gd name="T39" fmla="*/ 13108 h 44"/>
                  <a:gd name="T40" fmla="*/ 1572 w 48"/>
                  <a:gd name="T41" fmla="*/ 16014 h 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8" h="44">
                    <a:moveTo>
                      <a:pt x="40" y="44"/>
                    </a:moveTo>
                    <a:lnTo>
                      <a:pt x="40" y="44"/>
                    </a:lnTo>
                    <a:lnTo>
                      <a:pt x="34" y="42"/>
                    </a:lnTo>
                    <a:lnTo>
                      <a:pt x="25" y="41"/>
                    </a:lnTo>
                    <a:lnTo>
                      <a:pt x="16" y="36"/>
                    </a:lnTo>
                    <a:lnTo>
                      <a:pt x="12" y="33"/>
                    </a:lnTo>
                    <a:lnTo>
                      <a:pt x="6" y="26"/>
                    </a:lnTo>
                    <a:lnTo>
                      <a:pt x="0" y="14"/>
                    </a:lnTo>
                    <a:lnTo>
                      <a:pt x="0" y="5"/>
                    </a:lnTo>
                    <a:lnTo>
                      <a:pt x="10" y="0"/>
                    </a:lnTo>
                    <a:lnTo>
                      <a:pt x="25" y="2"/>
                    </a:lnTo>
                    <a:lnTo>
                      <a:pt x="31" y="6"/>
                    </a:lnTo>
                    <a:lnTo>
                      <a:pt x="31" y="12"/>
                    </a:lnTo>
                    <a:lnTo>
                      <a:pt x="31" y="14"/>
                    </a:lnTo>
                    <a:lnTo>
                      <a:pt x="36" y="17"/>
                    </a:lnTo>
                    <a:lnTo>
                      <a:pt x="45" y="26"/>
                    </a:lnTo>
                    <a:lnTo>
                      <a:pt x="48" y="36"/>
                    </a:lnTo>
                    <a:lnTo>
                      <a:pt x="40" y="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1" name="Freeform 119">
                <a:extLst>
                  <a:ext uri="{FF2B5EF4-FFF2-40B4-BE49-F238E27FC236}">
                    <a16:creationId xmlns:a16="http://schemas.microsoft.com/office/drawing/2014/main" id="{D3CB78A2-C094-C74C-47B5-803E40F7F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7" y="2180"/>
                <a:ext cx="70" cy="80"/>
              </a:xfrm>
              <a:custGeom>
                <a:avLst/>
                <a:gdLst>
                  <a:gd name="T0" fmla="*/ 1807 w 44"/>
                  <a:gd name="T1" fmla="*/ 14629 h 38"/>
                  <a:gd name="T2" fmla="*/ 1731 w 44"/>
                  <a:gd name="T3" fmla="*/ 12615 h 38"/>
                  <a:gd name="T4" fmla="*/ 1670 w 44"/>
                  <a:gd name="T5" fmla="*/ 8107 h 38"/>
                  <a:gd name="T6" fmla="*/ 1481 w 44"/>
                  <a:gd name="T7" fmla="*/ 3480 h 38"/>
                  <a:gd name="T8" fmla="*/ 1235 w 44"/>
                  <a:gd name="T9" fmla="*/ 337 h 38"/>
                  <a:gd name="T10" fmla="*/ 858 w 44"/>
                  <a:gd name="T11" fmla="*/ 0 h 38"/>
                  <a:gd name="T12" fmla="*/ 488 w 44"/>
                  <a:gd name="T13" fmla="*/ 337 h 38"/>
                  <a:gd name="T14" fmla="*/ 162 w 44"/>
                  <a:gd name="T15" fmla="*/ 1493 h 38"/>
                  <a:gd name="T16" fmla="*/ 0 w 44"/>
                  <a:gd name="T17" fmla="*/ 3480 h 38"/>
                  <a:gd name="T18" fmla="*/ 53 w 44"/>
                  <a:gd name="T19" fmla="*/ 5834 h 38"/>
                  <a:gd name="T20" fmla="*/ 294 w 44"/>
                  <a:gd name="T21" fmla="*/ 8798 h 38"/>
                  <a:gd name="T22" fmla="*/ 652 w 44"/>
                  <a:gd name="T23" fmla="*/ 11120 h 38"/>
                  <a:gd name="T24" fmla="*/ 912 w 44"/>
                  <a:gd name="T25" fmla="*/ 12282 h 38"/>
                  <a:gd name="T26" fmla="*/ 1104 w 44"/>
                  <a:gd name="T27" fmla="*/ 12615 h 38"/>
                  <a:gd name="T28" fmla="*/ 1314 w 44"/>
                  <a:gd name="T29" fmla="*/ 12615 h 38"/>
                  <a:gd name="T30" fmla="*/ 1451 w 44"/>
                  <a:gd name="T31" fmla="*/ 12282 h 38"/>
                  <a:gd name="T32" fmla="*/ 1481 w 44"/>
                  <a:gd name="T33" fmla="*/ 12282 h 38"/>
                  <a:gd name="T34" fmla="*/ 1807 w 44"/>
                  <a:gd name="T35" fmla="*/ 14629 h 3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" h="38">
                    <a:moveTo>
                      <a:pt x="44" y="38"/>
                    </a:moveTo>
                    <a:lnTo>
                      <a:pt x="42" y="33"/>
                    </a:lnTo>
                    <a:lnTo>
                      <a:pt x="41" y="21"/>
                    </a:lnTo>
                    <a:lnTo>
                      <a:pt x="36" y="9"/>
                    </a:lnTo>
                    <a:lnTo>
                      <a:pt x="30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4" y="4"/>
                    </a:lnTo>
                    <a:lnTo>
                      <a:pt x="0" y="9"/>
                    </a:lnTo>
                    <a:lnTo>
                      <a:pt x="1" y="15"/>
                    </a:lnTo>
                    <a:lnTo>
                      <a:pt x="7" y="23"/>
                    </a:lnTo>
                    <a:lnTo>
                      <a:pt x="16" y="29"/>
                    </a:lnTo>
                    <a:lnTo>
                      <a:pt x="22" y="32"/>
                    </a:lnTo>
                    <a:lnTo>
                      <a:pt x="27" y="33"/>
                    </a:lnTo>
                    <a:lnTo>
                      <a:pt x="32" y="33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44" y="38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2" name="Freeform 120">
                <a:extLst>
                  <a:ext uri="{FF2B5EF4-FFF2-40B4-BE49-F238E27FC236}">
                    <a16:creationId xmlns:a16="http://schemas.microsoft.com/office/drawing/2014/main" id="{D98FBBFF-F944-65C1-22DF-AD244B3C6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7" y="2180"/>
                <a:ext cx="70" cy="80"/>
              </a:xfrm>
              <a:custGeom>
                <a:avLst/>
                <a:gdLst>
                  <a:gd name="T0" fmla="*/ 1807 w 44"/>
                  <a:gd name="T1" fmla="*/ 14629 h 38"/>
                  <a:gd name="T2" fmla="*/ 1807 w 44"/>
                  <a:gd name="T3" fmla="*/ 14629 h 38"/>
                  <a:gd name="T4" fmla="*/ 1731 w 44"/>
                  <a:gd name="T5" fmla="*/ 12615 h 38"/>
                  <a:gd name="T6" fmla="*/ 1670 w 44"/>
                  <a:gd name="T7" fmla="*/ 8107 h 38"/>
                  <a:gd name="T8" fmla="*/ 1481 w 44"/>
                  <a:gd name="T9" fmla="*/ 3480 h 38"/>
                  <a:gd name="T10" fmla="*/ 1235 w 44"/>
                  <a:gd name="T11" fmla="*/ 337 h 38"/>
                  <a:gd name="T12" fmla="*/ 1235 w 44"/>
                  <a:gd name="T13" fmla="*/ 337 h 38"/>
                  <a:gd name="T14" fmla="*/ 858 w 44"/>
                  <a:gd name="T15" fmla="*/ 0 h 38"/>
                  <a:gd name="T16" fmla="*/ 488 w 44"/>
                  <a:gd name="T17" fmla="*/ 337 h 38"/>
                  <a:gd name="T18" fmla="*/ 162 w 44"/>
                  <a:gd name="T19" fmla="*/ 1493 h 38"/>
                  <a:gd name="T20" fmla="*/ 0 w 44"/>
                  <a:gd name="T21" fmla="*/ 3480 h 38"/>
                  <a:gd name="T22" fmla="*/ 0 w 44"/>
                  <a:gd name="T23" fmla="*/ 3480 h 38"/>
                  <a:gd name="T24" fmla="*/ 53 w 44"/>
                  <a:gd name="T25" fmla="*/ 5834 h 38"/>
                  <a:gd name="T26" fmla="*/ 294 w 44"/>
                  <a:gd name="T27" fmla="*/ 8798 h 38"/>
                  <a:gd name="T28" fmla="*/ 652 w 44"/>
                  <a:gd name="T29" fmla="*/ 11120 h 38"/>
                  <a:gd name="T30" fmla="*/ 912 w 44"/>
                  <a:gd name="T31" fmla="*/ 12282 h 38"/>
                  <a:gd name="T32" fmla="*/ 912 w 44"/>
                  <a:gd name="T33" fmla="*/ 12282 h 38"/>
                  <a:gd name="T34" fmla="*/ 1104 w 44"/>
                  <a:gd name="T35" fmla="*/ 12615 h 38"/>
                  <a:gd name="T36" fmla="*/ 1314 w 44"/>
                  <a:gd name="T37" fmla="*/ 12615 h 38"/>
                  <a:gd name="T38" fmla="*/ 1451 w 44"/>
                  <a:gd name="T39" fmla="*/ 12282 h 38"/>
                  <a:gd name="T40" fmla="*/ 1481 w 44"/>
                  <a:gd name="T41" fmla="*/ 12282 h 38"/>
                  <a:gd name="T42" fmla="*/ 1807 w 44"/>
                  <a:gd name="T43" fmla="*/ 14629 h 3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4" h="38">
                    <a:moveTo>
                      <a:pt x="44" y="38"/>
                    </a:moveTo>
                    <a:lnTo>
                      <a:pt x="44" y="38"/>
                    </a:lnTo>
                    <a:lnTo>
                      <a:pt x="42" y="33"/>
                    </a:lnTo>
                    <a:lnTo>
                      <a:pt x="41" y="21"/>
                    </a:lnTo>
                    <a:lnTo>
                      <a:pt x="36" y="9"/>
                    </a:lnTo>
                    <a:lnTo>
                      <a:pt x="30" y="1"/>
                    </a:lnTo>
                    <a:lnTo>
                      <a:pt x="21" y="0"/>
                    </a:lnTo>
                    <a:lnTo>
                      <a:pt x="12" y="1"/>
                    </a:lnTo>
                    <a:lnTo>
                      <a:pt x="4" y="4"/>
                    </a:lnTo>
                    <a:lnTo>
                      <a:pt x="0" y="9"/>
                    </a:lnTo>
                    <a:lnTo>
                      <a:pt x="1" y="15"/>
                    </a:lnTo>
                    <a:lnTo>
                      <a:pt x="7" y="23"/>
                    </a:lnTo>
                    <a:lnTo>
                      <a:pt x="16" y="29"/>
                    </a:lnTo>
                    <a:lnTo>
                      <a:pt x="22" y="32"/>
                    </a:lnTo>
                    <a:lnTo>
                      <a:pt x="27" y="33"/>
                    </a:lnTo>
                    <a:lnTo>
                      <a:pt x="32" y="33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44" y="3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863" name="Line 121">
              <a:extLst>
                <a:ext uri="{FF2B5EF4-FFF2-40B4-BE49-F238E27FC236}">
                  <a16:creationId xmlns:a16="http://schemas.microsoft.com/office/drawing/2014/main" id="{5077F588-412B-CF02-9451-D31F28C40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3475"/>
              <a:ext cx="72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64" name="Line 122">
              <a:extLst>
                <a:ext uri="{FF2B5EF4-FFF2-40B4-BE49-F238E27FC236}">
                  <a16:creationId xmlns:a16="http://schemas.microsoft.com/office/drawing/2014/main" id="{D0F0B7FF-16E1-36DC-4132-8C55773C6E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3702"/>
              <a:ext cx="363" cy="40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" name="Text Box 123">
              <a:extLst>
                <a:ext uri="{FF2B5EF4-FFF2-40B4-BE49-F238E27FC236}">
                  <a16:creationId xmlns:a16="http://schemas.microsoft.com/office/drawing/2014/main" id="{29543AD4-86FC-898A-313D-99BD0FE49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6" y="3883"/>
              <a:ext cx="225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7292" name="Text Box 124">
              <a:extLst>
                <a:ext uri="{FF2B5EF4-FFF2-40B4-BE49-F238E27FC236}">
                  <a16:creationId xmlns:a16="http://schemas.microsoft.com/office/drawing/2014/main" id="{73CF04BF-6BEC-C574-8963-3CA3EC3FF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" y="3475"/>
              <a:ext cx="225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31867" name="Line 125">
              <a:extLst>
                <a:ext uri="{FF2B5EF4-FFF2-40B4-BE49-F238E27FC236}">
                  <a16:creationId xmlns:a16="http://schemas.microsoft.com/office/drawing/2014/main" id="{CD2F729C-4774-F1D9-00DC-C7CF3BA28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3521"/>
              <a:ext cx="521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4" name="Text Box 126">
              <a:extLst>
                <a:ext uri="{FF2B5EF4-FFF2-40B4-BE49-F238E27FC236}">
                  <a16:creationId xmlns:a16="http://schemas.microsoft.com/office/drawing/2014/main" id="{1A838C7F-7593-DFE2-1A8F-AC96F6FD2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1" y="3293"/>
              <a:ext cx="227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anose="020B0A04020102020204" pitchFamily="34" charset="0"/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>
            <a:extLst>
              <a:ext uri="{FF2B5EF4-FFF2-40B4-BE49-F238E27FC236}">
                <a16:creationId xmlns:a16="http://schemas.microsoft.com/office/drawing/2014/main" id="{7319B92E-4EF7-4F70-64D1-034F72D70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Если нажать на любую кнопку клавиатуры, кроме 7, то дверь будет закрыта, т.к. 7</a:t>
            </a:r>
            <a:r>
              <a:rPr lang="ru-RU" altLang="ru-RU" sz="2400" baseline="-25000">
                <a:latin typeface="Arial Black" panose="020B0A04020102020204" pitchFamily="34" charset="0"/>
              </a:rPr>
              <a:t>10</a:t>
            </a:r>
            <a:r>
              <a:rPr lang="ru-RU" altLang="ru-RU" sz="2400">
                <a:latin typeface="Arial Black" panose="020B0A04020102020204" pitchFamily="34" charset="0"/>
              </a:rPr>
              <a:t>=0111</a:t>
            </a:r>
            <a:r>
              <a:rPr lang="ru-RU" altLang="ru-RU" sz="2400" baseline="-25000">
                <a:latin typeface="Arial Black" panose="020B0A04020102020204" pitchFamily="34" charset="0"/>
              </a:rPr>
              <a:t>2 </a:t>
            </a:r>
            <a:r>
              <a:rPr lang="ru-RU" altLang="ru-RU" sz="2400">
                <a:latin typeface="Arial Black" panose="020B0A04020102020204" pitchFamily="34" charset="0"/>
              </a:rPr>
              <a:t>(внимательно смотрите на схему, старший бит инвертируем)</a:t>
            </a:r>
          </a:p>
        </p:txBody>
      </p:sp>
      <p:grpSp>
        <p:nvGrpSpPr>
          <p:cNvPr id="30929" name="Group 209">
            <a:extLst>
              <a:ext uri="{FF2B5EF4-FFF2-40B4-BE49-F238E27FC236}">
                <a16:creationId xmlns:a16="http://schemas.microsoft.com/office/drawing/2014/main" id="{BEA213D9-0AD1-40D7-B0CA-B8EEC7BFB41C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3205163"/>
            <a:ext cx="7880350" cy="2503487"/>
            <a:chOff x="158" y="2251"/>
            <a:chExt cx="4964" cy="1577"/>
          </a:xfrm>
        </p:grpSpPr>
        <p:pic>
          <p:nvPicPr>
            <p:cNvPr id="30722" name="Picture 3">
              <a:extLst>
                <a:ext uri="{FF2B5EF4-FFF2-40B4-BE49-F238E27FC236}">
                  <a16:creationId xmlns:a16="http://schemas.microsoft.com/office/drawing/2014/main" id="{B7C52327-304B-107F-2BCD-1DBAF38345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251"/>
              <a:ext cx="4964" cy="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57971385-C17B-F406-A27F-15DD9318F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2696"/>
              <a:ext cx="294" cy="295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</p:grpSp>
      <p:grpSp>
        <p:nvGrpSpPr>
          <p:cNvPr id="30726" name="Group 6">
            <a:extLst>
              <a:ext uri="{FF2B5EF4-FFF2-40B4-BE49-F238E27FC236}">
                <a16:creationId xmlns:a16="http://schemas.microsoft.com/office/drawing/2014/main" id="{7B0454AE-0B5B-0E70-44C9-E2B22D94956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348788" y="4832350"/>
            <a:ext cx="2843212" cy="2025650"/>
            <a:chOff x="3661" y="1157"/>
            <a:chExt cx="2153" cy="1476"/>
          </a:xfrm>
        </p:grpSpPr>
        <p:sp>
          <p:nvSpPr>
            <p:cNvPr id="30727" name="Freeform 7">
              <a:extLst>
                <a:ext uri="{FF2B5EF4-FFF2-40B4-BE49-F238E27FC236}">
                  <a16:creationId xmlns:a16="http://schemas.microsoft.com/office/drawing/2014/main" id="{3A06ED8B-FD36-D80C-729D-8A3DAA574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1954"/>
              <a:ext cx="1345" cy="679"/>
            </a:xfrm>
            <a:custGeom>
              <a:avLst/>
              <a:gdLst>
                <a:gd name="T0" fmla="*/ 1345 w 1345"/>
                <a:gd name="T1" fmla="*/ 675 h 679"/>
                <a:gd name="T2" fmla="*/ 0 w 1345"/>
                <a:gd name="T3" fmla="*/ 679 h 679"/>
                <a:gd name="T4" fmla="*/ 202 w 1345"/>
                <a:gd name="T5" fmla="*/ 15 h 679"/>
                <a:gd name="T6" fmla="*/ 811 w 1345"/>
                <a:gd name="T7" fmla="*/ 0 h 679"/>
                <a:gd name="T8" fmla="*/ 1345 w 1345"/>
                <a:gd name="T9" fmla="*/ 675 h 6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5" h="679">
                  <a:moveTo>
                    <a:pt x="1345" y="675"/>
                  </a:moveTo>
                  <a:lnTo>
                    <a:pt x="0" y="679"/>
                  </a:lnTo>
                  <a:lnTo>
                    <a:pt x="202" y="15"/>
                  </a:lnTo>
                  <a:lnTo>
                    <a:pt x="811" y="0"/>
                  </a:lnTo>
                  <a:lnTo>
                    <a:pt x="1345" y="675"/>
                  </a:lnTo>
                  <a:close/>
                </a:path>
              </a:pathLst>
            </a:custGeom>
            <a:solidFill>
              <a:srgbClr val="A50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28" name="Freeform 8">
              <a:extLst>
                <a:ext uri="{FF2B5EF4-FFF2-40B4-BE49-F238E27FC236}">
                  <a16:creationId xmlns:a16="http://schemas.microsoft.com/office/drawing/2014/main" id="{F6F1038A-6BBD-A0FD-5053-AC8D8D204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1990"/>
              <a:ext cx="1246" cy="608"/>
            </a:xfrm>
            <a:custGeom>
              <a:avLst/>
              <a:gdLst>
                <a:gd name="T0" fmla="*/ 802 w 1246"/>
                <a:gd name="T1" fmla="*/ 0 h 608"/>
                <a:gd name="T2" fmla="*/ 1246 w 1246"/>
                <a:gd name="T3" fmla="*/ 608 h 608"/>
                <a:gd name="T4" fmla="*/ 918 w 1246"/>
                <a:gd name="T5" fmla="*/ 608 h 608"/>
                <a:gd name="T6" fmla="*/ 0 w 1246"/>
                <a:gd name="T7" fmla="*/ 607 h 608"/>
                <a:gd name="T8" fmla="*/ 174 w 1246"/>
                <a:gd name="T9" fmla="*/ 76 h 608"/>
                <a:gd name="T10" fmla="*/ 177 w 1246"/>
                <a:gd name="T11" fmla="*/ 536 h 608"/>
                <a:gd name="T12" fmla="*/ 280 w 1246"/>
                <a:gd name="T13" fmla="*/ 240 h 608"/>
                <a:gd name="T14" fmla="*/ 315 w 1246"/>
                <a:gd name="T15" fmla="*/ 521 h 608"/>
                <a:gd name="T16" fmla="*/ 366 w 1246"/>
                <a:gd name="T17" fmla="*/ 115 h 608"/>
                <a:gd name="T18" fmla="*/ 482 w 1246"/>
                <a:gd name="T19" fmla="*/ 551 h 608"/>
                <a:gd name="T20" fmla="*/ 527 w 1246"/>
                <a:gd name="T21" fmla="*/ 370 h 608"/>
                <a:gd name="T22" fmla="*/ 600 w 1246"/>
                <a:gd name="T23" fmla="*/ 543 h 608"/>
                <a:gd name="T24" fmla="*/ 600 w 1246"/>
                <a:gd name="T25" fmla="*/ 181 h 608"/>
                <a:gd name="T26" fmla="*/ 772 w 1246"/>
                <a:gd name="T27" fmla="*/ 521 h 608"/>
                <a:gd name="T28" fmla="*/ 776 w 1246"/>
                <a:gd name="T29" fmla="*/ 522 h 608"/>
                <a:gd name="T30" fmla="*/ 784 w 1246"/>
                <a:gd name="T31" fmla="*/ 526 h 608"/>
                <a:gd name="T32" fmla="*/ 797 w 1246"/>
                <a:gd name="T33" fmla="*/ 528 h 608"/>
                <a:gd name="T34" fmla="*/ 813 w 1246"/>
                <a:gd name="T35" fmla="*/ 530 h 608"/>
                <a:gd name="T36" fmla="*/ 831 w 1246"/>
                <a:gd name="T37" fmla="*/ 530 h 608"/>
                <a:gd name="T38" fmla="*/ 849 w 1246"/>
                <a:gd name="T39" fmla="*/ 527 h 608"/>
                <a:gd name="T40" fmla="*/ 867 w 1246"/>
                <a:gd name="T41" fmla="*/ 517 h 608"/>
                <a:gd name="T42" fmla="*/ 883 w 1246"/>
                <a:gd name="T43" fmla="*/ 502 h 608"/>
                <a:gd name="T44" fmla="*/ 896 w 1246"/>
                <a:gd name="T45" fmla="*/ 480 h 608"/>
                <a:gd name="T46" fmla="*/ 904 w 1246"/>
                <a:gd name="T47" fmla="*/ 449 h 608"/>
                <a:gd name="T48" fmla="*/ 908 w 1246"/>
                <a:gd name="T49" fmla="*/ 406 h 608"/>
                <a:gd name="T50" fmla="*/ 904 w 1246"/>
                <a:gd name="T51" fmla="*/ 354 h 608"/>
                <a:gd name="T52" fmla="*/ 894 w 1246"/>
                <a:gd name="T53" fmla="*/ 289 h 608"/>
                <a:gd name="T54" fmla="*/ 874 w 1246"/>
                <a:gd name="T55" fmla="*/ 208 h 608"/>
                <a:gd name="T56" fmla="*/ 844 w 1246"/>
                <a:gd name="T57" fmla="*/ 112 h 608"/>
                <a:gd name="T58" fmla="*/ 802 w 1246"/>
                <a:gd name="T59" fmla="*/ 0 h 60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6" h="608">
                  <a:moveTo>
                    <a:pt x="802" y="0"/>
                  </a:moveTo>
                  <a:lnTo>
                    <a:pt x="1246" y="608"/>
                  </a:lnTo>
                  <a:lnTo>
                    <a:pt x="918" y="608"/>
                  </a:lnTo>
                  <a:lnTo>
                    <a:pt x="0" y="607"/>
                  </a:lnTo>
                  <a:lnTo>
                    <a:pt x="174" y="76"/>
                  </a:lnTo>
                  <a:lnTo>
                    <a:pt x="177" y="536"/>
                  </a:lnTo>
                  <a:lnTo>
                    <a:pt x="280" y="240"/>
                  </a:lnTo>
                  <a:lnTo>
                    <a:pt x="315" y="521"/>
                  </a:lnTo>
                  <a:lnTo>
                    <a:pt x="366" y="115"/>
                  </a:lnTo>
                  <a:lnTo>
                    <a:pt x="482" y="551"/>
                  </a:lnTo>
                  <a:lnTo>
                    <a:pt x="527" y="370"/>
                  </a:lnTo>
                  <a:lnTo>
                    <a:pt x="600" y="543"/>
                  </a:lnTo>
                  <a:lnTo>
                    <a:pt x="600" y="181"/>
                  </a:lnTo>
                  <a:lnTo>
                    <a:pt x="772" y="521"/>
                  </a:lnTo>
                  <a:lnTo>
                    <a:pt x="776" y="522"/>
                  </a:lnTo>
                  <a:lnTo>
                    <a:pt x="784" y="526"/>
                  </a:lnTo>
                  <a:lnTo>
                    <a:pt x="797" y="528"/>
                  </a:lnTo>
                  <a:lnTo>
                    <a:pt x="813" y="530"/>
                  </a:lnTo>
                  <a:lnTo>
                    <a:pt x="831" y="530"/>
                  </a:lnTo>
                  <a:lnTo>
                    <a:pt x="849" y="527"/>
                  </a:lnTo>
                  <a:lnTo>
                    <a:pt x="867" y="517"/>
                  </a:lnTo>
                  <a:lnTo>
                    <a:pt x="883" y="502"/>
                  </a:lnTo>
                  <a:lnTo>
                    <a:pt x="896" y="480"/>
                  </a:lnTo>
                  <a:lnTo>
                    <a:pt x="904" y="449"/>
                  </a:lnTo>
                  <a:lnTo>
                    <a:pt x="908" y="406"/>
                  </a:lnTo>
                  <a:lnTo>
                    <a:pt x="904" y="354"/>
                  </a:lnTo>
                  <a:lnTo>
                    <a:pt x="894" y="289"/>
                  </a:lnTo>
                  <a:lnTo>
                    <a:pt x="874" y="208"/>
                  </a:lnTo>
                  <a:lnTo>
                    <a:pt x="844" y="112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rgbClr val="C128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Freeform 9">
              <a:extLst>
                <a:ext uri="{FF2B5EF4-FFF2-40B4-BE49-F238E27FC236}">
                  <a16:creationId xmlns:a16="http://schemas.microsoft.com/office/drawing/2014/main" id="{26777B09-97E2-2E93-CEDB-E8F3EEAC0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2016"/>
              <a:ext cx="465" cy="96"/>
            </a:xfrm>
            <a:custGeom>
              <a:avLst/>
              <a:gdLst>
                <a:gd name="T0" fmla="*/ 0 w 465"/>
                <a:gd name="T1" fmla="*/ 50 h 96"/>
                <a:gd name="T2" fmla="*/ 2 w 465"/>
                <a:gd name="T3" fmla="*/ 52 h 96"/>
                <a:gd name="T4" fmla="*/ 7 w 465"/>
                <a:gd name="T5" fmla="*/ 54 h 96"/>
                <a:gd name="T6" fmla="*/ 12 w 465"/>
                <a:gd name="T7" fmla="*/ 57 h 96"/>
                <a:gd name="T8" fmla="*/ 19 w 465"/>
                <a:gd name="T9" fmla="*/ 59 h 96"/>
                <a:gd name="T10" fmla="*/ 28 w 465"/>
                <a:gd name="T11" fmla="*/ 63 h 96"/>
                <a:gd name="T12" fmla="*/ 37 w 465"/>
                <a:gd name="T13" fmla="*/ 66 h 96"/>
                <a:gd name="T14" fmla="*/ 50 w 465"/>
                <a:gd name="T15" fmla="*/ 70 h 96"/>
                <a:gd name="T16" fmla="*/ 64 w 465"/>
                <a:gd name="T17" fmla="*/ 73 h 96"/>
                <a:gd name="T18" fmla="*/ 79 w 465"/>
                <a:gd name="T19" fmla="*/ 77 h 96"/>
                <a:gd name="T20" fmla="*/ 97 w 465"/>
                <a:gd name="T21" fmla="*/ 80 h 96"/>
                <a:gd name="T22" fmla="*/ 117 w 465"/>
                <a:gd name="T23" fmla="*/ 83 h 96"/>
                <a:gd name="T24" fmla="*/ 138 w 465"/>
                <a:gd name="T25" fmla="*/ 86 h 96"/>
                <a:gd name="T26" fmla="*/ 161 w 465"/>
                <a:gd name="T27" fmla="*/ 89 h 96"/>
                <a:gd name="T28" fmla="*/ 188 w 465"/>
                <a:gd name="T29" fmla="*/ 91 h 96"/>
                <a:gd name="T30" fmla="*/ 216 w 465"/>
                <a:gd name="T31" fmla="*/ 93 h 96"/>
                <a:gd name="T32" fmla="*/ 246 w 465"/>
                <a:gd name="T33" fmla="*/ 94 h 96"/>
                <a:gd name="T34" fmla="*/ 279 w 465"/>
                <a:gd name="T35" fmla="*/ 96 h 96"/>
                <a:gd name="T36" fmla="*/ 309 w 465"/>
                <a:gd name="T37" fmla="*/ 96 h 96"/>
                <a:gd name="T38" fmla="*/ 336 w 465"/>
                <a:gd name="T39" fmla="*/ 96 h 96"/>
                <a:gd name="T40" fmla="*/ 359 w 465"/>
                <a:gd name="T41" fmla="*/ 96 h 96"/>
                <a:gd name="T42" fmla="*/ 380 w 465"/>
                <a:gd name="T43" fmla="*/ 96 h 96"/>
                <a:gd name="T44" fmla="*/ 398 w 465"/>
                <a:gd name="T45" fmla="*/ 94 h 96"/>
                <a:gd name="T46" fmla="*/ 413 w 465"/>
                <a:gd name="T47" fmla="*/ 94 h 96"/>
                <a:gd name="T48" fmla="*/ 426 w 465"/>
                <a:gd name="T49" fmla="*/ 93 h 96"/>
                <a:gd name="T50" fmla="*/ 436 w 465"/>
                <a:gd name="T51" fmla="*/ 92 h 96"/>
                <a:gd name="T52" fmla="*/ 446 w 465"/>
                <a:gd name="T53" fmla="*/ 92 h 96"/>
                <a:gd name="T54" fmla="*/ 453 w 465"/>
                <a:gd name="T55" fmla="*/ 91 h 96"/>
                <a:gd name="T56" fmla="*/ 457 w 465"/>
                <a:gd name="T57" fmla="*/ 90 h 96"/>
                <a:gd name="T58" fmla="*/ 461 w 465"/>
                <a:gd name="T59" fmla="*/ 90 h 96"/>
                <a:gd name="T60" fmla="*/ 463 w 465"/>
                <a:gd name="T61" fmla="*/ 89 h 96"/>
                <a:gd name="T62" fmla="*/ 465 w 465"/>
                <a:gd name="T63" fmla="*/ 89 h 96"/>
                <a:gd name="T64" fmla="*/ 465 w 465"/>
                <a:gd name="T65" fmla="*/ 89 h 96"/>
                <a:gd name="T66" fmla="*/ 433 w 465"/>
                <a:gd name="T67" fmla="*/ 30 h 96"/>
                <a:gd name="T68" fmla="*/ 90 w 465"/>
                <a:gd name="T69" fmla="*/ 0 h 96"/>
                <a:gd name="T70" fmla="*/ 87 w 465"/>
                <a:gd name="T71" fmla="*/ 1 h 96"/>
                <a:gd name="T72" fmla="*/ 82 w 465"/>
                <a:gd name="T73" fmla="*/ 6 h 96"/>
                <a:gd name="T74" fmla="*/ 71 w 465"/>
                <a:gd name="T75" fmla="*/ 12 h 96"/>
                <a:gd name="T76" fmla="*/ 59 w 465"/>
                <a:gd name="T77" fmla="*/ 19 h 96"/>
                <a:gd name="T78" fmla="*/ 45 w 465"/>
                <a:gd name="T79" fmla="*/ 27 h 96"/>
                <a:gd name="T80" fmla="*/ 30 w 465"/>
                <a:gd name="T81" fmla="*/ 35 h 96"/>
                <a:gd name="T82" fmla="*/ 15 w 465"/>
                <a:gd name="T83" fmla="*/ 42 h 96"/>
                <a:gd name="T84" fmla="*/ 0 w 465"/>
                <a:gd name="T85" fmla="*/ 48 h 96"/>
                <a:gd name="T86" fmla="*/ 0 w 465"/>
                <a:gd name="T87" fmla="*/ 48 h 96"/>
                <a:gd name="T88" fmla="*/ 0 w 465"/>
                <a:gd name="T89" fmla="*/ 49 h 96"/>
                <a:gd name="T90" fmla="*/ 0 w 465"/>
                <a:gd name="T91" fmla="*/ 50 h 96"/>
                <a:gd name="T92" fmla="*/ 0 w 465"/>
                <a:gd name="T93" fmla="*/ 50 h 9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5" h="96">
                  <a:moveTo>
                    <a:pt x="0" y="50"/>
                  </a:moveTo>
                  <a:lnTo>
                    <a:pt x="2" y="52"/>
                  </a:lnTo>
                  <a:lnTo>
                    <a:pt x="7" y="54"/>
                  </a:lnTo>
                  <a:lnTo>
                    <a:pt x="12" y="57"/>
                  </a:lnTo>
                  <a:lnTo>
                    <a:pt x="19" y="59"/>
                  </a:lnTo>
                  <a:lnTo>
                    <a:pt x="28" y="63"/>
                  </a:lnTo>
                  <a:lnTo>
                    <a:pt x="37" y="66"/>
                  </a:lnTo>
                  <a:lnTo>
                    <a:pt x="50" y="70"/>
                  </a:lnTo>
                  <a:lnTo>
                    <a:pt x="64" y="73"/>
                  </a:lnTo>
                  <a:lnTo>
                    <a:pt x="79" y="77"/>
                  </a:lnTo>
                  <a:lnTo>
                    <a:pt x="97" y="80"/>
                  </a:lnTo>
                  <a:lnTo>
                    <a:pt x="117" y="83"/>
                  </a:lnTo>
                  <a:lnTo>
                    <a:pt x="138" y="86"/>
                  </a:lnTo>
                  <a:lnTo>
                    <a:pt x="161" y="89"/>
                  </a:lnTo>
                  <a:lnTo>
                    <a:pt x="188" y="91"/>
                  </a:lnTo>
                  <a:lnTo>
                    <a:pt x="216" y="93"/>
                  </a:lnTo>
                  <a:lnTo>
                    <a:pt x="246" y="94"/>
                  </a:lnTo>
                  <a:lnTo>
                    <a:pt x="279" y="96"/>
                  </a:lnTo>
                  <a:lnTo>
                    <a:pt x="309" y="96"/>
                  </a:lnTo>
                  <a:lnTo>
                    <a:pt x="336" y="96"/>
                  </a:lnTo>
                  <a:lnTo>
                    <a:pt x="359" y="96"/>
                  </a:lnTo>
                  <a:lnTo>
                    <a:pt x="380" y="96"/>
                  </a:lnTo>
                  <a:lnTo>
                    <a:pt x="398" y="94"/>
                  </a:lnTo>
                  <a:lnTo>
                    <a:pt x="413" y="94"/>
                  </a:lnTo>
                  <a:lnTo>
                    <a:pt x="426" y="93"/>
                  </a:lnTo>
                  <a:lnTo>
                    <a:pt x="436" y="92"/>
                  </a:lnTo>
                  <a:lnTo>
                    <a:pt x="446" y="92"/>
                  </a:lnTo>
                  <a:lnTo>
                    <a:pt x="453" y="91"/>
                  </a:lnTo>
                  <a:lnTo>
                    <a:pt x="457" y="90"/>
                  </a:lnTo>
                  <a:lnTo>
                    <a:pt x="461" y="90"/>
                  </a:lnTo>
                  <a:lnTo>
                    <a:pt x="463" y="89"/>
                  </a:lnTo>
                  <a:lnTo>
                    <a:pt x="465" y="89"/>
                  </a:lnTo>
                  <a:lnTo>
                    <a:pt x="433" y="30"/>
                  </a:lnTo>
                  <a:lnTo>
                    <a:pt x="90" y="0"/>
                  </a:lnTo>
                  <a:lnTo>
                    <a:pt x="87" y="1"/>
                  </a:lnTo>
                  <a:lnTo>
                    <a:pt x="82" y="6"/>
                  </a:lnTo>
                  <a:lnTo>
                    <a:pt x="71" y="12"/>
                  </a:lnTo>
                  <a:lnTo>
                    <a:pt x="59" y="19"/>
                  </a:lnTo>
                  <a:lnTo>
                    <a:pt x="45" y="27"/>
                  </a:lnTo>
                  <a:lnTo>
                    <a:pt x="30" y="35"/>
                  </a:lnTo>
                  <a:lnTo>
                    <a:pt x="15" y="42"/>
                  </a:lnTo>
                  <a:lnTo>
                    <a:pt x="0" y="48"/>
                  </a:lnTo>
                  <a:lnTo>
                    <a:pt x="0" y="49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FCE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0" name="Freeform 10">
              <a:extLst>
                <a:ext uri="{FF2B5EF4-FFF2-40B4-BE49-F238E27FC236}">
                  <a16:creationId xmlns:a16="http://schemas.microsoft.com/office/drawing/2014/main" id="{30A57551-1E06-4423-3FD6-E7CFC77BF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2016"/>
              <a:ext cx="465" cy="96"/>
            </a:xfrm>
            <a:custGeom>
              <a:avLst/>
              <a:gdLst>
                <a:gd name="T0" fmla="*/ 0 w 465"/>
                <a:gd name="T1" fmla="*/ 50 h 96"/>
                <a:gd name="T2" fmla="*/ 0 w 465"/>
                <a:gd name="T3" fmla="*/ 50 h 96"/>
                <a:gd name="T4" fmla="*/ 2 w 465"/>
                <a:gd name="T5" fmla="*/ 52 h 96"/>
                <a:gd name="T6" fmla="*/ 7 w 465"/>
                <a:gd name="T7" fmla="*/ 54 h 96"/>
                <a:gd name="T8" fmla="*/ 12 w 465"/>
                <a:gd name="T9" fmla="*/ 57 h 96"/>
                <a:gd name="T10" fmla="*/ 19 w 465"/>
                <a:gd name="T11" fmla="*/ 59 h 96"/>
                <a:gd name="T12" fmla="*/ 28 w 465"/>
                <a:gd name="T13" fmla="*/ 63 h 96"/>
                <a:gd name="T14" fmla="*/ 37 w 465"/>
                <a:gd name="T15" fmla="*/ 66 h 96"/>
                <a:gd name="T16" fmla="*/ 50 w 465"/>
                <a:gd name="T17" fmla="*/ 70 h 96"/>
                <a:gd name="T18" fmla="*/ 64 w 465"/>
                <a:gd name="T19" fmla="*/ 73 h 96"/>
                <a:gd name="T20" fmla="*/ 79 w 465"/>
                <a:gd name="T21" fmla="*/ 77 h 96"/>
                <a:gd name="T22" fmla="*/ 97 w 465"/>
                <a:gd name="T23" fmla="*/ 80 h 96"/>
                <a:gd name="T24" fmla="*/ 117 w 465"/>
                <a:gd name="T25" fmla="*/ 83 h 96"/>
                <a:gd name="T26" fmla="*/ 138 w 465"/>
                <a:gd name="T27" fmla="*/ 86 h 96"/>
                <a:gd name="T28" fmla="*/ 161 w 465"/>
                <a:gd name="T29" fmla="*/ 89 h 96"/>
                <a:gd name="T30" fmla="*/ 188 w 465"/>
                <a:gd name="T31" fmla="*/ 91 h 96"/>
                <a:gd name="T32" fmla="*/ 216 w 465"/>
                <a:gd name="T33" fmla="*/ 93 h 96"/>
                <a:gd name="T34" fmla="*/ 246 w 465"/>
                <a:gd name="T35" fmla="*/ 94 h 96"/>
                <a:gd name="T36" fmla="*/ 246 w 465"/>
                <a:gd name="T37" fmla="*/ 94 h 96"/>
                <a:gd name="T38" fmla="*/ 279 w 465"/>
                <a:gd name="T39" fmla="*/ 96 h 96"/>
                <a:gd name="T40" fmla="*/ 309 w 465"/>
                <a:gd name="T41" fmla="*/ 96 h 96"/>
                <a:gd name="T42" fmla="*/ 336 w 465"/>
                <a:gd name="T43" fmla="*/ 96 h 96"/>
                <a:gd name="T44" fmla="*/ 359 w 465"/>
                <a:gd name="T45" fmla="*/ 96 h 96"/>
                <a:gd name="T46" fmla="*/ 380 w 465"/>
                <a:gd name="T47" fmla="*/ 96 h 96"/>
                <a:gd name="T48" fmla="*/ 398 w 465"/>
                <a:gd name="T49" fmla="*/ 94 h 96"/>
                <a:gd name="T50" fmla="*/ 413 w 465"/>
                <a:gd name="T51" fmla="*/ 94 h 96"/>
                <a:gd name="T52" fmla="*/ 426 w 465"/>
                <a:gd name="T53" fmla="*/ 93 h 96"/>
                <a:gd name="T54" fmla="*/ 436 w 465"/>
                <a:gd name="T55" fmla="*/ 92 h 96"/>
                <a:gd name="T56" fmla="*/ 446 w 465"/>
                <a:gd name="T57" fmla="*/ 92 h 96"/>
                <a:gd name="T58" fmla="*/ 453 w 465"/>
                <a:gd name="T59" fmla="*/ 91 h 96"/>
                <a:gd name="T60" fmla="*/ 457 w 465"/>
                <a:gd name="T61" fmla="*/ 90 h 96"/>
                <a:gd name="T62" fmla="*/ 461 w 465"/>
                <a:gd name="T63" fmla="*/ 90 h 96"/>
                <a:gd name="T64" fmla="*/ 463 w 465"/>
                <a:gd name="T65" fmla="*/ 89 h 96"/>
                <a:gd name="T66" fmla="*/ 465 w 465"/>
                <a:gd name="T67" fmla="*/ 89 h 96"/>
                <a:gd name="T68" fmla="*/ 465 w 465"/>
                <a:gd name="T69" fmla="*/ 89 h 96"/>
                <a:gd name="T70" fmla="*/ 433 w 465"/>
                <a:gd name="T71" fmla="*/ 30 h 96"/>
                <a:gd name="T72" fmla="*/ 90 w 465"/>
                <a:gd name="T73" fmla="*/ 0 h 96"/>
                <a:gd name="T74" fmla="*/ 90 w 465"/>
                <a:gd name="T75" fmla="*/ 0 h 96"/>
                <a:gd name="T76" fmla="*/ 87 w 465"/>
                <a:gd name="T77" fmla="*/ 1 h 96"/>
                <a:gd name="T78" fmla="*/ 82 w 465"/>
                <a:gd name="T79" fmla="*/ 6 h 96"/>
                <a:gd name="T80" fmla="*/ 71 w 465"/>
                <a:gd name="T81" fmla="*/ 12 h 96"/>
                <a:gd name="T82" fmla="*/ 59 w 465"/>
                <a:gd name="T83" fmla="*/ 19 h 96"/>
                <a:gd name="T84" fmla="*/ 45 w 465"/>
                <a:gd name="T85" fmla="*/ 27 h 96"/>
                <a:gd name="T86" fmla="*/ 30 w 465"/>
                <a:gd name="T87" fmla="*/ 35 h 96"/>
                <a:gd name="T88" fmla="*/ 15 w 465"/>
                <a:gd name="T89" fmla="*/ 42 h 96"/>
                <a:gd name="T90" fmla="*/ 0 w 465"/>
                <a:gd name="T91" fmla="*/ 48 h 96"/>
                <a:gd name="T92" fmla="*/ 0 w 465"/>
                <a:gd name="T93" fmla="*/ 48 h 96"/>
                <a:gd name="T94" fmla="*/ 0 w 465"/>
                <a:gd name="T95" fmla="*/ 48 h 96"/>
                <a:gd name="T96" fmla="*/ 0 w 465"/>
                <a:gd name="T97" fmla="*/ 49 h 96"/>
                <a:gd name="T98" fmla="*/ 0 w 465"/>
                <a:gd name="T99" fmla="*/ 50 h 96"/>
                <a:gd name="T100" fmla="*/ 0 w 465"/>
                <a:gd name="T101" fmla="*/ 50 h 9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5" h="96">
                  <a:moveTo>
                    <a:pt x="0" y="50"/>
                  </a:moveTo>
                  <a:lnTo>
                    <a:pt x="0" y="50"/>
                  </a:lnTo>
                  <a:lnTo>
                    <a:pt x="2" y="52"/>
                  </a:lnTo>
                  <a:lnTo>
                    <a:pt x="7" y="54"/>
                  </a:lnTo>
                  <a:lnTo>
                    <a:pt x="12" y="57"/>
                  </a:lnTo>
                  <a:lnTo>
                    <a:pt x="19" y="59"/>
                  </a:lnTo>
                  <a:lnTo>
                    <a:pt x="28" y="63"/>
                  </a:lnTo>
                  <a:lnTo>
                    <a:pt x="37" y="66"/>
                  </a:lnTo>
                  <a:lnTo>
                    <a:pt x="50" y="70"/>
                  </a:lnTo>
                  <a:lnTo>
                    <a:pt x="64" y="73"/>
                  </a:lnTo>
                  <a:lnTo>
                    <a:pt x="79" y="77"/>
                  </a:lnTo>
                  <a:lnTo>
                    <a:pt x="97" y="80"/>
                  </a:lnTo>
                  <a:lnTo>
                    <a:pt x="117" y="83"/>
                  </a:lnTo>
                  <a:lnTo>
                    <a:pt x="138" y="86"/>
                  </a:lnTo>
                  <a:lnTo>
                    <a:pt x="161" y="89"/>
                  </a:lnTo>
                  <a:lnTo>
                    <a:pt x="188" y="91"/>
                  </a:lnTo>
                  <a:lnTo>
                    <a:pt x="216" y="93"/>
                  </a:lnTo>
                  <a:lnTo>
                    <a:pt x="246" y="94"/>
                  </a:lnTo>
                  <a:lnTo>
                    <a:pt x="279" y="96"/>
                  </a:lnTo>
                  <a:lnTo>
                    <a:pt x="309" y="96"/>
                  </a:lnTo>
                  <a:lnTo>
                    <a:pt x="336" y="96"/>
                  </a:lnTo>
                  <a:lnTo>
                    <a:pt x="359" y="96"/>
                  </a:lnTo>
                  <a:lnTo>
                    <a:pt x="380" y="96"/>
                  </a:lnTo>
                  <a:lnTo>
                    <a:pt x="398" y="94"/>
                  </a:lnTo>
                  <a:lnTo>
                    <a:pt x="413" y="94"/>
                  </a:lnTo>
                  <a:lnTo>
                    <a:pt x="426" y="93"/>
                  </a:lnTo>
                  <a:lnTo>
                    <a:pt x="436" y="92"/>
                  </a:lnTo>
                  <a:lnTo>
                    <a:pt x="446" y="92"/>
                  </a:lnTo>
                  <a:lnTo>
                    <a:pt x="453" y="91"/>
                  </a:lnTo>
                  <a:lnTo>
                    <a:pt x="457" y="90"/>
                  </a:lnTo>
                  <a:lnTo>
                    <a:pt x="461" y="90"/>
                  </a:lnTo>
                  <a:lnTo>
                    <a:pt x="463" y="89"/>
                  </a:lnTo>
                  <a:lnTo>
                    <a:pt x="465" y="89"/>
                  </a:lnTo>
                  <a:lnTo>
                    <a:pt x="433" y="30"/>
                  </a:lnTo>
                  <a:lnTo>
                    <a:pt x="90" y="0"/>
                  </a:lnTo>
                  <a:lnTo>
                    <a:pt x="87" y="1"/>
                  </a:lnTo>
                  <a:lnTo>
                    <a:pt x="82" y="6"/>
                  </a:lnTo>
                  <a:lnTo>
                    <a:pt x="71" y="12"/>
                  </a:lnTo>
                  <a:lnTo>
                    <a:pt x="59" y="19"/>
                  </a:lnTo>
                  <a:lnTo>
                    <a:pt x="45" y="27"/>
                  </a:lnTo>
                  <a:lnTo>
                    <a:pt x="30" y="35"/>
                  </a:lnTo>
                  <a:lnTo>
                    <a:pt x="15" y="42"/>
                  </a:lnTo>
                  <a:lnTo>
                    <a:pt x="0" y="48"/>
                  </a:lnTo>
                  <a:lnTo>
                    <a:pt x="0" y="49"/>
                  </a:lnTo>
                  <a:lnTo>
                    <a:pt x="0" y="5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Freeform 11">
              <a:extLst>
                <a:ext uri="{FF2B5EF4-FFF2-40B4-BE49-F238E27FC236}">
                  <a16:creationId xmlns:a16="http://schemas.microsoft.com/office/drawing/2014/main" id="{D040B7D8-BD94-E1C5-1094-AB8AA1094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1995"/>
              <a:ext cx="283" cy="49"/>
            </a:xfrm>
            <a:custGeom>
              <a:avLst/>
              <a:gdLst>
                <a:gd name="T0" fmla="*/ 0 w 283"/>
                <a:gd name="T1" fmla="*/ 36 h 49"/>
                <a:gd name="T2" fmla="*/ 4 w 283"/>
                <a:gd name="T3" fmla="*/ 36 h 49"/>
                <a:gd name="T4" fmla="*/ 18 w 283"/>
                <a:gd name="T5" fmla="*/ 38 h 49"/>
                <a:gd name="T6" fmla="*/ 37 w 283"/>
                <a:gd name="T7" fmla="*/ 40 h 49"/>
                <a:gd name="T8" fmla="*/ 59 w 283"/>
                <a:gd name="T9" fmla="*/ 42 h 49"/>
                <a:gd name="T10" fmla="*/ 81 w 283"/>
                <a:gd name="T11" fmla="*/ 45 h 49"/>
                <a:gd name="T12" fmla="*/ 101 w 283"/>
                <a:gd name="T13" fmla="*/ 47 h 49"/>
                <a:gd name="T14" fmla="*/ 116 w 283"/>
                <a:gd name="T15" fmla="*/ 49 h 49"/>
                <a:gd name="T16" fmla="*/ 125 w 283"/>
                <a:gd name="T17" fmla="*/ 49 h 49"/>
                <a:gd name="T18" fmla="*/ 134 w 283"/>
                <a:gd name="T19" fmla="*/ 48 h 49"/>
                <a:gd name="T20" fmla="*/ 153 w 283"/>
                <a:gd name="T21" fmla="*/ 44 h 49"/>
                <a:gd name="T22" fmla="*/ 178 w 283"/>
                <a:gd name="T23" fmla="*/ 38 h 49"/>
                <a:gd name="T24" fmla="*/ 207 w 283"/>
                <a:gd name="T25" fmla="*/ 33 h 49"/>
                <a:gd name="T26" fmla="*/ 235 w 283"/>
                <a:gd name="T27" fmla="*/ 28 h 49"/>
                <a:gd name="T28" fmla="*/ 260 w 283"/>
                <a:gd name="T29" fmla="*/ 22 h 49"/>
                <a:gd name="T30" fmla="*/ 276 w 283"/>
                <a:gd name="T31" fmla="*/ 19 h 49"/>
                <a:gd name="T32" fmla="*/ 283 w 283"/>
                <a:gd name="T33" fmla="*/ 17 h 49"/>
                <a:gd name="T34" fmla="*/ 282 w 283"/>
                <a:gd name="T35" fmla="*/ 16 h 49"/>
                <a:gd name="T36" fmla="*/ 279 w 283"/>
                <a:gd name="T37" fmla="*/ 15 h 49"/>
                <a:gd name="T38" fmla="*/ 273 w 283"/>
                <a:gd name="T39" fmla="*/ 12 h 49"/>
                <a:gd name="T40" fmla="*/ 265 w 283"/>
                <a:gd name="T41" fmla="*/ 8 h 49"/>
                <a:gd name="T42" fmla="*/ 254 w 283"/>
                <a:gd name="T43" fmla="*/ 6 h 49"/>
                <a:gd name="T44" fmla="*/ 242 w 283"/>
                <a:gd name="T45" fmla="*/ 2 h 49"/>
                <a:gd name="T46" fmla="*/ 228 w 283"/>
                <a:gd name="T47" fmla="*/ 1 h 49"/>
                <a:gd name="T48" fmla="*/ 212 w 283"/>
                <a:gd name="T49" fmla="*/ 0 h 49"/>
                <a:gd name="T50" fmla="*/ 203 w 283"/>
                <a:gd name="T51" fmla="*/ 0 h 49"/>
                <a:gd name="T52" fmla="*/ 191 w 283"/>
                <a:gd name="T53" fmla="*/ 0 h 49"/>
                <a:gd name="T54" fmla="*/ 178 w 283"/>
                <a:gd name="T55" fmla="*/ 1 h 49"/>
                <a:gd name="T56" fmla="*/ 164 w 283"/>
                <a:gd name="T57" fmla="*/ 2 h 49"/>
                <a:gd name="T58" fmla="*/ 148 w 283"/>
                <a:gd name="T59" fmla="*/ 5 h 49"/>
                <a:gd name="T60" fmla="*/ 133 w 283"/>
                <a:gd name="T61" fmla="*/ 7 h 49"/>
                <a:gd name="T62" fmla="*/ 115 w 283"/>
                <a:gd name="T63" fmla="*/ 9 h 49"/>
                <a:gd name="T64" fmla="*/ 99 w 283"/>
                <a:gd name="T65" fmla="*/ 12 h 49"/>
                <a:gd name="T66" fmla="*/ 83 w 283"/>
                <a:gd name="T67" fmla="*/ 15 h 49"/>
                <a:gd name="T68" fmla="*/ 66 w 283"/>
                <a:gd name="T69" fmla="*/ 17 h 49"/>
                <a:gd name="T70" fmla="*/ 51 w 283"/>
                <a:gd name="T71" fmla="*/ 21 h 49"/>
                <a:gd name="T72" fmla="*/ 37 w 283"/>
                <a:gd name="T73" fmla="*/ 24 h 49"/>
                <a:gd name="T74" fmla="*/ 25 w 283"/>
                <a:gd name="T75" fmla="*/ 28 h 49"/>
                <a:gd name="T76" fmla="*/ 15 w 283"/>
                <a:gd name="T77" fmla="*/ 30 h 49"/>
                <a:gd name="T78" fmla="*/ 6 w 283"/>
                <a:gd name="T79" fmla="*/ 34 h 49"/>
                <a:gd name="T80" fmla="*/ 0 w 283"/>
                <a:gd name="T81" fmla="*/ 36 h 4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83" h="49">
                  <a:moveTo>
                    <a:pt x="0" y="36"/>
                  </a:moveTo>
                  <a:lnTo>
                    <a:pt x="4" y="36"/>
                  </a:lnTo>
                  <a:lnTo>
                    <a:pt x="18" y="38"/>
                  </a:lnTo>
                  <a:lnTo>
                    <a:pt x="37" y="40"/>
                  </a:lnTo>
                  <a:lnTo>
                    <a:pt x="59" y="42"/>
                  </a:lnTo>
                  <a:lnTo>
                    <a:pt x="81" y="45"/>
                  </a:lnTo>
                  <a:lnTo>
                    <a:pt x="101" y="47"/>
                  </a:lnTo>
                  <a:lnTo>
                    <a:pt x="116" y="49"/>
                  </a:lnTo>
                  <a:lnTo>
                    <a:pt x="125" y="49"/>
                  </a:lnTo>
                  <a:lnTo>
                    <a:pt x="134" y="48"/>
                  </a:lnTo>
                  <a:lnTo>
                    <a:pt x="153" y="44"/>
                  </a:lnTo>
                  <a:lnTo>
                    <a:pt x="178" y="38"/>
                  </a:lnTo>
                  <a:lnTo>
                    <a:pt x="207" y="33"/>
                  </a:lnTo>
                  <a:lnTo>
                    <a:pt x="235" y="28"/>
                  </a:lnTo>
                  <a:lnTo>
                    <a:pt x="260" y="22"/>
                  </a:lnTo>
                  <a:lnTo>
                    <a:pt x="276" y="19"/>
                  </a:lnTo>
                  <a:lnTo>
                    <a:pt x="283" y="17"/>
                  </a:lnTo>
                  <a:lnTo>
                    <a:pt x="282" y="16"/>
                  </a:lnTo>
                  <a:lnTo>
                    <a:pt x="279" y="15"/>
                  </a:lnTo>
                  <a:lnTo>
                    <a:pt x="273" y="12"/>
                  </a:lnTo>
                  <a:lnTo>
                    <a:pt x="265" y="8"/>
                  </a:lnTo>
                  <a:lnTo>
                    <a:pt x="254" y="6"/>
                  </a:lnTo>
                  <a:lnTo>
                    <a:pt x="242" y="2"/>
                  </a:lnTo>
                  <a:lnTo>
                    <a:pt x="228" y="1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1" y="0"/>
                  </a:lnTo>
                  <a:lnTo>
                    <a:pt x="178" y="1"/>
                  </a:lnTo>
                  <a:lnTo>
                    <a:pt x="164" y="2"/>
                  </a:lnTo>
                  <a:lnTo>
                    <a:pt x="148" y="5"/>
                  </a:lnTo>
                  <a:lnTo>
                    <a:pt x="133" y="7"/>
                  </a:lnTo>
                  <a:lnTo>
                    <a:pt x="115" y="9"/>
                  </a:lnTo>
                  <a:lnTo>
                    <a:pt x="99" y="12"/>
                  </a:lnTo>
                  <a:lnTo>
                    <a:pt x="83" y="15"/>
                  </a:lnTo>
                  <a:lnTo>
                    <a:pt x="66" y="17"/>
                  </a:lnTo>
                  <a:lnTo>
                    <a:pt x="51" y="21"/>
                  </a:lnTo>
                  <a:lnTo>
                    <a:pt x="37" y="24"/>
                  </a:lnTo>
                  <a:lnTo>
                    <a:pt x="25" y="28"/>
                  </a:lnTo>
                  <a:lnTo>
                    <a:pt x="15" y="30"/>
                  </a:lnTo>
                  <a:lnTo>
                    <a:pt x="6" y="3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2" name="Freeform 12">
              <a:extLst>
                <a:ext uri="{FF2B5EF4-FFF2-40B4-BE49-F238E27FC236}">
                  <a16:creationId xmlns:a16="http://schemas.microsoft.com/office/drawing/2014/main" id="{7D01E9BC-7186-46D4-4A0F-71B0870EC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1995"/>
              <a:ext cx="283" cy="49"/>
            </a:xfrm>
            <a:custGeom>
              <a:avLst/>
              <a:gdLst>
                <a:gd name="T0" fmla="*/ 0 w 283"/>
                <a:gd name="T1" fmla="*/ 36 h 49"/>
                <a:gd name="T2" fmla="*/ 0 w 283"/>
                <a:gd name="T3" fmla="*/ 36 h 49"/>
                <a:gd name="T4" fmla="*/ 4 w 283"/>
                <a:gd name="T5" fmla="*/ 36 h 49"/>
                <a:gd name="T6" fmla="*/ 18 w 283"/>
                <a:gd name="T7" fmla="*/ 38 h 49"/>
                <a:gd name="T8" fmla="*/ 37 w 283"/>
                <a:gd name="T9" fmla="*/ 40 h 49"/>
                <a:gd name="T10" fmla="*/ 59 w 283"/>
                <a:gd name="T11" fmla="*/ 42 h 49"/>
                <a:gd name="T12" fmla="*/ 81 w 283"/>
                <a:gd name="T13" fmla="*/ 45 h 49"/>
                <a:gd name="T14" fmla="*/ 101 w 283"/>
                <a:gd name="T15" fmla="*/ 47 h 49"/>
                <a:gd name="T16" fmla="*/ 116 w 283"/>
                <a:gd name="T17" fmla="*/ 49 h 49"/>
                <a:gd name="T18" fmla="*/ 125 w 283"/>
                <a:gd name="T19" fmla="*/ 49 h 49"/>
                <a:gd name="T20" fmla="*/ 125 w 283"/>
                <a:gd name="T21" fmla="*/ 49 h 49"/>
                <a:gd name="T22" fmla="*/ 134 w 283"/>
                <a:gd name="T23" fmla="*/ 48 h 49"/>
                <a:gd name="T24" fmla="*/ 153 w 283"/>
                <a:gd name="T25" fmla="*/ 44 h 49"/>
                <a:gd name="T26" fmla="*/ 178 w 283"/>
                <a:gd name="T27" fmla="*/ 38 h 49"/>
                <a:gd name="T28" fmla="*/ 207 w 283"/>
                <a:gd name="T29" fmla="*/ 33 h 49"/>
                <a:gd name="T30" fmla="*/ 235 w 283"/>
                <a:gd name="T31" fmla="*/ 28 h 49"/>
                <a:gd name="T32" fmla="*/ 260 w 283"/>
                <a:gd name="T33" fmla="*/ 22 h 49"/>
                <a:gd name="T34" fmla="*/ 276 w 283"/>
                <a:gd name="T35" fmla="*/ 19 h 49"/>
                <a:gd name="T36" fmla="*/ 283 w 283"/>
                <a:gd name="T37" fmla="*/ 17 h 49"/>
                <a:gd name="T38" fmla="*/ 283 w 283"/>
                <a:gd name="T39" fmla="*/ 17 h 49"/>
                <a:gd name="T40" fmla="*/ 282 w 283"/>
                <a:gd name="T41" fmla="*/ 16 h 49"/>
                <a:gd name="T42" fmla="*/ 279 w 283"/>
                <a:gd name="T43" fmla="*/ 15 h 49"/>
                <a:gd name="T44" fmla="*/ 273 w 283"/>
                <a:gd name="T45" fmla="*/ 12 h 49"/>
                <a:gd name="T46" fmla="*/ 265 w 283"/>
                <a:gd name="T47" fmla="*/ 8 h 49"/>
                <a:gd name="T48" fmla="*/ 254 w 283"/>
                <a:gd name="T49" fmla="*/ 6 h 49"/>
                <a:gd name="T50" fmla="*/ 242 w 283"/>
                <a:gd name="T51" fmla="*/ 2 h 49"/>
                <a:gd name="T52" fmla="*/ 228 w 283"/>
                <a:gd name="T53" fmla="*/ 1 h 49"/>
                <a:gd name="T54" fmla="*/ 212 w 283"/>
                <a:gd name="T55" fmla="*/ 0 h 49"/>
                <a:gd name="T56" fmla="*/ 212 w 283"/>
                <a:gd name="T57" fmla="*/ 0 h 49"/>
                <a:gd name="T58" fmla="*/ 203 w 283"/>
                <a:gd name="T59" fmla="*/ 0 h 49"/>
                <a:gd name="T60" fmla="*/ 191 w 283"/>
                <a:gd name="T61" fmla="*/ 0 h 49"/>
                <a:gd name="T62" fmla="*/ 178 w 283"/>
                <a:gd name="T63" fmla="*/ 1 h 49"/>
                <a:gd name="T64" fmla="*/ 164 w 283"/>
                <a:gd name="T65" fmla="*/ 2 h 49"/>
                <a:gd name="T66" fmla="*/ 148 w 283"/>
                <a:gd name="T67" fmla="*/ 5 h 49"/>
                <a:gd name="T68" fmla="*/ 133 w 283"/>
                <a:gd name="T69" fmla="*/ 7 h 49"/>
                <a:gd name="T70" fmla="*/ 115 w 283"/>
                <a:gd name="T71" fmla="*/ 9 h 49"/>
                <a:gd name="T72" fmla="*/ 99 w 283"/>
                <a:gd name="T73" fmla="*/ 12 h 49"/>
                <a:gd name="T74" fmla="*/ 83 w 283"/>
                <a:gd name="T75" fmla="*/ 15 h 49"/>
                <a:gd name="T76" fmla="*/ 66 w 283"/>
                <a:gd name="T77" fmla="*/ 17 h 49"/>
                <a:gd name="T78" fmla="*/ 51 w 283"/>
                <a:gd name="T79" fmla="*/ 21 h 49"/>
                <a:gd name="T80" fmla="*/ 37 w 283"/>
                <a:gd name="T81" fmla="*/ 24 h 49"/>
                <a:gd name="T82" fmla="*/ 25 w 283"/>
                <a:gd name="T83" fmla="*/ 28 h 49"/>
                <a:gd name="T84" fmla="*/ 15 w 283"/>
                <a:gd name="T85" fmla="*/ 30 h 49"/>
                <a:gd name="T86" fmla="*/ 6 w 283"/>
                <a:gd name="T87" fmla="*/ 34 h 49"/>
                <a:gd name="T88" fmla="*/ 0 w 283"/>
                <a:gd name="T89" fmla="*/ 36 h 4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3" h="49">
                  <a:moveTo>
                    <a:pt x="0" y="36"/>
                  </a:moveTo>
                  <a:lnTo>
                    <a:pt x="0" y="36"/>
                  </a:lnTo>
                  <a:lnTo>
                    <a:pt x="4" y="36"/>
                  </a:lnTo>
                  <a:lnTo>
                    <a:pt x="18" y="38"/>
                  </a:lnTo>
                  <a:lnTo>
                    <a:pt x="37" y="40"/>
                  </a:lnTo>
                  <a:lnTo>
                    <a:pt x="59" y="42"/>
                  </a:lnTo>
                  <a:lnTo>
                    <a:pt x="81" y="45"/>
                  </a:lnTo>
                  <a:lnTo>
                    <a:pt x="101" y="47"/>
                  </a:lnTo>
                  <a:lnTo>
                    <a:pt x="116" y="49"/>
                  </a:lnTo>
                  <a:lnTo>
                    <a:pt x="125" y="49"/>
                  </a:lnTo>
                  <a:lnTo>
                    <a:pt x="134" y="48"/>
                  </a:lnTo>
                  <a:lnTo>
                    <a:pt x="153" y="44"/>
                  </a:lnTo>
                  <a:lnTo>
                    <a:pt x="178" y="38"/>
                  </a:lnTo>
                  <a:lnTo>
                    <a:pt x="207" y="33"/>
                  </a:lnTo>
                  <a:lnTo>
                    <a:pt x="235" y="28"/>
                  </a:lnTo>
                  <a:lnTo>
                    <a:pt x="260" y="22"/>
                  </a:lnTo>
                  <a:lnTo>
                    <a:pt x="276" y="19"/>
                  </a:lnTo>
                  <a:lnTo>
                    <a:pt x="283" y="17"/>
                  </a:lnTo>
                  <a:lnTo>
                    <a:pt x="282" y="16"/>
                  </a:lnTo>
                  <a:lnTo>
                    <a:pt x="279" y="15"/>
                  </a:lnTo>
                  <a:lnTo>
                    <a:pt x="273" y="12"/>
                  </a:lnTo>
                  <a:lnTo>
                    <a:pt x="265" y="8"/>
                  </a:lnTo>
                  <a:lnTo>
                    <a:pt x="254" y="6"/>
                  </a:lnTo>
                  <a:lnTo>
                    <a:pt x="242" y="2"/>
                  </a:lnTo>
                  <a:lnTo>
                    <a:pt x="228" y="1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1" y="0"/>
                  </a:lnTo>
                  <a:lnTo>
                    <a:pt x="178" y="1"/>
                  </a:lnTo>
                  <a:lnTo>
                    <a:pt x="164" y="2"/>
                  </a:lnTo>
                  <a:lnTo>
                    <a:pt x="148" y="5"/>
                  </a:lnTo>
                  <a:lnTo>
                    <a:pt x="133" y="7"/>
                  </a:lnTo>
                  <a:lnTo>
                    <a:pt x="115" y="9"/>
                  </a:lnTo>
                  <a:lnTo>
                    <a:pt x="99" y="12"/>
                  </a:lnTo>
                  <a:lnTo>
                    <a:pt x="83" y="15"/>
                  </a:lnTo>
                  <a:lnTo>
                    <a:pt x="66" y="17"/>
                  </a:lnTo>
                  <a:lnTo>
                    <a:pt x="51" y="21"/>
                  </a:lnTo>
                  <a:lnTo>
                    <a:pt x="37" y="24"/>
                  </a:lnTo>
                  <a:lnTo>
                    <a:pt x="25" y="28"/>
                  </a:lnTo>
                  <a:lnTo>
                    <a:pt x="15" y="30"/>
                  </a:lnTo>
                  <a:lnTo>
                    <a:pt x="6" y="34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Freeform 13">
              <a:extLst>
                <a:ext uri="{FF2B5EF4-FFF2-40B4-BE49-F238E27FC236}">
                  <a16:creationId xmlns:a16="http://schemas.microsoft.com/office/drawing/2014/main" id="{DC0E312E-F0D6-6BBD-A4B4-0321F134C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2029"/>
              <a:ext cx="128" cy="73"/>
            </a:xfrm>
            <a:custGeom>
              <a:avLst/>
              <a:gdLst>
                <a:gd name="T0" fmla="*/ 0 w 128"/>
                <a:gd name="T1" fmla="*/ 1 h 73"/>
                <a:gd name="T2" fmla="*/ 5 w 128"/>
                <a:gd name="T3" fmla="*/ 3 h 73"/>
                <a:gd name="T4" fmla="*/ 13 w 128"/>
                <a:gd name="T5" fmla="*/ 10 h 73"/>
                <a:gd name="T6" fmla="*/ 21 w 128"/>
                <a:gd name="T7" fmla="*/ 18 h 73"/>
                <a:gd name="T8" fmla="*/ 21 w 128"/>
                <a:gd name="T9" fmla="*/ 27 h 73"/>
                <a:gd name="T10" fmla="*/ 19 w 128"/>
                <a:gd name="T11" fmla="*/ 34 h 73"/>
                <a:gd name="T12" fmla="*/ 15 w 128"/>
                <a:gd name="T13" fmla="*/ 41 h 73"/>
                <a:gd name="T14" fmla="*/ 12 w 128"/>
                <a:gd name="T15" fmla="*/ 46 h 73"/>
                <a:gd name="T16" fmla="*/ 13 w 128"/>
                <a:gd name="T17" fmla="*/ 52 h 73"/>
                <a:gd name="T18" fmla="*/ 21 w 128"/>
                <a:gd name="T19" fmla="*/ 56 h 73"/>
                <a:gd name="T20" fmla="*/ 35 w 128"/>
                <a:gd name="T21" fmla="*/ 59 h 73"/>
                <a:gd name="T22" fmla="*/ 54 w 128"/>
                <a:gd name="T23" fmla="*/ 63 h 73"/>
                <a:gd name="T24" fmla="*/ 72 w 128"/>
                <a:gd name="T25" fmla="*/ 66 h 73"/>
                <a:gd name="T26" fmla="*/ 91 w 128"/>
                <a:gd name="T27" fmla="*/ 69 h 73"/>
                <a:gd name="T28" fmla="*/ 107 w 128"/>
                <a:gd name="T29" fmla="*/ 71 h 73"/>
                <a:gd name="T30" fmla="*/ 118 w 128"/>
                <a:gd name="T31" fmla="*/ 73 h 73"/>
                <a:gd name="T32" fmla="*/ 123 w 128"/>
                <a:gd name="T33" fmla="*/ 73 h 73"/>
                <a:gd name="T34" fmla="*/ 125 w 128"/>
                <a:gd name="T35" fmla="*/ 71 h 73"/>
                <a:gd name="T36" fmla="*/ 127 w 128"/>
                <a:gd name="T37" fmla="*/ 63 h 73"/>
                <a:gd name="T38" fmla="*/ 128 w 128"/>
                <a:gd name="T39" fmla="*/ 52 h 73"/>
                <a:gd name="T40" fmla="*/ 123 w 128"/>
                <a:gd name="T41" fmla="*/ 39 h 73"/>
                <a:gd name="T42" fmla="*/ 119 w 128"/>
                <a:gd name="T43" fmla="*/ 29 h 73"/>
                <a:gd name="T44" fmla="*/ 120 w 128"/>
                <a:gd name="T45" fmla="*/ 22 h 73"/>
                <a:gd name="T46" fmla="*/ 123 w 128"/>
                <a:gd name="T47" fmla="*/ 18 h 73"/>
                <a:gd name="T48" fmla="*/ 125 w 128"/>
                <a:gd name="T49" fmla="*/ 17 h 73"/>
                <a:gd name="T50" fmla="*/ 121 w 128"/>
                <a:gd name="T51" fmla="*/ 16 h 73"/>
                <a:gd name="T52" fmla="*/ 112 w 128"/>
                <a:gd name="T53" fmla="*/ 14 h 73"/>
                <a:gd name="T54" fmla="*/ 98 w 128"/>
                <a:gd name="T55" fmla="*/ 11 h 73"/>
                <a:gd name="T56" fmla="*/ 82 w 128"/>
                <a:gd name="T57" fmla="*/ 7 h 73"/>
                <a:gd name="T58" fmla="*/ 62 w 128"/>
                <a:gd name="T59" fmla="*/ 4 h 73"/>
                <a:gd name="T60" fmla="*/ 41 w 128"/>
                <a:gd name="T61" fmla="*/ 1 h 73"/>
                <a:gd name="T62" fmla="*/ 20 w 128"/>
                <a:gd name="T63" fmla="*/ 0 h 73"/>
                <a:gd name="T64" fmla="*/ 0 w 128"/>
                <a:gd name="T65" fmla="*/ 1 h 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8" h="73">
                  <a:moveTo>
                    <a:pt x="0" y="1"/>
                  </a:moveTo>
                  <a:lnTo>
                    <a:pt x="5" y="3"/>
                  </a:lnTo>
                  <a:lnTo>
                    <a:pt x="13" y="10"/>
                  </a:lnTo>
                  <a:lnTo>
                    <a:pt x="21" y="18"/>
                  </a:lnTo>
                  <a:lnTo>
                    <a:pt x="21" y="27"/>
                  </a:lnTo>
                  <a:lnTo>
                    <a:pt x="19" y="34"/>
                  </a:lnTo>
                  <a:lnTo>
                    <a:pt x="15" y="41"/>
                  </a:lnTo>
                  <a:lnTo>
                    <a:pt x="12" y="46"/>
                  </a:lnTo>
                  <a:lnTo>
                    <a:pt x="13" y="52"/>
                  </a:lnTo>
                  <a:lnTo>
                    <a:pt x="21" y="56"/>
                  </a:lnTo>
                  <a:lnTo>
                    <a:pt x="35" y="59"/>
                  </a:lnTo>
                  <a:lnTo>
                    <a:pt x="54" y="63"/>
                  </a:lnTo>
                  <a:lnTo>
                    <a:pt x="72" y="66"/>
                  </a:lnTo>
                  <a:lnTo>
                    <a:pt x="91" y="69"/>
                  </a:lnTo>
                  <a:lnTo>
                    <a:pt x="107" y="71"/>
                  </a:lnTo>
                  <a:lnTo>
                    <a:pt x="118" y="73"/>
                  </a:lnTo>
                  <a:lnTo>
                    <a:pt x="123" y="73"/>
                  </a:lnTo>
                  <a:lnTo>
                    <a:pt x="125" y="71"/>
                  </a:lnTo>
                  <a:lnTo>
                    <a:pt x="127" y="63"/>
                  </a:lnTo>
                  <a:lnTo>
                    <a:pt x="128" y="52"/>
                  </a:lnTo>
                  <a:lnTo>
                    <a:pt x="123" y="39"/>
                  </a:lnTo>
                  <a:lnTo>
                    <a:pt x="119" y="29"/>
                  </a:lnTo>
                  <a:lnTo>
                    <a:pt x="120" y="22"/>
                  </a:lnTo>
                  <a:lnTo>
                    <a:pt x="123" y="18"/>
                  </a:lnTo>
                  <a:lnTo>
                    <a:pt x="125" y="17"/>
                  </a:lnTo>
                  <a:lnTo>
                    <a:pt x="121" y="16"/>
                  </a:lnTo>
                  <a:lnTo>
                    <a:pt x="112" y="14"/>
                  </a:lnTo>
                  <a:lnTo>
                    <a:pt x="98" y="11"/>
                  </a:lnTo>
                  <a:lnTo>
                    <a:pt x="82" y="7"/>
                  </a:lnTo>
                  <a:lnTo>
                    <a:pt x="62" y="4"/>
                  </a:lnTo>
                  <a:lnTo>
                    <a:pt x="41" y="1"/>
                  </a:lnTo>
                  <a:lnTo>
                    <a:pt x="2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Freeform 14">
              <a:extLst>
                <a:ext uri="{FF2B5EF4-FFF2-40B4-BE49-F238E27FC236}">
                  <a16:creationId xmlns:a16="http://schemas.microsoft.com/office/drawing/2014/main" id="{54DD6DE8-42DA-65A1-7D63-5D73CB7AC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2029"/>
              <a:ext cx="128" cy="73"/>
            </a:xfrm>
            <a:custGeom>
              <a:avLst/>
              <a:gdLst>
                <a:gd name="T0" fmla="*/ 0 w 128"/>
                <a:gd name="T1" fmla="*/ 1 h 73"/>
                <a:gd name="T2" fmla="*/ 0 w 128"/>
                <a:gd name="T3" fmla="*/ 1 h 73"/>
                <a:gd name="T4" fmla="*/ 5 w 128"/>
                <a:gd name="T5" fmla="*/ 3 h 73"/>
                <a:gd name="T6" fmla="*/ 13 w 128"/>
                <a:gd name="T7" fmla="*/ 10 h 73"/>
                <a:gd name="T8" fmla="*/ 21 w 128"/>
                <a:gd name="T9" fmla="*/ 18 h 73"/>
                <a:gd name="T10" fmla="*/ 21 w 128"/>
                <a:gd name="T11" fmla="*/ 27 h 73"/>
                <a:gd name="T12" fmla="*/ 21 w 128"/>
                <a:gd name="T13" fmla="*/ 27 h 73"/>
                <a:gd name="T14" fmla="*/ 19 w 128"/>
                <a:gd name="T15" fmla="*/ 34 h 73"/>
                <a:gd name="T16" fmla="*/ 15 w 128"/>
                <a:gd name="T17" fmla="*/ 41 h 73"/>
                <a:gd name="T18" fmla="*/ 12 w 128"/>
                <a:gd name="T19" fmla="*/ 46 h 73"/>
                <a:gd name="T20" fmla="*/ 13 w 128"/>
                <a:gd name="T21" fmla="*/ 52 h 73"/>
                <a:gd name="T22" fmla="*/ 13 w 128"/>
                <a:gd name="T23" fmla="*/ 52 h 73"/>
                <a:gd name="T24" fmla="*/ 21 w 128"/>
                <a:gd name="T25" fmla="*/ 56 h 73"/>
                <a:gd name="T26" fmla="*/ 35 w 128"/>
                <a:gd name="T27" fmla="*/ 59 h 73"/>
                <a:gd name="T28" fmla="*/ 54 w 128"/>
                <a:gd name="T29" fmla="*/ 63 h 73"/>
                <a:gd name="T30" fmla="*/ 72 w 128"/>
                <a:gd name="T31" fmla="*/ 66 h 73"/>
                <a:gd name="T32" fmla="*/ 91 w 128"/>
                <a:gd name="T33" fmla="*/ 69 h 73"/>
                <a:gd name="T34" fmla="*/ 107 w 128"/>
                <a:gd name="T35" fmla="*/ 71 h 73"/>
                <a:gd name="T36" fmla="*/ 118 w 128"/>
                <a:gd name="T37" fmla="*/ 73 h 73"/>
                <a:gd name="T38" fmla="*/ 123 w 128"/>
                <a:gd name="T39" fmla="*/ 73 h 73"/>
                <a:gd name="T40" fmla="*/ 123 w 128"/>
                <a:gd name="T41" fmla="*/ 73 h 73"/>
                <a:gd name="T42" fmla="*/ 125 w 128"/>
                <a:gd name="T43" fmla="*/ 71 h 73"/>
                <a:gd name="T44" fmla="*/ 127 w 128"/>
                <a:gd name="T45" fmla="*/ 63 h 73"/>
                <a:gd name="T46" fmla="*/ 128 w 128"/>
                <a:gd name="T47" fmla="*/ 52 h 73"/>
                <a:gd name="T48" fmla="*/ 123 w 128"/>
                <a:gd name="T49" fmla="*/ 39 h 73"/>
                <a:gd name="T50" fmla="*/ 123 w 128"/>
                <a:gd name="T51" fmla="*/ 39 h 73"/>
                <a:gd name="T52" fmla="*/ 119 w 128"/>
                <a:gd name="T53" fmla="*/ 29 h 73"/>
                <a:gd name="T54" fmla="*/ 120 w 128"/>
                <a:gd name="T55" fmla="*/ 22 h 73"/>
                <a:gd name="T56" fmla="*/ 123 w 128"/>
                <a:gd name="T57" fmla="*/ 18 h 73"/>
                <a:gd name="T58" fmla="*/ 125 w 128"/>
                <a:gd name="T59" fmla="*/ 17 h 73"/>
                <a:gd name="T60" fmla="*/ 125 w 128"/>
                <a:gd name="T61" fmla="*/ 17 h 73"/>
                <a:gd name="T62" fmla="*/ 121 w 128"/>
                <a:gd name="T63" fmla="*/ 16 h 73"/>
                <a:gd name="T64" fmla="*/ 112 w 128"/>
                <a:gd name="T65" fmla="*/ 14 h 73"/>
                <a:gd name="T66" fmla="*/ 98 w 128"/>
                <a:gd name="T67" fmla="*/ 11 h 73"/>
                <a:gd name="T68" fmla="*/ 82 w 128"/>
                <a:gd name="T69" fmla="*/ 7 h 73"/>
                <a:gd name="T70" fmla="*/ 62 w 128"/>
                <a:gd name="T71" fmla="*/ 4 h 73"/>
                <a:gd name="T72" fmla="*/ 41 w 128"/>
                <a:gd name="T73" fmla="*/ 1 h 73"/>
                <a:gd name="T74" fmla="*/ 20 w 128"/>
                <a:gd name="T75" fmla="*/ 0 h 73"/>
                <a:gd name="T76" fmla="*/ 0 w 128"/>
                <a:gd name="T77" fmla="*/ 1 h 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8" h="73">
                  <a:moveTo>
                    <a:pt x="0" y="1"/>
                  </a:moveTo>
                  <a:lnTo>
                    <a:pt x="0" y="1"/>
                  </a:lnTo>
                  <a:lnTo>
                    <a:pt x="5" y="3"/>
                  </a:lnTo>
                  <a:lnTo>
                    <a:pt x="13" y="10"/>
                  </a:lnTo>
                  <a:lnTo>
                    <a:pt x="21" y="18"/>
                  </a:lnTo>
                  <a:lnTo>
                    <a:pt x="21" y="27"/>
                  </a:lnTo>
                  <a:lnTo>
                    <a:pt x="19" y="34"/>
                  </a:lnTo>
                  <a:lnTo>
                    <a:pt x="15" y="41"/>
                  </a:lnTo>
                  <a:lnTo>
                    <a:pt x="12" y="46"/>
                  </a:lnTo>
                  <a:lnTo>
                    <a:pt x="13" y="52"/>
                  </a:lnTo>
                  <a:lnTo>
                    <a:pt x="21" y="56"/>
                  </a:lnTo>
                  <a:lnTo>
                    <a:pt x="35" y="59"/>
                  </a:lnTo>
                  <a:lnTo>
                    <a:pt x="54" y="63"/>
                  </a:lnTo>
                  <a:lnTo>
                    <a:pt x="72" y="66"/>
                  </a:lnTo>
                  <a:lnTo>
                    <a:pt x="91" y="69"/>
                  </a:lnTo>
                  <a:lnTo>
                    <a:pt x="107" y="71"/>
                  </a:lnTo>
                  <a:lnTo>
                    <a:pt x="118" y="73"/>
                  </a:lnTo>
                  <a:lnTo>
                    <a:pt x="123" y="73"/>
                  </a:lnTo>
                  <a:lnTo>
                    <a:pt x="125" y="71"/>
                  </a:lnTo>
                  <a:lnTo>
                    <a:pt x="127" y="63"/>
                  </a:lnTo>
                  <a:lnTo>
                    <a:pt x="128" y="52"/>
                  </a:lnTo>
                  <a:lnTo>
                    <a:pt x="123" y="39"/>
                  </a:lnTo>
                  <a:lnTo>
                    <a:pt x="119" y="29"/>
                  </a:lnTo>
                  <a:lnTo>
                    <a:pt x="120" y="22"/>
                  </a:lnTo>
                  <a:lnTo>
                    <a:pt x="123" y="18"/>
                  </a:lnTo>
                  <a:lnTo>
                    <a:pt x="125" y="17"/>
                  </a:lnTo>
                  <a:lnTo>
                    <a:pt x="121" y="16"/>
                  </a:lnTo>
                  <a:lnTo>
                    <a:pt x="112" y="14"/>
                  </a:lnTo>
                  <a:lnTo>
                    <a:pt x="98" y="11"/>
                  </a:lnTo>
                  <a:lnTo>
                    <a:pt x="82" y="7"/>
                  </a:lnTo>
                  <a:lnTo>
                    <a:pt x="62" y="4"/>
                  </a:lnTo>
                  <a:lnTo>
                    <a:pt x="41" y="1"/>
                  </a:lnTo>
                  <a:lnTo>
                    <a:pt x="20" y="0"/>
                  </a:lnTo>
                  <a:lnTo>
                    <a:pt x="0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Freeform 15">
              <a:extLst>
                <a:ext uri="{FF2B5EF4-FFF2-40B4-BE49-F238E27FC236}">
                  <a16:creationId xmlns:a16="http://schemas.microsoft.com/office/drawing/2014/main" id="{0B15ED93-04E0-5642-C778-F2CD14BB0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8" y="2036"/>
              <a:ext cx="97" cy="48"/>
            </a:xfrm>
            <a:custGeom>
              <a:avLst/>
              <a:gdLst>
                <a:gd name="T0" fmla="*/ 0 w 97"/>
                <a:gd name="T1" fmla="*/ 0 h 48"/>
                <a:gd name="T2" fmla="*/ 4 w 97"/>
                <a:gd name="T3" fmla="*/ 0 h 48"/>
                <a:gd name="T4" fmla="*/ 14 w 97"/>
                <a:gd name="T5" fmla="*/ 1 h 48"/>
                <a:gd name="T6" fmla="*/ 29 w 97"/>
                <a:gd name="T7" fmla="*/ 3 h 48"/>
                <a:gd name="T8" fmla="*/ 46 w 97"/>
                <a:gd name="T9" fmla="*/ 6 h 48"/>
                <a:gd name="T10" fmla="*/ 63 w 97"/>
                <a:gd name="T11" fmla="*/ 8 h 48"/>
                <a:gd name="T12" fmla="*/ 78 w 97"/>
                <a:gd name="T13" fmla="*/ 10 h 48"/>
                <a:gd name="T14" fmla="*/ 90 w 97"/>
                <a:gd name="T15" fmla="*/ 13 h 48"/>
                <a:gd name="T16" fmla="*/ 95 w 97"/>
                <a:gd name="T17" fmla="*/ 15 h 48"/>
                <a:gd name="T18" fmla="*/ 96 w 97"/>
                <a:gd name="T19" fmla="*/ 22 h 48"/>
                <a:gd name="T20" fmla="*/ 97 w 97"/>
                <a:gd name="T21" fmla="*/ 32 h 48"/>
                <a:gd name="T22" fmla="*/ 97 w 97"/>
                <a:gd name="T23" fmla="*/ 43 h 48"/>
                <a:gd name="T24" fmla="*/ 97 w 97"/>
                <a:gd name="T25" fmla="*/ 48 h 48"/>
                <a:gd name="T26" fmla="*/ 0 w 97"/>
                <a:gd name="T27" fmla="*/ 0 h 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7" h="48">
                  <a:moveTo>
                    <a:pt x="0" y="0"/>
                  </a:moveTo>
                  <a:lnTo>
                    <a:pt x="4" y="0"/>
                  </a:lnTo>
                  <a:lnTo>
                    <a:pt x="14" y="1"/>
                  </a:lnTo>
                  <a:lnTo>
                    <a:pt x="29" y="3"/>
                  </a:lnTo>
                  <a:lnTo>
                    <a:pt x="46" y="6"/>
                  </a:lnTo>
                  <a:lnTo>
                    <a:pt x="63" y="8"/>
                  </a:lnTo>
                  <a:lnTo>
                    <a:pt x="78" y="10"/>
                  </a:lnTo>
                  <a:lnTo>
                    <a:pt x="90" y="13"/>
                  </a:lnTo>
                  <a:lnTo>
                    <a:pt x="95" y="15"/>
                  </a:lnTo>
                  <a:lnTo>
                    <a:pt x="96" y="22"/>
                  </a:lnTo>
                  <a:lnTo>
                    <a:pt x="97" y="32"/>
                  </a:lnTo>
                  <a:lnTo>
                    <a:pt x="97" y="43"/>
                  </a:lnTo>
                  <a:lnTo>
                    <a:pt x="97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C1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6" name="Freeform 16">
              <a:extLst>
                <a:ext uri="{FF2B5EF4-FFF2-40B4-BE49-F238E27FC236}">
                  <a16:creationId xmlns:a16="http://schemas.microsoft.com/office/drawing/2014/main" id="{1DABF2AB-8CD9-1A48-D126-D6B3A0000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2010"/>
              <a:ext cx="185" cy="92"/>
            </a:xfrm>
            <a:custGeom>
              <a:avLst/>
              <a:gdLst>
                <a:gd name="T0" fmla="*/ 0 w 185"/>
                <a:gd name="T1" fmla="*/ 36 h 92"/>
                <a:gd name="T2" fmla="*/ 170 w 185"/>
                <a:gd name="T3" fmla="*/ 0 h 92"/>
                <a:gd name="T4" fmla="*/ 172 w 185"/>
                <a:gd name="T5" fmla="*/ 4 h 92"/>
                <a:gd name="T6" fmla="*/ 178 w 185"/>
                <a:gd name="T7" fmla="*/ 12 h 92"/>
                <a:gd name="T8" fmla="*/ 182 w 185"/>
                <a:gd name="T9" fmla="*/ 25 h 92"/>
                <a:gd name="T10" fmla="*/ 185 w 185"/>
                <a:gd name="T11" fmla="*/ 39 h 92"/>
                <a:gd name="T12" fmla="*/ 181 w 185"/>
                <a:gd name="T13" fmla="*/ 53 h 92"/>
                <a:gd name="T14" fmla="*/ 173 w 185"/>
                <a:gd name="T15" fmla="*/ 62 h 92"/>
                <a:gd name="T16" fmla="*/ 164 w 185"/>
                <a:gd name="T17" fmla="*/ 68 h 92"/>
                <a:gd name="T18" fmla="*/ 160 w 185"/>
                <a:gd name="T19" fmla="*/ 69 h 92"/>
                <a:gd name="T20" fmla="*/ 154 w 185"/>
                <a:gd name="T21" fmla="*/ 70 h 92"/>
                <a:gd name="T22" fmla="*/ 138 w 185"/>
                <a:gd name="T23" fmla="*/ 74 h 92"/>
                <a:gd name="T24" fmla="*/ 116 w 185"/>
                <a:gd name="T25" fmla="*/ 77 h 92"/>
                <a:gd name="T26" fmla="*/ 90 w 185"/>
                <a:gd name="T27" fmla="*/ 82 h 92"/>
                <a:gd name="T28" fmla="*/ 62 w 185"/>
                <a:gd name="T29" fmla="*/ 86 h 92"/>
                <a:gd name="T30" fmla="*/ 38 w 185"/>
                <a:gd name="T31" fmla="*/ 91 h 92"/>
                <a:gd name="T32" fmla="*/ 18 w 185"/>
                <a:gd name="T33" fmla="*/ 92 h 92"/>
                <a:gd name="T34" fmla="*/ 6 w 185"/>
                <a:gd name="T35" fmla="*/ 92 h 92"/>
                <a:gd name="T36" fmla="*/ 3 w 185"/>
                <a:gd name="T37" fmla="*/ 78 h 92"/>
                <a:gd name="T38" fmla="*/ 2 w 185"/>
                <a:gd name="T39" fmla="*/ 58 h 92"/>
                <a:gd name="T40" fmla="*/ 0 w 185"/>
                <a:gd name="T41" fmla="*/ 42 h 92"/>
                <a:gd name="T42" fmla="*/ 0 w 185"/>
                <a:gd name="T43" fmla="*/ 36 h 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5" h="92">
                  <a:moveTo>
                    <a:pt x="0" y="36"/>
                  </a:moveTo>
                  <a:lnTo>
                    <a:pt x="170" y="0"/>
                  </a:lnTo>
                  <a:lnTo>
                    <a:pt x="172" y="4"/>
                  </a:lnTo>
                  <a:lnTo>
                    <a:pt x="178" y="12"/>
                  </a:lnTo>
                  <a:lnTo>
                    <a:pt x="182" y="25"/>
                  </a:lnTo>
                  <a:lnTo>
                    <a:pt x="185" y="39"/>
                  </a:lnTo>
                  <a:lnTo>
                    <a:pt x="181" y="53"/>
                  </a:lnTo>
                  <a:lnTo>
                    <a:pt x="173" y="62"/>
                  </a:lnTo>
                  <a:lnTo>
                    <a:pt x="164" y="68"/>
                  </a:lnTo>
                  <a:lnTo>
                    <a:pt x="160" y="69"/>
                  </a:lnTo>
                  <a:lnTo>
                    <a:pt x="154" y="70"/>
                  </a:lnTo>
                  <a:lnTo>
                    <a:pt x="138" y="74"/>
                  </a:lnTo>
                  <a:lnTo>
                    <a:pt x="116" y="77"/>
                  </a:lnTo>
                  <a:lnTo>
                    <a:pt x="90" y="82"/>
                  </a:lnTo>
                  <a:lnTo>
                    <a:pt x="62" y="86"/>
                  </a:lnTo>
                  <a:lnTo>
                    <a:pt x="38" y="91"/>
                  </a:lnTo>
                  <a:lnTo>
                    <a:pt x="18" y="92"/>
                  </a:lnTo>
                  <a:lnTo>
                    <a:pt x="6" y="92"/>
                  </a:lnTo>
                  <a:lnTo>
                    <a:pt x="3" y="78"/>
                  </a:lnTo>
                  <a:lnTo>
                    <a:pt x="2" y="58"/>
                  </a:lnTo>
                  <a:lnTo>
                    <a:pt x="0" y="42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B768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7" name="Freeform 17">
              <a:extLst>
                <a:ext uri="{FF2B5EF4-FFF2-40B4-BE49-F238E27FC236}">
                  <a16:creationId xmlns:a16="http://schemas.microsoft.com/office/drawing/2014/main" id="{B367BB5F-8A59-269C-C82D-92F850543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2010"/>
              <a:ext cx="185" cy="92"/>
            </a:xfrm>
            <a:custGeom>
              <a:avLst/>
              <a:gdLst>
                <a:gd name="T0" fmla="*/ 0 w 185"/>
                <a:gd name="T1" fmla="*/ 36 h 92"/>
                <a:gd name="T2" fmla="*/ 170 w 185"/>
                <a:gd name="T3" fmla="*/ 0 h 92"/>
                <a:gd name="T4" fmla="*/ 170 w 185"/>
                <a:gd name="T5" fmla="*/ 0 h 92"/>
                <a:gd name="T6" fmla="*/ 172 w 185"/>
                <a:gd name="T7" fmla="*/ 4 h 92"/>
                <a:gd name="T8" fmla="*/ 178 w 185"/>
                <a:gd name="T9" fmla="*/ 12 h 92"/>
                <a:gd name="T10" fmla="*/ 182 w 185"/>
                <a:gd name="T11" fmla="*/ 25 h 92"/>
                <a:gd name="T12" fmla="*/ 185 w 185"/>
                <a:gd name="T13" fmla="*/ 39 h 92"/>
                <a:gd name="T14" fmla="*/ 185 w 185"/>
                <a:gd name="T15" fmla="*/ 39 h 92"/>
                <a:gd name="T16" fmla="*/ 181 w 185"/>
                <a:gd name="T17" fmla="*/ 53 h 92"/>
                <a:gd name="T18" fmla="*/ 173 w 185"/>
                <a:gd name="T19" fmla="*/ 62 h 92"/>
                <a:gd name="T20" fmla="*/ 164 w 185"/>
                <a:gd name="T21" fmla="*/ 68 h 92"/>
                <a:gd name="T22" fmla="*/ 160 w 185"/>
                <a:gd name="T23" fmla="*/ 69 h 92"/>
                <a:gd name="T24" fmla="*/ 160 w 185"/>
                <a:gd name="T25" fmla="*/ 69 h 92"/>
                <a:gd name="T26" fmla="*/ 154 w 185"/>
                <a:gd name="T27" fmla="*/ 70 h 92"/>
                <a:gd name="T28" fmla="*/ 138 w 185"/>
                <a:gd name="T29" fmla="*/ 74 h 92"/>
                <a:gd name="T30" fmla="*/ 116 w 185"/>
                <a:gd name="T31" fmla="*/ 77 h 92"/>
                <a:gd name="T32" fmla="*/ 90 w 185"/>
                <a:gd name="T33" fmla="*/ 82 h 92"/>
                <a:gd name="T34" fmla="*/ 62 w 185"/>
                <a:gd name="T35" fmla="*/ 86 h 92"/>
                <a:gd name="T36" fmla="*/ 38 w 185"/>
                <a:gd name="T37" fmla="*/ 91 h 92"/>
                <a:gd name="T38" fmla="*/ 18 w 185"/>
                <a:gd name="T39" fmla="*/ 92 h 92"/>
                <a:gd name="T40" fmla="*/ 6 w 185"/>
                <a:gd name="T41" fmla="*/ 92 h 92"/>
                <a:gd name="T42" fmla="*/ 6 w 185"/>
                <a:gd name="T43" fmla="*/ 92 h 92"/>
                <a:gd name="T44" fmla="*/ 3 w 185"/>
                <a:gd name="T45" fmla="*/ 78 h 92"/>
                <a:gd name="T46" fmla="*/ 2 w 185"/>
                <a:gd name="T47" fmla="*/ 58 h 92"/>
                <a:gd name="T48" fmla="*/ 0 w 185"/>
                <a:gd name="T49" fmla="*/ 42 h 92"/>
                <a:gd name="T50" fmla="*/ 0 w 185"/>
                <a:gd name="T51" fmla="*/ 36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5" h="92">
                  <a:moveTo>
                    <a:pt x="0" y="36"/>
                  </a:moveTo>
                  <a:lnTo>
                    <a:pt x="170" y="0"/>
                  </a:lnTo>
                  <a:lnTo>
                    <a:pt x="172" y="4"/>
                  </a:lnTo>
                  <a:lnTo>
                    <a:pt x="178" y="12"/>
                  </a:lnTo>
                  <a:lnTo>
                    <a:pt x="182" y="25"/>
                  </a:lnTo>
                  <a:lnTo>
                    <a:pt x="185" y="39"/>
                  </a:lnTo>
                  <a:lnTo>
                    <a:pt x="181" y="53"/>
                  </a:lnTo>
                  <a:lnTo>
                    <a:pt x="173" y="62"/>
                  </a:lnTo>
                  <a:lnTo>
                    <a:pt x="164" y="68"/>
                  </a:lnTo>
                  <a:lnTo>
                    <a:pt x="160" y="69"/>
                  </a:lnTo>
                  <a:lnTo>
                    <a:pt x="154" y="70"/>
                  </a:lnTo>
                  <a:lnTo>
                    <a:pt x="138" y="74"/>
                  </a:lnTo>
                  <a:lnTo>
                    <a:pt x="116" y="77"/>
                  </a:lnTo>
                  <a:lnTo>
                    <a:pt x="90" y="82"/>
                  </a:lnTo>
                  <a:lnTo>
                    <a:pt x="62" y="86"/>
                  </a:lnTo>
                  <a:lnTo>
                    <a:pt x="38" y="91"/>
                  </a:lnTo>
                  <a:lnTo>
                    <a:pt x="18" y="92"/>
                  </a:lnTo>
                  <a:lnTo>
                    <a:pt x="6" y="92"/>
                  </a:lnTo>
                  <a:lnTo>
                    <a:pt x="3" y="78"/>
                  </a:lnTo>
                  <a:lnTo>
                    <a:pt x="2" y="58"/>
                  </a:lnTo>
                  <a:lnTo>
                    <a:pt x="0" y="42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8" name="Freeform 18">
              <a:extLst>
                <a:ext uri="{FF2B5EF4-FFF2-40B4-BE49-F238E27FC236}">
                  <a16:creationId xmlns:a16="http://schemas.microsoft.com/office/drawing/2014/main" id="{5AAA5CF4-83CB-46E1-4348-DC71CE5002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1158"/>
              <a:ext cx="641" cy="256"/>
            </a:xfrm>
            <a:custGeom>
              <a:avLst/>
              <a:gdLst>
                <a:gd name="T0" fmla="*/ 0 w 641"/>
                <a:gd name="T1" fmla="*/ 196 h 256"/>
                <a:gd name="T2" fmla="*/ 91 w 641"/>
                <a:gd name="T3" fmla="*/ 256 h 256"/>
                <a:gd name="T4" fmla="*/ 513 w 641"/>
                <a:gd name="T5" fmla="*/ 246 h 256"/>
                <a:gd name="T6" fmla="*/ 641 w 641"/>
                <a:gd name="T7" fmla="*/ 141 h 256"/>
                <a:gd name="T8" fmla="*/ 247 w 641"/>
                <a:gd name="T9" fmla="*/ 0 h 256"/>
                <a:gd name="T10" fmla="*/ 245 w 641"/>
                <a:gd name="T11" fmla="*/ 2 h 256"/>
                <a:gd name="T12" fmla="*/ 238 w 641"/>
                <a:gd name="T13" fmla="*/ 8 h 256"/>
                <a:gd name="T14" fmla="*/ 227 w 641"/>
                <a:gd name="T15" fmla="*/ 17 h 256"/>
                <a:gd name="T16" fmla="*/ 213 w 641"/>
                <a:gd name="T17" fmla="*/ 29 h 256"/>
                <a:gd name="T18" fmla="*/ 196 w 641"/>
                <a:gd name="T19" fmla="*/ 44 h 256"/>
                <a:gd name="T20" fmla="*/ 177 w 641"/>
                <a:gd name="T21" fmla="*/ 61 h 256"/>
                <a:gd name="T22" fmla="*/ 157 w 641"/>
                <a:gd name="T23" fmla="*/ 77 h 256"/>
                <a:gd name="T24" fmla="*/ 136 w 641"/>
                <a:gd name="T25" fmla="*/ 96 h 256"/>
                <a:gd name="T26" fmla="*/ 114 w 641"/>
                <a:gd name="T27" fmla="*/ 113 h 256"/>
                <a:gd name="T28" fmla="*/ 92 w 641"/>
                <a:gd name="T29" fmla="*/ 131 h 256"/>
                <a:gd name="T30" fmla="*/ 72 w 641"/>
                <a:gd name="T31" fmla="*/ 147 h 256"/>
                <a:gd name="T32" fmla="*/ 52 w 641"/>
                <a:gd name="T33" fmla="*/ 162 h 256"/>
                <a:gd name="T34" fmla="*/ 35 w 641"/>
                <a:gd name="T35" fmla="*/ 175 h 256"/>
                <a:gd name="T36" fmla="*/ 19 w 641"/>
                <a:gd name="T37" fmla="*/ 186 h 256"/>
                <a:gd name="T38" fmla="*/ 8 w 641"/>
                <a:gd name="T39" fmla="*/ 193 h 256"/>
                <a:gd name="T40" fmla="*/ 0 w 641"/>
                <a:gd name="T41" fmla="*/ 196 h 2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41" h="256">
                  <a:moveTo>
                    <a:pt x="0" y="196"/>
                  </a:moveTo>
                  <a:lnTo>
                    <a:pt x="91" y="256"/>
                  </a:lnTo>
                  <a:lnTo>
                    <a:pt x="513" y="246"/>
                  </a:lnTo>
                  <a:lnTo>
                    <a:pt x="641" y="141"/>
                  </a:lnTo>
                  <a:lnTo>
                    <a:pt x="247" y="0"/>
                  </a:lnTo>
                  <a:lnTo>
                    <a:pt x="245" y="2"/>
                  </a:lnTo>
                  <a:lnTo>
                    <a:pt x="238" y="8"/>
                  </a:lnTo>
                  <a:lnTo>
                    <a:pt x="227" y="17"/>
                  </a:lnTo>
                  <a:lnTo>
                    <a:pt x="213" y="29"/>
                  </a:lnTo>
                  <a:lnTo>
                    <a:pt x="196" y="44"/>
                  </a:lnTo>
                  <a:lnTo>
                    <a:pt x="177" y="61"/>
                  </a:lnTo>
                  <a:lnTo>
                    <a:pt x="157" y="77"/>
                  </a:lnTo>
                  <a:lnTo>
                    <a:pt x="136" y="96"/>
                  </a:lnTo>
                  <a:lnTo>
                    <a:pt x="114" y="113"/>
                  </a:lnTo>
                  <a:lnTo>
                    <a:pt x="92" y="131"/>
                  </a:lnTo>
                  <a:lnTo>
                    <a:pt x="72" y="147"/>
                  </a:lnTo>
                  <a:lnTo>
                    <a:pt x="52" y="162"/>
                  </a:lnTo>
                  <a:lnTo>
                    <a:pt x="35" y="175"/>
                  </a:lnTo>
                  <a:lnTo>
                    <a:pt x="19" y="186"/>
                  </a:lnTo>
                  <a:lnTo>
                    <a:pt x="8" y="193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1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Freeform 19">
              <a:extLst>
                <a:ext uri="{FF2B5EF4-FFF2-40B4-BE49-F238E27FC236}">
                  <a16:creationId xmlns:a16="http://schemas.microsoft.com/office/drawing/2014/main" id="{B49A02A3-D9B9-9CD3-CB0D-9D2119CD0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1158"/>
              <a:ext cx="641" cy="256"/>
            </a:xfrm>
            <a:custGeom>
              <a:avLst/>
              <a:gdLst>
                <a:gd name="T0" fmla="*/ 0 w 641"/>
                <a:gd name="T1" fmla="*/ 196 h 256"/>
                <a:gd name="T2" fmla="*/ 91 w 641"/>
                <a:gd name="T3" fmla="*/ 256 h 256"/>
                <a:gd name="T4" fmla="*/ 513 w 641"/>
                <a:gd name="T5" fmla="*/ 246 h 256"/>
                <a:gd name="T6" fmla="*/ 641 w 641"/>
                <a:gd name="T7" fmla="*/ 141 h 256"/>
                <a:gd name="T8" fmla="*/ 247 w 641"/>
                <a:gd name="T9" fmla="*/ 0 h 256"/>
                <a:gd name="T10" fmla="*/ 247 w 641"/>
                <a:gd name="T11" fmla="*/ 0 h 256"/>
                <a:gd name="T12" fmla="*/ 245 w 641"/>
                <a:gd name="T13" fmla="*/ 2 h 256"/>
                <a:gd name="T14" fmla="*/ 238 w 641"/>
                <a:gd name="T15" fmla="*/ 8 h 256"/>
                <a:gd name="T16" fmla="*/ 227 w 641"/>
                <a:gd name="T17" fmla="*/ 17 h 256"/>
                <a:gd name="T18" fmla="*/ 213 w 641"/>
                <a:gd name="T19" fmla="*/ 29 h 256"/>
                <a:gd name="T20" fmla="*/ 196 w 641"/>
                <a:gd name="T21" fmla="*/ 44 h 256"/>
                <a:gd name="T22" fmla="*/ 177 w 641"/>
                <a:gd name="T23" fmla="*/ 61 h 256"/>
                <a:gd name="T24" fmla="*/ 157 w 641"/>
                <a:gd name="T25" fmla="*/ 77 h 256"/>
                <a:gd name="T26" fmla="*/ 136 w 641"/>
                <a:gd name="T27" fmla="*/ 96 h 256"/>
                <a:gd name="T28" fmla="*/ 114 w 641"/>
                <a:gd name="T29" fmla="*/ 113 h 256"/>
                <a:gd name="T30" fmla="*/ 92 w 641"/>
                <a:gd name="T31" fmla="*/ 131 h 256"/>
                <a:gd name="T32" fmla="*/ 72 w 641"/>
                <a:gd name="T33" fmla="*/ 147 h 256"/>
                <a:gd name="T34" fmla="*/ 52 w 641"/>
                <a:gd name="T35" fmla="*/ 162 h 256"/>
                <a:gd name="T36" fmla="*/ 35 w 641"/>
                <a:gd name="T37" fmla="*/ 175 h 256"/>
                <a:gd name="T38" fmla="*/ 19 w 641"/>
                <a:gd name="T39" fmla="*/ 186 h 256"/>
                <a:gd name="T40" fmla="*/ 8 w 641"/>
                <a:gd name="T41" fmla="*/ 193 h 256"/>
                <a:gd name="T42" fmla="*/ 0 w 641"/>
                <a:gd name="T43" fmla="*/ 196 h 2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41" h="256">
                  <a:moveTo>
                    <a:pt x="0" y="196"/>
                  </a:moveTo>
                  <a:lnTo>
                    <a:pt x="91" y="256"/>
                  </a:lnTo>
                  <a:lnTo>
                    <a:pt x="513" y="246"/>
                  </a:lnTo>
                  <a:lnTo>
                    <a:pt x="641" y="141"/>
                  </a:lnTo>
                  <a:lnTo>
                    <a:pt x="247" y="0"/>
                  </a:lnTo>
                  <a:lnTo>
                    <a:pt x="245" y="2"/>
                  </a:lnTo>
                  <a:lnTo>
                    <a:pt x="238" y="8"/>
                  </a:lnTo>
                  <a:lnTo>
                    <a:pt x="227" y="17"/>
                  </a:lnTo>
                  <a:lnTo>
                    <a:pt x="213" y="29"/>
                  </a:lnTo>
                  <a:lnTo>
                    <a:pt x="196" y="44"/>
                  </a:lnTo>
                  <a:lnTo>
                    <a:pt x="177" y="61"/>
                  </a:lnTo>
                  <a:lnTo>
                    <a:pt x="157" y="77"/>
                  </a:lnTo>
                  <a:lnTo>
                    <a:pt x="136" y="96"/>
                  </a:lnTo>
                  <a:lnTo>
                    <a:pt x="114" y="113"/>
                  </a:lnTo>
                  <a:lnTo>
                    <a:pt x="92" y="131"/>
                  </a:lnTo>
                  <a:lnTo>
                    <a:pt x="72" y="147"/>
                  </a:lnTo>
                  <a:lnTo>
                    <a:pt x="52" y="162"/>
                  </a:lnTo>
                  <a:lnTo>
                    <a:pt x="35" y="175"/>
                  </a:lnTo>
                  <a:lnTo>
                    <a:pt x="19" y="186"/>
                  </a:lnTo>
                  <a:lnTo>
                    <a:pt x="8" y="193"/>
                  </a:lnTo>
                  <a:lnTo>
                    <a:pt x="0" y="19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0" name="Freeform 20">
              <a:extLst>
                <a:ext uri="{FF2B5EF4-FFF2-40B4-BE49-F238E27FC236}">
                  <a16:creationId xmlns:a16="http://schemas.microsoft.com/office/drawing/2014/main" id="{80ADBF7A-E98E-76DA-F3B4-58783B08F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" y="1195"/>
              <a:ext cx="143" cy="129"/>
            </a:xfrm>
            <a:custGeom>
              <a:avLst/>
              <a:gdLst>
                <a:gd name="T0" fmla="*/ 107 w 143"/>
                <a:gd name="T1" fmla="*/ 0 h 129"/>
                <a:gd name="T2" fmla="*/ 106 w 143"/>
                <a:gd name="T3" fmla="*/ 3 h 129"/>
                <a:gd name="T4" fmla="*/ 104 w 143"/>
                <a:gd name="T5" fmla="*/ 10 h 129"/>
                <a:gd name="T6" fmla="*/ 100 w 143"/>
                <a:gd name="T7" fmla="*/ 20 h 129"/>
                <a:gd name="T8" fmla="*/ 94 w 143"/>
                <a:gd name="T9" fmla="*/ 32 h 129"/>
                <a:gd name="T10" fmla="*/ 87 w 143"/>
                <a:gd name="T11" fmla="*/ 46 h 129"/>
                <a:gd name="T12" fmla="*/ 80 w 143"/>
                <a:gd name="T13" fmla="*/ 60 h 129"/>
                <a:gd name="T14" fmla="*/ 72 w 143"/>
                <a:gd name="T15" fmla="*/ 74 h 129"/>
                <a:gd name="T16" fmla="*/ 64 w 143"/>
                <a:gd name="T17" fmla="*/ 85 h 129"/>
                <a:gd name="T18" fmla="*/ 55 w 143"/>
                <a:gd name="T19" fmla="*/ 95 h 129"/>
                <a:gd name="T20" fmla="*/ 44 w 143"/>
                <a:gd name="T21" fmla="*/ 104 h 129"/>
                <a:gd name="T22" fmla="*/ 34 w 143"/>
                <a:gd name="T23" fmla="*/ 111 h 129"/>
                <a:gd name="T24" fmla="*/ 23 w 143"/>
                <a:gd name="T25" fmla="*/ 117 h 129"/>
                <a:gd name="T26" fmla="*/ 14 w 143"/>
                <a:gd name="T27" fmla="*/ 123 h 129"/>
                <a:gd name="T28" fmla="*/ 7 w 143"/>
                <a:gd name="T29" fmla="*/ 126 h 129"/>
                <a:gd name="T30" fmla="*/ 2 w 143"/>
                <a:gd name="T31" fmla="*/ 128 h 129"/>
                <a:gd name="T32" fmla="*/ 0 w 143"/>
                <a:gd name="T33" fmla="*/ 129 h 129"/>
                <a:gd name="T34" fmla="*/ 143 w 143"/>
                <a:gd name="T35" fmla="*/ 116 h 129"/>
                <a:gd name="T36" fmla="*/ 107 w 143"/>
                <a:gd name="T37" fmla="*/ 0 h 1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43" h="129">
                  <a:moveTo>
                    <a:pt x="107" y="0"/>
                  </a:moveTo>
                  <a:lnTo>
                    <a:pt x="106" y="3"/>
                  </a:lnTo>
                  <a:lnTo>
                    <a:pt x="104" y="10"/>
                  </a:lnTo>
                  <a:lnTo>
                    <a:pt x="100" y="20"/>
                  </a:lnTo>
                  <a:lnTo>
                    <a:pt x="94" y="32"/>
                  </a:lnTo>
                  <a:lnTo>
                    <a:pt x="87" y="46"/>
                  </a:lnTo>
                  <a:lnTo>
                    <a:pt x="80" y="60"/>
                  </a:lnTo>
                  <a:lnTo>
                    <a:pt x="72" y="74"/>
                  </a:lnTo>
                  <a:lnTo>
                    <a:pt x="64" y="85"/>
                  </a:lnTo>
                  <a:lnTo>
                    <a:pt x="55" y="95"/>
                  </a:lnTo>
                  <a:lnTo>
                    <a:pt x="44" y="104"/>
                  </a:lnTo>
                  <a:lnTo>
                    <a:pt x="34" y="111"/>
                  </a:lnTo>
                  <a:lnTo>
                    <a:pt x="23" y="117"/>
                  </a:lnTo>
                  <a:lnTo>
                    <a:pt x="14" y="123"/>
                  </a:lnTo>
                  <a:lnTo>
                    <a:pt x="7" y="126"/>
                  </a:lnTo>
                  <a:lnTo>
                    <a:pt x="2" y="128"/>
                  </a:lnTo>
                  <a:lnTo>
                    <a:pt x="0" y="129"/>
                  </a:lnTo>
                  <a:lnTo>
                    <a:pt x="143" y="116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541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Freeform 21">
              <a:extLst>
                <a:ext uri="{FF2B5EF4-FFF2-40B4-BE49-F238E27FC236}">
                  <a16:creationId xmlns:a16="http://schemas.microsoft.com/office/drawing/2014/main" id="{104200A2-B516-32C0-328D-3F69D6D7C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" y="1321"/>
              <a:ext cx="291" cy="118"/>
            </a:xfrm>
            <a:custGeom>
              <a:avLst/>
              <a:gdLst>
                <a:gd name="T0" fmla="*/ 0 w 291"/>
                <a:gd name="T1" fmla="*/ 80 h 118"/>
                <a:gd name="T2" fmla="*/ 1 w 291"/>
                <a:gd name="T3" fmla="*/ 76 h 118"/>
                <a:gd name="T4" fmla="*/ 3 w 291"/>
                <a:gd name="T5" fmla="*/ 69 h 118"/>
                <a:gd name="T6" fmla="*/ 9 w 291"/>
                <a:gd name="T7" fmla="*/ 58 h 118"/>
                <a:gd name="T8" fmla="*/ 17 w 291"/>
                <a:gd name="T9" fmla="*/ 45 h 118"/>
                <a:gd name="T10" fmla="*/ 30 w 291"/>
                <a:gd name="T11" fmla="*/ 31 h 118"/>
                <a:gd name="T12" fmla="*/ 48 w 291"/>
                <a:gd name="T13" fmla="*/ 19 h 118"/>
                <a:gd name="T14" fmla="*/ 69 w 291"/>
                <a:gd name="T15" fmla="*/ 10 h 118"/>
                <a:gd name="T16" fmla="*/ 97 w 291"/>
                <a:gd name="T17" fmla="*/ 5 h 118"/>
                <a:gd name="T18" fmla="*/ 112 w 291"/>
                <a:gd name="T19" fmla="*/ 4 h 118"/>
                <a:gd name="T20" fmla="*/ 127 w 291"/>
                <a:gd name="T21" fmla="*/ 2 h 118"/>
                <a:gd name="T22" fmla="*/ 143 w 291"/>
                <a:gd name="T23" fmla="*/ 2 h 118"/>
                <a:gd name="T24" fmla="*/ 158 w 291"/>
                <a:gd name="T25" fmla="*/ 0 h 118"/>
                <a:gd name="T26" fmla="*/ 175 w 291"/>
                <a:gd name="T27" fmla="*/ 0 h 118"/>
                <a:gd name="T28" fmla="*/ 190 w 291"/>
                <a:gd name="T29" fmla="*/ 2 h 118"/>
                <a:gd name="T30" fmla="*/ 205 w 291"/>
                <a:gd name="T31" fmla="*/ 4 h 118"/>
                <a:gd name="T32" fmla="*/ 219 w 291"/>
                <a:gd name="T33" fmla="*/ 6 h 118"/>
                <a:gd name="T34" fmla="*/ 232 w 291"/>
                <a:gd name="T35" fmla="*/ 11 h 118"/>
                <a:gd name="T36" fmla="*/ 245 w 291"/>
                <a:gd name="T37" fmla="*/ 16 h 118"/>
                <a:gd name="T38" fmla="*/ 256 w 291"/>
                <a:gd name="T39" fmla="*/ 23 h 118"/>
                <a:gd name="T40" fmla="*/ 267 w 291"/>
                <a:gd name="T41" fmla="*/ 31 h 118"/>
                <a:gd name="T42" fmla="*/ 275 w 291"/>
                <a:gd name="T43" fmla="*/ 40 h 118"/>
                <a:gd name="T44" fmla="*/ 282 w 291"/>
                <a:gd name="T45" fmla="*/ 52 h 118"/>
                <a:gd name="T46" fmla="*/ 288 w 291"/>
                <a:gd name="T47" fmla="*/ 65 h 118"/>
                <a:gd name="T48" fmla="*/ 291 w 291"/>
                <a:gd name="T49" fmla="*/ 80 h 118"/>
                <a:gd name="T50" fmla="*/ 290 w 291"/>
                <a:gd name="T51" fmla="*/ 94 h 118"/>
                <a:gd name="T52" fmla="*/ 282 w 291"/>
                <a:gd name="T53" fmla="*/ 104 h 118"/>
                <a:gd name="T54" fmla="*/ 268 w 291"/>
                <a:gd name="T55" fmla="*/ 111 h 118"/>
                <a:gd name="T56" fmla="*/ 251 w 291"/>
                <a:gd name="T57" fmla="*/ 116 h 118"/>
                <a:gd name="T58" fmla="*/ 228 w 291"/>
                <a:gd name="T59" fmla="*/ 118 h 118"/>
                <a:gd name="T60" fmla="*/ 204 w 291"/>
                <a:gd name="T61" fmla="*/ 118 h 118"/>
                <a:gd name="T62" fmla="*/ 177 w 291"/>
                <a:gd name="T63" fmla="*/ 116 h 118"/>
                <a:gd name="T64" fmla="*/ 149 w 291"/>
                <a:gd name="T65" fmla="*/ 112 h 118"/>
                <a:gd name="T66" fmla="*/ 122 w 291"/>
                <a:gd name="T67" fmla="*/ 108 h 118"/>
                <a:gd name="T68" fmla="*/ 94 w 291"/>
                <a:gd name="T69" fmla="*/ 103 h 118"/>
                <a:gd name="T70" fmla="*/ 70 w 291"/>
                <a:gd name="T71" fmla="*/ 97 h 118"/>
                <a:gd name="T72" fmla="*/ 46 w 291"/>
                <a:gd name="T73" fmla="*/ 91 h 118"/>
                <a:gd name="T74" fmla="*/ 28 w 291"/>
                <a:gd name="T75" fmla="*/ 87 h 118"/>
                <a:gd name="T76" fmla="*/ 13 w 291"/>
                <a:gd name="T77" fmla="*/ 83 h 118"/>
                <a:gd name="T78" fmla="*/ 3 w 291"/>
                <a:gd name="T79" fmla="*/ 81 h 118"/>
                <a:gd name="T80" fmla="*/ 0 w 291"/>
                <a:gd name="T81" fmla="*/ 80 h 11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91" h="118">
                  <a:moveTo>
                    <a:pt x="0" y="80"/>
                  </a:moveTo>
                  <a:lnTo>
                    <a:pt x="1" y="76"/>
                  </a:lnTo>
                  <a:lnTo>
                    <a:pt x="3" y="69"/>
                  </a:lnTo>
                  <a:lnTo>
                    <a:pt x="9" y="58"/>
                  </a:lnTo>
                  <a:lnTo>
                    <a:pt x="17" y="45"/>
                  </a:lnTo>
                  <a:lnTo>
                    <a:pt x="30" y="31"/>
                  </a:lnTo>
                  <a:lnTo>
                    <a:pt x="48" y="19"/>
                  </a:lnTo>
                  <a:lnTo>
                    <a:pt x="69" y="10"/>
                  </a:lnTo>
                  <a:lnTo>
                    <a:pt x="97" y="5"/>
                  </a:lnTo>
                  <a:lnTo>
                    <a:pt x="112" y="4"/>
                  </a:lnTo>
                  <a:lnTo>
                    <a:pt x="127" y="2"/>
                  </a:lnTo>
                  <a:lnTo>
                    <a:pt x="143" y="2"/>
                  </a:lnTo>
                  <a:lnTo>
                    <a:pt x="158" y="0"/>
                  </a:lnTo>
                  <a:lnTo>
                    <a:pt x="175" y="0"/>
                  </a:lnTo>
                  <a:lnTo>
                    <a:pt x="190" y="2"/>
                  </a:lnTo>
                  <a:lnTo>
                    <a:pt x="205" y="4"/>
                  </a:lnTo>
                  <a:lnTo>
                    <a:pt x="219" y="6"/>
                  </a:lnTo>
                  <a:lnTo>
                    <a:pt x="232" y="11"/>
                  </a:lnTo>
                  <a:lnTo>
                    <a:pt x="245" y="16"/>
                  </a:lnTo>
                  <a:lnTo>
                    <a:pt x="256" y="23"/>
                  </a:lnTo>
                  <a:lnTo>
                    <a:pt x="267" y="31"/>
                  </a:lnTo>
                  <a:lnTo>
                    <a:pt x="275" y="40"/>
                  </a:lnTo>
                  <a:lnTo>
                    <a:pt x="282" y="52"/>
                  </a:lnTo>
                  <a:lnTo>
                    <a:pt x="288" y="65"/>
                  </a:lnTo>
                  <a:lnTo>
                    <a:pt x="291" y="80"/>
                  </a:lnTo>
                  <a:lnTo>
                    <a:pt x="290" y="94"/>
                  </a:lnTo>
                  <a:lnTo>
                    <a:pt x="282" y="104"/>
                  </a:lnTo>
                  <a:lnTo>
                    <a:pt x="268" y="111"/>
                  </a:lnTo>
                  <a:lnTo>
                    <a:pt x="251" y="116"/>
                  </a:lnTo>
                  <a:lnTo>
                    <a:pt x="228" y="118"/>
                  </a:lnTo>
                  <a:lnTo>
                    <a:pt x="204" y="118"/>
                  </a:lnTo>
                  <a:lnTo>
                    <a:pt x="177" y="116"/>
                  </a:lnTo>
                  <a:lnTo>
                    <a:pt x="149" y="112"/>
                  </a:lnTo>
                  <a:lnTo>
                    <a:pt x="122" y="108"/>
                  </a:lnTo>
                  <a:lnTo>
                    <a:pt x="94" y="103"/>
                  </a:lnTo>
                  <a:lnTo>
                    <a:pt x="70" y="97"/>
                  </a:lnTo>
                  <a:lnTo>
                    <a:pt x="46" y="91"/>
                  </a:lnTo>
                  <a:lnTo>
                    <a:pt x="28" y="87"/>
                  </a:lnTo>
                  <a:lnTo>
                    <a:pt x="13" y="83"/>
                  </a:lnTo>
                  <a:lnTo>
                    <a:pt x="3" y="81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6326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2" name="Freeform 22">
              <a:extLst>
                <a:ext uri="{FF2B5EF4-FFF2-40B4-BE49-F238E27FC236}">
                  <a16:creationId xmlns:a16="http://schemas.microsoft.com/office/drawing/2014/main" id="{72E6FFA6-3F43-D0F9-1120-4F5A96A1A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" y="1321"/>
              <a:ext cx="291" cy="118"/>
            </a:xfrm>
            <a:custGeom>
              <a:avLst/>
              <a:gdLst>
                <a:gd name="T0" fmla="*/ 0 w 291"/>
                <a:gd name="T1" fmla="*/ 80 h 118"/>
                <a:gd name="T2" fmla="*/ 0 w 291"/>
                <a:gd name="T3" fmla="*/ 80 h 118"/>
                <a:gd name="T4" fmla="*/ 1 w 291"/>
                <a:gd name="T5" fmla="*/ 76 h 118"/>
                <a:gd name="T6" fmla="*/ 3 w 291"/>
                <a:gd name="T7" fmla="*/ 69 h 118"/>
                <a:gd name="T8" fmla="*/ 9 w 291"/>
                <a:gd name="T9" fmla="*/ 58 h 118"/>
                <a:gd name="T10" fmla="*/ 17 w 291"/>
                <a:gd name="T11" fmla="*/ 45 h 118"/>
                <a:gd name="T12" fmla="*/ 30 w 291"/>
                <a:gd name="T13" fmla="*/ 31 h 118"/>
                <a:gd name="T14" fmla="*/ 48 w 291"/>
                <a:gd name="T15" fmla="*/ 19 h 118"/>
                <a:gd name="T16" fmla="*/ 69 w 291"/>
                <a:gd name="T17" fmla="*/ 10 h 118"/>
                <a:gd name="T18" fmla="*/ 97 w 291"/>
                <a:gd name="T19" fmla="*/ 5 h 118"/>
                <a:gd name="T20" fmla="*/ 97 w 291"/>
                <a:gd name="T21" fmla="*/ 5 h 118"/>
                <a:gd name="T22" fmla="*/ 112 w 291"/>
                <a:gd name="T23" fmla="*/ 4 h 118"/>
                <a:gd name="T24" fmla="*/ 127 w 291"/>
                <a:gd name="T25" fmla="*/ 2 h 118"/>
                <a:gd name="T26" fmla="*/ 143 w 291"/>
                <a:gd name="T27" fmla="*/ 2 h 118"/>
                <a:gd name="T28" fmla="*/ 158 w 291"/>
                <a:gd name="T29" fmla="*/ 0 h 118"/>
                <a:gd name="T30" fmla="*/ 175 w 291"/>
                <a:gd name="T31" fmla="*/ 0 h 118"/>
                <a:gd name="T32" fmla="*/ 190 w 291"/>
                <a:gd name="T33" fmla="*/ 2 h 118"/>
                <a:gd name="T34" fmla="*/ 205 w 291"/>
                <a:gd name="T35" fmla="*/ 4 h 118"/>
                <a:gd name="T36" fmla="*/ 219 w 291"/>
                <a:gd name="T37" fmla="*/ 6 h 118"/>
                <a:gd name="T38" fmla="*/ 232 w 291"/>
                <a:gd name="T39" fmla="*/ 11 h 118"/>
                <a:gd name="T40" fmla="*/ 245 w 291"/>
                <a:gd name="T41" fmla="*/ 16 h 118"/>
                <a:gd name="T42" fmla="*/ 256 w 291"/>
                <a:gd name="T43" fmla="*/ 23 h 118"/>
                <a:gd name="T44" fmla="*/ 267 w 291"/>
                <a:gd name="T45" fmla="*/ 31 h 118"/>
                <a:gd name="T46" fmla="*/ 275 w 291"/>
                <a:gd name="T47" fmla="*/ 40 h 118"/>
                <a:gd name="T48" fmla="*/ 282 w 291"/>
                <a:gd name="T49" fmla="*/ 52 h 118"/>
                <a:gd name="T50" fmla="*/ 288 w 291"/>
                <a:gd name="T51" fmla="*/ 65 h 118"/>
                <a:gd name="T52" fmla="*/ 291 w 291"/>
                <a:gd name="T53" fmla="*/ 80 h 118"/>
                <a:gd name="T54" fmla="*/ 291 w 291"/>
                <a:gd name="T55" fmla="*/ 80 h 118"/>
                <a:gd name="T56" fmla="*/ 290 w 291"/>
                <a:gd name="T57" fmla="*/ 94 h 118"/>
                <a:gd name="T58" fmla="*/ 282 w 291"/>
                <a:gd name="T59" fmla="*/ 104 h 118"/>
                <a:gd name="T60" fmla="*/ 268 w 291"/>
                <a:gd name="T61" fmla="*/ 111 h 118"/>
                <a:gd name="T62" fmla="*/ 251 w 291"/>
                <a:gd name="T63" fmla="*/ 116 h 118"/>
                <a:gd name="T64" fmla="*/ 228 w 291"/>
                <a:gd name="T65" fmla="*/ 118 h 118"/>
                <a:gd name="T66" fmla="*/ 204 w 291"/>
                <a:gd name="T67" fmla="*/ 118 h 118"/>
                <a:gd name="T68" fmla="*/ 177 w 291"/>
                <a:gd name="T69" fmla="*/ 116 h 118"/>
                <a:gd name="T70" fmla="*/ 149 w 291"/>
                <a:gd name="T71" fmla="*/ 112 h 118"/>
                <a:gd name="T72" fmla="*/ 122 w 291"/>
                <a:gd name="T73" fmla="*/ 108 h 118"/>
                <a:gd name="T74" fmla="*/ 94 w 291"/>
                <a:gd name="T75" fmla="*/ 103 h 118"/>
                <a:gd name="T76" fmla="*/ 70 w 291"/>
                <a:gd name="T77" fmla="*/ 97 h 118"/>
                <a:gd name="T78" fmla="*/ 46 w 291"/>
                <a:gd name="T79" fmla="*/ 91 h 118"/>
                <a:gd name="T80" fmla="*/ 28 w 291"/>
                <a:gd name="T81" fmla="*/ 87 h 118"/>
                <a:gd name="T82" fmla="*/ 13 w 291"/>
                <a:gd name="T83" fmla="*/ 83 h 118"/>
                <a:gd name="T84" fmla="*/ 3 w 291"/>
                <a:gd name="T85" fmla="*/ 81 h 118"/>
                <a:gd name="T86" fmla="*/ 0 w 291"/>
                <a:gd name="T87" fmla="*/ 80 h 1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1" h="118">
                  <a:moveTo>
                    <a:pt x="0" y="80"/>
                  </a:moveTo>
                  <a:lnTo>
                    <a:pt x="0" y="80"/>
                  </a:lnTo>
                  <a:lnTo>
                    <a:pt x="1" y="76"/>
                  </a:lnTo>
                  <a:lnTo>
                    <a:pt x="3" y="69"/>
                  </a:lnTo>
                  <a:lnTo>
                    <a:pt x="9" y="58"/>
                  </a:lnTo>
                  <a:lnTo>
                    <a:pt x="17" y="45"/>
                  </a:lnTo>
                  <a:lnTo>
                    <a:pt x="30" y="31"/>
                  </a:lnTo>
                  <a:lnTo>
                    <a:pt x="48" y="19"/>
                  </a:lnTo>
                  <a:lnTo>
                    <a:pt x="69" y="10"/>
                  </a:lnTo>
                  <a:lnTo>
                    <a:pt x="97" y="5"/>
                  </a:lnTo>
                  <a:lnTo>
                    <a:pt x="112" y="4"/>
                  </a:lnTo>
                  <a:lnTo>
                    <a:pt x="127" y="2"/>
                  </a:lnTo>
                  <a:lnTo>
                    <a:pt x="143" y="2"/>
                  </a:lnTo>
                  <a:lnTo>
                    <a:pt x="158" y="0"/>
                  </a:lnTo>
                  <a:lnTo>
                    <a:pt x="175" y="0"/>
                  </a:lnTo>
                  <a:lnTo>
                    <a:pt x="190" y="2"/>
                  </a:lnTo>
                  <a:lnTo>
                    <a:pt x="205" y="4"/>
                  </a:lnTo>
                  <a:lnTo>
                    <a:pt x="219" y="6"/>
                  </a:lnTo>
                  <a:lnTo>
                    <a:pt x="232" y="11"/>
                  </a:lnTo>
                  <a:lnTo>
                    <a:pt x="245" y="16"/>
                  </a:lnTo>
                  <a:lnTo>
                    <a:pt x="256" y="23"/>
                  </a:lnTo>
                  <a:lnTo>
                    <a:pt x="267" y="31"/>
                  </a:lnTo>
                  <a:lnTo>
                    <a:pt x="275" y="40"/>
                  </a:lnTo>
                  <a:lnTo>
                    <a:pt x="282" y="52"/>
                  </a:lnTo>
                  <a:lnTo>
                    <a:pt x="288" y="65"/>
                  </a:lnTo>
                  <a:lnTo>
                    <a:pt x="291" y="80"/>
                  </a:lnTo>
                  <a:lnTo>
                    <a:pt x="290" y="94"/>
                  </a:lnTo>
                  <a:lnTo>
                    <a:pt x="282" y="104"/>
                  </a:lnTo>
                  <a:lnTo>
                    <a:pt x="268" y="111"/>
                  </a:lnTo>
                  <a:lnTo>
                    <a:pt x="251" y="116"/>
                  </a:lnTo>
                  <a:lnTo>
                    <a:pt x="228" y="118"/>
                  </a:lnTo>
                  <a:lnTo>
                    <a:pt x="204" y="118"/>
                  </a:lnTo>
                  <a:lnTo>
                    <a:pt x="177" y="116"/>
                  </a:lnTo>
                  <a:lnTo>
                    <a:pt x="149" y="112"/>
                  </a:lnTo>
                  <a:lnTo>
                    <a:pt x="122" y="108"/>
                  </a:lnTo>
                  <a:lnTo>
                    <a:pt x="94" y="103"/>
                  </a:lnTo>
                  <a:lnTo>
                    <a:pt x="70" y="97"/>
                  </a:lnTo>
                  <a:lnTo>
                    <a:pt x="46" y="91"/>
                  </a:lnTo>
                  <a:lnTo>
                    <a:pt x="28" y="87"/>
                  </a:lnTo>
                  <a:lnTo>
                    <a:pt x="13" y="83"/>
                  </a:lnTo>
                  <a:lnTo>
                    <a:pt x="3" y="81"/>
                  </a:lnTo>
                  <a:lnTo>
                    <a:pt x="0" y="8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3" name="Freeform 23">
              <a:extLst>
                <a:ext uri="{FF2B5EF4-FFF2-40B4-BE49-F238E27FC236}">
                  <a16:creationId xmlns:a16="http://schemas.microsoft.com/office/drawing/2014/main" id="{3CC7A16D-6EC6-22CD-86A5-17051E922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2" y="1456"/>
              <a:ext cx="267" cy="510"/>
            </a:xfrm>
            <a:custGeom>
              <a:avLst/>
              <a:gdLst>
                <a:gd name="T0" fmla="*/ 202 w 267"/>
                <a:gd name="T1" fmla="*/ 11 h 510"/>
                <a:gd name="T2" fmla="*/ 199 w 267"/>
                <a:gd name="T3" fmla="*/ 11 h 510"/>
                <a:gd name="T4" fmla="*/ 194 w 267"/>
                <a:gd name="T5" fmla="*/ 10 h 510"/>
                <a:gd name="T6" fmla="*/ 184 w 267"/>
                <a:gd name="T7" fmla="*/ 9 h 510"/>
                <a:gd name="T8" fmla="*/ 173 w 267"/>
                <a:gd name="T9" fmla="*/ 8 h 510"/>
                <a:gd name="T10" fmla="*/ 159 w 267"/>
                <a:gd name="T11" fmla="*/ 7 h 510"/>
                <a:gd name="T12" fmla="*/ 142 w 267"/>
                <a:gd name="T13" fmla="*/ 5 h 510"/>
                <a:gd name="T14" fmla="*/ 125 w 267"/>
                <a:gd name="T15" fmla="*/ 4 h 510"/>
                <a:gd name="T16" fmla="*/ 107 w 267"/>
                <a:gd name="T17" fmla="*/ 2 h 510"/>
                <a:gd name="T18" fmla="*/ 89 w 267"/>
                <a:gd name="T19" fmla="*/ 1 h 510"/>
                <a:gd name="T20" fmla="*/ 71 w 267"/>
                <a:gd name="T21" fmla="*/ 1 h 510"/>
                <a:gd name="T22" fmla="*/ 54 w 267"/>
                <a:gd name="T23" fmla="*/ 0 h 510"/>
                <a:gd name="T24" fmla="*/ 38 w 267"/>
                <a:gd name="T25" fmla="*/ 0 h 510"/>
                <a:gd name="T26" fmla="*/ 24 w 267"/>
                <a:gd name="T27" fmla="*/ 1 h 510"/>
                <a:gd name="T28" fmla="*/ 13 w 267"/>
                <a:gd name="T29" fmla="*/ 2 h 510"/>
                <a:gd name="T30" fmla="*/ 5 w 267"/>
                <a:gd name="T31" fmla="*/ 4 h 510"/>
                <a:gd name="T32" fmla="*/ 0 w 267"/>
                <a:gd name="T33" fmla="*/ 7 h 510"/>
                <a:gd name="T34" fmla="*/ 0 w 267"/>
                <a:gd name="T35" fmla="*/ 32 h 510"/>
                <a:gd name="T36" fmla="*/ 9 w 267"/>
                <a:gd name="T37" fmla="*/ 91 h 510"/>
                <a:gd name="T38" fmla="*/ 24 w 267"/>
                <a:gd name="T39" fmla="*/ 169 h 510"/>
                <a:gd name="T40" fmla="*/ 44 w 267"/>
                <a:gd name="T41" fmla="*/ 258 h 510"/>
                <a:gd name="T42" fmla="*/ 64 w 267"/>
                <a:gd name="T43" fmla="*/ 345 h 510"/>
                <a:gd name="T44" fmla="*/ 83 w 267"/>
                <a:gd name="T45" fmla="*/ 421 h 510"/>
                <a:gd name="T46" fmla="*/ 96 w 267"/>
                <a:gd name="T47" fmla="*/ 475 h 510"/>
                <a:gd name="T48" fmla="*/ 100 w 267"/>
                <a:gd name="T49" fmla="*/ 495 h 510"/>
                <a:gd name="T50" fmla="*/ 105 w 267"/>
                <a:gd name="T51" fmla="*/ 496 h 510"/>
                <a:gd name="T52" fmla="*/ 119 w 267"/>
                <a:gd name="T53" fmla="*/ 498 h 510"/>
                <a:gd name="T54" fmla="*/ 139 w 267"/>
                <a:gd name="T55" fmla="*/ 500 h 510"/>
                <a:gd name="T56" fmla="*/ 162 w 267"/>
                <a:gd name="T57" fmla="*/ 504 h 510"/>
                <a:gd name="T58" fmla="*/ 188 w 267"/>
                <a:gd name="T59" fmla="*/ 507 h 510"/>
                <a:gd name="T60" fmla="*/ 213 w 267"/>
                <a:gd name="T61" fmla="*/ 509 h 510"/>
                <a:gd name="T62" fmla="*/ 238 w 267"/>
                <a:gd name="T63" fmla="*/ 510 h 510"/>
                <a:gd name="T64" fmla="*/ 257 w 267"/>
                <a:gd name="T65" fmla="*/ 507 h 510"/>
                <a:gd name="T66" fmla="*/ 267 w 267"/>
                <a:gd name="T67" fmla="*/ 484 h 510"/>
                <a:gd name="T68" fmla="*/ 267 w 267"/>
                <a:gd name="T69" fmla="*/ 427 h 510"/>
                <a:gd name="T70" fmla="*/ 259 w 267"/>
                <a:gd name="T71" fmla="*/ 347 h 510"/>
                <a:gd name="T72" fmla="*/ 246 w 267"/>
                <a:gd name="T73" fmla="*/ 256 h 510"/>
                <a:gd name="T74" fmla="*/ 231 w 267"/>
                <a:gd name="T75" fmla="*/ 167 h 510"/>
                <a:gd name="T76" fmla="*/ 217 w 267"/>
                <a:gd name="T77" fmla="*/ 88 h 510"/>
                <a:gd name="T78" fmla="*/ 206 w 267"/>
                <a:gd name="T79" fmla="*/ 32 h 510"/>
                <a:gd name="T80" fmla="*/ 202 w 267"/>
                <a:gd name="T81" fmla="*/ 11 h 51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7" h="510">
                  <a:moveTo>
                    <a:pt x="202" y="11"/>
                  </a:moveTo>
                  <a:lnTo>
                    <a:pt x="199" y="11"/>
                  </a:lnTo>
                  <a:lnTo>
                    <a:pt x="194" y="10"/>
                  </a:lnTo>
                  <a:lnTo>
                    <a:pt x="184" y="9"/>
                  </a:lnTo>
                  <a:lnTo>
                    <a:pt x="173" y="8"/>
                  </a:lnTo>
                  <a:lnTo>
                    <a:pt x="159" y="7"/>
                  </a:lnTo>
                  <a:lnTo>
                    <a:pt x="142" y="5"/>
                  </a:lnTo>
                  <a:lnTo>
                    <a:pt x="125" y="4"/>
                  </a:lnTo>
                  <a:lnTo>
                    <a:pt x="107" y="2"/>
                  </a:lnTo>
                  <a:lnTo>
                    <a:pt x="89" y="1"/>
                  </a:lnTo>
                  <a:lnTo>
                    <a:pt x="71" y="1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4" y="1"/>
                  </a:lnTo>
                  <a:lnTo>
                    <a:pt x="13" y="2"/>
                  </a:lnTo>
                  <a:lnTo>
                    <a:pt x="5" y="4"/>
                  </a:lnTo>
                  <a:lnTo>
                    <a:pt x="0" y="7"/>
                  </a:lnTo>
                  <a:lnTo>
                    <a:pt x="0" y="32"/>
                  </a:lnTo>
                  <a:lnTo>
                    <a:pt x="9" y="91"/>
                  </a:lnTo>
                  <a:lnTo>
                    <a:pt x="24" y="169"/>
                  </a:lnTo>
                  <a:lnTo>
                    <a:pt x="44" y="258"/>
                  </a:lnTo>
                  <a:lnTo>
                    <a:pt x="64" y="345"/>
                  </a:lnTo>
                  <a:lnTo>
                    <a:pt x="83" y="421"/>
                  </a:lnTo>
                  <a:lnTo>
                    <a:pt x="96" y="475"/>
                  </a:lnTo>
                  <a:lnTo>
                    <a:pt x="100" y="495"/>
                  </a:lnTo>
                  <a:lnTo>
                    <a:pt x="105" y="496"/>
                  </a:lnTo>
                  <a:lnTo>
                    <a:pt x="119" y="498"/>
                  </a:lnTo>
                  <a:lnTo>
                    <a:pt x="139" y="500"/>
                  </a:lnTo>
                  <a:lnTo>
                    <a:pt x="162" y="504"/>
                  </a:lnTo>
                  <a:lnTo>
                    <a:pt x="188" y="507"/>
                  </a:lnTo>
                  <a:lnTo>
                    <a:pt x="213" y="509"/>
                  </a:lnTo>
                  <a:lnTo>
                    <a:pt x="238" y="510"/>
                  </a:lnTo>
                  <a:lnTo>
                    <a:pt x="257" y="507"/>
                  </a:lnTo>
                  <a:lnTo>
                    <a:pt x="267" y="484"/>
                  </a:lnTo>
                  <a:lnTo>
                    <a:pt x="267" y="427"/>
                  </a:lnTo>
                  <a:lnTo>
                    <a:pt x="259" y="347"/>
                  </a:lnTo>
                  <a:lnTo>
                    <a:pt x="246" y="256"/>
                  </a:lnTo>
                  <a:lnTo>
                    <a:pt x="231" y="167"/>
                  </a:lnTo>
                  <a:lnTo>
                    <a:pt x="217" y="88"/>
                  </a:lnTo>
                  <a:lnTo>
                    <a:pt x="206" y="32"/>
                  </a:lnTo>
                  <a:lnTo>
                    <a:pt x="202" y="11"/>
                  </a:lnTo>
                  <a:close/>
                </a:path>
              </a:pathLst>
            </a:custGeom>
            <a:solidFill>
              <a:srgbClr val="D1A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4" name="Freeform 24">
              <a:extLst>
                <a:ext uri="{FF2B5EF4-FFF2-40B4-BE49-F238E27FC236}">
                  <a16:creationId xmlns:a16="http://schemas.microsoft.com/office/drawing/2014/main" id="{F3F929C3-5A44-CF0C-61B1-E718EBA71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2" y="1456"/>
              <a:ext cx="267" cy="510"/>
            </a:xfrm>
            <a:custGeom>
              <a:avLst/>
              <a:gdLst>
                <a:gd name="T0" fmla="*/ 202 w 267"/>
                <a:gd name="T1" fmla="*/ 11 h 510"/>
                <a:gd name="T2" fmla="*/ 202 w 267"/>
                <a:gd name="T3" fmla="*/ 11 h 510"/>
                <a:gd name="T4" fmla="*/ 199 w 267"/>
                <a:gd name="T5" fmla="*/ 11 h 510"/>
                <a:gd name="T6" fmla="*/ 194 w 267"/>
                <a:gd name="T7" fmla="*/ 10 h 510"/>
                <a:gd name="T8" fmla="*/ 184 w 267"/>
                <a:gd name="T9" fmla="*/ 9 h 510"/>
                <a:gd name="T10" fmla="*/ 173 w 267"/>
                <a:gd name="T11" fmla="*/ 8 h 510"/>
                <a:gd name="T12" fmla="*/ 159 w 267"/>
                <a:gd name="T13" fmla="*/ 7 h 510"/>
                <a:gd name="T14" fmla="*/ 142 w 267"/>
                <a:gd name="T15" fmla="*/ 5 h 510"/>
                <a:gd name="T16" fmla="*/ 125 w 267"/>
                <a:gd name="T17" fmla="*/ 4 h 510"/>
                <a:gd name="T18" fmla="*/ 107 w 267"/>
                <a:gd name="T19" fmla="*/ 2 h 510"/>
                <a:gd name="T20" fmla="*/ 89 w 267"/>
                <a:gd name="T21" fmla="*/ 1 h 510"/>
                <a:gd name="T22" fmla="*/ 71 w 267"/>
                <a:gd name="T23" fmla="*/ 1 h 510"/>
                <a:gd name="T24" fmla="*/ 54 w 267"/>
                <a:gd name="T25" fmla="*/ 0 h 510"/>
                <a:gd name="T26" fmla="*/ 38 w 267"/>
                <a:gd name="T27" fmla="*/ 0 h 510"/>
                <a:gd name="T28" fmla="*/ 24 w 267"/>
                <a:gd name="T29" fmla="*/ 1 h 510"/>
                <a:gd name="T30" fmla="*/ 13 w 267"/>
                <a:gd name="T31" fmla="*/ 2 h 510"/>
                <a:gd name="T32" fmla="*/ 5 w 267"/>
                <a:gd name="T33" fmla="*/ 4 h 510"/>
                <a:gd name="T34" fmla="*/ 0 w 267"/>
                <a:gd name="T35" fmla="*/ 7 h 510"/>
                <a:gd name="T36" fmla="*/ 0 w 267"/>
                <a:gd name="T37" fmla="*/ 7 h 510"/>
                <a:gd name="T38" fmla="*/ 0 w 267"/>
                <a:gd name="T39" fmla="*/ 32 h 510"/>
                <a:gd name="T40" fmla="*/ 9 w 267"/>
                <a:gd name="T41" fmla="*/ 91 h 510"/>
                <a:gd name="T42" fmla="*/ 24 w 267"/>
                <a:gd name="T43" fmla="*/ 169 h 510"/>
                <a:gd name="T44" fmla="*/ 44 w 267"/>
                <a:gd name="T45" fmla="*/ 258 h 510"/>
                <a:gd name="T46" fmla="*/ 64 w 267"/>
                <a:gd name="T47" fmla="*/ 345 h 510"/>
                <a:gd name="T48" fmla="*/ 83 w 267"/>
                <a:gd name="T49" fmla="*/ 421 h 510"/>
                <a:gd name="T50" fmla="*/ 96 w 267"/>
                <a:gd name="T51" fmla="*/ 475 h 510"/>
                <a:gd name="T52" fmla="*/ 100 w 267"/>
                <a:gd name="T53" fmla="*/ 495 h 510"/>
                <a:gd name="T54" fmla="*/ 100 w 267"/>
                <a:gd name="T55" fmla="*/ 495 h 510"/>
                <a:gd name="T56" fmla="*/ 105 w 267"/>
                <a:gd name="T57" fmla="*/ 496 h 510"/>
                <a:gd name="T58" fmla="*/ 119 w 267"/>
                <a:gd name="T59" fmla="*/ 498 h 510"/>
                <a:gd name="T60" fmla="*/ 139 w 267"/>
                <a:gd name="T61" fmla="*/ 500 h 510"/>
                <a:gd name="T62" fmla="*/ 162 w 267"/>
                <a:gd name="T63" fmla="*/ 504 h 510"/>
                <a:gd name="T64" fmla="*/ 188 w 267"/>
                <a:gd name="T65" fmla="*/ 507 h 510"/>
                <a:gd name="T66" fmla="*/ 213 w 267"/>
                <a:gd name="T67" fmla="*/ 509 h 510"/>
                <a:gd name="T68" fmla="*/ 238 w 267"/>
                <a:gd name="T69" fmla="*/ 510 h 510"/>
                <a:gd name="T70" fmla="*/ 257 w 267"/>
                <a:gd name="T71" fmla="*/ 507 h 510"/>
                <a:gd name="T72" fmla="*/ 257 w 267"/>
                <a:gd name="T73" fmla="*/ 507 h 510"/>
                <a:gd name="T74" fmla="*/ 267 w 267"/>
                <a:gd name="T75" fmla="*/ 484 h 510"/>
                <a:gd name="T76" fmla="*/ 267 w 267"/>
                <a:gd name="T77" fmla="*/ 427 h 510"/>
                <a:gd name="T78" fmla="*/ 259 w 267"/>
                <a:gd name="T79" fmla="*/ 347 h 510"/>
                <a:gd name="T80" fmla="*/ 246 w 267"/>
                <a:gd name="T81" fmla="*/ 256 h 510"/>
                <a:gd name="T82" fmla="*/ 231 w 267"/>
                <a:gd name="T83" fmla="*/ 167 h 510"/>
                <a:gd name="T84" fmla="*/ 217 w 267"/>
                <a:gd name="T85" fmla="*/ 88 h 510"/>
                <a:gd name="T86" fmla="*/ 206 w 267"/>
                <a:gd name="T87" fmla="*/ 32 h 510"/>
                <a:gd name="T88" fmla="*/ 202 w 267"/>
                <a:gd name="T89" fmla="*/ 11 h 51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67" h="510">
                  <a:moveTo>
                    <a:pt x="202" y="11"/>
                  </a:moveTo>
                  <a:lnTo>
                    <a:pt x="202" y="11"/>
                  </a:lnTo>
                  <a:lnTo>
                    <a:pt x="199" y="11"/>
                  </a:lnTo>
                  <a:lnTo>
                    <a:pt x="194" y="10"/>
                  </a:lnTo>
                  <a:lnTo>
                    <a:pt x="184" y="9"/>
                  </a:lnTo>
                  <a:lnTo>
                    <a:pt x="173" y="8"/>
                  </a:lnTo>
                  <a:lnTo>
                    <a:pt x="159" y="7"/>
                  </a:lnTo>
                  <a:lnTo>
                    <a:pt x="142" y="5"/>
                  </a:lnTo>
                  <a:lnTo>
                    <a:pt x="125" y="4"/>
                  </a:lnTo>
                  <a:lnTo>
                    <a:pt x="107" y="2"/>
                  </a:lnTo>
                  <a:lnTo>
                    <a:pt x="89" y="1"/>
                  </a:lnTo>
                  <a:lnTo>
                    <a:pt x="71" y="1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4" y="1"/>
                  </a:lnTo>
                  <a:lnTo>
                    <a:pt x="13" y="2"/>
                  </a:lnTo>
                  <a:lnTo>
                    <a:pt x="5" y="4"/>
                  </a:lnTo>
                  <a:lnTo>
                    <a:pt x="0" y="7"/>
                  </a:lnTo>
                  <a:lnTo>
                    <a:pt x="0" y="32"/>
                  </a:lnTo>
                  <a:lnTo>
                    <a:pt x="9" y="91"/>
                  </a:lnTo>
                  <a:lnTo>
                    <a:pt x="24" y="169"/>
                  </a:lnTo>
                  <a:lnTo>
                    <a:pt x="44" y="258"/>
                  </a:lnTo>
                  <a:lnTo>
                    <a:pt x="64" y="345"/>
                  </a:lnTo>
                  <a:lnTo>
                    <a:pt x="83" y="421"/>
                  </a:lnTo>
                  <a:lnTo>
                    <a:pt x="96" y="475"/>
                  </a:lnTo>
                  <a:lnTo>
                    <a:pt x="100" y="495"/>
                  </a:lnTo>
                  <a:lnTo>
                    <a:pt x="105" y="496"/>
                  </a:lnTo>
                  <a:lnTo>
                    <a:pt x="119" y="498"/>
                  </a:lnTo>
                  <a:lnTo>
                    <a:pt x="139" y="500"/>
                  </a:lnTo>
                  <a:lnTo>
                    <a:pt x="162" y="504"/>
                  </a:lnTo>
                  <a:lnTo>
                    <a:pt x="188" y="507"/>
                  </a:lnTo>
                  <a:lnTo>
                    <a:pt x="213" y="509"/>
                  </a:lnTo>
                  <a:lnTo>
                    <a:pt x="238" y="510"/>
                  </a:lnTo>
                  <a:lnTo>
                    <a:pt x="257" y="507"/>
                  </a:lnTo>
                  <a:lnTo>
                    <a:pt x="267" y="484"/>
                  </a:lnTo>
                  <a:lnTo>
                    <a:pt x="267" y="427"/>
                  </a:lnTo>
                  <a:lnTo>
                    <a:pt x="259" y="347"/>
                  </a:lnTo>
                  <a:lnTo>
                    <a:pt x="246" y="256"/>
                  </a:lnTo>
                  <a:lnTo>
                    <a:pt x="231" y="167"/>
                  </a:lnTo>
                  <a:lnTo>
                    <a:pt x="217" y="88"/>
                  </a:lnTo>
                  <a:lnTo>
                    <a:pt x="206" y="32"/>
                  </a:lnTo>
                  <a:lnTo>
                    <a:pt x="202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5" name="Freeform 25">
              <a:extLst>
                <a:ext uri="{FF2B5EF4-FFF2-40B4-BE49-F238E27FC236}">
                  <a16:creationId xmlns:a16="http://schemas.microsoft.com/office/drawing/2014/main" id="{3A0934FD-6CB3-3022-693D-56B302ACE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1557"/>
              <a:ext cx="98" cy="262"/>
            </a:xfrm>
            <a:custGeom>
              <a:avLst/>
              <a:gdLst>
                <a:gd name="T0" fmla="*/ 49 w 98"/>
                <a:gd name="T1" fmla="*/ 262 h 262"/>
                <a:gd name="T2" fmla="*/ 0 w 98"/>
                <a:gd name="T3" fmla="*/ 0 h 262"/>
                <a:gd name="T4" fmla="*/ 98 w 98"/>
                <a:gd name="T5" fmla="*/ 215 h 262"/>
                <a:gd name="T6" fmla="*/ 49 w 98"/>
                <a:gd name="T7" fmla="*/ 262 h 2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262">
                  <a:moveTo>
                    <a:pt x="49" y="262"/>
                  </a:moveTo>
                  <a:lnTo>
                    <a:pt x="0" y="0"/>
                  </a:lnTo>
                  <a:lnTo>
                    <a:pt x="98" y="215"/>
                  </a:lnTo>
                  <a:lnTo>
                    <a:pt x="49" y="262"/>
                  </a:lnTo>
                  <a:close/>
                </a:path>
              </a:pathLst>
            </a:custGeom>
            <a:solidFill>
              <a:srgbClr val="BF9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6" name="Freeform 26">
              <a:extLst>
                <a:ext uri="{FF2B5EF4-FFF2-40B4-BE49-F238E27FC236}">
                  <a16:creationId xmlns:a16="http://schemas.microsoft.com/office/drawing/2014/main" id="{6A831200-242C-CE7D-A12D-2DE6438D0E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1475"/>
              <a:ext cx="238" cy="271"/>
            </a:xfrm>
            <a:custGeom>
              <a:avLst/>
              <a:gdLst>
                <a:gd name="T0" fmla="*/ 0 w 238"/>
                <a:gd name="T1" fmla="*/ 0 h 271"/>
                <a:gd name="T2" fmla="*/ 4 w 238"/>
                <a:gd name="T3" fmla="*/ 2 h 271"/>
                <a:gd name="T4" fmla="*/ 14 w 238"/>
                <a:gd name="T5" fmla="*/ 4 h 271"/>
                <a:gd name="T6" fmla="*/ 30 w 238"/>
                <a:gd name="T7" fmla="*/ 9 h 271"/>
                <a:gd name="T8" fmla="*/ 51 w 238"/>
                <a:gd name="T9" fmla="*/ 16 h 271"/>
                <a:gd name="T10" fmla="*/ 75 w 238"/>
                <a:gd name="T11" fmla="*/ 25 h 271"/>
                <a:gd name="T12" fmla="*/ 100 w 238"/>
                <a:gd name="T13" fmla="*/ 35 h 271"/>
                <a:gd name="T14" fmla="*/ 126 w 238"/>
                <a:gd name="T15" fmla="*/ 48 h 271"/>
                <a:gd name="T16" fmla="*/ 151 w 238"/>
                <a:gd name="T17" fmla="*/ 63 h 271"/>
                <a:gd name="T18" fmla="*/ 174 w 238"/>
                <a:gd name="T19" fmla="*/ 80 h 271"/>
                <a:gd name="T20" fmla="*/ 193 w 238"/>
                <a:gd name="T21" fmla="*/ 96 h 271"/>
                <a:gd name="T22" fmla="*/ 208 w 238"/>
                <a:gd name="T23" fmla="*/ 111 h 271"/>
                <a:gd name="T24" fmla="*/ 219 w 238"/>
                <a:gd name="T25" fmla="*/ 125 h 271"/>
                <a:gd name="T26" fmla="*/ 228 w 238"/>
                <a:gd name="T27" fmla="*/ 137 h 271"/>
                <a:gd name="T28" fmla="*/ 233 w 238"/>
                <a:gd name="T29" fmla="*/ 145 h 271"/>
                <a:gd name="T30" fmla="*/ 237 w 238"/>
                <a:gd name="T31" fmla="*/ 151 h 271"/>
                <a:gd name="T32" fmla="*/ 238 w 238"/>
                <a:gd name="T33" fmla="*/ 153 h 271"/>
                <a:gd name="T34" fmla="*/ 146 w 238"/>
                <a:gd name="T35" fmla="*/ 271 h 271"/>
                <a:gd name="T36" fmla="*/ 141 w 238"/>
                <a:gd name="T37" fmla="*/ 260 h 271"/>
                <a:gd name="T38" fmla="*/ 128 w 238"/>
                <a:gd name="T39" fmla="*/ 230 h 271"/>
                <a:gd name="T40" fmla="*/ 111 w 238"/>
                <a:gd name="T41" fmla="*/ 188 h 271"/>
                <a:gd name="T42" fmla="*/ 89 w 238"/>
                <a:gd name="T43" fmla="*/ 141 h 271"/>
                <a:gd name="T44" fmla="*/ 64 w 238"/>
                <a:gd name="T45" fmla="*/ 91 h 271"/>
                <a:gd name="T46" fmla="*/ 40 w 238"/>
                <a:gd name="T47" fmla="*/ 48 h 271"/>
                <a:gd name="T48" fmla="*/ 18 w 238"/>
                <a:gd name="T49" fmla="*/ 16 h 271"/>
                <a:gd name="T50" fmla="*/ 0 w 238"/>
                <a:gd name="T51" fmla="*/ 0 h 2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38" h="271">
                  <a:moveTo>
                    <a:pt x="0" y="0"/>
                  </a:moveTo>
                  <a:lnTo>
                    <a:pt x="4" y="2"/>
                  </a:lnTo>
                  <a:lnTo>
                    <a:pt x="14" y="4"/>
                  </a:lnTo>
                  <a:lnTo>
                    <a:pt x="30" y="9"/>
                  </a:lnTo>
                  <a:lnTo>
                    <a:pt x="51" y="16"/>
                  </a:lnTo>
                  <a:lnTo>
                    <a:pt x="75" y="25"/>
                  </a:lnTo>
                  <a:lnTo>
                    <a:pt x="100" y="35"/>
                  </a:lnTo>
                  <a:lnTo>
                    <a:pt x="126" y="48"/>
                  </a:lnTo>
                  <a:lnTo>
                    <a:pt x="151" y="63"/>
                  </a:lnTo>
                  <a:lnTo>
                    <a:pt x="174" y="80"/>
                  </a:lnTo>
                  <a:lnTo>
                    <a:pt x="193" y="96"/>
                  </a:lnTo>
                  <a:lnTo>
                    <a:pt x="208" y="111"/>
                  </a:lnTo>
                  <a:lnTo>
                    <a:pt x="219" y="125"/>
                  </a:lnTo>
                  <a:lnTo>
                    <a:pt x="228" y="137"/>
                  </a:lnTo>
                  <a:lnTo>
                    <a:pt x="233" y="145"/>
                  </a:lnTo>
                  <a:lnTo>
                    <a:pt x="237" y="151"/>
                  </a:lnTo>
                  <a:lnTo>
                    <a:pt x="238" y="153"/>
                  </a:lnTo>
                  <a:lnTo>
                    <a:pt x="146" y="271"/>
                  </a:lnTo>
                  <a:lnTo>
                    <a:pt x="141" y="260"/>
                  </a:lnTo>
                  <a:lnTo>
                    <a:pt x="128" y="230"/>
                  </a:lnTo>
                  <a:lnTo>
                    <a:pt x="111" y="188"/>
                  </a:lnTo>
                  <a:lnTo>
                    <a:pt x="89" y="141"/>
                  </a:lnTo>
                  <a:lnTo>
                    <a:pt x="64" y="91"/>
                  </a:lnTo>
                  <a:lnTo>
                    <a:pt x="40" y="48"/>
                  </a:lnTo>
                  <a:lnTo>
                    <a:pt x="18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7" name="Freeform 27">
              <a:extLst>
                <a:ext uri="{FF2B5EF4-FFF2-40B4-BE49-F238E27FC236}">
                  <a16:creationId xmlns:a16="http://schemas.microsoft.com/office/drawing/2014/main" id="{BE6985D2-7620-58B6-4B16-DC21F7BA3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1966"/>
              <a:ext cx="360" cy="91"/>
            </a:xfrm>
            <a:custGeom>
              <a:avLst/>
              <a:gdLst>
                <a:gd name="T0" fmla="*/ 0 w 360"/>
                <a:gd name="T1" fmla="*/ 55 h 91"/>
                <a:gd name="T2" fmla="*/ 3 w 360"/>
                <a:gd name="T3" fmla="*/ 50 h 91"/>
                <a:gd name="T4" fmla="*/ 10 w 360"/>
                <a:gd name="T5" fmla="*/ 37 h 91"/>
                <a:gd name="T6" fmla="*/ 16 w 360"/>
                <a:gd name="T7" fmla="*/ 21 h 91"/>
                <a:gd name="T8" fmla="*/ 20 w 360"/>
                <a:gd name="T9" fmla="*/ 6 h 91"/>
                <a:gd name="T10" fmla="*/ 23 w 360"/>
                <a:gd name="T11" fmla="*/ 2 h 91"/>
                <a:gd name="T12" fmla="*/ 35 w 360"/>
                <a:gd name="T13" fmla="*/ 1 h 91"/>
                <a:gd name="T14" fmla="*/ 51 w 360"/>
                <a:gd name="T15" fmla="*/ 0 h 91"/>
                <a:gd name="T16" fmla="*/ 73 w 360"/>
                <a:gd name="T17" fmla="*/ 0 h 91"/>
                <a:gd name="T18" fmla="*/ 99 w 360"/>
                <a:gd name="T19" fmla="*/ 0 h 91"/>
                <a:gd name="T20" fmla="*/ 127 w 360"/>
                <a:gd name="T21" fmla="*/ 1 h 91"/>
                <a:gd name="T22" fmla="*/ 158 w 360"/>
                <a:gd name="T23" fmla="*/ 2 h 91"/>
                <a:gd name="T24" fmla="*/ 190 w 360"/>
                <a:gd name="T25" fmla="*/ 4 h 91"/>
                <a:gd name="T26" fmla="*/ 221 w 360"/>
                <a:gd name="T27" fmla="*/ 7 h 91"/>
                <a:gd name="T28" fmla="*/ 253 w 360"/>
                <a:gd name="T29" fmla="*/ 9 h 91"/>
                <a:gd name="T30" fmla="*/ 281 w 360"/>
                <a:gd name="T31" fmla="*/ 11 h 91"/>
                <a:gd name="T32" fmla="*/ 307 w 360"/>
                <a:gd name="T33" fmla="*/ 14 h 91"/>
                <a:gd name="T34" fmla="*/ 329 w 360"/>
                <a:gd name="T35" fmla="*/ 16 h 91"/>
                <a:gd name="T36" fmla="*/ 345 w 360"/>
                <a:gd name="T37" fmla="*/ 17 h 91"/>
                <a:gd name="T38" fmla="*/ 357 w 360"/>
                <a:gd name="T39" fmla="*/ 18 h 91"/>
                <a:gd name="T40" fmla="*/ 360 w 360"/>
                <a:gd name="T41" fmla="*/ 18 h 91"/>
                <a:gd name="T42" fmla="*/ 357 w 360"/>
                <a:gd name="T43" fmla="*/ 24 h 91"/>
                <a:gd name="T44" fmla="*/ 349 w 360"/>
                <a:gd name="T45" fmla="*/ 41 h 91"/>
                <a:gd name="T46" fmla="*/ 342 w 360"/>
                <a:gd name="T47" fmla="*/ 62 h 91"/>
                <a:gd name="T48" fmla="*/ 343 w 360"/>
                <a:gd name="T49" fmla="*/ 83 h 91"/>
                <a:gd name="T50" fmla="*/ 340 w 360"/>
                <a:gd name="T51" fmla="*/ 87 h 91"/>
                <a:gd name="T52" fmla="*/ 331 w 360"/>
                <a:gd name="T53" fmla="*/ 90 h 91"/>
                <a:gd name="T54" fmla="*/ 315 w 360"/>
                <a:gd name="T55" fmla="*/ 91 h 91"/>
                <a:gd name="T56" fmla="*/ 293 w 360"/>
                <a:gd name="T57" fmla="*/ 90 h 91"/>
                <a:gd name="T58" fmla="*/ 267 w 360"/>
                <a:gd name="T59" fmla="*/ 88 h 91"/>
                <a:gd name="T60" fmla="*/ 238 w 360"/>
                <a:gd name="T61" fmla="*/ 86 h 91"/>
                <a:gd name="T62" fmla="*/ 207 w 360"/>
                <a:gd name="T63" fmla="*/ 83 h 91"/>
                <a:gd name="T64" fmla="*/ 175 w 360"/>
                <a:gd name="T65" fmla="*/ 79 h 91"/>
                <a:gd name="T66" fmla="*/ 142 w 360"/>
                <a:gd name="T67" fmla="*/ 76 h 91"/>
                <a:gd name="T68" fmla="*/ 111 w 360"/>
                <a:gd name="T69" fmla="*/ 71 h 91"/>
                <a:gd name="T70" fmla="*/ 81 w 360"/>
                <a:gd name="T71" fmla="*/ 66 h 91"/>
                <a:gd name="T72" fmla="*/ 55 w 360"/>
                <a:gd name="T73" fmla="*/ 63 h 91"/>
                <a:gd name="T74" fmla="*/ 32 w 360"/>
                <a:gd name="T75" fmla="*/ 59 h 91"/>
                <a:gd name="T76" fmla="*/ 15 w 360"/>
                <a:gd name="T77" fmla="*/ 57 h 91"/>
                <a:gd name="T78" fmla="*/ 3 w 360"/>
                <a:gd name="T79" fmla="*/ 56 h 91"/>
                <a:gd name="T80" fmla="*/ 0 w 360"/>
                <a:gd name="T81" fmla="*/ 55 h 9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0" h="91">
                  <a:moveTo>
                    <a:pt x="0" y="55"/>
                  </a:moveTo>
                  <a:lnTo>
                    <a:pt x="3" y="50"/>
                  </a:lnTo>
                  <a:lnTo>
                    <a:pt x="10" y="37"/>
                  </a:lnTo>
                  <a:lnTo>
                    <a:pt x="16" y="21"/>
                  </a:lnTo>
                  <a:lnTo>
                    <a:pt x="20" y="6"/>
                  </a:lnTo>
                  <a:lnTo>
                    <a:pt x="23" y="2"/>
                  </a:lnTo>
                  <a:lnTo>
                    <a:pt x="35" y="1"/>
                  </a:lnTo>
                  <a:lnTo>
                    <a:pt x="51" y="0"/>
                  </a:lnTo>
                  <a:lnTo>
                    <a:pt x="73" y="0"/>
                  </a:lnTo>
                  <a:lnTo>
                    <a:pt x="99" y="0"/>
                  </a:lnTo>
                  <a:lnTo>
                    <a:pt x="127" y="1"/>
                  </a:lnTo>
                  <a:lnTo>
                    <a:pt x="158" y="2"/>
                  </a:lnTo>
                  <a:lnTo>
                    <a:pt x="190" y="4"/>
                  </a:lnTo>
                  <a:lnTo>
                    <a:pt x="221" y="7"/>
                  </a:lnTo>
                  <a:lnTo>
                    <a:pt x="253" y="9"/>
                  </a:lnTo>
                  <a:lnTo>
                    <a:pt x="281" y="11"/>
                  </a:lnTo>
                  <a:lnTo>
                    <a:pt x="307" y="14"/>
                  </a:lnTo>
                  <a:lnTo>
                    <a:pt x="329" y="16"/>
                  </a:lnTo>
                  <a:lnTo>
                    <a:pt x="345" y="17"/>
                  </a:lnTo>
                  <a:lnTo>
                    <a:pt x="357" y="18"/>
                  </a:lnTo>
                  <a:lnTo>
                    <a:pt x="360" y="18"/>
                  </a:lnTo>
                  <a:lnTo>
                    <a:pt x="357" y="24"/>
                  </a:lnTo>
                  <a:lnTo>
                    <a:pt x="349" y="41"/>
                  </a:lnTo>
                  <a:lnTo>
                    <a:pt x="342" y="62"/>
                  </a:lnTo>
                  <a:lnTo>
                    <a:pt x="343" y="83"/>
                  </a:lnTo>
                  <a:lnTo>
                    <a:pt x="340" y="87"/>
                  </a:lnTo>
                  <a:lnTo>
                    <a:pt x="331" y="90"/>
                  </a:lnTo>
                  <a:lnTo>
                    <a:pt x="315" y="91"/>
                  </a:lnTo>
                  <a:lnTo>
                    <a:pt x="293" y="90"/>
                  </a:lnTo>
                  <a:lnTo>
                    <a:pt x="267" y="88"/>
                  </a:lnTo>
                  <a:lnTo>
                    <a:pt x="238" y="86"/>
                  </a:lnTo>
                  <a:lnTo>
                    <a:pt x="207" y="83"/>
                  </a:lnTo>
                  <a:lnTo>
                    <a:pt x="175" y="79"/>
                  </a:lnTo>
                  <a:lnTo>
                    <a:pt x="142" y="76"/>
                  </a:lnTo>
                  <a:lnTo>
                    <a:pt x="111" y="71"/>
                  </a:lnTo>
                  <a:lnTo>
                    <a:pt x="81" y="66"/>
                  </a:lnTo>
                  <a:lnTo>
                    <a:pt x="55" y="63"/>
                  </a:lnTo>
                  <a:lnTo>
                    <a:pt x="32" y="59"/>
                  </a:lnTo>
                  <a:lnTo>
                    <a:pt x="15" y="57"/>
                  </a:lnTo>
                  <a:lnTo>
                    <a:pt x="3" y="56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D1A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8" name="Freeform 28">
              <a:extLst>
                <a:ext uri="{FF2B5EF4-FFF2-40B4-BE49-F238E27FC236}">
                  <a16:creationId xmlns:a16="http://schemas.microsoft.com/office/drawing/2014/main" id="{522DF272-09DB-24D7-DCD0-33B5270EF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1966"/>
              <a:ext cx="360" cy="91"/>
            </a:xfrm>
            <a:custGeom>
              <a:avLst/>
              <a:gdLst>
                <a:gd name="T0" fmla="*/ 0 w 360"/>
                <a:gd name="T1" fmla="*/ 55 h 91"/>
                <a:gd name="T2" fmla="*/ 0 w 360"/>
                <a:gd name="T3" fmla="*/ 55 h 91"/>
                <a:gd name="T4" fmla="*/ 3 w 360"/>
                <a:gd name="T5" fmla="*/ 50 h 91"/>
                <a:gd name="T6" fmla="*/ 10 w 360"/>
                <a:gd name="T7" fmla="*/ 37 h 91"/>
                <a:gd name="T8" fmla="*/ 16 w 360"/>
                <a:gd name="T9" fmla="*/ 21 h 91"/>
                <a:gd name="T10" fmla="*/ 20 w 360"/>
                <a:gd name="T11" fmla="*/ 6 h 91"/>
                <a:gd name="T12" fmla="*/ 20 w 360"/>
                <a:gd name="T13" fmla="*/ 6 h 91"/>
                <a:gd name="T14" fmla="*/ 23 w 360"/>
                <a:gd name="T15" fmla="*/ 2 h 91"/>
                <a:gd name="T16" fmla="*/ 35 w 360"/>
                <a:gd name="T17" fmla="*/ 1 h 91"/>
                <a:gd name="T18" fmla="*/ 51 w 360"/>
                <a:gd name="T19" fmla="*/ 0 h 91"/>
                <a:gd name="T20" fmla="*/ 73 w 360"/>
                <a:gd name="T21" fmla="*/ 0 h 91"/>
                <a:gd name="T22" fmla="*/ 99 w 360"/>
                <a:gd name="T23" fmla="*/ 0 h 91"/>
                <a:gd name="T24" fmla="*/ 127 w 360"/>
                <a:gd name="T25" fmla="*/ 1 h 91"/>
                <a:gd name="T26" fmla="*/ 158 w 360"/>
                <a:gd name="T27" fmla="*/ 2 h 91"/>
                <a:gd name="T28" fmla="*/ 190 w 360"/>
                <a:gd name="T29" fmla="*/ 4 h 91"/>
                <a:gd name="T30" fmla="*/ 221 w 360"/>
                <a:gd name="T31" fmla="*/ 7 h 91"/>
                <a:gd name="T32" fmla="*/ 253 w 360"/>
                <a:gd name="T33" fmla="*/ 9 h 91"/>
                <a:gd name="T34" fmla="*/ 281 w 360"/>
                <a:gd name="T35" fmla="*/ 11 h 91"/>
                <a:gd name="T36" fmla="*/ 307 w 360"/>
                <a:gd name="T37" fmla="*/ 14 h 91"/>
                <a:gd name="T38" fmla="*/ 329 w 360"/>
                <a:gd name="T39" fmla="*/ 16 h 91"/>
                <a:gd name="T40" fmla="*/ 345 w 360"/>
                <a:gd name="T41" fmla="*/ 17 h 91"/>
                <a:gd name="T42" fmla="*/ 357 w 360"/>
                <a:gd name="T43" fmla="*/ 18 h 91"/>
                <a:gd name="T44" fmla="*/ 360 w 360"/>
                <a:gd name="T45" fmla="*/ 18 h 91"/>
                <a:gd name="T46" fmla="*/ 360 w 360"/>
                <a:gd name="T47" fmla="*/ 18 h 91"/>
                <a:gd name="T48" fmla="*/ 357 w 360"/>
                <a:gd name="T49" fmla="*/ 24 h 91"/>
                <a:gd name="T50" fmla="*/ 349 w 360"/>
                <a:gd name="T51" fmla="*/ 41 h 91"/>
                <a:gd name="T52" fmla="*/ 342 w 360"/>
                <a:gd name="T53" fmla="*/ 62 h 91"/>
                <a:gd name="T54" fmla="*/ 343 w 360"/>
                <a:gd name="T55" fmla="*/ 83 h 91"/>
                <a:gd name="T56" fmla="*/ 343 w 360"/>
                <a:gd name="T57" fmla="*/ 83 h 91"/>
                <a:gd name="T58" fmla="*/ 340 w 360"/>
                <a:gd name="T59" fmla="*/ 87 h 91"/>
                <a:gd name="T60" fmla="*/ 331 w 360"/>
                <a:gd name="T61" fmla="*/ 90 h 91"/>
                <a:gd name="T62" fmla="*/ 315 w 360"/>
                <a:gd name="T63" fmla="*/ 91 h 91"/>
                <a:gd name="T64" fmla="*/ 293 w 360"/>
                <a:gd name="T65" fmla="*/ 90 h 91"/>
                <a:gd name="T66" fmla="*/ 267 w 360"/>
                <a:gd name="T67" fmla="*/ 88 h 91"/>
                <a:gd name="T68" fmla="*/ 238 w 360"/>
                <a:gd name="T69" fmla="*/ 86 h 91"/>
                <a:gd name="T70" fmla="*/ 207 w 360"/>
                <a:gd name="T71" fmla="*/ 83 h 91"/>
                <a:gd name="T72" fmla="*/ 175 w 360"/>
                <a:gd name="T73" fmla="*/ 79 h 91"/>
                <a:gd name="T74" fmla="*/ 142 w 360"/>
                <a:gd name="T75" fmla="*/ 76 h 91"/>
                <a:gd name="T76" fmla="*/ 111 w 360"/>
                <a:gd name="T77" fmla="*/ 71 h 91"/>
                <a:gd name="T78" fmla="*/ 81 w 360"/>
                <a:gd name="T79" fmla="*/ 66 h 91"/>
                <a:gd name="T80" fmla="*/ 55 w 360"/>
                <a:gd name="T81" fmla="*/ 63 h 91"/>
                <a:gd name="T82" fmla="*/ 32 w 360"/>
                <a:gd name="T83" fmla="*/ 59 h 91"/>
                <a:gd name="T84" fmla="*/ 15 w 360"/>
                <a:gd name="T85" fmla="*/ 57 h 91"/>
                <a:gd name="T86" fmla="*/ 3 w 360"/>
                <a:gd name="T87" fmla="*/ 56 h 91"/>
                <a:gd name="T88" fmla="*/ 0 w 360"/>
                <a:gd name="T89" fmla="*/ 55 h 9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60" h="91">
                  <a:moveTo>
                    <a:pt x="0" y="55"/>
                  </a:moveTo>
                  <a:lnTo>
                    <a:pt x="0" y="55"/>
                  </a:lnTo>
                  <a:lnTo>
                    <a:pt x="3" y="50"/>
                  </a:lnTo>
                  <a:lnTo>
                    <a:pt x="10" y="37"/>
                  </a:lnTo>
                  <a:lnTo>
                    <a:pt x="16" y="21"/>
                  </a:lnTo>
                  <a:lnTo>
                    <a:pt x="20" y="6"/>
                  </a:lnTo>
                  <a:lnTo>
                    <a:pt x="23" y="2"/>
                  </a:lnTo>
                  <a:lnTo>
                    <a:pt x="35" y="1"/>
                  </a:lnTo>
                  <a:lnTo>
                    <a:pt x="51" y="0"/>
                  </a:lnTo>
                  <a:lnTo>
                    <a:pt x="73" y="0"/>
                  </a:lnTo>
                  <a:lnTo>
                    <a:pt x="99" y="0"/>
                  </a:lnTo>
                  <a:lnTo>
                    <a:pt x="127" y="1"/>
                  </a:lnTo>
                  <a:lnTo>
                    <a:pt x="158" y="2"/>
                  </a:lnTo>
                  <a:lnTo>
                    <a:pt x="190" y="4"/>
                  </a:lnTo>
                  <a:lnTo>
                    <a:pt x="221" y="7"/>
                  </a:lnTo>
                  <a:lnTo>
                    <a:pt x="253" y="9"/>
                  </a:lnTo>
                  <a:lnTo>
                    <a:pt x="281" y="11"/>
                  </a:lnTo>
                  <a:lnTo>
                    <a:pt x="307" y="14"/>
                  </a:lnTo>
                  <a:lnTo>
                    <a:pt x="329" y="16"/>
                  </a:lnTo>
                  <a:lnTo>
                    <a:pt x="345" y="17"/>
                  </a:lnTo>
                  <a:lnTo>
                    <a:pt x="357" y="18"/>
                  </a:lnTo>
                  <a:lnTo>
                    <a:pt x="360" y="18"/>
                  </a:lnTo>
                  <a:lnTo>
                    <a:pt x="357" y="24"/>
                  </a:lnTo>
                  <a:lnTo>
                    <a:pt x="349" y="41"/>
                  </a:lnTo>
                  <a:lnTo>
                    <a:pt x="342" y="62"/>
                  </a:lnTo>
                  <a:lnTo>
                    <a:pt x="343" y="83"/>
                  </a:lnTo>
                  <a:lnTo>
                    <a:pt x="340" y="87"/>
                  </a:lnTo>
                  <a:lnTo>
                    <a:pt x="331" y="90"/>
                  </a:lnTo>
                  <a:lnTo>
                    <a:pt x="315" y="91"/>
                  </a:lnTo>
                  <a:lnTo>
                    <a:pt x="293" y="90"/>
                  </a:lnTo>
                  <a:lnTo>
                    <a:pt x="267" y="88"/>
                  </a:lnTo>
                  <a:lnTo>
                    <a:pt x="238" y="86"/>
                  </a:lnTo>
                  <a:lnTo>
                    <a:pt x="207" y="83"/>
                  </a:lnTo>
                  <a:lnTo>
                    <a:pt x="175" y="79"/>
                  </a:lnTo>
                  <a:lnTo>
                    <a:pt x="142" y="76"/>
                  </a:lnTo>
                  <a:lnTo>
                    <a:pt x="111" y="71"/>
                  </a:lnTo>
                  <a:lnTo>
                    <a:pt x="81" y="66"/>
                  </a:lnTo>
                  <a:lnTo>
                    <a:pt x="55" y="63"/>
                  </a:lnTo>
                  <a:lnTo>
                    <a:pt x="32" y="59"/>
                  </a:lnTo>
                  <a:lnTo>
                    <a:pt x="15" y="57"/>
                  </a:lnTo>
                  <a:lnTo>
                    <a:pt x="3" y="56"/>
                  </a:lnTo>
                  <a:lnTo>
                    <a:pt x="0" y="5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9" name="Freeform 29">
              <a:extLst>
                <a:ext uri="{FF2B5EF4-FFF2-40B4-BE49-F238E27FC236}">
                  <a16:creationId xmlns:a16="http://schemas.microsoft.com/office/drawing/2014/main" id="{E08C7449-E8A1-BB46-E973-1FE4C7BFB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" y="1381"/>
              <a:ext cx="198" cy="608"/>
            </a:xfrm>
            <a:custGeom>
              <a:avLst/>
              <a:gdLst>
                <a:gd name="T0" fmla="*/ 152 w 198"/>
                <a:gd name="T1" fmla="*/ 0 h 608"/>
                <a:gd name="T2" fmla="*/ 146 w 198"/>
                <a:gd name="T3" fmla="*/ 1 h 608"/>
                <a:gd name="T4" fmla="*/ 129 w 198"/>
                <a:gd name="T5" fmla="*/ 6 h 608"/>
                <a:gd name="T6" fmla="*/ 105 w 198"/>
                <a:gd name="T7" fmla="*/ 14 h 608"/>
                <a:gd name="T8" fmla="*/ 79 w 198"/>
                <a:gd name="T9" fmla="*/ 23 h 608"/>
                <a:gd name="T10" fmla="*/ 52 w 198"/>
                <a:gd name="T11" fmla="*/ 36 h 608"/>
                <a:gd name="T12" fmla="*/ 27 w 198"/>
                <a:gd name="T13" fmla="*/ 51 h 608"/>
                <a:gd name="T14" fmla="*/ 10 w 198"/>
                <a:gd name="T15" fmla="*/ 68 h 608"/>
                <a:gd name="T16" fmla="*/ 3 w 198"/>
                <a:gd name="T17" fmla="*/ 86 h 608"/>
                <a:gd name="T18" fmla="*/ 0 w 198"/>
                <a:gd name="T19" fmla="*/ 163 h 608"/>
                <a:gd name="T20" fmla="*/ 2 w 198"/>
                <a:gd name="T21" fmla="*/ 285 h 608"/>
                <a:gd name="T22" fmla="*/ 2 w 198"/>
                <a:gd name="T23" fmla="*/ 406 h 608"/>
                <a:gd name="T24" fmla="*/ 3 w 198"/>
                <a:gd name="T25" fmla="*/ 481 h 608"/>
                <a:gd name="T26" fmla="*/ 4 w 198"/>
                <a:gd name="T27" fmla="*/ 500 h 608"/>
                <a:gd name="T28" fmla="*/ 6 w 198"/>
                <a:gd name="T29" fmla="*/ 518 h 608"/>
                <a:gd name="T30" fmla="*/ 11 w 198"/>
                <a:gd name="T31" fmla="*/ 536 h 608"/>
                <a:gd name="T32" fmla="*/ 18 w 198"/>
                <a:gd name="T33" fmla="*/ 553 h 608"/>
                <a:gd name="T34" fmla="*/ 27 w 198"/>
                <a:gd name="T35" fmla="*/ 568 h 608"/>
                <a:gd name="T36" fmla="*/ 39 w 198"/>
                <a:gd name="T37" fmla="*/ 581 h 608"/>
                <a:gd name="T38" fmla="*/ 54 w 198"/>
                <a:gd name="T39" fmla="*/ 592 h 608"/>
                <a:gd name="T40" fmla="*/ 73 w 198"/>
                <a:gd name="T41" fmla="*/ 598 h 608"/>
                <a:gd name="T42" fmla="*/ 94 w 198"/>
                <a:gd name="T43" fmla="*/ 601 h 608"/>
                <a:gd name="T44" fmla="*/ 115 w 198"/>
                <a:gd name="T45" fmla="*/ 605 h 608"/>
                <a:gd name="T46" fmla="*/ 136 w 198"/>
                <a:gd name="T47" fmla="*/ 606 h 608"/>
                <a:gd name="T48" fmla="*/ 156 w 198"/>
                <a:gd name="T49" fmla="*/ 607 h 608"/>
                <a:gd name="T50" fmla="*/ 172 w 198"/>
                <a:gd name="T51" fmla="*/ 608 h 608"/>
                <a:gd name="T52" fmla="*/ 186 w 198"/>
                <a:gd name="T53" fmla="*/ 608 h 608"/>
                <a:gd name="T54" fmla="*/ 194 w 198"/>
                <a:gd name="T55" fmla="*/ 608 h 608"/>
                <a:gd name="T56" fmla="*/ 198 w 198"/>
                <a:gd name="T57" fmla="*/ 608 h 608"/>
                <a:gd name="T58" fmla="*/ 152 w 198"/>
                <a:gd name="T59" fmla="*/ 0 h 60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98" h="608">
                  <a:moveTo>
                    <a:pt x="152" y="0"/>
                  </a:moveTo>
                  <a:lnTo>
                    <a:pt x="146" y="1"/>
                  </a:lnTo>
                  <a:lnTo>
                    <a:pt x="129" y="6"/>
                  </a:lnTo>
                  <a:lnTo>
                    <a:pt x="105" y="14"/>
                  </a:lnTo>
                  <a:lnTo>
                    <a:pt x="79" y="23"/>
                  </a:lnTo>
                  <a:lnTo>
                    <a:pt x="52" y="36"/>
                  </a:lnTo>
                  <a:lnTo>
                    <a:pt x="27" y="51"/>
                  </a:lnTo>
                  <a:lnTo>
                    <a:pt x="10" y="68"/>
                  </a:lnTo>
                  <a:lnTo>
                    <a:pt x="3" y="86"/>
                  </a:lnTo>
                  <a:lnTo>
                    <a:pt x="0" y="163"/>
                  </a:lnTo>
                  <a:lnTo>
                    <a:pt x="2" y="285"/>
                  </a:lnTo>
                  <a:lnTo>
                    <a:pt x="2" y="406"/>
                  </a:lnTo>
                  <a:lnTo>
                    <a:pt x="3" y="481"/>
                  </a:lnTo>
                  <a:lnTo>
                    <a:pt x="4" y="500"/>
                  </a:lnTo>
                  <a:lnTo>
                    <a:pt x="6" y="518"/>
                  </a:lnTo>
                  <a:lnTo>
                    <a:pt x="11" y="536"/>
                  </a:lnTo>
                  <a:lnTo>
                    <a:pt x="18" y="553"/>
                  </a:lnTo>
                  <a:lnTo>
                    <a:pt x="27" y="568"/>
                  </a:lnTo>
                  <a:lnTo>
                    <a:pt x="39" y="581"/>
                  </a:lnTo>
                  <a:lnTo>
                    <a:pt x="54" y="592"/>
                  </a:lnTo>
                  <a:lnTo>
                    <a:pt x="73" y="598"/>
                  </a:lnTo>
                  <a:lnTo>
                    <a:pt x="94" y="601"/>
                  </a:lnTo>
                  <a:lnTo>
                    <a:pt x="115" y="605"/>
                  </a:lnTo>
                  <a:lnTo>
                    <a:pt x="136" y="606"/>
                  </a:lnTo>
                  <a:lnTo>
                    <a:pt x="156" y="607"/>
                  </a:lnTo>
                  <a:lnTo>
                    <a:pt x="172" y="608"/>
                  </a:lnTo>
                  <a:lnTo>
                    <a:pt x="186" y="608"/>
                  </a:lnTo>
                  <a:lnTo>
                    <a:pt x="194" y="608"/>
                  </a:lnTo>
                  <a:lnTo>
                    <a:pt x="198" y="608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EDC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0" name="Freeform 30">
              <a:extLst>
                <a:ext uri="{FF2B5EF4-FFF2-40B4-BE49-F238E27FC236}">
                  <a16:creationId xmlns:a16="http://schemas.microsoft.com/office/drawing/2014/main" id="{49248F1F-44C4-CC62-80FF-586E20B84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" y="1381"/>
              <a:ext cx="198" cy="608"/>
            </a:xfrm>
            <a:custGeom>
              <a:avLst/>
              <a:gdLst>
                <a:gd name="T0" fmla="*/ 152 w 198"/>
                <a:gd name="T1" fmla="*/ 0 h 608"/>
                <a:gd name="T2" fmla="*/ 152 w 198"/>
                <a:gd name="T3" fmla="*/ 0 h 608"/>
                <a:gd name="T4" fmla="*/ 146 w 198"/>
                <a:gd name="T5" fmla="*/ 1 h 608"/>
                <a:gd name="T6" fmla="*/ 129 w 198"/>
                <a:gd name="T7" fmla="*/ 6 h 608"/>
                <a:gd name="T8" fmla="*/ 105 w 198"/>
                <a:gd name="T9" fmla="*/ 14 h 608"/>
                <a:gd name="T10" fmla="*/ 79 w 198"/>
                <a:gd name="T11" fmla="*/ 23 h 608"/>
                <a:gd name="T12" fmla="*/ 52 w 198"/>
                <a:gd name="T13" fmla="*/ 36 h 608"/>
                <a:gd name="T14" fmla="*/ 27 w 198"/>
                <a:gd name="T15" fmla="*/ 51 h 608"/>
                <a:gd name="T16" fmla="*/ 10 w 198"/>
                <a:gd name="T17" fmla="*/ 68 h 608"/>
                <a:gd name="T18" fmla="*/ 3 w 198"/>
                <a:gd name="T19" fmla="*/ 86 h 608"/>
                <a:gd name="T20" fmla="*/ 3 w 198"/>
                <a:gd name="T21" fmla="*/ 86 h 608"/>
                <a:gd name="T22" fmla="*/ 0 w 198"/>
                <a:gd name="T23" fmla="*/ 163 h 608"/>
                <a:gd name="T24" fmla="*/ 2 w 198"/>
                <a:gd name="T25" fmla="*/ 285 h 608"/>
                <a:gd name="T26" fmla="*/ 2 w 198"/>
                <a:gd name="T27" fmla="*/ 406 h 608"/>
                <a:gd name="T28" fmla="*/ 3 w 198"/>
                <a:gd name="T29" fmla="*/ 481 h 608"/>
                <a:gd name="T30" fmla="*/ 3 w 198"/>
                <a:gd name="T31" fmla="*/ 481 h 608"/>
                <a:gd name="T32" fmla="*/ 4 w 198"/>
                <a:gd name="T33" fmla="*/ 500 h 608"/>
                <a:gd name="T34" fmla="*/ 6 w 198"/>
                <a:gd name="T35" fmla="*/ 518 h 608"/>
                <a:gd name="T36" fmla="*/ 11 w 198"/>
                <a:gd name="T37" fmla="*/ 536 h 608"/>
                <a:gd name="T38" fmla="*/ 18 w 198"/>
                <a:gd name="T39" fmla="*/ 553 h 608"/>
                <a:gd name="T40" fmla="*/ 27 w 198"/>
                <a:gd name="T41" fmla="*/ 568 h 608"/>
                <a:gd name="T42" fmla="*/ 39 w 198"/>
                <a:gd name="T43" fmla="*/ 581 h 608"/>
                <a:gd name="T44" fmla="*/ 54 w 198"/>
                <a:gd name="T45" fmla="*/ 592 h 608"/>
                <a:gd name="T46" fmla="*/ 73 w 198"/>
                <a:gd name="T47" fmla="*/ 598 h 608"/>
                <a:gd name="T48" fmla="*/ 73 w 198"/>
                <a:gd name="T49" fmla="*/ 598 h 608"/>
                <a:gd name="T50" fmla="*/ 94 w 198"/>
                <a:gd name="T51" fmla="*/ 601 h 608"/>
                <a:gd name="T52" fmla="*/ 115 w 198"/>
                <a:gd name="T53" fmla="*/ 605 h 608"/>
                <a:gd name="T54" fmla="*/ 136 w 198"/>
                <a:gd name="T55" fmla="*/ 606 h 608"/>
                <a:gd name="T56" fmla="*/ 156 w 198"/>
                <a:gd name="T57" fmla="*/ 607 h 608"/>
                <a:gd name="T58" fmla="*/ 172 w 198"/>
                <a:gd name="T59" fmla="*/ 608 h 608"/>
                <a:gd name="T60" fmla="*/ 186 w 198"/>
                <a:gd name="T61" fmla="*/ 608 h 608"/>
                <a:gd name="T62" fmla="*/ 194 w 198"/>
                <a:gd name="T63" fmla="*/ 608 h 608"/>
                <a:gd name="T64" fmla="*/ 198 w 198"/>
                <a:gd name="T65" fmla="*/ 608 h 608"/>
                <a:gd name="T66" fmla="*/ 152 w 198"/>
                <a:gd name="T67" fmla="*/ 0 h 6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8" h="608">
                  <a:moveTo>
                    <a:pt x="152" y="0"/>
                  </a:moveTo>
                  <a:lnTo>
                    <a:pt x="152" y="0"/>
                  </a:lnTo>
                  <a:lnTo>
                    <a:pt x="146" y="1"/>
                  </a:lnTo>
                  <a:lnTo>
                    <a:pt x="129" y="6"/>
                  </a:lnTo>
                  <a:lnTo>
                    <a:pt x="105" y="14"/>
                  </a:lnTo>
                  <a:lnTo>
                    <a:pt x="79" y="23"/>
                  </a:lnTo>
                  <a:lnTo>
                    <a:pt x="52" y="36"/>
                  </a:lnTo>
                  <a:lnTo>
                    <a:pt x="27" y="51"/>
                  </a:lnTo>
                  <a:lnTo>
                    <a:pt x="10" y="68"/>
                  </a:lnTo>
                  <a:lnTo>
                    <a:pt x="3" y="86"/>
                  </a:lnTo>
                  <a:lnTo>
                    <a:pt x="0" y="163"/>
                  </a:lnTo>
                  <a:lnTo>
                    <a:pt x="2" y="285"/>
                  </a:lnTo>
                  <a:lnTo>
                    <a:pt x="2" y="406"/>
                  </a:lnTo>
                  <a:lnTo>
                    <a:pt x="3" y="481"/>
                  </a:lnTo>
                  <a:lnTo>
                    <a:pt x="4" y="500"/>
                  </a:lnTo>
                  <a:lnTo>
                    <a:pt x="6" y="518"/>
                  </a:lnTo>
                  <a:lnTo>
                    <a:pt x="11" y="536"/>
                  </a:lnTo>
                  <a:lnTo>
                    <a:pt x="18" y="553"/>
                  </a:lnTo>
                  <a:lnTo>
                    <a:pt x="27" y="568"/>
                  </a:lnTo>
                  <a:lnTo>
                    <a:pt x="39" y="581"/>
                  </a:lnTo>
                  <a:lnTo>
                    <a:pt x="54" y="592"/>
                  </a:lnTo>
                  <a:lnTo>
                    <a:pt x="73" y="598"/>
                  </a:lnTo>
                  <a:lnTo>
                    <a:pt x="94" y="601"/>
                  </a:lnTo>
                  <a:lnTo>
                    <a:pt x="115" y="605"/>
                  </a:lnTo>
                  <a:lnTo>
                    <a:pt x="136" y="606"/>
                  </a:lnTo>
                  <a:lnTo>
                    <a:pt x="156" y="607"/>
                  </a:lnTo>
                  <a:lnTo>
                    <a:pt x="172" y="608"/>
                  </a:lnTo>
                  <a:lnTo>
                    <a:pt x="186" y="608"/>
                  </a:lnTo>
                  <a:lnTo>
                    <a:pt x="194" y="608"/>
                  </a:lnTo>
                  <a:lnTo>
                    <a:pt x="198" y="608"/>
                  </a:lnTo>
                  <a:lnTo>
                    <a:pt x="15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1" name="Freeform 31">
              <a:extLst>
                <a:ext uri="{FF2B5EF4-FFF2-40B4-BE49-F238E27FC236}">
                  <a16:creationId xmlns:a16="http://schemas.microsoft.com/office/drawing/2014/main" id="{F799653D-6BB7-BB22-D7AA-5843F6137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" y="1424"/>
              <a:ext cx="92" cy="305"/>
            </a:xfrm>
            <a:custGeom>
              <a:avLst/>
              <a:gdLst>
                <a:gd name="T0" fmla="*/ 92 w 92"/>
                <a:gd name="T1" fmla="*/ 0 h 305"/>
                <a:gd name="T2" fmla="*/ 89 w 92"/>
                <a:gd name="T3" fmla="*/ 18 h 305"/>
                <a:gd name="T4" fmla="*/ 82 w 92"/>
                <a:gd name="T5" fmla="*/ 63 h 305"/>
                <a:gd name="T6" fmla="*/ 75 w 92"/>
                <a:gd name="T7" fmla="*/ 124 h 305"/>
                <a:gd name="T8" fmla="*/ 73 w 92"/>
                <a:gd name="T9" fmla="*/ 187 h 305"/>
                <a:gd name="T10" fmla="*/ 74 w 92"/>
                <a:gd name="T11" fmla="*/ 238 h 305"/>
                <a:gd name="T12" fmla="*/ 74 w 92"/>
                <a:gd name="T13" fmla="*/ 276 h 305"/>
                <a:gd name="T14" fmla="*/ 73 w 92"/>
                <a:gd name="T15" fmla="*/ 298 h 305"/>
                <a:gd name="T16" fmla="*/ 73 w 92"/>
                <a:gd name="T17" fmla="*/ 305 h 305"/>
                <a:gd name="T18" fmla="*/ 69 w 92"/>
                <a:gd name="T19" fmla="*/ 295 h 305"/>
                <a:gd name="T20" fmla="*/ 59 w 92"/>
                <a:gd name="T21" fmla="*/ 272 h 305"/>
                <a:gd name="T22" fmla="*/ 46 w 92"/>
                <a:gd name="T23" fmla="*/ 237 h 305"/>
                <a:gd name="T24" fmla="*/ 31 w 92"/>
                <a:gd name="T25" fmla="*/ 196 h 305"/>
                <a:gd name="T26" fmla="*/ 17 w 92"/>
                <a:gd name="T27" fmla="*/ 153 h 305"/>
                <a:gd name="T28" fmla="*/ 5 w 92"/>
                <a:gd name="T29" fmla="*/ 112 h 305"/>
                <a:gd name="T30" fmla="*/ 0 w 92"/>
                <a:gd name="T31" fmla="*/ 78 h 305"/>
                <a:gd name="T32" fmla="*/ 3 w 92"/>
                <a:gd name="T33" fmla="*/ 56 h 305"/>
                <a:gd name="T34" fmla="*/ 12 w 92"/>
                <a:gd name="T35" fmla="*/ 42 h 305"/>
                <a:gd name="T36" fmla="*/ 25 w 92"/>
                <a:gd name="T37" fmla="*/ 30 h 305"/>
                <a:gd name="T38" fmla="*/ 39 w 92"/>
                <a:gd name="T39" fmla="*/ 20 h 305"/>
                <a:gd name="T40" fmla="*/ 55 w 92"/>
                <a:gd name="T41" fmla="*/ 13 h 305"/>
                <a:gd name="T42" fmla="*/ 69 w 92"/>
                <a:gd name="T43" fmla="*/ 7 h 305"/>
                <a:gd name="T44" fmla="*/ 81 w 92"/>
                <a:gd name="T45" fmla="*/ 4 h 305"/>
                <a:gd name="T46" fmla="*/ 89 w 92"/>
                <a:gd name="T47" fmla="*/ 1 h 305"/>
                <a:gd name="T48" fmla="*/ 92 w 92"/>
                <a:gd name="T49" fmla="*/ 0 h 3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2" h="305">
                  <a:moveTo>
                    <a:pt x="92" y="0"/>
                  </a:moveTo>
                  <a:lnTo>
                    <a:pt x="89" y="18"/>
                  </a:lnTo>
                  <a:lnTo>
                    <a:pt x="82" y="63"/>
                  </a:lnTo>
                  <a:lnTo>
                    <a:pt x="75" y="124"/>
                  </a:lnTo>
                  <a:lnTo>
                    <a:pt x="73" y="187"/>
                  </a:lnTo>
                  <a:lnTo>
                    <a:pt x="74" y="238"/>
                  </a:lnTo>
                  <a:lnTo>
                    <a:pt x="74" y="276"/>
                  </a:lnTo>
                  <a:lnTo>
                    <a:pt x="73" y="298"/>
                  </a:lnTo>
                  <a:lnTo>
                    <a:pt x="73" y="305"/>
                  </a:lnTo>
                  <a:lnTo>
                    <a:pt x="69" y="295"/>
                  </a:lnTo>
                  <a:lnTo>
                    <a:pt x="59" y="272"/>
                  </a:lnTo>
                  <a:lnTo>
                    <a:pt x="46" y="237"/>
                  </a:lnTo>
                  <a:lnTo>
                    <a:pt x="31" y="196"/>
                  </a:lnTo>
                  <a:lnTo>
                    <a:pt x="17" y="153"/>
                  </a:lnTo>
                  <a:lnTo>
                    <a:pt x="5" y="112"/>
                  </a:lnTo>
                  <a:lnTo>
                    <a:pt x="0" y="78"/>
                  </a:lnTo>
                  <a:lnTo>
                    <a:pt x="3" y="56"/>
                  </a:lnTo>
                  <a:lnTo>
                    <a:pt x="12" y="42"/>
                  </a:lnTo>
                  <a:lnTo>
                    <a:pt x="25" y="30"/>
                  </a:lnTo>
                  <a:lnTo>
                    <a:pt x="39" y="20"/>
                  </a:lnTo>
                  <a:lnTo>
                    <a:pt x="55" y="13"/>
                  </a:lnTo>
                  <a:lnTo>
                    <a:pt x="69" y="7"/>
                  </a:lnTo>
                  <a:lnTo>
                    <a:pt x="81" y="4"/>
                  </a:lnTo>
                  <a:lnTo>
                    <a:pt x="89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DDBC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2" name="Freeform 32">
              <a:extLst>
                <a:ext uri="{FF2B5EF4-FFF2-40B4-BE49-F238E27FC236}">
                  <a16:creationId xmlns:a16="http://schemas.microsoft.com/office/drawing/2014/main" id="{90DAB1DD-E211-23AA-7A01-8564930A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716"/>
              <a:ext cx="254" cy="156"/>
            </a:xfrm>
            <a:custGeom>
              <a:avLst/>
              <a:gdLst>
                <a:gd name="T0" fmla="*/ 0 w 254"/>
                <a:gd name="T1" fmla="*/ 99 h 156"/>
                <a:gd name="T2" fmla="*/ 98 w 254"/>
                <a:gd name="T3" fmla="*/ 105 h 156"/>
                <a:gd name="T4" fmla="*/ 99 w 254"/>
                <a:gd name="T5" fmla="*/ 106 h 156"/>
                <a:gd name="T6" fmla="*/ 101 w 254"/>
                <a:gd name="T7" fmla="*/ 111 h 156"/>
                <a:gd name="T8" fmla="*/ 106 w 254"/>
                <a:gd name="T9" fmla="*/ 118 h 156"/>
                <a:gd name="T10" fmla="*/ 110 w 254"/>
                <a:gd name="T11" fmla="*/ 125 h 156"/>
                <a:gd name="T12" fmla="*/ 117 w 254"/>
                <a:gd name="T13" fmla="*/ 133 h 156"/>
                <a:gd name="T14" fmla="*/ 126 w 254"/>
                <a:gd name="T15" fmla="*/ 140 h 156"/>
                <a:gd name="T16" fmla="*/ 134 w 254"/>
                <a:gd name="T17" fmla="*/ 145 h 156"/>
                <a:gd name="T18" fmla="*/ 143 w 254"/>
                <a:gd name="T19" fmla="*/ 148 h 156"/>
                <a:gd name="T20" fmla="*/ 151 w 254"/>
                <a:gd name="T21" fmla="*/ 149 h 156"/>
                <a:gd name="T22" fmla="*/ 158 w 254"/>
                <a:gd name="T23" fmla="*/ 149 h 156"/>
                <a:gd name="T24" fmla="*/ 163 w 254"/>
                <a:gd name="T25" fmla="*/ 151 h 156"/>
                <a:gd name="T26" fmla="*/ 168 w 254"/>
                <a:gd name="T27" fmla="*/ 151 h 156"/>
                <a:gd name="T28" fmla="*/ 172 w 254"/>
                <a:gd name="T29" fmla="*/ 152 h 156"/>
                <a:gd name="T30" fmla="*/ 176 w 254"/>
                <a:gd name="T31" fmla="*/ 152 h 156"/>
                <a:gd name="T32" fmla="*/ 178 w 254"/>
                <a:gd name="T33" fmla="*/ 153 h 156"/>
                <a:gd name="T34" fmla="*/ 182 w 254"/>
                <a:gd name="T35" fmla="*/ 154 h 156"/>
                <a:gd name="T36" fmla="*/ 190 w 254"/>
                <a:gd name="T37" fmla="*/ 156 h 156"/>
                <a:gd name="T38" fmla="*/ 197 w 254"/>
                <a:gd name="T39" fmla="*/ 154 h 156"/>
                <a:gd name="T40" fmla="*/ 202 w 254"/>
                <a:gd name="T41" fmla="*/ 151 h 156"/>
                <a:gd name="T42" fmla="*/ 202 w 254"/>
                <a:gd name="T43" fmla="*/ 144 h 156"/>
                <a:gd name="T44" fmla="*/ 203 w 254"/>
                <a:gd name="T45" fmla="*/ 141 h 156"/>
                <a:gd name="T46" fmla="*/ 207 w 254"/>
                <a:gd name="T47" fmla="*/ 142 h 156"/>
                <a:gd name="T48" fmla="*/ 216 w 254"/>
                <a:gd name="T49" fmla="*/ 145 h 156"/>
                <a:gd name="T50" fmla="*/ 226 w 254"/>
                <a:gd name="T51" fmla="*/ 148 h 156"/>
                <a:gd name="T52" fmla="*/ 237 w 254"/>
                <a:gd name="T53" fmla="*/ 152 h 156"/>
                <a:gd name="T54" fmla="*/ 245 w 254"/>
                <a:gd name="T55" fmla="*/ 154 h 156"/>
                <a:gd name="T56" fmla="*/ 252 w 254"/>
                <a:gd name="T57" fmla="*/ 154 h 156"/>
                <a:gd name="T58" fmla="*/ 254 w 254"/>
                <a:gd name="T59" fmla="*/ 151 h 156"/>
                <a:gd name="T60" fmla="*/ 253 w 254"/>
                <a:gd name="T61" fmla="*/ 146 h 156"/>
                <a:gd name="T62" fmla="*/ 251 w 254"/>
                <a:gd name="T63" fmla="*/ 141 h 156"/>
                <a:gd name="T64" fmla="*/ 247 w 254"/>
                <a:gd name="T65" fmla="*/ 136 h 156"/>
                <a:gd name="T66" fmla="*/ 242 w 254"/>
                <a:gd name="T67" fmla="*/ 131 h 156"/>
                <a:gd name="T68" fmla="*/ 235 w 254"/>
                <a:gd name="T69" fmla="*/ 126 h 156"/>
                <a:gd name="T70" fmla="*/ 228 w 254"/>
                <a:gd name="T71" fmla="*/ 121 h 156"/>
                <a:gd name="T72" fmla="*/ 220 w 254"/>
                <a:gd name="T73" fmla="*/ 117 h 156"/>
                <a:gd name="T74" fmla="*/ 212 w 254"/>
                <a:gd name="T75" fmla="*/ 112 h 156"/>
                <a:gd name="T76" fmla="*/ 202 w 254"/>
                <a:gd name="T77" fmla="*/ 106 h 156"/>
                <a:gd name="T78" fmla="*/ 186 w 254"/>
                <a:gd name="T79" fmla="*/ 98 h 156"/>
                <a:gd name="T80" fmla="*/ 169 w 254"/>
                <a:gd name="T81" fmla="*/ 89 h 156"/>
                <a:gd name="T82" fmla="*/ 151 w 254"/>
                <a:gd name="T83" fmla="*/ 78 h 156"/>
                <a:gd name="T84" fmla="*/ 133 w 254"/>
                <a:gd name="T85" fmla="*/ 68 h 156"/>
                <a:gd name="T86" fmla="*/ 115 w 254"/>
                <a:gd name="T87" fmla="*/ 58 h 156"/>
                <a:gd name="T88" fmla="*/ 100 w 254"/>
                <a:gd name="T89" fmla="*/ 50 h 156"/>
                <a:gd name="T90" fmla="*/ 89 w 254"/>
                <a:gd name="T91" fmla="*/ 43 h 156"/>
                <a:gd name="T92" fmla="*/ 79 w 254"/>
                <a:gd name="T93" fmla="*/ 37 h 156"/>
                <a:gd name="T94" fmla="*/ 66 w 254"/>
                <a:gd name="T95" fmla="*/ 30 h 156"/>
                <a:gd name="T96" fmla="*/ 52 w 254"/>
                <a:gd name="T97" fmla="*/ 23 h 156"/>
                <a:gd name="T98" fmla="*/ 38 w 254"/>
                <a:gd name="T99" fmla="*/ 16 h 156"/>
                <a:gd name="T100" fmla="*/ 24 w 254"/>
                <a:gd name="T101" fmla="*/ 9 h 156"/>
                <a:gd name="T102" fmla="*/ 14 w 254"/>
                <a:gd name="T103" fmla="*/ 5 h 156"/>
                <a:gd name="T104" fmla="*/ 5 w 254"/>
                <a:gd name="T105" fmla="*/ 1 h 156"/>
                <a:gd name="T106" fmla="*/ 3 w 254"/>
                <a:gd name="T107" fmla="*/ 0 h 156"/>
                <a:gd name="T108" fmla="*/ 0 w 254"/>
                <a:gd name="T109" fmla="*/ 99 h 15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54" h="156">
                  <a:moveTo>
                    <a:pt x="0" y="99"/>
                  </a:moveTo>
                  <a:lnTo>
                    <a:pt x="98" y="105"/>
                  </a:lnTo>
                  <a:lnTo>
                    <a:pt x="99" y="106"/>
                  </a:lnTo>
                  <a:lnTo>
                    <a:pt x="101" y="111"/>
                  </a:lnTo>
                  <a:lnTo>
                    <a:pt x="106" y="118"/>
                  </a:lnTo>
                  <a:lnTo>
                    <a:pt x="110" y="125"/>
                  </a:lnTo>
                  <a:lnTo>
                    <a:pt x="117" y="133"/>
                  </a:lnTo>
                  <a:lnTo>
                    <a:pt x="126" y="140"/>
                  </a:lnTo>
                  <a:lnTo>
                    <a:pt x="134" y="145"/>
                  </a:lnTo>
                  <a:lnTo>
                    <a:pt x="143" y="148"/>
                  </a:lnTo>
                  <a:lnTo>
                    <a:pt x="151" y="149"/>
                  </a:lnTo>
                  <a:lnTo>
                    <a:pt x="158" y="149"/>
                  </a:lnTo>
                  <a:lnTo>
                    <a:pt x="163" y="151"/>
                  </a:lnTo>
                  <a:lnTo>
                    <a:pt x="168" y="151"/>
                  </a:lnTo>
                  <a:lnTo>
                    <a:pt x="172" y="152"/>
                  </a:lnTo>
                  <a:lnTo>
                    <a:pt x="176" y="152"/>
                  </a:lnTo>
                  <a:lnTo>
                    <a:pt x="178" y="153"/>
                  </a:lnTo>
                  <a:lnTo>
                    <a:pt x="182" y="154"/>
                  </a:lnTo>
                  <a:lnTo>
                    <a:pt x="190" y="156"/>
                  </a:lnTo>
                  <a:lnTo>
                    <a:pt x="197" y="154"/>
                  </a:lnTo>
                  <a:lnTo>
                    <a:pt x="202" y="151"/>
                  </a:lnTo>
                  <a:lnTo>
                    <a:pt x="202" y="144"/>
                  </a:lnTo>
                  <a:lnTo>
                    <a:pt x="203" y="141"/>
                  </a:lnTo>
                  <a:lnTo>
                    <a:pt x="207" y="142"/>
                  </a:lnTo>
                  <a:lnTo>
                    <a:pt x="216" y="145"/>
                  </a:lnTo>
                  <a:lnTo>
                    <a:pt x="226" y="148"/>
                  </a:lnTo>
                  <a:lnTo>
                    <a:pt x="237" y="152"/>
                  </a:lnTo>
                  <a:lnTo>
                    <a:pt x="245" y="154"/>
                  </a:lnTo>
                  <a:lnTo>
                    <a:pt x="252" y="154"/>
                  </a:lnTo>
                  <a:lnTo>
                    <a:pt x="254" y="151"/>
                  </a:lnTo>
                  <a:lnTo>
                    <a:pt x="253" y="146"/>
                  </a:lnTo>
                  <a:lnTo>
                    <a:pt x="251" y="141"/>
                  </a:lnTo>
                  <a:lnTo>
                    <a:pt x="247" y="136"/>
                  </a:lnTo>
                  <a:lnTo>
                    <a:pt x="242" y="131"/>
                  </a:lnTo>
                  <a:lnTo>
                    <a:pt x="235" y="126"/>
                  </a:lnTo>
                  <a:lnTo>
                    <a:pt x="228" y="121"/>
                  </a:lnTo>
                  <a:lnTo>
                    <a:pt x="220" y="117"/>
                  </a:lnTo>
                  <a:lnTo>
                    <a:pt x="212" y="112"/>
                  </a:lnTo>
                  <a:lnTo>
                    <a:pt x="202" y="106"/>
                  </a:lnTo>
                  <a:lnTo>
                    <a:pt x="186" y="98"/>
                  </a:lnTo>
                  <a:lnTo>
                    <a:pt x="169" y="89"/>
                  </a:lnTo>
                  <a:lnTo>
                    <a:pt x="151" y="78"/>
                  </a:lnTo>
                  <a:lnTo>
                    <a:pt x="133" y="68"/>
                  </a:lnTo>
                  <a:lnTo>
                    <a:pt x="115" y="58"/>
                  </a:lnTo>
                  <a:lnTo>
                    <a:pt x="100" y="50"/>
                  </a:lnTo>
                  <a:lnTo>
                    <a:pt x="89" y="43"/>
                  </a:lnTo>
                  <a:lnTo>
                    <a:pt x="79" y="37"/>
                  </a:lnTo>
                  <a:lnTo>
                    <a:pt x="66" y="30"/>
                  </a:lnTo>
                  <a:lnTo>
                    <a:pt x="52" y="23"/>
                  </a:lnTo>
                  <a:lnTo>
                    <a:pt x="38" y="16"/>
                  </a:lnTo>
                  <a:lnTo>
                    <a:pt x="24" y="9"/>
                  </a:lnTo>
                  <a:lnTo>
                    <a:pt x="14" y="5"/>
                  </a:lnTo>
                  <a:lnTo>
                    <a:pt x="5" y="1"/>
                  </a:lnTo>
                  <a:lnTo>
                    <a:pt x="3" y="0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FFB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3" name="Freeform 33">
              <a:extLst>
                <a:ext uri="{FF2B5EF4-FFF2-40B4-BE49-F238E27FC236}">
                  <a16:creationId xmlns:a16="http://schemas.microsoft.com/office/drawing/2014/main" id="{4960C499-865B-3765-F00A-24AE3648C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1716"/>
              <a:ext cx="254" cy="156"/>
            </a:xfrm>
            <a:custGeom>
              <a:avLst/>
              <a:gdLst>
                <a:gd name="T0" fmla="*/ 0 w 254"/>
                <a:gd name="T1" fmla="*/ 99 h 156"/>
                <a:gd name="T2" fmla="*/ 98 w 254"/>
                <a:gd name="T3" fmla="*/ 105 h 156"/>
                <a:gd name="T4" fmla="*/ 98 w 254"/>
                <a:gd name="T5" fmla="*/ 105 h 156"/>
                <a:gd name="T6" fmla="*/ 99 w 254"/>
                <a:gd name="T7" fmla="*/ 106 h 156"/>
                <a:gd name="T8" fmla="*/ 101 w 254"/>
                <a:gd name="T9" fmla="*/ 111 h 156"/>
                <a:gd name="T10" fmla="*/ 106 w 254"/>
                <a:gd name="T11" fmla="*/ 118 h 156"/>
                <a:gd name="T12" fmla="*/ 110 w 254"/>
                <a:gd name="T13" fmla="*/ 125 h 156"/>
                <a:gd name="T14" fmla="*/ 117 w 254"/>
                <a:gd name="T15" fmla="*/ 133 h 156"/>
                <a:gd name="T16" fmla="*/ 126 w 254"/>
                <a:gd name="T17" fmla="*/ 140 h 156"/>
                <a:gd name="T18" fmla="*/ 134 w 254"/>
                <a:gd name="T19" fmla="*/ 145 h 156"/>
                <a:gd name="T20" fmla="*/ 143 w 254"/>
                <a:gd name="T21" fmla="*/ 148 h 156"/>
                <a:gd name="T22" fmla="*/ 143 w 254"/>
                <a:gd name="T23" fmla="*/ 148 h 156"/>
                <a:gd name="T24" fmla="*/ 151 w 254"/>
                <a:gd name="T25" fmla="*/ 149 h 156"/>
                <a:gd name="T26" fmla="*/ 158 w 254"/>
                <a:gd name="T27" fmla="*/ 149 h 156"/>
                <a:gd name="T28" fmla="*/ 163 w 254"/>
                <a:gd name="T29" fmla="*/ 151 h 156"/>
                <a:gd name="T30" fmla="*/ 168 w 254"/>
                <a:gd name="T31" fmla="*/ 151 h 156"/>
                <a:gd name="T32" fmla="*/ 172 w 254"/>
                <a:gd name="T33" fmla="*/ 152 h 156"/>
                <a:gd name="T34" fmla="*/ 176 w 254"/>
                <a:gd name="T35" fmla="*/ 152 h 156"/>
                <a:gd name="T36" fmla="*/ 178 w 254"/>
                <a:gd name="T37" fmla="*/ 153 h 156"/>
                <a:gd name="T38" fmla="*/ 182 w 254"/>
                <a:gd name="T39" fmla="*/ 154 h 156"/>
                <a:gd name="T40" fmla="*/ 182 w 254"/>
                <a:gd name="T41" fmla="*/ 154 h 156"/>
                <a:gd name="T42" fmla="*/ 190 w 254"/>
                <a:gd name="T43" fmla="*/ 156 h 156"/>
                <a:gd name="T44" fmla="*/ 197 w 254"/>
                <a:gd name="T45" fmla="*/ 154 h 156"/>
                <a:gd name="T46" fmla="*/ 202 w 254"/>
                <a:gd name="T47" fmla="*/ 151 h 156"/>
                <a:gd name="T48" fmla="*/ 202 w 254"/>
                <a:gd name="T49" fmla="*/ 144 h 156"/>
                <a:gd name="T50" fmla="*/ 202 w 254"/>
                <a:gd name="T51" fmla="*/ 144 h 156"/>
                <a:gd name="T52" fmla="*/ 203 w 254"/>
                <a:gd name="T53" fmla="*/ 141 h 156"/>
                <a:gd name="T54" fmla="*/ 207 w 254"/>
                <a:gd name="T55" fmla="*/ 142 h 156"/>
                <a:gd name="T56" fmla="*/ 216 w 254"/>
                <a:gd name="T57" fmla="*/ 145 h 156"/>
                <a:gd name="T58" fmla="*/ 226 w 254"/>
                <a:gd name="T59" fmla="*/ 148 h 156"/>
                <a:gd name="T60" fmla="*/ 237 w 254"/>
                <a:gd name="T61" fmla="*/ 152 h 156"/>
                <a:gd name="T62" fmla="*/ 245 w 254"/>
                <a:gd name="T63" fmla="*/ 154 h 156"/>
                <a:gd name="T64" fmla="*/ 252 w 254"/>
                <a:gd name="T65" fmla="*/ 154 h 156"/>
                <a:gd name="T66" fmla="*/ 254 w 254"/>
                <a:gd name="T67" fmla="*/ 151 h 156"/>
                <a:gd name="T68" fmla="*/ 254 w 254"/>
                <a:gd name="T69" fmla="*/ 151 h 156"/>
                <a:gd name="T70" fmla="*/ 253 w 254"/>
                <a:gd name="T71" fmla="*/ 146 h 156"/>
                <a:gd name="T72" fmla="*/ 251 w 254"/>
                <a:gd name="T73" fmla="*/ 141 h 156"/>
                <a:gd name="T74" fmla="*/ 247 w 254"/>
                <a:gd name="T75" fmla="*/ 136 h 156"/>
                <a:gd name="T76" fmla="*/ 242 w 254"/>
                <a:gd name="T77" fmla="*/ 131 h 156"/>
                <a:gd name="T78" fmla="*/ 235 w 254"/>
                <a:gd name="T79" fmla="*/ 126 h 156"/>
                <a:gd name="T80" fmla="*/ 228 w 254"/>
                <a:gd name="T81" fmla="*/ 121 h 156"/>
                <a:gd name="T82" fmla="*/ 220 w 254"/>
                <a:gd name="T83" fmla="*/ 117 h 156"/>
                <a:gd name="T84" fmla="*/ 212 w 254"/>
                <a:gd name="T85" fmla="*/ 112 h 156"/>
                <a:gd name="T86" fmla="*/ 212 w 254"/>
                <a:gd name="T87" fmla="*/ 112 h 156"/>
                <a:gd name="T88" fmla="*/ 202 w 254"/>
                <a:gd name="T89" fmla="*/ 106 h 156"/>
                <a:gd name="T90" fmla="*/ 186 w 254"/>
                <a:gd name="T91" fmla="*/ 98 h 156"/>
                <a:gd name="T92" fmla="*/ 169 w 254"/>
                <a:gd name="T93" fmla="*/ 89 h 156"/>
                <a:gd name="T94" fmla="*/ 151 w 254"/>
                <a:gd name="T95" fmla="*/ 78 h 156"/>
                <a:gd name="T96" fmla="*/ 133 w 254"/>
                <a:gd name="T97" fmla="*/ 68 h 156"/>
                <a:gd name="T98" fmla="*/ 115 w 254"/>
                <a:gd name="T99" fmla="*/ 58 h 156"/>
                <a:gd name="T100" fmla="*/ 100 w 254"/>
                <a:gd name="T101" fmla="*/ 50 h 156"/>
                <a:gd name="T102" fmla="*/ 89 w 254"/>
                <a:gd name="T103" fmla="*/ 43 h 156"/>
                <a:gd name="T104" fmla="*/ 89 w 254"/>
                <a:gd name="T105" fmla="*/ 43 h 156"/>
                <a:gd name="T106" fmla="*/ 79 w 254"/>
                <a:gd name="T107" fmla="*/ 37 h 156"/>
                <a:gd name="T108" fmla="*/ 66 w 254"/>
                <a:gd name="T109" fmla="*/ 30 h 156"/>
                <a:gd name="T110" fmla="*/ 52 w 254"/>
                <a:gd name="T111" fmla="*/ 23 h 156"/>
                <a:gd name="T112" fmla="*/ 38 w 254"/>
                <a:gd name="T113" fmla="*/ 16 h 156"/>
                <a:gd name="T114" fmla="*/ 24 w 254"/>
                <a:gd name="T115" fmla="*/ 9 h 156"/>
                <a:gd name="T116" fmla="*/ 14 w 254"/>
                <a:gd name="T117" fmla="*/ 5 h 156"/>
                <a:gd name="T118" fmla="*/ 5 w 254"/>
                <a:gd name="T119" fmla="*/ 1 h 156"/>
                <a:gd name="T120" fmla="*/ 3 w 254"/>
                <a:gd name="T121" fmla="*/ 0 h 156"/>
                <a:gd name="T122" fmla="*/ 0 w 254"/>
                <a:gd name="T123" fmla="*/ 99 h 1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54" h="156">
                  <a:moveTo>
                    <a:pt x="0" y="99"/>
                  </a:moveTo>
                  <a:lnTo>
                    <a:pt x="98" y="105"/>
                  </a:lnTo>
                  <a:lnTo>
                    <a:pt x="99" y="106"/>
                  </a:lnTo>
                  <a:lnTo>
                    <a:pt x="101" y="111"/>
                  </a:lnTo>
                  <a:lnTo>
                    <a:pt x="106" y="118"/>
                  </a:lnTo>
                  <a:lnTo>
                    <a:pt x="110" y="125"/>
                  </a:lnTo>
                  <a:lnTo>
                    <a:pt x="117" y="133"/>
                  </a:lnTo>
                  <a:lnTo>
                    <a:pt x="126" y="140"/>
                  </a:lnTo>
                  <a:lnTo>
                    <a:pt x="134" y="145"/>
                  </a:lnTo>
                  <a:lnTo>
                    <a:pt x="143" y="148"/>
                  </a:lnTo>
                  <a:lnTo>
                    <a:pt x="151" y="149"/>
                  </a:lnTo>
                  <a:lnTo>
                    <a:pt x="158" y="149"/>
                  </a:lnTo>
                  <a:lnTo>
                    <a:pt x="163" y="151"/>
                  </a:lnTo>
                  <a:lnTo>
                    <a:pt x="168" y="151"/>
                  </a:lnTo>
                  <a:lnTo>
                    <a:pt x="172" y="152"/>
                  </a:lnTo>
                  <a:lnTo>
                    <a:pt x="176" y="152"/>
                  </a:lnTo>
                  <a:lnTo>
                    <a:pt x="178" y="153"/>
                  </a:lnTo>
                  <a:lnTo>
                    <a:pt x="182" y="154"/>
                  </a:lnTo>
                  <a:lnTo>
                    <a:pt x="190" y="156"/>
                  </a:lnTo>
                  <a:lnTo>
                    <a:pt x="197" y="154"/>
                  </a:lnTo>
                  <a:lnTo>
                    <a:pt x="202" y="151"/>
                  </a:lnTo>
                  <a:lnTo>
                    <a:pt x="202" y="144"/>
                  </a:lnTo>
                  <a:lnTo>
                    <a:pt x="203" y="141"/>
                  </a:lnTo>
                  <a:lnTo>
                    <a:pt x="207" y="142"/>
                  </a:lnTo>
                  <a:lnTo>
                    <a:pt x="216" y="145"/>
                  </a:lnTo>
                  <a:lnTo>
                    <a:pt x="226" y="148"/>
                  </a:lnTo>
                  <a:lnTo>
                    <a:pt x="237" y="152"/>
                  </a:lnTo>
                  <a:lnTo>
                    <a:pt x="245" y="154"/>
                  </a:lnTo>
                  <a:lnTo>
                    <a:pt x="252" y="154"/>
                  </a:lnTo>
                  <a:lnTo>
                    <a:pt x="254" y="151"/>
                  </a:lnTo>
                  <a:lnTo>
                    <a:pt x="253" y="146"/>
                  </a:lnTo>
                  <a:lnTo>
                    <a:pt x="251" y="141"/>
                  </a:lnTo>
                  <a:lnTo>
                    <a:pt x="247" y="136"/>
                  </a:lnTo>
                  <a:lnTo>
                    <a:pt x="242" y="131"/>
                  </a:lnTo>
                  <a:lnTo>
                    <a:pt x="235" y="126"/>
                  </a:lnTo>
                  <a:lnTo>
                    <a:pt x="228" y="121"/>
                  </a:lnTo>
                  <a:lnTo>
                    <a:pt x="220" y="117"/>
                  </a:lnTo>
                  <a:lnTo>
                    <a:pt x="212" y="112"/>
                  </a:lnTo>
                  <a:lnTo>
                    <a:pt x="202" y="106"/>
                  </a:lnTo>
                  <a:lnTo>
                    <a:pt x="186" y="98"/>
                  </a:lnTo>
                  <a:lnTo>
                    <a:pt x="169" y="89"/>
                  </a:lnTo>
                  <a:lnTo>
                    <a:pt x="151" y="78"/>
                  </a:lnTo>
                  <a:lnTo>
                    <a:pt x="133" y="68"/>
                  </a:lnTo>
                  <a:lnTo>
                    <a:pt x="115" y="58"/>
                  </a:lnTo>
                  <a:lnTo>
                    <a:pt x="100" y="50"/>
                  </a:lnTo>
                  <a:lnTo>
                    <a:pt x="89" y="43"/>
                  </a:lnTo>
                  <a:lnTo>
                    <a:pt x="79" y="37"/>
                  </a:lnTo>
                  <a:lnTo>
                    <a:pt x="66" y="30"/>
                  </a:lnTo>
                  <a:lnTo>
                    <a:pt x="52" y="23"/>
                  </a:lnTo>
                  <a:lnTo>
                    <a:pt x="38" y="16"/>
                  </a:lnTo>
                  <a:lnTo>
                    <a:pt x="24" y="9"/>
                  </a:lnTo>
                  <a:lnTo>
                    <a:pt x="14" y="5"/>
                  </a:lnTo>
                  <a:lnTo>
                    <a:pt x="5" y="1"/>
                  </a:lnTo>
                  <a:lnTo>
                    <a:pt x="3" y="0"/>
                  </a:lnTo>
                  <a:lnTo>
                    <a:pt x="0" y="9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4" name="Freeform 34">
              <a:extLst>
                <a:ext uri="{FF2B5EF4-FFF2-40B4-BE49-F238E27FC236}">
                  <a16:creationId xmlns:a16="http://schemas.microsoft.com/office/drawing/2014/main" id="{2CEC5309-6FC8-0EC6-7CEB-355CBD952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1370"/>
              <a:ext cx="549" cy="624"/>
            </a:xfrm>
            <a:custGeom>
              <a:avLst/>
              <a:gdLst>
                <a:gd name="T0" fmla="*/ 55 w 549"/>
                <a:gd name="T1" fmla="*/ 3 h 624"/>
                <a:gd name="T2" fmla="*/ 40 w 549"/>
                <a:gd name="T3" fmla="*/ 10 h 624"/>
                <a:gd name="T4" fmla="*/ 20 w 549"/>
                <a:gd name="T5" fmla="*/ 35 h 624"/>
                <a:gd name="T6" fmla="*/ 4 w 549"/>
                <a:gd name="T7" fmla="*/ 89 h 624"/>
                <a:gd name="T8" fmla="*/ 0 w 549"/>
                <a:gd name="T9" fmla="*/ 239 h 624"/>
                <a:gd name="T10" fmla="*/ 16 w 549"/>
                <a:gd name="T11" fmla="*/ 452 h 624"/>
                <a:gd name="T12" fmla="*/ 23 w 549"/>
                <a:gd name="T13" fmla="*/ 525 h 624"/>
                <a:gd name="T14" fmla="*/ 27 w 549"/>
                <a:gd name="T15" fmla="*/ 561 h 624"/>
                <a:gd name="T16" fmla="*/ 42 w 549"/>
                <a:gd name="T17" fmla="*/ 595 h 624"/>
                <a:gd name="T18" fmla="*/ 77 w 549"/>
                <a:gd name="T19" fmla="*/ 618 h 624"/>
                <a:gd name="T20" fmla="*/ 123 w 549"/>
                <a:gd name="T21" fmla="*/ 624 h 624"/>
                <a:gd name="T22" fmla="*/ 166 w 549"/>
                <a:gd name="T23" fmla="*/ 624 h 624"/>
                <a:gd name="T24" fmla="*/ 217 w 549"/>
                <a:gd name="T25" fmla="*/ 624 h 624"/>
                <a:gd name="T26" fmla="*/ 272 w 549"/>
                <a:gd name="T27" fmla="*/ 624 h 624"/>
                <a:gd name="T28" fmla="*/ 325 w 549"/>
                <a:gd name="T29" fmla="*/ 623 h 624"/>
                <a:gd name="T30" fmla="*/ 371 w 549"/>
                <a:gd name="T31" fmla="*/ 621 h 624"/>
                <a:gd name="T32" fmla="*/ 408 w 549"/>
                <a:gd name="T33" fmla="*/ 621 h 624"/>
                <a:gd name="T34" fmla="*/ 429 w 549"/>
                <a:gd name="T35" fmla="*/ 620 h 624"/>
                <a:gd name="T36" fmla="*/ 433 w 549"/>
                <a:gd name="T37" fmla="*/ 620 h 624"/>
                <a:gd name="T38" fmla="*/ 446 w 549"/>
                <a:gd name="T39" fmla="*/ 617 h 624"/>
                <a:gd name="T40" fmla="*/ 466 w 549"/>
                <a:gd name="T41" fmla="*/ 599 h 624"/>
                <a:gd name="T42" fmla="*/ 482 w 549"/>
                <a:gd name="T43" fmla="*/ 557 h 624"/>
                <a:gd name="T44" fmla="*/ 492 w 549"/>
                <a:gd name="T45" fmla="*/ 480 h 624"/>
                <a:gd name="T46" fmla="*/ 508 w 549"/>
                <a:gd name="T47" fmla="*/ 363 h 624"/>
                <a:gd name="T48" fmla="*/ 527 w 549"/>
                <a:gd name="T49" fmla="*/ 241 h 624"/>
                <a:gd name="T50" fmla="*/ 542 w 549"/>
                <a:gd name="T51" fmla="*/ 151 h 624"/>
                <a:gd name="T52" fmla="*/ 546 w 549"/>
                <a:gd name="T53" fmla="*/ 119 h 624"/>
                <a:gd name="T54" fmla="*/ 549 w 549"/>
                <a:gd name="T55" fmla="*/ 90 h 624"/>
                <a:gd name="T56" fmla="*/ 542 w 549"/>
                <a:gd name="T57" fmla="*/ 59 h 624"/>
                <a:gd name="T58" fmla="*/ 516 w 549"/>
                <a:gd name="T59" fmla="*/ 34 h 624"/>
                <a:gd name="T60" fmla="*/ 478 w 549"/>
                <a:gd name="T61" fmla="*/ 26 h 624"/>
                <a:gd name="T62" fmla="*/ 432 w 549"/>
                <a:gd name="T63" fmla="*/ 20 h 624"/>
                <a:gd name="T64" fmla="*/ 373 w 549"/>
                <a:gd name="T65" fmla="*/ 16 h 624"/>
                <a:gd name="T66" fmla="*/ 305 w 549"/>
                <a:gd name="T67" fmla="*/ 10 h 624"/>
                <a:gd name="T68" fmla="*/ 235 w 549"/>
                <a:gd name="T69" fmla="*/ 5 h 624"/>
                <a:gd name="T70" fmla="*/ 170 w 549"/>
                <a:gd name="T71" fmla="*/ 3 h 624"/>
                <a:gd name="T72" fmla="*/ 112 w 549"/>
                <a:gd name="T73" fmla="*/ 0 h 624"/>
                <a:gd name="T74" fmla="*/ 70 w 549"/>
                <a:gd name="T75" fmla="*/ 2 h 6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49" h="624">
                  <a:moveTo>
                    <a:pt x="58" y="3"/>
                  </a:moveTo>
                  <a:lnTo>
                    <a:pt x="55" y="3"/>
                  </a:lnTo>
                  <a:lnTo>
                    <a:pt x="49" y="5"/>
                  </a:lnTo>
                  <a:lnTo>
                    <a:pt x="40" y="10"/>
                  </a:lnTo>
                  <a:lnTo>
                    <a:pt x="31" y="19"/>
                  </a:lnTo>
                  <a:lnTo>
                    <a:pt x="20" y="35"/>
                  </a:lnTo>
                  <a:lnTo>
                    <a:pt x="11" y="58"/>
                  </a:lnTo>
                  <a:lnTo>
                    <a:pt x="4" y="89"/>
                  </a:lnTo>
                  <a:lnTo>
                    <a:pt x="0" y="131"/>
                  </a:lnTo>
                  <a:lnTo>
                    <a:pt x="0" y="239"/>
                  </a:lnTo>
                  <a:lnTo>
                    <a:pt x="7" y="354"/>
                  </a:lnTo>
                  <a:lnTo>
                    <a:pt x="16" y="452"/>
                  </a:lnTo>
                  <a:lnTo>
                    <a:pt x="21" y="509"/>
                  </a:lnTo>
                  <a:lnTo>
                    <a:pt x="23" y="525"/>
                  </a:lnTo>
                  <a:lnTo>
                    <a:pt x="24" y="542"/>
                  </a:lnTo>
                  <a:lnTo>
                    <a:pt x="27" y="561"/>
                  </a:lnTo>
                  <a:lnTo>
                    <a:pt x="33" y="578"/>
                  </a:lnTo>
                  <a:lnTo>
                    <a:pt x="42" y="595"/>
                  </a:lnTo>
                  <a:lnTo>
                    <a:pt x="58" y="609"/>
                  </a:lnTo>
                  <a:lnTo>
                    <a:pt x="77" y="618"/>
                  </a:lnTo>
                  <a:lnTo>
                    <a:pt x="105" y="623"/>
                  </a:lnTo>
                  <a:lnTo>
                    <a:pt x="123" y="624"/>
                  </a:lnTo>
                  <a:lnTo>
                    <a:pt x="143" y="624"/>
                  </a:lnTo>
                  <a:lnTo>
                    <a:pt x="166" y="624"/>
                  </a:lnTo>
                  <a:lnTo>
                    <a:pt x="191" y="624"/>
                  </a:lnTo>
                  <a:lnTo>
                    <a:pt x="217" y="624"/>
                  </a:lnTo>
                  <a:lnTo>
                    <a:pt x="244" y="624"/>
                  </a:lnTo>
                  <a:lnTo>
                    <a:pt x="272" y="624"/>
                  </a:lnTo>
                  <a:lnTo>
                    <a:pt x="299" y="623"/>
                  </a:lnTo>
                  <a:lnTo>
                    <a:pt x="325" y="623"/>
                  </a:lnTo>
                  <a:lnTo>
                    <a:pt x="349" y="623"/>
                  </a:lnTo>
                  <a:lnTo>
                    <a:pt x="371" y="621"/>
                  </a:lnTo>
                  <a:lnTo>
                    <a:pt x="391" y="621"/>
                  </a:lnTo>
                  <a:lnTo>
                    <a:pt x="408" y="621"/>
                  </a:lnTo>
                  <a:lnTo>
                    <a:pt x="420" y="620"/>
                  </a:lnTo>
                  <a:lnTo>
                    <a:pt x="429" y="620"/>
                  </a:lnTo>
                  <a:lnTo>
                    <a:pt x="431" y="620"/>
                  </a:lnTo>
                  <a:lnTo>
                    <a:pt x="433" y="620"/>
                  </a:lnTo>
                  <a:lnTo>
                    <a:pt x="439" y="619"/>
                  </a:lnTo>
                  <a:lnTo>
                    <a:pt x="446" y="617"/>
                  </a:lnTo>
                  <a:lnTo>
                    <a:pt x="455" y="610"/>
                  </a:lnTo>
                  <a:lnTo>
                    <a:pt x="466" y="599"/>
                  </a:lnTo>
                  <a:lnTo>
                    <a:pt x="475" y="582"/>
                  </a:lnTo>
                  <a:lnTo>
                    <a:pt x="482" y="557"/>
                  </a:lnTo>
                  <a:lnTo>
                    <a:pt x="487" y="525"/>
                  </a:lnTo>
                  <a:lnTo>
                    <a:pt x="492" y="480"/>
                  </a:lnTo>
                  <a:lnTo>
                    <a:pt x="499" y="425"/>
                  </a:lnTo>
                  <a:lnTo>
                    <a:pt x="508" y="363"/>
                  </a:lnTo>
                  <a:lnTo>
                    <a:pt x="517" y="300"/>
                  </a:lnTo>
                  <a:lnTo>
                    <a:pt x="527" y="241"/>
                  </a:lnTo>
                  <a:lnTo>
                    <a:pt x="535" y="189"/>
                  </a:lnTo>
                  <a:lnTo>
                    <a:pt x="542" y="151"/>
                  </a:lnTo>
                  <a:lnTo>
                    <a:pt x="545" y="131"/>
                  </a:lnTo>
                  <a:lnTo>
                    <a:pt x="546" y="119"/>
                  </a:lnTo>
                  <a:lnTo>
                    <a:pt x="549" y="105"/>
                  </a:lnTo>
                  <a:lnTo>
                    <a:pt x="549" y="90"/>
                  </a:lnTo>
                  <a:lnTo>
                    <a:pt x="548" y="74"/>
                  </a:lnTo>
                  <a:lnTo>
                    <a:pt x="542" y="59"/>
                  </a:lnTo>
                  <a:lnTo>
                    <a:pt x="532" y="45"/>
                  </a:lnTo>
                  <a:lnTo>
                    <a:pt x="516" y="34"/>
                  </a:lnTo>
                  <a:lnTo>
                    <a:pt x="494" y="28"/>
                  </a:lnTo>
                  <a:lnTo>
                    <a:pt x="478" y="26"/>
                  </a:lnTo>
                  <a:lnTo>
                    <a:pt x="457" y="24"/>
                  </a:lnTo>
                  <a:lnTo>
                    <a:pt x="432" y="20"/>
                  </a:lnTo>
                  <a:lnTo>
                    <a:pt x="404" y="18"/>
                  </a:lnTo>
                  <a:lnTo>
                    <a:pt x="373" y="16"/>
                  </a:lnTo>
                  <a:lnTo>
                    <a:pt x="340" y="12"/>
                  </a:lnTo>
                  <a:lnTo>
                    <a:pt x="305" y="10"/>
                  </a:lnTo>
                  <a:lnTo>
                    <a:pt x="270" y="7"/>
                  </a:lnTo>
                  <a:lnTo>
                    <a:pt x="235" y="5"/>
                  </a:lnTo>
                  <a:lnTo>
                    <a:pt x="201" y="4"/>
                  </a:lnTo>
                  <a:lnTo>
                    <a:pt x="170" y="3"/>
                  </a:lnTo>
                  <a:lnTo>
                    <a:pt x="139" y="2"/>
                  </a:lnTo>
                  <a:lnTo>
                    <a:pt x="112" y="0"/>
                  </a:lnTo>
                  <a:lnTo>
                    <a:pt x="89" y="0"/>
                  </a:lnTo>
                  <a:lnTo>
                    <a:pt x="70" y="2"/>
                  </a:lnTo>
                  <a:lnTo>
                    <a:pt x="58" y="3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5" name="Freeform 35">
              <a:extLst>
                <a:ext uri="{FF2B5EF4-FFF2-40B4-BE49-F238E27FC236}">
                  <a16:creationId xmlns:a16="http://schemas.microsoft.com/office/drawing/2014/main" id="{D6EE99A7-135E-48E3-6180-0A93E6AB7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" y="1370"/>
              <a:ext cx="549" cy="624"/>
            </a:xfrm>
            <a:custGeom>
              <a:avLst/>
              <a:gdLst>
                <a:gd name="T0" fmla="*/ 58 w 549"/>
                <a:gd name="T1" fmla="*/ 3 h 624"/>
                <a:gd name="T2" fmla="*/ 49 w 549"/>
                <a:gd name="T3" fmla="*/ 5 h 624"/>
                <a:gd name="T4" fmla="*/ 31 w 549"/>
                <a:gd name="T5" fmla="*/ 19 h 624"/>
                <a:gd name="T6" fmla="*/ 11 w 549"/>
                <a:gd name="T7" fmla="*/ 58 h 624"/>
                <a:gd name="T8" fmla="*/ 0 w 549"/>
                <a:gd name="T9" fmla="*/ 131 h 624"/>
                <a:gd name="T10" fmla="*/ 0 w 549"/>
                <a:gd name="T11" fmla="*/ 239 h 624"/>
                <a:gd name="T12" fmla="*/ 16 w 549"/>
                <a:gd name="T13" fmla="*/ 452 h 624"/>
                <a:gd name="T14" fmla="*/ 21 w 549"/>
                <a:gd name="T15" fmla="*/ 509 h 624"/>
                <a:gd name="T16" fmla="*/ 24 w 549"/>
                <a:gd name="T17" fmla="*/ 542 h 624"/>
                <a:gd name="T18" fmla="*/ 33 w 549"/>
                <a:gd name="T19" fmla="*/ 578 h 624"/>
                <a:gd name="T20" fmla="*/ 58 w 549"/>
                <a:gd name="T21" fmla="*/ 609 h 624"/>
                <a:gd name="T22" fmla="*/ 105 w 549"/>
                <a:gd name="T23" fmla="*/ 623 h 624"/>
                <a:gd name="T24" fmla="*/ 123 w 549"/>
                <a:gd name="T25" fmla="*/ 624 h 624"/>
                <a:gd name="T26" fmla="*/ 166 w 549"/>
                <a:gd name="T27" fmla="*/ 624 h 624"/>
                <a:gd name="T28" fmla="*/ 217 w 549"/>
                <a:gd name="T29" fmla="*/ 624 h 624"/>
                <a:gd name="T30" fmla="*/ 272 w 549"/>
                <a:gd name="T31" fmla="*/ 624 h 624"/>
                <a:gd name="T32" fmla="*/ 325 w 549"/>
                <a:gd name="T33" fmla="*/ 623 h 624"/>
                <a:gd name="T34" fmla="*/ 371 w 549"/>
                <a:gd name="T35" fmla="*/ 621 h 624"/>
                <a:gd name="T36" fmla="*/ 408 w 549"/>
                <a:gd name="T37" fmla="*/ 621 h 624"/>
                <a:gd name="T38" fmla="*/ 429 w 549"/>
                <a:gd name="T39" fmla="*/ 620 h 624"/>
                <a:gd name="T40" fmla="*/ 431 w 549"/>
                <a:gd name="T41" fmla="*/ 620 h 624"/>
                <a:gd name="T42" fmla="*/ 439 w 549"/>
                <a:gd name="T43" fmla="*/ 619 h 624"/>
                <a:gd name="T44" fmla="*/ 455 w 549"/>
                <a:gd name="T45" fmla="*/ 610 h 624"/>
                <a:gd name="T46" fmla="*/ 475 w 549"/>
                <a:gd name="T47" fmla="*/ 582 h 624"/>
                <a:gd name="T48" fmla="*/ 487 w 549"/>
                <a:gd name="T49" fmla="*/ 525 h 624"/>
                <a:gd name="T50" fmla="*/ 492 w 549"/>
                <a:gd name="T51" fmla="*/ 480 h 624"/>
                <a:gd name="T52" fmla="*/ 508 w 549"/>
                <a:gd name="T53" fmla="*/ 363 h 624"/>
                <a:gd name="T54" fmla="*/ 527 w 549"/>
                <a:gd name="T55" fmla="*/ 241 h 624"/>
                <a:gd name="T56" fmla="*/ 542 w 549"/>
                <a:gd name="T57" fmla="*/ 151 h 624"/>
                <a:gd name="T58" fmla="*/ 545 w 549"/>
                <a:gd name="T59" fmla="*/ 131 h 624"/>
                <a:gd name="T60" fmla="*/ 549 w 549"/>
                <a:gd name="T61" fmla="*/ 105 h 624"/>
                <a:gd name="T62" fmla="*/ 548 w 549"/>
                <a:gd name="T63" fmla="*/ 74 h 624"/>
                <a:gd name="T64" fmla="*/ 532 w 549"/>
                <a:gd name="T65" fmla="*/ 45 h 624"/>
                <a:gd name="T66" fmla="*/ 494 w 549"/>
                <a:gd name="T67" fmla="*/ 28 h 624"/>
                <a:gd name="T68" fmla="*/ 478 w 549"/>
                <a:gd name="T69" fmla="*/ 26 h 624"/>
                <a:gd name="T70" fmla="*/ 432 w 549"/>
                <a:gd name="T71" fmla="*/ 20 h 624"/>
                <a:gd name="T72" fmla="*/ 373 w 549"/>
                <a:gd name="T73" fmla="*/ 16 h 624"/>
                <a:gd name="T74" fmla="*/ 305 w 549"/>
                <a:gd name="T75" fmla="*/ 10 h 624"/>
                <a:gd name="T76" fmla="*/ 235 w 549"/>
                <a:gd name="T77" fmla="*/ 5 h 624"/>
                <a:gd name="T78" fmla="*/ 170 w 549"/>
                <a:gd name="T79" fmla="*/ 3 h 624"/>
                <a:gd name="T80" fmla="*/ 112 w 549"/>
                <a:gd name="T81" fmla="*/ 0 h 624"/>
                <a:gd name="T82" fmla="*/ 70 w 549"/>
                <a:gd name="T83" fmla="*/ 2 h 6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49" h="624">
                  <a:moveTo>
                    <a:pt x="58" y="3"/>
                  </a:moveTo>
                  <a:lnTo>
                    <a:pt x="58" y="3"/>
                  </a:lnTo>
                  <a:lnTo>
                    <a:pt x="55" y="3"/>
                  </a:lnTo>
                  <a:lnTo>
                    <a:pt x="49" y="5"/>
                  </a:lnTo>
                  <a:lnTo>
                    <a:pt x="40" y="10"/>
                  </a:lnTo>
                  <a:lnTo>
                    <a:pt x="31" y="19"/>
                  </a:lnTo>
                  <a:lnTo>
                    <a:pt x="20" y="35"/>
                  </a:lnTo>
                  <a:lnTo>
                    <a:pt x="11" y="58"/>
                  </a:lnTo>
                  <a:lnTo>
                    <a:pt x="4" y="89"/>
                  </a:lnTo>
                  <a:lnTo>
                    <a:pt x="0" y="131"/>
                  </a:lnTo>
                  <a:lnTo>
                    <a:pt x="0" y="239"/>
                  </a:lnTo>
                  <a:lnTo>
                    <a:pt x="7" y="354"/>
                  </a:lnTo>
                  <a:lnTo>
                    <a:pt x="16" y="452"/>
                  </a:lnTo>
                  <a:lnTo>
                    <a:pt x="21" y="509"/>
                  </a:lnTo>
                  <a:lnTo>
                    <a:pt x="23" y="525"/>
                  </a:lnTo>
                  <a:lnTo>
                    <a:pt x="24" y="542"/>
                  </a:lnTo>
                  <a:lnTo>
                    <a:pt x="27" y="561"/>
                  </a:lnTo>
                  <a:lnTo>
                    <a:pt x="33" y="578"/>
                  </a:lnTo>
                  <a:lnTo>
                    <a:pt x="42" y="595"/>
                  </a:lnTo>
                  <a:lnTo>
                    <a:pt x="58" y="609"/>
                  </a:lnTo>
                  <a:lnTo>
                    <a:pt x="77" y="618"/>
                  </a:lnTo>
                  <a:lnTo>
                    <a:pt x="105" y="623"/>
                  </a:lnTo>
                  <a:lnTo>
                    <a:pt x="123" y="624"/>
                  </a:lnTo>
                  <a:lnTo>
                    <a:pt x="143" y="624"/>
                  </a:lnTo>
                  <a:lnTo>
                    <a:pt x="166" y="624"/>
                  </a:lnTo>
                  <a:lnTo>
                    <a:pt x="191" y="624"/>
                  </a:lnTo>
                  <a:lnTo>
                    <a:pt x="217" y="624"/>
                  </a:lnTo>
                  <a:lnTo>
                    <a:pt x="244" y="624"/>
                  </a:lnTo>
                  <a:lnTo>
                    <a:pt x="272" y="624"/>
                  </a:lnTo>
                  <a:lnTo>
                    <a:pt x="299" y="623"/>
                  </a:lnTo>
                  <a:lnTo>
                    <a:pt x="325" y="623"/>
                  </a:lnTo>
                  <a:lnTo>
                    <a:pt x="349" y="623"/>
                  </a:lnTo>
                  <a:lnTo>
                    <a:pt x="371" y="621"/>
                  </a:lnTo>
                  <a:lnTo>
                    <a:pt x="391" y="621"/>
                  </a:lnTo>
                  <a:lnTo>
                    <a:pt x="408" y="621"/>
                  </a:lnTo>
                  <a:lnTo>
                    <a:pt x="420" y="620"/>
                  </a:lnTo>
                  <a:lnTo>
                    <a:pt x="429" y="620"/>
                  </a:lnTo>
                  <a:lnTo>
                    <a:pt x="431" y="620"/>
                  </a:lnTo>
                  <a:lnTo>
                    <a:pt x="433" y="620"/>
                  </a:lnTo>
                  <a:lnTo>
                    <a:pt x="439" y="619"/>
                  </a:lnTo>
                  <a:lnTo>
                    <a:pt x="446" y="617"/>
                  </a:lnTo>
                  <a:lnTo>
                    <a:pt x="455" y="610"/>
                  </a:lnTo>
                  <a:lnTo>
                    <a:pt x="466" y="599"/>
                  </a:lnTo>
                  <a:lnTo>
                    <a:pt x="475" y="582"/>
                  </a:lnTo>
                  <a:lnTo>
                    <a:pt x="482" y="557"/>
                  </a:lnTo>
                  <a:lnTo>
                    <a:pt x="487" y="525"/>
                  </a:lnTo>
                  <a:lnTo>
                    <a:pt x="492" y="480"/>
                  </a:lnTo>
                  <a:lnTo>
                    <a:pt x="499" y="425"/>
                  </a:lnTo>
                  <a:lnTo>
                    <a:pt x="508" y="363"/>
                  </a:lnTo>
                  <a:lnTo>
                    <a:pt x="517" y="300"/>
                  </a:lnTo>
                  <a:lnTo>
                    <a:pt x="527" y="241"/>
                  </a:lnTo>
                  <a:lnTo>
                    <a:pt x="535" y="189"/>
                  </a:lnTo>
                  <a:lnTo>
                    <a:pt x="542" y="151"/>
                  </a:lnTo>
                  <a:lnTo>
                    <a:pt x="545" y="131"/>
                  </a:lnTo>
                  <a:lnTo>
                    <a:pt x="546" y="119"/>
                  </a:lnTo>
                  <a:lnTo>
                    <a:pt x="549" y="105"/>
                  </a:lnTo>
                  <a:lnTo>
                    <a:pt x="549" y="90"/>
                  </a:lnTo>
                  <a:lnTo>
                    <a:pt x="548" y="74"/>
                  </a:lnTo>
                  <a:lnTo>
                    <a:pt x="542" y="59"/>
                  </a:lnTo>
                  <a:lnTo>
                    <a:pt x="532" y="45"/>
                  </a:lnTo>
                  <a:lnTo>
                    <a:pt x="516" y="34"/>
                  </a:lnTo>
                  <a:lnTo>
                    <a:pt x="494" y="28"/>
                  </a:lnTo>
                  <a:lnTo>
                    <a:pt x="478" y="26"/>
                  </a:lnTo>
                  <a:lnTo>
                    <a:pt x="457" y="24"/>
                  </a:lnTo>
                  <a:lnTo>
                    <a:pt x="432" y="20"/>
                  </a:lnTo>
                  <a:lnTo>
                    <a:pt x="404" y="18"/>
                  </a:lnTo>
                  <a:lnTo>
                    <a:pt x="373" y="16"/>
                  </a:lnTo>
                  <a:lnTo>
                    <a:pt x="340" y="12"/>
                  </a:lnTo>
                  <a:lnTo>
                    <a:pt x="305" y="10"/>
                  </a:lnTo>
                  <a:lnTo>
                    <a:pt x="270" y="7"/>
                  </a:lnTo>
                  <a:lnTo>
                    <a:pt x="235" y="5"/>
                  </a:lnTo>
                  <a:lnTo>
                    <a:pt x="201" y="4"/>
                  </a:lnTo>
                  <a:lnTo>
                    <a:pt x="170" y="3"/>
                  </a:lnTo>
                  <a:lnTo>
                    <a:pt x="139" y="2"/>
                  </a:lnTo>
                  <a:lnTo>
                    <a:pt x="112" y="0"/>
                  </a:lnTo>
                  <a:lnTo>
                    <a:pt x="89" y="0"/>
                  </a:lnTo>
                  <a:lnTo>
                    <a:pt x="70" y="2"/>
                  </a:lnTo>
                  <a:lnTo>
                    <a:pt x="58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6" name="Freeform 36">
              <a:extLst>
                <a:ext uri="{FF2B5EF4-FFF2-40B4-BE49-F238E27FC236}">
                  <a16:creationId xmlns:a16="http://schemas.microsoft.com/office/drawing/2014/main" id="{34120D50-6D83-77DC-21C4-24F81CEF2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" y="1946"/>
              <a:ext cx="343" cy="34"/>
            </a:xfrm>
            <a:custGeom>
              <a:avLst/>
              <a:gdLst>
                <a:gd name="T0" fmla="*/ 17 w 343"/>
                <a:gd name="T1" fmla="*/ 0 h 34"/>
                <a:gd name="T2" fmla="*/ 16 w 343"/>
                <a:gd name="T3" fmla="*/ 1 h 34"/>
                <a:gd name="T4" fmla="*/ 11 w 343"/>
                <a:gd name="T5" fmla="*/ 5 h 34"/>
                <a:gd name="T6" fmla="*/ 7 w 343"/>
                <a:gd name="T7" fmla="*/ 8 h 34"/>
                <a:gd name="T8" fmla="*/ 2 w 343"/>
                <a:gd name="T9" fmla="*/ 14 h 34"/>
                <a:gd name="T10" fmla="*/ 0 w 343"/>
                <a:gd name="T11" fmla="*/ 19 h 34"/>
                <a:gd name="T12" fmla="*/ 1 w 343"/>
                <a:gd name="T13" fmla="*/ 24 h 34"/>
                <a:gd name="T14" fmla="*/ 7 w 343"/>
                <a:gd name="T15" fmla="*/ 28 h 34"/>
                <a:gd name="T16" fmla="*/ 19 w 343"/>
                <a:gd name="T17" fmla="*/ 31 h 34"/>
                <a:gd name="T18" fmla="*/ 30 w 343"/>
                <a:gd name="T19" fmla="*/ 33 h 34"/>
                <a:gd name="T20" fmla="*/ 45 w 343"/>
                <a:gd name="T21" fmla="*/ 33 h 34"/>
                <a:gd name="T22" fmla="*/ 65 w 343"/>
                <a:gd name="T23" fmla="*/ 34 h 34"/>
                <a:gd name="T24" fmla="*/ 87 w 343"/>
                <a:gd name="T25" fmla="*/ 34 h 34"/>
                <a:gd name="T26" fmla="*/ 113 w 343"/>
                <a:gd name="T27" fmla="*/ 34 h 34"/>
                <a:gd name="T28" fmla="*/ 140 w 343"/>
                <a:gd name="T29" fmla="*/ 34 h 34"/>
                <a:gd name="T30" fmla="*/ 169 w 343"/>
                <a:gd name="T31" fmla="*/ 34 h 34"/>
                <a:gd name="T32" fmla="*/ 197 w 343"/>
                <a:gd name="T33" fmla="*/ 34 h 34"/>
                <a:gd name="T34" fmla="*/ 225 w 343"/>
                <a:gd name="T35" fmla="*/ 34 h 34"/>
                <a:gd name="T36" fmla="*/ 252 w 343"/>
                <a:gd name="T37" fmla="*/ 34 h 34"/>
                <a:gd name="T38" fmla="*/ 276 w 343"/>
                <a:gd name="T39" fmla="*/ 34 h 34"/>
                <a:gd name="T40" fmla="*/ 298 w 343"/>
                <a:gd name="T41" fmla="*/ 33 h 34"/>
                <a:gd name="T42" fmla="*/ 317 w 343"/>
                <a:gd name="T43" fmla="*/ 33 h 34"/>
                <a:gd name="T44" fmla="*/ 331 w 343"/>
                <a:gd name="T45" fmla="*/ 33 h 34"/>
                <a:gd name="T46" fmla="*/ 339 w 343"/>
                <a:gd name="T47" fmla="*/ 33 h 34"/>
                <a:gd name="T48" fmla="*/ 343 w 343"/>
                <a:gd name="T49" fmla="*/ 33 h 34"/>
                <a:gd name="T50" fmla="*/ 17 w 343"/>
                <a:gd name="T51" fmla="*/ 0 h 3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43" h="34">
                  <a:moveTo>
                    <a:pt x="17" y="0"/>
                  </a:moveTo>
                  <a:lnTo>
                    <a:pt x="16" y="1"/>
                  </a:lnTo>
                  <a:lnTo>
                    <a:pt x="11" y="5"/>
                  </a:lnTo>
                  <a:lnTo>
                    <a:pt x="7" y="8"/>
                  </a:lnTo>
                  <a:lnTo>
                    <a:pt x="2" y="14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7" y="28"/>
                  </a:lnTo>
                  <a:lnTo>
                    <a:pt x="19" y="31"/>
                  </a:lnTo>
                  <a:lnTo>
                    <a:pt x="30" y="33"/>
                  </a:lnTo>
                  <a:lnTo>
                    <a:pt x="45" y="33"/>
                  </a:lnTo>
                  <a:lnTo>
                    <a:pt x="65" y="34"/>
                  </a:lnTo>
                  <a:lnTo>
                    <a:pt x="87" y="34"/>
                  </a:lnTo>
                  <a:lnTo>
                    <a:pt x="113" y="34"/>
                  </a:lnTo>
                  <a:lnTo>
                    <a:pt x="140" y="34"/>
                  </a:lnTo>
                  <a:lnTo>
                    <a:pt x="169" y="34"/>
                  </a:lnTo>
                  <a:lnTo>
                    <a:pt x="197" y="34"/>
                  </a:lnTo>
                  <a:lnTo>
                    <a:pt x="225" y="34"/>
                  </a:lnTo>
                  <a:lnTo>
                    <a:pt x="252" y="34"/>
                  </a:lnTo>
                  <a:lnTo>
                    <a:pt x="276" y="34"/>
                  </a:lnTo>
                  <a:lnTo>
                    <a:pt x="298" y="33"/>
                  </a:lnTo>
                  <a:lnTo>
                    <a:pt x="317" y="33"/>
                  </a:lnTo>
                  <a:lnTo>
                    <a:pt x="331" y="33"/>
                  </a:lnTo>
                  <a:lnTo>
                    <a:pt x="339" y="33"/>
                  </a:lnTo>
                  <a:lnTo>
                    <a:pt x="343" y="3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7" name="Freeform 37">
              <a:extLst>
                <a:ext uri="{FF2B5EF4-FFF2-40B4-BE49-F238E27FC236}">
                  <a16:creationId xmlns:a16="http://schemas.microsoft.com/office/drawing/2014/main" id="{55A5E4B7-A4EA-EECA-08B3-B40C3ED25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" y="1388"/>
              <a:ext cx="445" cy="56"/>
            </a:xfrm>
            <a:custGeom>
              <a:avLst/>
              <a:gdLst>
                <a:gd name="T0" fmla="*/ 445 w 445"/>
                <a:gd name="T1" fmla="*/ 31 h 56"/>
                <a:gd name="T2" fmla="*/ 417 w 445"/>
                <a:gd name="T3" fmla="*/ 56 h 56"/>
                <a:gd name="T4" fmla="*/ 49 w 445"/>
                <a:gd name="T5" fmla="*/ 41 h 56"/>
                <a:gd name="T6" fmla="*/ 0 w 445"/>
                <a:gd name="T7" fmla="*/ 6 h 56"/>
                <a:gd name="T8" fmla="*/ 3 w 445"/>
                <a:gd name="T9" fmla="*/ 6 h 56"/>
                <a:gd name="T10" fmla="*/ 11 w 445"/>
                <a:gd name="T11" fmla="*/ 5 h 56"/>
                <a:gd name="T12" fmla="*/ 25 w 445"/>
                <a:gd name="T13" fmla="*/ 3 h 56"/>
                <a:gd name="T14" fmla="*/ 44 w 445"/>
                <a:gd name="T15" fmla="*/ 3 h 56"/>
                <a:gd name="T16" fmla="*/ 67 w 445"/>
                <a:gd name="T17" fmla="*/ 2 h 56"/>
                <a:gd name="T18" fmla="*/ 94 w 445"/>
                <a:gd name="T19" fmla="*/ 1 h 56"/>
                <a:gd name="T20" fmla="*/ 124 w 445"/>
                <a:gd name="T21" fmla="*/ 0 h 56"/>
                <a:gd name="T22" fmla="*/ 156 w 445"/>
                <a:gd name="T23" fmla="*/ 0 h 56"/>
                <a:gd name="T24" fmla="*/ 191 w 445"/>
                <a:gd name="T25" fmla="*/ 1 h 56"/>
                <a:gd name="T26" fmla="*/ 227 w 445"/>
                <a:gd name="T27" fmla="*/ 2 h 56"/>
                <a:gd name="T28" fmla="*/ 263 w 445"/>
                <a:gd name="T29" fmla="*/ 3 h 56"/>
                <a:gd name="T30" fmla="*/ 302 w 445"/>
                <a:gd name="T31" fmla="*/ 7 h 56"/>
                <a:gd name="T32" fmla="*/ 339 w 445"/>
                <a:gd name="T33" fmla="*/ 10 h 56"/>
                <a:gd name="T34" fmla="*/ 375 w 445"/>
                <a:gd name="T35" fmla="*/ 16 h 56"/>
                <a:gd name="T36" fmla="*/ 411 w 445"/>
                <a:gd name="T37" fmla="*/ 23 h 56"/>
                <a:gd name="T38" fmla="*/ 445 w 445"/>
                <a:gd name="T39" fmla="*/ 31 h 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45" h="56">
                  <a:moveTo>
                    <a:pt x="445" y="31"/>
                  </a:moveTo>
                  <a:lnTo>
                    <a:pt x="417" y="56"/>
                  </a:lnTo>
                  <a:lnTo>
                    <a:pt x="49" y="41"/>
                  </a:lnTo>
                  <a:lnTo>
                    <a:pt x="0" y="6"/>
                  </a:lnTo>
                  <a:lnTo>
                    <a:pt x="3" y="6"/>
                  </a:lnTo>
                  <a:lnTo>
                    <a:pt x="11" y="5"/>
                  </a:lnTo>
                  <a:lnTo>
                    <a:pt x="25" y="3"/>
                  </a:lnTo>
                  <a:lnTo>
                    <a:pt x="44" y="3"/>
                  </a:lnTo>
                  <a:lnTo>
                    <a:pt x="67" y="2"/>
                  </a:lnTo>
                  <a:lnTo>
                    <a:pt x="94" y="1"/>
                  </a:lnTo>
                  <a:lnTo>
                    <a:pt x="124" y="0"/>
                  </a:lnTo>
                  <a:lnTo>
                    <a:pt x="156" y="0"/>
                  </a:lnTo>
                  <a:lnTo>
                    <a:pt x="191" y="1"/>
                  </a:lnTo>
                  <a:lnTo>
                    <a:pt x="227" y="2"/>
                  </a:lnTo>
                  <a:lnTo>
                    <a:pt x="263" y="3"/>
                  </a:lnTo>
                  <a:lnTo>
                    <a:pt x="302" y="7"/>
                  </a:lnTo>
                  <a:lnTo>
                    <a:pt x="339" y="10"/>
                  </a:lnTo>
                  <a:lnTo>
                    <a:pt x="375" y="16"/>
                  </a:lnTo>
                  <a:lnTo>
                    <a:pt x="411" y="23"/>
                  </a:lnTo>
                  <a:lnTo>
                    <a:pt x="445" y="31"/>
                  </a:lnTo>
                  <a:close/>
                </a:path>
              </a:pathLst>
            </a:custGeom>
            <a:solidFill>
              <a:srgbClr val="E2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8" name="Freeform 38">
              <a:extLst>
                <a:ext uri="{FF2B5EF4-FFF2-40B4-BE49-F238E27FC236}">
                  <a16:creationId xmlns:a16="http://schemas.microsoft.com/office/drawing/2014/main" id="{3B507E35-BE57-680A-992E-D0A01751D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1" y="1433"/>
              <a:ext cx="113" cy="546"/>
            </a:xfrm>
            <a:custGeom>
              <a:avLst/>
              <a:gdLst>
                <a:gd name="T0" fmla="*/ 113 w 113"/>
                <a:gd name="T1" fmla="*/ 19 h 546"/>
                <a:gd name="T2" fmla="*/ 111 w 113"/>
                <a:gd name="T3" fmla="*/ 39 h 546"/>
                <a:gd name="T4" fmla="*/ 105 w 113"/>
                <a:gd name="T5" fmla="*/ 93 h 546"/>
                <a:gd name="T6" fmla="*/ 97 w 113"/>
                <a:gd name="T7" fmla="*/ 169 h 546"/>
                <a:gd name="T8" fmla="*/ 86 w 113"/>
                <a:gd name="T9" fmla="*/ 257 h 546"/>
                <a:gd name="T10" fmla="*/ 75 w 113"/>
                <a:gd name="T11" fmla="*/ 346 h 546"/>
                <a:gd name="T12" fmla="*/ 63 w 113"/>
                <a:gd name="T13" fmla="*/ 427 h 546"/>
                <a:gd name="T14" fmla="*/ 53 w 113"/>
                <a:gd name="T15" fmla="*/ 487 h 546"/>
                <a:gd name="T16" fmla="*/ 43 w 113"/>
                <a:gd name="T17" fmla="*/ 518 h 546"/>
                <a:gd name="T18" fmla="*/ 29 w 113"/>
                <a:gd name="T19" fmla="*/ 534 h 546"/>
                <a:gd name="T20" fmla="*/ 21 w 113"/>
                <a:gd name="T21" fmla="*/ 542 h 546"/>
                <a:gd name="T22" fmla="*/ 16 w 113"/>
                <a:gd name="T23" fmla="*/ 546 h 546"/>
                <a:gd name="T24" fmla="*/ 15 w 113"/>
                <a:gd name="T25" fmla="*/ 546 h 546"/>
                <a:gd name="T26" fmla="*/ 0 w 113"/>
                <a:gd name="T27" fmla="*/ 521 h 546"/>
                <a:gd name="T28" fmla="*/ 70 w 113"/>
                <a:gd name="T29" fmla="*/ 25 h 546"/>
                <a:gd name="T30" fmla="*/ 71 w 113"/>
                <a:gd name="T31" fmla="*/ 23 h 546"/>
                <a:gd name="T32" fmla="*/ 75 w 113"/>
                <a:gd name="T33" fmla="*/ 18 h 546"/>
                <a:gd name="T34" fmla="*/ 78 w 113"/>
                <a:gd name="T35" fmla="*/ 11 h 546"/>
                <a:gd name="T36" fmla="*/ 85 w 113"/>
                <a:gd name="T37" fmla="*/ 5 h 546"/>
                <a:gd name="T38" fmla="*/ 91 w 113"/>
                <a:gd name="T39" fmla="*/ 0 h 546"/>
                <a:gd name="T40" fmla="*/ 98 w 113"/>
                <a:gd name="T41" fmla="*/ 0 h 546"/>
                <a:gd name="T42" fmla="*/ 106 w 113"/>
                <a:gd name="T43" fmla="*/ 6 h 546"/>
                <a:gd name="T44" fmla="*/ 113 w 113"/>
                <a:gd name="T45" fmla="*/ 19 h 54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3" h="546">
                  <a:moveTo>
                    <a:pt x="113" y="19"/>
                  </a:moveTo>
                  <a:lnTo>
                    <a:pt x="111" y="39"/>
                  </a:lnTo>
                  <a:lnTo>
                    <a:pt x="105" y="93"/>
                  </a:lnTo>
                  <a:lnTo>
                    <a:pt x="97" y="169"/>
                  </a:lnTo>
                  <a:lnTo>
                    <a:pt x="86" y="257"/>
                  </a:lnTo>
                  <a:lnTo>
                    <a:pt x="75" y="346"/>
                  </a:lnTo>
                  <a:lnTo>
                    <a:pt x="63" y="427"/>
                  </a:lnTo>
                  <a:lnTo>
                    <a:pt x="53" y="487"/>
                  </a:lnTo>
                  <a:lnTo>
                    <a:pt x="43" y="518"/>
                  </a:lnTo>
                  <a:lnTo>
                    <a:pt x="29" y="534"/>
                  </a:lnTo>
                  <a:lnTo>
                    <a:pt x="21" y="542"/>
                  </a:lnTo>
                  <a:lnTo>
                    <a:pt x="16" y="546"/>
                  </a:lnTo>
                  <a:lnTo>
                    <a:pt x="15" y="546"/>
                  </a:lnTo>
                  <a:lnTo>
                    <a:pt x="0" y="521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5" y="18"/>
                  </a:lnTo>
                  <a:lnTo>
                    <a:pt x="78" y="11"/>
                  </a:lnTo>
                  <a:lnTo>
                    <a:pt x="85" y="5"/>
                  </a:lnTo>
                  <a:lnTo>
                    <a:pt x="91" y="0"/>
                  </a:lnTo>
                  <a:lnTo>
                    <a:pt x="98" y="0"/>
                  </a:lnTo>
                  <a:lnTo>
                    <a:pt x="106" y="6"/>
                  </a:lnTo>
                  <a:lnTo>
                    <a:pt x="113" y="19"/>
                  </a:lnTo>
                  <a:close/>
                </a:path>
              </a:pathLst>
            </a:custGeom>
            <a:solidFill>
              <a:srgbClr val="E2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9" name="Freeform 39">
              <a:extLst>
                <a:ext uri="{FF2B5EF4-FFF2-40B4-BE49-F238E27FC236}">
                  <a16:creationId xmlns:a16="http://schemas.microsoft.com/office/drawing/2014/main" id="{1654936C-EB2A-F277-78D4-E9D54BB4C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" y="1401"/>
              <a:ext cx="30" cy="482"/>
            </a:xfrm>
            <a:custGeom>
              <a:avLst/>
              <a:gdLst>
                <a:gd name="T0" fmla="*/ 30 w 30"/>
                <a:gd name="T1" fmla="*/ 0 h 482"/>
                <a:gd name="T2" fmla="*/ 26 w 30"/>
                <a:gd name="T3" fmla="*/ 3 h 482"/>
                <a:gd name="T4" fmla="*/ 15 w 30"/>
                <a:gd name="T5" fmla="*/ 17 h 482"/>
                <a:gd name="T6" fmla="*/ 5 w 30"/>
                <a:gd name="T7" fmla="*/ 44 h 482"/>
                <a:gd name="T8" fmla="*/ 0 w 30"/>
                <a:gd name="T9" fmla="*/ 87 h 482"/>
                <a:gd name="T10" fmla="*/ 5 w 30"/>
                <a:gd name="T11" fmla="*/ 179 h 482"/>
                <a:gd name="T12" fmla="*/ 15 w 30"/>
                <a:gd name="T13" fmla="*/ 311 h 482"/>
                <a:gd name="T14" fmla="*/ 26 w 30"/>
                <a:gd name="T15" fmla="*/ 430 h 482"/>
                <a:gd name="T16" fmla="*/ 30 w 30"/>
                <a:gd name="T17" fmla="*/ 482 h 482"/>
                <a:gd name="T18" fmla="*/ 30 w 30"/>
                <a:gd name="T19" fmla="*/ 0 h 4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" h="482">
                  <a:moveTo>
                    <a:pt x="30" y="0"/>
                  </a:moveTo>
                  <a:lnTo>
                    <a:pt x="26" y="3"/>
                  </a:lnTo>
                  <a:lnTo>
                    <a:pt x="15" y="17"/>
                  </a:lnTo>
                  <a:lnTo>
                    <a:pt x="5" y="44"/>
                  </a:lnTo>
                  <a:lnTo>
                    <a:pt x="0" y="87"/>
                  </a:lnTo>
                  <a:lnTo>
                    <a:pt x="5" y="179"/>
                  </a:lnTo>
                  <a:lnTo>
                    <a:pt x="15" y="311"/>
                  </a:lnTo>
                  <a:lnTo>
                    <a:pt x="26" y="430"/>
                  </a:lnTo>
                  <a:lnTo>
                    <a:pt x="30" y="4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0" name="Freeform 40">
              <a:extLst>
                <a:ext uri="{FF2B5EF4-FFF2-40B4-BE49-F238E27FC236}">
                  <a16:creationId xmlns:a16="http://schemas.microsoft.com/office/drawing/2014/main" id="{323EDEC6-5E54-2AD0-E99A-5F29F5BC2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1407"/>
              <a:ext cx="459" cy="539"/>
            </a:xfrm>
            <a:custGeom>
              <a:avLst/>
              <a:gdLst>
                <a:gd name="T0" fmla="*/ 47 w 459"/>
                <a:gd name="T1" fmla="*/ 0 h 539"/>
                <a:gd name="T2" fmla="*/ 34 w 459"/>
                <a:gd name="T3" fmla="*/ 4 h 539"/>
                <a:gd name="T4" fmla="*/ 16 w 459"/>
                <a:gd name="T5" fmla="*/ 22 h 539"/>
                <a:gd name="T6" fmla="*/ 3 w 459"/>
                <a:gd name="T7" fmla="*/ 59 h 539"/>
                <a:gd name="T8" fmla="*/ 2 w 459"/>
                <a:gd name="T9" fmla="*/ 181 h 539"/>
                <a:gd name="T10" fmla="*/ 7 w 459"/>
                <a:gd name="T11" fmla="*/ 403 h 539"/>
                <a:gd name="T12" fmla="*/ 9 w 459"/>
                <a:gd name="T13" fmla="*/ 470 h 539"/>
                <a:gd name="T14" fmla="*/ 10 w 459"/>
                <a:gd name="T15" fmla="*/ 496 h 539"/>
                <a:gd name="T16" fmla="*/ 24 w 459"/>
                <a:gd name="T17" fmla="*/ 520 h 539"/>
                <a:gd name="T18" fmla="*/ 60 w 459"/>
                <a:gd name="T19" fmla="*/ 537 h 539"/>
                <a:gd name="T20" fmla="*/ 108 w 459"/>
                <a:gd name="T21" fmla="*/ 539 h 539"/>
                <a:gd name="T22" fmla="*/ 147 w 459"/>
                <a:gd name="T23" fmla="*/ 539 h 539"/>
                <a:gd name="T24" fmla="*/ 189 w 459"/>
                <a:gd name="T25" fmla="*/ 538 h 539"/>
                <a:gd name="T26" fmla="*/ 231 w 459"/>
                <a:gd name="T27" fmla="*/ 537 h 539"/>
                <a:gd name="T28" fmla="*/ 270 w 459"/>
                <a:gd name="T29" fmla="*/ 537 h 539"/>
                <a:gd name="T30" fmla="*/ 304 w 459"/>
                <a:gd name="T31" fmla="*/ 535 h 539"/>
                <a:gd name="T32" fmla="*/ 328 w 459"/>
                <a:gd name="T33" fmla="*/ 534 h 539"/>
                <a:gd name="T34" fmla="*/ 341 w 459"/>
                <a:gd name="T35" fmla="*/ 534 h 539"/>
                <a:gd name="T36" fmla="*/ 346 w 459"/>
                <a:gd name="T37" fmla="*/ 534 h 539"/>
                <a:gd name="T38" fmla="*/ 361 w 459"/>
                <a:gd name="T39" fmla="*/ 534 h 539"/>
                <a:gd name="T40" fmla="*/ 382 w 459"/>
                <a:gd name="T41" fmla="*/ 524 h 539"/>
                <a:gd name="T42" fmla="*/ 403 w 459"/>
                <a:gd name="T43" fmla="*/ 493 h 539"/>
                <a:gd name="T44" fmla="*/ 416 w 459"/>
                <a:gd name="T45" fmla="*/ 428 h 539"/>
                <a:gd name="T46" fmla="*/ 431 w 459"/>
                <a:gd name="T47" fmla="*/ 311 h 539"/>
                <a:gd name="T48" fmla="*/ 446 w 459"/>
                <a:gd name="T49" fmla="*/ 184 h 539"/>
                <a:gd name="T50" fmla="*/ 457 w 459"/>
                <a:gd name="T51" fmla="*/ 96 h 539"/>
                <a:gd name="T52" fmla="*/ 458 w 459"/>
                <a:gd name="T53" fmla="*/ 81 h 539"/>
                <a:gd name="T54" fmla="*/ 458 w 459"/>
                <a:gd name="T55" fmla="*/ 65 h 539"/>
                <a:gd name="T56" fmla="*/ 448 w 459"/>
                <a:gd name="T57" fmla="*/ 43 h 539"/>
                <a:gd name="T58" fmla="*/ 418 w 459"/>
                <a:gd name="T59" fmla="*/ 23 h 539"/>
                <a:gd name="T60" fmla="*/ 374 w 459"/>
                <a:gd name="T61" fmla="*/ 15 h 539"/>
                <a:gd name="T62" fmla="*/ 331 w 459"/>
                <a:gd name="T63" fmla="*/ 10 h 539"/>
                <a:gd name="T64" fmla="*/ 277 w 459"/>
                <a:gd name="T65" fmla="*/ 7 h 539"/>
                <a:gd name="T66" fmla="*/ 219 w 459"/>
                <a:gd name="T67" fmla="*/ 4 h 539"/>
                <a:gd name="T68" fmla="*/ 163 w 459"/>
                <a:gd name="T69" fmla="*/ 2 h 539"/>
                <a:gd name="T70" fmla="*/ 112 w 459"/>
                <a:gd name="T71" fmla="*/ 1 h 539"/>
                <a:gd name="T72" fmla="*/ 74 w 459"/>
                <a:gd name="T73" fmla="*/ 0 h 539"/>
                <a:gd name="T74" fmla="*/ 52 w 459"/>
                <a:gd name="T75" fmla="*/ 0 h 53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9" h="539">
                  <a:moveTo>
                    <a:pt x="49" y="0"/>
                  </a:moveTo>
                  <a:lnTo>
                    <a:pt x="47" y="0"/>
                  </a:lnTo>
                  <a:lnTo>
                    <a:pt x="41" y="1"/>
                  </a:lnTo>
                  <a:lnTo>
                    <a:pt x="34" y="4"/>
                  </a:lnTo>
                  <a:lnTo>
                    <a:pt x="25" y="10"/>
                  </a:lnTo>
                  <a:lnTo>
                    <a:pt x="16" y="22"/>
                  </a:lnTo>
                  <a:lnTo>
                    <a:pt x="9" y="37"/>
                  </a:lnTo>
                  <a:lnTo>
                    <a:pt x="3" y="59"/>
                  </a:lnTo>
                  <a:lnTo>
                    <a:pt x="0" y="88"/>
                  </a:lnTo>
                  <a:lnTo>
                    <a:pt x="2" y="181"/>
                  </a:lnTo>
                  <a:lnTo>
                    <a:pt x="5" y="298"/>
                  </a:lnTo>
                  <a:lnTo>
                    <a:pt x="7" y="403"/>
                  </a:lnTo>
                  <a:lnTo>
                    <a:pt x="9" y="460"/>
                  </a:lnTo>
                  <a:lnTo>
                    <a:pt x="9" y="470"/>
                  </a:lnTo>
                  <a:lnTo>
                    <a:pt x="9" y="483"/>
                  </a:lnTo>
                  <a:lnTo>
                    <a:pt x="10" y="496"/>
                  </a:lnTo>
                  <a:lnTo>
                    <a:pt x="14" y="509"/>
                  </a:lnTo>
                  <a:lnTo>
                    <a:pt x="24" y="520"/>
                  </a:lnTo>
                  <a:lnTo>
                    <a:pt x="39" y="530"/>
                  </a:lnTo>
                  <a:lnTo>
                    <a:pt x="60" y="537"/>
                  </a:lnTo>
                  <a:lnTo>
                    <a:pt x="90" y="539"/>
                  </a:lnTo>
                  <a:lnTo>
                    <a:pt x="108" y="539"/>
                  </a:lnTo>
                  <a:lnTo>
                    <a:pt x="128" y="539"/>
                  </a:lnTo>
                  <a:lnTo>
                    <a:pt x="147" y="539"/>
                  </a:lnTo>
                  <a:lnTo>
                    <a:pt x="168" y="538"/>
                  </a:lnTo>
                  <a:lnTo>
                    <a:pt x="189" y="538"/>
                  </a:lnTo>
                  <a:lnTo>
                    <a:pt x="210" y="538"/>
                  </a:lnTo>
                  <a:lnTo>
                    <a:pt x="231" y="537"/>
                  </a:lnTo>
                  <a:lnTo>
                    <a:pt x="251" y="537"/>
                  </a:lnTo>
                  <a:lnTo>
                    <a:pt x="270" y="537"/>
                  </a:lnTo>
                  <a:lnTo>
                    <a:pt x="287" y="535"/>
                  </a:lnTo>
                  <a:lnTo>
                    <a:pt x="304" y="535"/>
                  </a:lnTo>
                  <a:lnTo>
                    <a:pt x="317" y="535"/>
                  </a:lnTo>
                  <a:lnTo>
                    <a:pt x="328" y="534"/>
                  </a:lnTo>
                  <a:lnTo>
                    <a:pt x="336" y="534"/>
                  </a:lnTo>
                  <a:lnTo>
                    <a:pt x="341" y="534"/>
                  </a:lnTo>
                  <a:lnTo>
                    <a:pt x="343" y="534"/>
                  </a:lnTo>
                  <a:lnTo>
                    <a:pt x="346" y="534"/>
                  </a:lnTo>
                  <a:lnTo>
                    <a:pt x="352" y="535"/>
                  </a:lnTo>
                  <a:lnTo>
                    <a:pt x="361" y="534"/>
                  </a:lnTo>
                  <a:lnTo>
                    <a:pt x="371" y="531"/>
                  </a:lnTo>
                  <a:lnTo>
                    <a:pt x="382" y="524"/>
                  </a:lnTo>
                  <a:lnTo>
                    <a:pt x="394" y="512"/>
                  </a:lnTo>
                  <a:lnTo>
                    <a:pt x="403" y="493"/>
                  </a:lnTo>
                  <a:lnTo>
                    <a:pt x="410" y="468"/>
                  </a:lnTo>
                  <a:lnTo>
                    <a:pt x="416" y="428"/>
                  </a:lnTo>
                  <a:lnTo>
                    <a:pt x="423" y="374"/>
                  </a:lnTo>
                  <a:lnTo>
                    <a:pt x="431" y="311"/>
                  </a:lnTo>
                  <a:lnTo>
                    <a:pt x="439" y="246"/>
                  </a:lnTo>
                  <a:lnTo>
                    <a:pt x="446" y="184"/>
                  </a:lnTo>
                  <a:lnTo>
                    <a:pt x="452" y="133"/>
                  </a:lnTo>
                  <a:lnTo>
                    <a:pt x="457" y="96"/>
                  </a:lnTo>
                  <a:lnTo>
                    <a:pt x="458" y="84"/>
                  </a:lnTo>
                  <a:lnTo>
                    <a:pt x="458" y="81"/>
                  </a:lnTo>
                  <a:lnTo>
                    <a:pt x="459" y="74"/>
                  </a:lnTo>
                  <a:lnTo>
                    <a:pt x="458" y="65"/>
                  </a:lnTo>
                  <a:lnTo>
                    <a:pt x="455" y="54"/>
                  </a:lnTo>
                  <a:lnTo>
                    <a:pt x="448" y="43"/>
                  </a:lnTo>
                  <a:lnTo>
                    <a:pt x="436" y="32"/>
                  </a:lnTo>
                  <a:lnTo>
                    <a:pt x="418" y="23"/>
                  </a:lnTo>
                  <a:lnTo>
                    <a:pt x="391" y="17"/>
                  </a:lnTo>
                  <a:lnTo>
                    <a:pt x="374" y="15"/>
                  </a:lnTo>
                  <a:lnTo>
                    <a:pt x="354" y="12"/>
                  </a:lnTo>
                  <a:lnTo>
                    <a:pt x="331" y="10"/>
                  </a:lnTo>
                  <a:lnTo>
                    <a:pt x="304" y="9"/>
                  </a:lnTo>
                  <a:lnTo>
                    <a:pt x="277" y="7"/>
                  </a:lnTo>
                  <a:lnTo>
                    <a:pt x="248" y="5"/>
                  </a:lnTo>
                  <a:lnTo>
                    <a:pt x="219" y="4"/>
                  </a:lnTo>
                  <a:lnTo>
                    <a:pt x="191" y="3"/>
                  </a:lnTo>
                  <a:lnTo>
                    <a:pt x="163" y="2"/>
                  </a:lnTo>
                  <a:lnTo>
                    <a:pt x="136" y="1"/>
                  </a:lnTo>
                  <a:lnTo>
                    <a:pt x="112" y="1"/>
                  </a:lnTo>
                  <a:lnTo>
                    <a:pt x="91" y="0"/>
                  </a:lnTo>
                  <a:lnTo>
                    <a:pt x="74" y="0"/>
                  </a:lnTo>
                  <a:lnTo>
                    <a:pt x="61" y="0"/>
                  </a:lnTo>
                  <a:lnTo>
                    <a:pt x="52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A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1" name="Freeform 41">
              <a:extLst>
                <a:ext uri="{FF2B5EF4-FFF2-40B4-BE49-F238E27FC236}">
                  <a16:creationId xmlns:a16="http://schemas.microsoft.com/office/drawing/2014/main" id="{ECEEAA7F-B27A-6F2D-4B03-82A040E24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1407"/>
              <a:ext cx="459" cy="539"/>
            </a:xfrm>
            <a:custGeom>
              <a:avLst/>
              <a:gdLst>
                <a:gd name="T0" fmla="*/ 49 w 459"/>
                <a:gd name="T1" fmla="*/ 0 h 539"/>
                <a:gd name="T2" fmla="*/ 41 w 459"/>
                <a:gd name="T3" fmla="*/ 1 h 539"/>
                <a:gd name="T4" fmla="*/ 25 w 459"/>
                <a:gd name="T5" fmla="*/ 10 h 539"/>
                <a:gd name="T6" fmla="*/ 9 w 459"/>
                <a:gd name="T7" fmla="*/ 37 h 539"/>
                <a:gd name="T8" fmla="*/ 0 w 459"/>
                <a:gd name="T9" fmla="*/ 88 h 539"/>
                <a:gd name="T10" fmla="*/ 2 w 459"/>
                <a:gd name="T11" fmla="*/ 181 h 539"/>
                <a:gd name="T12" fmla="*/ 7 w 459"/>
                <a:gd name="T13" fmla="*/ 403 h 539"/>
                <a:gd name="T14" fmla="*/ 9 w 459"/>
                <a:gd name="T15" fmla="*/ 460 h 539"/>
                <a:gd name="T16" fmla="*/ 9 w 459"/>
                <a:gd name="T17" fmla="*/ 483 h 539"/>
                <a:gd name="T18" fmla="*/ 14 w 459"/>
                <a:gd name="T19" fmla="*/ 509 h 539"/>
                <a:gd name="T20" fmla="*/ 39 w 459"/>
                <a:gd name="T21" fmla="*/ 530 h 539"/>
                <a:gd name="T22" fmla="*/ 90 w 459"/>
                <a:gd name="T23" fmla="*/ 539 h 539"/>
                <a:gd name="T24" fmla="*/ 108 w 459"/>
                <a:gd name="T25" fmla="*/ 539 h 539"/>
                <a:gd name="T26" fmla="*/ 147 w 459"/>
                <a:gd name="T27" fmla="*/ 539 h 539"/>
                <a:gd name="T28" fmla="*/ 189 w 459"/>
                <a:gd name="T29" fmla="*/ 538 h 539"/>
                <a:gd name="T30" fmla="*/ 231 w 459"/>
                <a:gd name="T31" fmla="*/ 537 h 539"/>
                <a:gd name="T32" fmla="*/ 270 w 459"/>
                <a:gd name="T33" fmla="*/ 537 h 539"/>
                <a:gd name="T34" fmla="*/ 304 w 459"/>
                <a:gd name="T35" fmla="*/ 535 h 539"/>
                <a:gd name="T36" fmla="*/ 328 w 459"/>
                <a:gd name="T37" fmla="*/ 534 h 539"/>
                <a:gd name="T38" fmla="*/ 341 w 459"/>
                <a:gd name="T39" fmla="*/ 534 h 539"/>
                <a:gd name="T40" fmla="*/ 343 w 459"/>
                <a:gd name="T41" fmla="*/ 534 h 539"/>
                <a:gd name="T42" fmla="*/ 352 w 459"/>
                <a:gd name="T43" fmla="*/ 535 h 539"/>
                <a:gd name="T44" fmla="*/ 371 w 459"/>
                <a:gd name="T45" fmla="*/ 531 h 539"/>
                <a:gd name="T46" fmla="*/ 394 w 459"/>
                <a:gd name="T47" fmla="*/ 512 h 539"/>
                <a:gd name="T48" fmla="*/ 410 w 459"/>
                <a:gd name="T49" fmla="*/ 468 h 539"/>
                <a:gd name="T50" fmla="*/ 416 w 459"/>
                <a:gd name="T51" fmla="*/ 428 h 539"/>
                <a:gd name="T52" fmla="*/ 431 w 459"/>
                <a:gd name="T53" fmla="*/ 311 h 539"/>
                <a:gd name="T54" fmla="*/ 446 w 459"/>
                <a:gd name="T55" fmla="*/ 184 h 539"/>
                <a:gd name="T56" fmla="*/ 457 w 459"/>
                <a:gd name="T57" fmla="*/ 96 h 539"/>
                <a:gd name="T58" fmla="*/ 458 w 459"/>
                <a:gd name="T59" fmla="*/ 84 h 539"/>
                <a:gd name="T60" fmla="*/ 459 w 459"/>
                <a:gd name="T61" fmla="*/ 74 h 539"/>
                <a:gd name="T62" fmla="*/ 455 w 459"/>
                <a:gd name="T63" fmla="*/ 54 h 539"/>
                <a:gd name="T64" fmla="*/ 436 w 459"/>
                <a:gd name="T65" fmla="*/ 32 h 539"/>
                <a:gd name="T66" fmla="*/ 391 w 459"/>
                <a:gd name="T67" fmla="*/ 17 h 539"/>
                <a:gd name="T68" fmla="*/ 374 w 459"/>
                <a:gd name="T69" fmla="*/ 15 h 539"/>
                <a:gd name="T70" fmla="*/ 331 w 459"/>
                <a:gd name="T71" fmla="*/ 10 h 539"/>
                <a:gd name="T72" fmla="*/ 277 w 459"/>
                <a:gd name="T73" fmla="*/ 7 h 539"/>
                <a:gd name="T74" fmla="*/ 219 w 459"/>
                <a:gd name="T75" fmla="*/ 4 h 539"/>
                <a:gd name="T76" fmla="*/ 163 w 459"/>
                <a:gd name="T77" fmla="*/ 2 h 539"/>
                <a:gd name="T78" fmla="*/ 112 w 459"/>
                <a:gd name="T79" fmla="*/ 1 h 539"/>
                <a:gd name="T80" fmla="*/ 74 w 459"/>
                <a:gd name="T81" fmla="*/ 0 h 539"/>
                <a:gd name="T82" fmla="*/ 52 w 459"/>
                <a:gd name="T83" fmla="*/ 0 h 53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59" h="539">
                  <a:moveTo>
                    <a:pt x="49" y="0"/>
                  </a:moveTo>
                  <a:lnTo>
                    <a:pt x="49" y="0"/>
                  </a:lnTo>
                  <a:lnTo>
                    <a:pt x="47" y="0"/>
                  </a:lnTo>
                  <a:lnTo>
                    <a:pt x="41" y="1"/>
                  </a:lnTo>
                  <a:lnTo>
                    <a:pt x="34" y="4"/>
                  </a:lnTo>
                  <a:lnTo>
                    <a:pt x="25" y="10"/>
                  </a:lnTo>
                  <a:lnTo>
                    <a:pt x="16" y="22"/>
                  </a:lnTo>
                  <a:lnTo>
                    <a:pt x="9" y="37"/>
                  </a:lnTo>
                  <a:lnTo>
                    <a:pt x="3" y="59"/>
                  </a:lnTo>
                  <a:lnTo>
                    <a:pt x="0" y="88"/>
                  </a:lnTo>
                  <a:lnTo>
                    <a:pt x="2" y="181"/>
                  </a:lnTo>
                  <a:lnTo>
                    <a:pt x="5" y="298"/>
                  </a:lnTo>
                  <a:lnTo>
                    <a:pt x="7" y="403"/>
                  </a:lnTo>
                  <a:lnTo>
                    <a:pt x="9" y="460"/>
                  </a:lnTo>
                  <a:lnTo>
                    <a:pt x="9" y="470"/>
                  </a:lnTo>
                  <a:lnTo>
                    <a:pt x="9" y="483"/>
                  </a:lnTo>
                  <a:lnTo>
                    <a:pt x="10" y="496"/>
                  </a:lnTo>
                  <a:lnTo>
                    <a:pt x="14" y="509"/>
                  </a:lnTo>
                  <a:lnTo>
                    <a:pt x="24" y="520"/>
                  </a:lnTo>
                  <a:lnTo>
                    <a:pt x="39" y="530"/>
                  </a:lnTo>
                  <a:lnTo>
                    <a:pt x="60" y="537"/>
                  </a:lnTo>
                  <a:lnTo>
                    <a:pt x="90" y="539"/>
                  </a:lnTo>
                  <a:lnTo>
                    <a:pt x="108" y="539"/>
                  </a:lnTo>
                  <a:lnTo>
                    <a:pt x="128" y="539"/>
                  </a:lnTo>
                  <a:lnTo>
                    <a:pt x="147" y="539"/>
                  </a:lnTo>
                  <a:lnTo>
                    <a:pt x="168" y="538"/>
                  </a:lnTo>
                  <a:lnTo>
                    <a:pt x="189" y="538"/>
                  </a:lnTo>
                  <a:lnTo>
                    <a:pt x="210" y="538"/>
                  </a:lnTo>
                  <a:lnTo>
                    <a:pt x="231" y="537"/>
                  </a:lnTo>
                  <a:lnTo>
                    <a:pt x="251" y="537"/>
                  </a:lnTo>
                  <a:lnTo>
                    <a:pt x="270" y="537"/>
                  </a:lnTo>
                  <a:lnTo>
                    <a:pt x="287" y="535"/>
                  </a:lnTo>
                  <a:lnTo>
                    <a:pt x="304" y="535"/>
                  </a:lnTo>
                  <a:lnTo>
                    <a:pt x="317" y="535"/>
                  </a:lnTo>
                  <a:lnTo>
                    <a:pt x="328" y="534"/>
                  </a:lnTo>
                  <a:lnTo>
                    <a:pt x="336" y="534"/>
                  </a:lnTo>
                  <a:lnTo>
                    <a:pt x="341" y="534"/>
                  </a:lnTo>
                  <a:lnTo>
                    <a:pt x="343" y="534"/>
                  </a:lnTo>
                  <a:lnTo>
                    <a:pt x="346" y="534"/>
                  </a:lnTo>
                  <a:lnTo>
                    <a:pt x="352" y="535"/>
                  </a:lnTo>
                  <a:lnTo>
                    <a:pt x="361" y="534"/>
                  </a:lnTo>
                  <a:lnTo>
                    <a:pt x="371" y="531"/>
                  </a:lnTo>
                  <a:lnTo>
                    <a:pt x="382" y="524"/>
                  </a:lnTo>
                  <a:lnTo>
                    <a:pt x="394" y="512"/>
                  </a:lnTo>
                  <a:lnTo>
                    <a:pt x="403" y="493"/>
                  </a:lnTo>
                  <a:lnTo>
                    <a:pt x="410" y="468"/>
                  </a:lnTo>
                  <a:lnTo>
                    <a:pt x="416" y="428"/>
                  </a:lnTo>
                  <a:lnTo>
                    <a:pt x="423" y="374"/>
                  </a:lnTo>
                  <a:lnTo>
                    <a:pt x="431" y="311"/>
                  </a:lnTo>
                  <a:lnTo>
                    <a:pt x="439" y="246"/>
                  </a:lnTo>
                  <a:lnTo>
                    <a:pt x="446" y="184"/>
                  </a:lnTo>
                  <a:lnTo>
                    <a:pt x="452" y="133"/>
                  </a:lnTo>
                  <a:lnTo>
                    <a:pt x="457" y="96"/>
                  </a:lnTo>
                  <a:lnTo>
                    <a:pt x="458" y="84"/>
                  </a:lnTo>
                  <a:lnTo>
                    <a:pt x="458" y="81"/>
                  </a:lnTo>
                  <a:lnTo>
                    <a:pt x="459" y="74"/>
                  </a:lnTo>
                  <a:lnTo>
                    <a:pt x="458" y="65"/>
                  </a:lnTo>
                  <a:lnTo>
                    <a:pt x="455" y="54"/>
                  </a:lnTo>
                  <a:lnTo>
                    <a:pt x="448" y="43"/>
                  </a:lnTo>
                  <a:lnTo>
                    <a:pt x="436" y="32"/>
                  </a:lnTo>
                  <a:lnTo>
                    <a:pt x="418" y="23"/>
                  </a:lnTo>
                  <a:lnTo>
                    <a:pt x="391" y="17"/>
                  </a:lnTo>
                  <a:lnTo>
                    <a:pt x="374" y="15"/>
                  </a:lnTo>
                  <a:lnTo>
                    <a:pt x="354" y="12"/>
                  </a:lnTo>
                  <a:lnTo>
                    <a:pt x="331" y="10"/>
                  </a:lnTo>
                  <a:lnTo>
                    <a:pt x="304" y="9"/>
                  </a:lnTo>
                  <a:lnTo>
                    <a:pt x="277" y="7"/>
                  </a:lnTo>
                  <a:lnTo>
                    <a:pt x="248" y="5"/>
                  </a:lnTo>
                  <a:lnTo>
                    <a:pt x="219" y="4"/>
                  </a:lnTo>
                  <a:lnTo>
                    <a:pt x="191" y="3"/>
                  </a:lnTo>
                  <a:lnTo>
                    <a:pt x="163" y="2"/>
                  </a:lnTo>
                  <a:lnTo>
                    <a:pt x="136" y="1"/>
                  </a:lnTo>
                  <a:lnTo>
                    <a:pt x="112" y="1"/>
                  </a:lnTo>
                  <a:lnTo>
                    <a:pt x="91" y="0"/>
                  </a:lnTo>
                  <a:lnTo>
                    <a:pt x="74" y="0"/>
                  </a:lnTo>
                  <a:lnTo>
                    <a:pt x="61" y="0"/>
                  </a:lnTo>
                  <a:lnTo>
                    <a:pt x="52" y="0"/>
                  </a:lnTo>
                  <a:lnTo>
                    <a:pt x="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2" name="Freeform 42">
              <a:extLst>
                <a:ext uri="{FF2B5EF4-FFF2-40B4-BE49-F238E27FC236}">
                  <a16:creationId xmlns:a16="http://schemas.microsoft.com/office/drawing/2014/main" id="{F2E38DE5-4740-5B85-8D1B-4476A8B62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1633"/>
              <a:ext cx="105" cy="311"/>
            </a:xfrm>
            <a:custGeom>
              <a:avLst/>
              <a:gdLst>
                <a:gd name="T0" fmla="*/ 6 w 105"/>
                <a:gd name="T1" fmla="*/ 0 h 311"/>
                <a:gd name="T2" fmla="*/ 4 w 105"/>
                <a:gd name="T3" fmla="*/ 32 h 311"/>
                <a:gd name="T4" fmla="*/ 0 w 105"/>
                <a:gd name="T5" fmla="*/ 105 h 311"/>
                <a:gd name="T6" fmla="*/ 0 w 105"/>
                <a:gd name="T7" fmla="*/ 189 h 311"/>
                <a:gd name="T8" fmla="*/ 11 w 105"/>
                <a:gd name="T9" fmla="*/ 255 h 311"/>
                <a:gd name="T10" fmla="*/ 21 w 105"/>
                <a:gd name="T11" fmla="*/ 273 h 311"/>
                <a:gd name="T12" fmla="*/ 35 w 105"/>
                <a:gd name="T13" fmla="*/ 288 h 311"/>
                <a:gd name="T14" fmla="*/ 50 w 105"/>
                <a:gd name="T15" fmla="*/ 298 h 311"/>
                <a:gd name="T16" fmla="*/ 67 w 105"/>
                <a:gd name="T17" fmla="*/ 305 h 311"/>
                <a:gd name="T18" fmla="*/ 82 w 105"/>
                <a:gd name="T19" fmla="*/ 308 h 311"/>
                <a:gd name="T20" fmla="*/ 93 w 105"/>
                <a:gd name="T21" fmla="*/ 311 h 311"/>
                <a:gd name="T22" fmla="*/ 102 w 105"/>
                <a:gd name="T23" fmla="*/ 311 h 311"/>
                <a:gd name="T24" fmla="*/ 105 w 105"/>
                <a:gd name="T25" fmla="*/ 311 h 311"/>
                <a:gd name="T26" fmla="*/ 100 w 105"/>
                <a:gd name="T27" fmla="*/ 298 h 311"/>
                <a:gd name="T28" fmla="*/ 90 w 105"/>
                <a:gd name="T29" fmla="*/ 265 h 311"/>
                <a:gd name="T30" fmla="*/ 74 w 105"/>
                <a:gd name="T31" fmla="*/ 217 h 311"/>
                <a:gd name="T32" fmla="*/ 56 w 105"/>
                <a:gd name="T33" fmla="*/ 162 h 311"/>
                <a:gd name="T34" fmla="*/ 37 w 105"/>
                <a:gd name="T35" fmla="*/ 106 h 311"/>
                <a:gd name="T36" fmla="*/ 21 w 105"/>
                <a:gd name="T37" fmla="*/ 56 h 311"/>
                <a:gd name="T38" fmla="*/ 11 w 105"/>
                <a:gd name="T39" fmla="*/ 19 h 311"/>
                <a:gd name="T40" fmla="*/ 6 w 105"/>
                <a:gd name="T41" fmla="*/ 0 h 3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5" h="311">
                  <a:moveTo>
                    <a:pt x="6" y="0"/>
                  </a:moveTo>
                  <a:lnTo>
                    <a:pt x="4" y="32"/>
                  </a:lnTo>
                  <a:lnTo>
                    <a:pt x="0" y="105"/>
                  </a:lnTo>
                  <a:lnTo>
                    <a:pt x="0" y="189"/>
                  </a:lnTo>
                  <a:lnTo>
                    <a:pt x="11" y="255"/>
                  </a:lnTo>
                  <a:lnTo>
                    <a:pt x="21" y="273"/>
                  </a:lnTo>
                  <a:lnTo>
                    <a:pt x="35" y="288"/>
                  </a:lnTo>
                  <a:lnTo>
                    <a:pt x="50" y="298"/>
                  </a:lnTo>
                  <a:lnTo>
                    <a:pt x="67" y="305"/>
                  </a:lnTo>
                  <a:lnTo>
                    <a:pt x="82" y="308"/>
                  </a:lnTo>
                  <a:lnTo>
                    <a:pt x="93" y="311"/>
                  </a:lnTo>
                  <a:lnTo>
                    <a:pt x="102" y="311"/>
                  </a:lnTo>
                  <a:lnTo>
                    <a:pt x="105" y="311"/>
                  </a:lnTo>
                  <a:lnTo>
                    <a:pt x="100" y="298"/>
                  </a:lnTo>
                  <a:lnTo>
                    <a:pt x="90" y="265"/>
                  </a:lnTo>
                  <a:lnTo>
                    <a:pt x="74" y="217"/>
                  </a:lnTo>
                  <a:lnTo>
                    <a:pt x="56" y="162"/>
                  </a:lnTo>
                  <a:lnTo>
                    <a:pt x="37" y="106"/>
                  </a:lnTo>
                  <a:lnTo>
                    <a:pt x="21" y="56"/>
                  </a:lnTo>
                  <a:lnTo>
                    <a:pt x="11" y="1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E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3" name="Freeform 43">
              <a:extLst>
                <a:ext uri="{FF2B5EF4-FFF2-40B4-BE49-F238E27FC236}">
                  <a16:creationId xmlns:a16="http://schemas.microsoft.com/office/drawing/2014/main" id="{F9690172-AA7F-2D6C-EB80-3CF202185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561"/>
              <a:ext cx="76" cy="38"/>
            </a:xfrm>
            <a:custGeom>
              <a:avLst/>
              <a:gdLst>
                <a:gd name="T0" fmla="*/ 0 w 76"/>
                <a:gd name="T1" fmla="*/ 11 h 38"/>
                <a:gd name="T2" fmla="*/ 2 w 76"/>
                <a:gd name="T3" fmla="*/ 10 h 38"/>
                <a:gd name="T4" fmla="*/ 9 w 76"/>
                <a:gd name="T5" fmla="*/ 9 h 38"/>
                <a:gd name="T6" fmla="*/ 19 w 76"/>
                <a:gd name="T7" fmla="*/ 7 h 38"/>
                <a:gd name="T8" fmla="*/ 30 w 76"/>
                <a:gd name="T9" fmla="*/ 3 h 38"/>
                <a:gd name="T10" fmla="*/ 42 w 76"/>
                <a:gd name="T11" fmla="*/ 1 h 38"/>
                <a:gd name="T12" fmla="*/ 53 w 76"/>
                <a:gd name="T13" fmla="*/ 0 h 38"/>
                <a:gd name="T14" fmla="*/ 62 w 76"/>
                <a:gd name="T15" fmla="*/ 0 h 38"/>
                <a:gd name="T16" fmla="*/ 68 w 76"/>
                <a:gd name="T17" fmla="*/ 1 h 38"/>
                <a:gd name="T18" fmla="*/ 74 w 76"/>
                <a:gd name="T19" fmla="*/ 8 h 38"/>
                <a:gd name="T20" fmla="*/ 76 w 76"/>
                <a:gd name="T21" fmla="*/ 18 h 38"/>
                <a:gd name="T22" fmla="*/ 74 w 76"/>
                <a:gd name="T23" fmla="*/ 29 h 38"/>
                <a:gd name="T24" fmla="*/ 68 w 76"/>
                <a:gd name="T25" fmla="*/ 37 h 38"/>
                <a:gd name="T26" fmla="*/ 62 w 76"/>
                <a:gd name="T27" fmla="*/ 38 h 38"/>
                <a:gd name="T28" fmla="*/ 54 w 76"/>
                <a:gd name="T29" fmla="*/ 37 h 38"/>
                <a:gd name="T30" fmla="*/ 42 w 76"/>
                <a:gd name="T31" fmla="*/ 34 h 38"/>
                <a:gd name="T32" fmla="*/ 32 w 76"/>
                <a:gd name="T33" fmla="*/ 29 h 38"/>
                <a:gd name="T34" fmla="*/ 20 w 76"/>
                <a:gd name="T35" fmla="*/ 24 h 38"/>
                <a:gd name="T36" fmla="*/ 11 w 76"/>
                <a:gd name="T37" fmla="*/ 19 h 38"/>
                <a:gd name="T38" fmla="*/ 4 w 76"/>
                <a:gd name="T39" fmla="*/ 15 h 38"/>
                <a:gd name="T40" fmla="*/ 0 w 76"/>
                <a:gd name="T41" fmla="*/ 11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6" h="38">
                  <a:moveTo>
                    <a:pt x="0" y="11"/>
                  </a:moveTo>
                  <a:lnTo>
                    <a:pt x="2" y="10"/>
                  </a:lnTo>
                  <a:lnTo>
                    <a:pt x="9" y="9"/>
                  </a:lnTo>
                  <a:lnTo>
                    <a:pt x="19" y="7"/>
                  </a:lnTo>
                  <a:lnTo>
                    <a:pt x="30" y="3"/>
                  </a:lnTo>
                  <a:lnTo>
                    <a:pt x="42" y="1"/>
                  </a:lnTo>
                  <a:lnTo>
                    <a:pt x="53" y="0"/>
                  </a:lnTo>
                  <a:lnTo>
                    <a:pt x="62" y="0"/>
                  </a:lnTo>
                  <a:lnTo>
                    <a:pt x="68" y="1"/>
                  </a:lnTo>
                  <a:lnTo>
                    <a:pt x="74" y="8"/>
                  </a:lnTo>
                  <a:lnTo>
                    <a:pt x="76" y="18"/>
                  </a:lnTo>
                  <a:lnTo>
                    <a:pt x="74" y="29"/>
                  </a:lnTo>
                  <a:lnTo>
                    <a:pt x="68" y="37"/>
                  </a:lnTo>
                  <a:lnTo>
                    <a:pt x="62" y="38"/>
                  </a:lnTo>
                  <a:lnTo>
                    <a:pt x="54" y="37"/>
                  </a:lnTo>
                  <a:lnTo>
                    <a:pt x="42" y="34"/>
                  </a:lnTo>
                  <a:lnTo>
                    <a:pt x="32" y="29"/>
                  </a:lnTo>
                  <a:lnTo>
                    <a:pt x="20" y="24"/>
                  </a:lnTo>
                  <a:lnTo>
                    <a:pt x="11" y="19"/>
                  </a:lnTo>
                  <a:lnTo>
                    <a:pt x="4" y="1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4" name="Freeform 44">
              <a:extLst>
                <a:ext uri="{FF2B5EF4-FFF2-40B4-BE49-F238E27FC236}">
                  <a16:creationId xmlns:a16="http://schemas.microsoft.com/office/drawing/2014/main" id="{85907203-8FC6-42EA-B16F-E49AA676C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" y="1561"/>
              <a:ext cx="76" cy="38"/>
            </a:xfrm>
            <a:custGeom>
              <a:avLst/>
              <a:gdLst>
                <a:gd name="T0" fmla="*/ 0 w 76"/>
                <a:gd name="T1" fmla="*/ 11 h 38"/>
                <a:gd name="T2" fmla="*/ 0 w 76"/>
                <a:gd name="T3" fmla="*/ 11 h 38"/>
                <a:gd name="T4" fmla="*/ 2 w 76"/>
                <a:gd name="T5" fmla="*/ 10 h 38"/>
                <a:gd name="T6" fmla="*/ 9 w 76"/>
                <a:gd name="T7" fmla="*/ 9 h 38"/>
                <a:gd name="T8" fmla="*/ 19 w 76"/>
                <a:gd name="T9" fmla="*/ 7 h 38"/>
                <a:gd name="T10" fmla="*/ 30 w 76"/>
                <a:gd name="T11" fmla="*/ 3 h 38"/>
                <a:gd name="T12" fmla="*/ 42 w 76"/>
                <a:gd name="T13" fmla="*/ 1 h 38"/>
                <a:gd name="T14" fmla="*/ 53 w 76"/>
                <a:gd name="T15" fmla="*/ 0 h 38"/>
                <a:gd name="T16" fmla="*/ 62 w 76"/>
                <a:gd name="T17" fmla="*/ 0 h 38"/>
                <a:gd name="T18" fmla="*/ 68 w 76"/>
                <a:gd name="T19" fmla="*/ 1 h 38"/>
                <a:gd name="T20" fmla="*/ 68 w 76"/>
                <a:gd name="T21" fmla="*/ 1 h 38"/>
                <a:gd name="T22" fmla="*/ 74 w 76"/>
                <a:gd name="T23" fmla="*/ 8 h 38"/>
                <a:gd name="T24" fmla="*/ 76 w 76"/>
                <a:gd name="T25" fmla="*/ 18 h 38"/>
                <a:gd name="T26" fmla="*/ 74 w 76"/>
                <a:gd name="T27" fmla="*/ 29 h 38"/>
                <a:gd name="T28" fmla="*/ 68 w 76"/>
                <a:gd name="T29" fmla="*/ 37 h 38"/>
                <a:gd name="T30" fmla="*/ 68 w 76"/>
                <a:gd name="T31" fmla="*/ 37 h 38"/>
                <a:gd name="T32" fmla="*/ 62 w 76"/>
                <a:gd name="T33" fmla="*/ 38 h 38"/>
                <a:gd name="T34" fmla="*/ 54 w 76"/>
                <a:gd name="T35" fmla="*/ 37 h 38"/>
                <a:gd name="T36" fmla="*/ 42 w 76"/>
                <a:gd name="T37" fmla="*/ 34 h 38"/>
                <a:gd name="T38" fmla="*/ 32 w 76"/>
                <a:gd name="T39" fmla="*/ 29 h 38"/>
                <a:gd name="T40" fmla="*/ 20 w 76"/>
                <a:gd name="T41" fmla="*/ 24 h 38"/>
                <a:gd name="T42" fmla="*/ 11 w 76"/>
                <a:gd name="T43" fmla="*/ 19 h 38"/>
                <a:gd name="T44" fmla="*/ 4 w 76"/>
                <a:gd name="T45" fmla="*/ 15 h 38"/>
                <a:gd name="T46" fmla="*/ 0 w 76"/>
                <a:gd name="T47" fmla="*/ 11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38">
                  <a:moveTo>
                    <a:pt x="0" y="11"/>
                  </a:moveTo>
                  <a:lnTo>
                    <a:pt x="0" y="11"/>
                  </a:lnTo>
                  <a:lnTo>
                    <a:pt x="2" y="10"/>
                  </a:lnTo>
                  <a:lnTo>
                    <a:pt x="9" y="9"/>
                  </a:lnTo>
                  <a:lnTo>
                    <a:pt x="19" y="7"/>
                  </a:lnTo>
                  <a:lnTo>
                    <a:pt x="30" y="3"/>
                  </a:lnTo>
                  <a:lnTo>
                    <a:pt x="42" y="1"/>
                  </a:lnTo>
                  <a:lnTo>
                    <a:pt x="53" y="0"/>
                  </a:lnTo>
                  <a:lnTo>
                    <a:pt x="62" y="0"/>
                  </a:lnTo>
                  <a:lnTo>
                    <a:pt x="68" y="1"/>
                  </a:lnTo>
                  <a:lnTo>
                    <a:pt x="74" y="8"/>
                  </a:lnTo>
                  <a:lnTo>
                    <a:pt x="76" y="18"/>
                  </a:lnTo>
                  <a:lnTo>
                    <a:pt x="74" y="29"/>
                  </a:lnTo>
                  <a:lnTo>
                    <a:pt x="68" y="37"/>
                  </a:lnTo>
                  <a:lnTo>
                    <a:pt x="62" y="38"/>
                  </a:lnTo>
                  <a:lnTo>
                    <a:pt x="54" y="37"/>
                  </a:lnTo>
                  <a:lnTo>
                    <a:pt x="42" y="34"/>
                  </a:lnTo>
                  <a:lnTo>
                    <a:pt x="32" y="29"/>
                  </a:lnTo>
                  <a:lnTo>
                    <a:pt x="20" y="24"/>
                  </a:lnTo>
                  <a:lnTo>
                    <a:pt x="11" y="19"/>
                  </a:lnTo>
                  <a:lnTo>
                    <a:pt x="4" y="15"/>
                  </a:lnTo>
                  <a:lnTo>
                    <a:pt x="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5" name="Freeform 45">
              <a:extLst>
                <a:ext uri="{FF2B5EF4-FFF2-40B4-BE49-F238E27FC236}">
                  <a16:creationId xmlns:a16="http://schemas.microsoft.com/office/drawing/2014/main" id="{01B2EF7B-FD9B-7AD0-DB1D-FBCA31474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1575"/>
              <a:ext cx="16" cy="18"/>
            </a:xfrm>
            <a:custGeom>
              <a:avLst/>
              <a:gdLst>
                <a:gd name="T0" fmla="*/ 8 w 16"/>
                <a:gd name="T1" fmla="*/ 0 h 18"/>
                <a:gd name="T2" fmla="*/ 11 w 16"/>
                <a:gd name="T3" fmla="*/ 1 h 18"/>
                <a:gd name="T4" fmla="*/ 14 w 16"/>
                <a:gd name="T5" fmla="*/ 3 h 18"/>
                <a:gd name="T6" fmla="*/ 16 w 16"/>
                <a:gd name="T7" fmla="*/ 5 h 18"/>
                <a:gd name="T8" fmla="*/ 16 w 16"/>
                <a:gd name="T9" fmla="*/ 10 h 18"/>
                <a:gd name="T10" fmla="*/ 16 w 16"/>
                <a:gd name="T11" fmla="*/ 14 h 18"/>
                <a:gd name="T12" fmla="*/ 14 w 16"/>
                <a:gd name="T13" fmla="*/ 16 h 18"/>
                <a:gd name="T14" fmla="*/ 11 w 16"/>
                <a:gd name="T15" fmla="*/ 17 h 18"/>
                <a:gd name="T16" fmla="*/ 8 w 16"/>
                <a:gd name="T17" fmla="*/ 18 h 18"/>
                <a:gd name="T18" fmla="*/ 4 w 16"/>
                <a:gd name="T19" fmla="*/ 17 h 18"/>
                <a:gd name="T20" fmla="*/ 2 w 16"/>
                <a:gd name="T21" fmla="*/ 16 h 18"/>
                <a:gd name="T22" fmla="*/ 1 w 16"/>
                <a:gd name="T23" fmla="*/ 14 h 18"/>
                <a:gd name="T24" fmla="*/ 0 w 16"/>
                <a:gd name="T25" fmla="*/ 10 h 18"/>
                <a:gd name="T26" fmla="*/ 1 w 16"/>
                <a:gd name="T27" fmla="*/ 5 h 18"/>
                <a:gd name="T28" fmla="*/ 2 w 16"/>
                <a:gd name="T29" fmla="*/ 3 h 18"/>
                <a:gd name="T30" fmla="*/ 4 w 16"/>
                <a:gd name="T31" fmla="*/ 1 h 18"/>
                <a:gd name="T32" fmla="*/ 8 w 1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8">
                  <a:moveTo>
                    <a:pt x="8" y="0"/>
                  </a:moveTo>
                  <a:lnTo>
                    <a:pt x="11" y="1"/>
                  </a:lnTo>
                  <a:lnTo>
                    <a:pt x="14" y="3"/>
                  </a:lnTo>
                  <a:lnTo>
                    <a:pt x="16" y="5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1" y="17"/>
                  </a:lnTo>
                  <a:lnTo>
                    <a:pt x="8" y="18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1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6" name="Freeform 46">
              <a:extLst>
                <a:ext uri="{FF2B5EF4-FFF2-40B4-BE49-F238E27FC236}">
                  <a16:creationId xmlns:a16="http://schemas.microsoft.com/office/drawing/2014/main" id="{983B0D59-F427-3C8A-36BA-32216AF2F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1575"/>
              <a:ext cx="16" cy="18"/>
            </a:xfrm>
            <a:custGeom>
              <a:avLst/>
              <a:gdLst>
                <a:gd name="T0" fmla="*/ 8 w 16"/>
                <a:gd name="T1" fmla="*/ 0 h 18"/>
                <a:gd name="T2" fmla="*/ 8 w 16"/>
                <a:gd name="T3" fmla="*/ 0 h 18"/>
                <a:gd name="T4" fmla="*/ 11 w 16"/>
                <a:gd name="T5" fmla="*/ 1 h 18"/>
                <a:gd name="T6" fmla="*/ 14 w 16"/>
                <a:gd name="T7" fmla="*/ 3 h 18"/>
                <a:gd name="T8" fmla="*/ 16 w 16"/>
                <a:gd name="T9" fmla="*/ 5 h 18"/>
                <a:gd name="T10" fmla="*/ 16 w 16"/>
                <a:gd name="T11" fmla="*/ 10 h 18"/>
                <a:gd name="T12" fmla="*/ 16 w 16"/>
                <a:gd name="T13" fmla="*/ 10 h 18"/>
                <a:gd name="T14" fmla="*/ 16 w 16"/>
                <a:gd name="T15" fmla="*/ 14 h 18"/>
                <a:gd name="T16" fmla="*/ 14 w 16"/>
                <a:gd name="T17" fmla="*/ 16 h 18"/>
                <a:gd name="T18" fmla="*/ 11 w 16"/>
                <a:gd name="T19" fmla="*/ 17 h 18"/>
                <a:gd name="T20" fmla="*/ 8 w 16"/>
                <a:gd name="T21" fmla="*/ 18 h 18"/>
                <a:gd name="T22" fmla="*/ 8 w 16"/>
                <a:gd name="T23" fmla="*/ 18 h 18"/>
                <a:gd name="T24" fmla="*/ 4 w 16"/>
                <a:gd name="T25" fmla="*/ 17 h 18"/>
                <a:gd name="T26" fmla="*/ 2 w 16"/>
                <a:gd name="T27" fmla="*/ 16 h 18"/>
                <a:gd name="T28" fmla="*/ 1 w 16"/>
                <a:gd name="T29" fmla="*/ 14 h 18"/>
                <a:gd name="T30" fmla="*/ 0 w 16"/>
                <a:gd name="T31" fmla="*/ 10 h 18"/>
                <a:gd name="T32" fmla="*/ 0 w 16"/>
                <a:gd name="T33" fmla="*/ 10 h 18"/>
                <a:gd name="T34" fmla="*/ 1 w 16"/>
                <a:gd name="T35" fmla="*/ 5 h 18"/>
                <a:gd name="T36" fmla="*/ 2 w 16"/>
                <a:gd name="T37" fmla="*/ 3 h 18"/>
                <a:gd name="T38" fmla="*/ 4 w 16"/>
                <a:gd name="T39" fmla="*/ 1 h 18"/>
                <a:gd name="T40" fmla="*/ 8 w 16"/>
                <a:gd name="T41" fmla="*/ 0 h 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" h="18">
                  <a:moveTo>
                    <a:pt x="8" y="0"/>
                  </a:move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6" y="5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1" y="17"/>
                  </a:lnTo>
                  <a:lnTo>
                    <a:pt x="8" y="18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1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7" name="Freeform 47">
              <a:extLst>
                <a:ext uri="{FF2B5EF4-FFF2-40B4-BE49-F238E27FC236}">
                  <a16:creationId xmlns:a16="http://schemas.microsoft.com/office/drawing/2014/main" id="{6C05DDF6-E7E1-4A31-5AA6-4B5A3464A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1" y="1551"/>
              <a:ext cx="63" cy="52"/>
            </a:xfrm>
            <a:custGeom>
              <a:avLst/>
              <a:gdLst>
                <a:gd name="T0" fmla="*/ 0 w 63"/>
                <a:gd name="T1" fmla="*/ 47 h 52"/>
                <a:gd name="T2" fmla="*/ 1 w 63"/>
                <a:gd name="T3" fmla="*/ 45 h 52"/>
                <a:gd name="T4" fmla="*/ 6 w 63"/>
                <a:gd name="T5" fmla="*/ 40 h 52"/>
                <a:gd name="T6" fmla="*/ 12 w 63"/>
                <a:gd name="T7" fmla="*/ 33 h 52"/>
                <a:gd name="T8" fmla="*/ 19 w 63"/>
                <a:gd name="T9" fmla="*/ 24 h 52"/>
                <a:gd name="T10" fmla="*/ 28 w 63"/>
                <a:gd name="T11" fmla="*/ 15 h 52"/>
                <a:gd name="T12" fmla="*/ 36 w 63"/>
                <a:gd name="T13" fmla="*/ 8 h 52"/>
                <a:gd name="T14" fmla="*/ 46 w 63"/>
                <a:gd name="T15" fmla="*/ 3 h 52"/>
                <a:gd name="T16" fmla="*/ 54 w 63"/>
                <a:gd name="T17" fmla="*/ 0 h 52"/>
                <a:gd name="T18" fmla="*/ 63 w 63"/>
                <a:gd name="T19" fmla="*/ 7 h 52"/>
                <a:gd name="T20" fmla="*/ 60 w 63"/>
                <a:gd name="T21" fmla="*/ 25 h 52"/>
                <a:gd name="T22" fmla="*/ 50 w 63"/>
                <a:gd name="T23" fmla="*/ 42 h 52"/>
                <a:gd name="T24" fmla="*/ 43 w 63"/>
                <a:gd name="T25" fmla="*/ 52 h 52"/>
                <a:gd name="T26" fmla="*/ 40 w 63"/>
                <a:gd name="T27" fmla="*/ 52 h 52"/>
                <a:gd name="T28" fmla="*/ 35 w 63"/>
                <a:gd name="T29" fmla="*/ 51 h 52"/>
                <a:gd name="T30" fmla="*/ 28 w 63"/>
                <a:gd name="T31" fmla="*/ 51 h 52"/>
                <a:gd name="T32" fmla="*/ 20 w 63"/>
                <a:gd name="T33" fmla="*/ 49 h 52"/>
                <a:gd name="T34" fmla="*/ 13 w 63"/>
                <a:gd name="T35" fmla="*/ 48 h 52"/>
                <a:gd name="T36" fmla="*/ 6 w 63"/>
                <a:gd name="T37" fmla="*/ 48 h 52"/>
                <a:gd name="T38" fmla="*/ 1 w 63"/>
                <a:gd name="T39" fmla="*/ 47 h 52"/>
                <a:gd name="T40" fmla="*/ 0 w 63"/>
                <a:gd name="T41" fmla="*/ 47 h 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3" h="52">
                  <a:moveTo>
                    <a:pt x="0" y="47"/>
                  </a:moveTo>
                  <a:lnTo>
                    <a:pt x="1" y="45"/>
                  </a:lnTo>
                  <a:lnTo>
                    <a:pt x="6" y="40"/>
                  </a:lnTo>
                  <a:lnTo>
                    <a:pt x="12" y="33"/>
                  </a:lnTo>
                  <a:lnTo>
                    <a:pt x="19" y="24"/>
                  </a:lnTo>
                  <a:lnTo>
                    <a:pt x="28" y="15"/>
                  </a:lnTo>
                  <a:lnTo>
                    <a:pt x="36" y="8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3" y="7"/>
                  </a:lnTo>
                  <a:lnTo>
                    <a:pt x="60" y="25"/>
                  </a:lnTo>
                  <a:lnTo>
                    <a:pt x="50" y="42"/>
                  </a:lnTo>
                  <a:lnTo>
                    <a:pt x="43" y="52"/>
                  </a:lnTo>
                  <a:lnTo>
                    <a:pt x="40" y="52"/>
                  </a:lnTo>
                  <a:lnTo>
                    <a:pt x="35" y="51"/>
                  </a:lnTo>
                  <a:lnTo>
                    <a:pt x="28" y="51"/>
                  </a:lnTo>
                  <a:lnTo>
                    <a:pt x="20" y="49"/>
                  </a:lnTo>
                  <a:lnTo>
                    <a:pt x="13" y="48"/>
                  </a:lnTo>
                  <a:lnTo>
                    <a:pt x="6" y="48"/>
                  </a:lnTo>
                  <a:lnTo>
                    <a:pt x="1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8" name="Freeform 48">
              <a:extLst>
                <a:ext uri="{FF2B5EF4-FFF2-40B4-BE49-F238E27FC236}">
                  <a16:creationId xmlns:a16="http://schemas.microsoft.com/office/drawing/2014/main" id="{847D4D66-65BE-3763-500B-F187859B2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1" y="1551"/>
              <a:ext cx="63" cy="52"/>
            </a:xfrm>
            <a:custGeom>
              <a:avLst/>
              <a:gdLst>
                <a:gd name="T0" fmla="*/ 0 w 63"/>
                <a:gd name="T1" fmla="*/ 47 h 52"/>
                <a:gd name="T2" fmla="*/ 0 w 63"/>
                <a:gd name="T3" fmla="*/ 47 h 52"/>
                <a:gd name="T4" fmla="*/ 1 w 63"/>
                <a:gd name="T5" fmla="*/ 45 h 52"/>
                <a:gd name="T6" fmla="*/ 6 w 63"/>
                <a:gd name="T7" fmla="*/ 40 h 52"/>
                <a:gd name="T8" fmla="*/ 12 w 63"/>
                <a:gd name="T9" fmla="*/ 33 h 52"/>
                <a:gd name="T10" fmla="*/ 19 w 63"/>
                <a:gd name="T11" fmla="*/ 24 h 52"/>
                <a:gd name="T12" fmla="*/ 28 w 63"/>
                <a:gd name="T13" fmla="*/ 15 h 52"/>
                <a:gd name="T14" fmla="*/ 36 w 63"/>
                <a:gd name="T15" fmla="*/ 8 h 52"/>
                <a:gd name="T16" fmla="*/ 46 w 63"/>
                <a:gd name="T17" fmla="*/ 3 h 52"/>
                <a:gd name="T18" fmla="*/ 54 w 63"/>
                <a:gd name="T19" fmla="*/ 0 h 52"/>
                <a:gd name="T20" fmla="*/ 54 w 63"/>
                <a:gd name="T21" fmla="*/ 0 h 52"/>
                <a:gd name="T22" fmla="*/ 63 w 63"/>
                <a:gd name="T23" fmla="*/ 7 h 52"/>
                <a:gd name="T24" fmla="*/ 60 w 63"/>
                <a:gd name="T25" fmla="*/ 25 h 52"/>
                <a:gd name="T26" fmla="*/ 50 w 63"/>
                <a:gd name="T27" fmla="*/ 42 h 52"/>
                <a:gd name="T28" fmla="*/ 43 w 63"/>
                <a:gd name="T29" fmla="*/ 52 h 52"/>
                <a:gd name="T30" fmla="*/ 43 w 63"/>
                <a:gd name="T31" fmla="*/ 52 h 52"/>
                <a:gd name="T32" fmla="*/ 40 w 63"/>
                <a:gd name="T33" fmla="*/ 52 h 52"/>
                <a:gd name="T34" fmla="*/ 35 w 63"/>
                <a:gd name="T35" fmla="*/ 51 h 52"/>
                <a:gd name="T36" fmla="*/ 28 w 63"/>
                <a:gd name="T37" fmla="*/ 51 h 52"/>
                <a:gd name="T38" fmla="*/ 20 w 63"/>
                <a:gd name="T39" fmla="*/ 49 h 52"/>
                <a:gd name="T40" fmla="*/ 13 w 63"/>
                <a:gd name="T41" fmla="*/ 48 h 52"/>
                <a:gd name="T42" fmla="*/ 6 w 63"/>
                <a:gd name="T43" fmla="*/ 48 h 52"/>
                <a:gd name="T44" fmla="*/ 1 w 63"/>
                <a:gd name="T45" fmla="*/ 47 h 52"/>
                <a:gd name="T46" fmla="*/ 0 w 63"/>
                <a:gd name="T47" fmla="*/ 47 h 5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3" h="52">
                  <a:moveTo>
                    <a:pt x="0" y="47"/>
                  </a:moveTo>
                  <a:lnTo>
                    <a:pt x="0" y="47"/>
                  </a:lnTo>
                  <a:lnTo>
                    <a:pt x="1" y="45"/>
                  </a:lnTo>
                  <a:lnTo>
                    <a:pt x="6" y="40"/>
                  </a:lnTo>
                  <a:lnTo>
                    <a:pt x="12" y="33"/>
                  </a:lnTo>
                  <a:lnTo>
                    <a:pt x="19" y="24"/>
                  </a:lnTo>
                  <a:lnTo>
                    <a:pt x="28" y="15"/>
                  </a:lnTo>
                  <a:lnTo>
                    <a:pt x="36" y="8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3" y="7"/>
                  </a:lnTo>
                  <a:lnTo>
                    <a:pt x="60" y="25"/>
                  </a:lnTo>
                  <a:lnTo>
                    <a:pt x="50" y="42"/>
                  </a:lnTo>
                  <a:lnTo>
                    <a:pt x="43" y="52"/>
                  </a:lnTo>
                  <a:lnTo>
                    <a:pt x="40" y="52"/>
                  </a:lnTo>
                  <a:lnTo>
                    <a:pt x="35" y="51"/>
                  </a:lnTo>
                  <a:lnTo>
                    <a:pt x="28" y="51"/>
                  </a:lnTo>
                  <a:lnTo>
                    <a:pt x="20" y="49"/>
                  </a:lnTo>
                  <a:lnTo>
                    <a:pt x="13" y="48"/>
                  </a:lnTo>
                  <a:lnTo>
                    <a:pt x="6" y="48"/>
                  </a:lnTo>
                  <a:lnTo>
                    <a:pt x="1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9" name="Freeform 49">
              <a:extLst>
                <a:ext uri="{FF2B5EF4-FFF2-40B4-BE49-F238E27FC236}">
                  <a16:creationId xmlns:a16="http://schemas.microsoft.com/office/drawing/2014/main" id="{9315F514-AE55-9756-0B10-3390F5349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1568"/>
              <a:ext cx="23" cy="23"/>
            </a:xfrm>
            <a:custGeom>
              <a:avLst/>
              <a:gdLst>
                <a:gd name="T0" fmla="*/ 12 w 23"/>
                <a:gd name="T1" fmla="*/ 0 h 23"/>
                <a:gd name="T2" fmla="*/ 17 w 23"/>
                <a:gd name="T3" fmla="*/ 1 h 23"/>
                <a:gd name="T4" fmla="*/ 19 w 23"/>
                <a:gd name="T5" fmla="*/ 3 h 23"/>
                <a:gd name="T6" fmla="*/ 22 w 23"/>
                <a:gd name="T7" fmla="*/ 8 h 23"/>
                <a:gd name="T8" fmla="*/ 23 w 23"/>
                <a:gd name="T9" fmla="*/ 11 h 23"/>
                <a:gd name="T10" fmla="*/ 22 w 23"/>
                <a:gd name="T11" fmla="*/ 17 h 23"/>
                <a:gd name="T12" fmla="*/ 19 w 23"/>
                <a:gd name="T13" fmla="*/ 21 h 23"/>
                <a:gd name="T14" fmla="*/ 17 w 23"/>
                <a:gd name="T15" fmla="*/ 22 h 23"/>
                <a:gd name="T16" fmla="*/ 12 w 23"/>
                <a:gd name="T17" fmla="*/ 23 h 23"/>
                <a:gd name="T18" fmla="*/ 8 w 23"/>
                <a:gd name="T19" fmla="*/ 22 h 23"/>
                <a:gd name="T20" fmla="*/ 3 w 23"/>
                <a:gd name="T21" fmla="*/ 21 h 23"/>
                <a:gd name="T22" fmla="*/ 1 w 23"/>
                <a:gd name="T23" fmla="*/ 17 h 23"/>
                <a:gd name="T24" fmla="*/ 0 w 23"/>
                <a:gd name="T25" fmla="*/ 11 h 23"/>
                <a:gd name="T26" fmla="*/ 1 w 23"/>
                <a:gd name="T27" fmla="*/ 8 h 23"/>
                <a:gd name="T28" fmla="*/ 3 w 23"/>
                <a:gd name="T29" fmla="*/ 3 h 23"/>
                <a:gd name="T30" fmla="*/ 8 w 23"/>
                <a:gd name="T31" fmla="*/ 1 h 23"/>
                <a:gd name="T32" fmla="*/ 12 w 23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3">
                  <a:moveTo>
                    <a:pt x="12" y="0"/>
                  </a:moveTo>
                  <a:lnTo>
                    <a:pt x="17" y="1"/>
                  </a:lnTo>
                  <a:lnTo>
                    <a:pt x="19" y="3"/>
                  </a:lnTo>
                  <a:lnTo>
                    <a:pt x="22" y="8"/>
                  </a:lnTo>
                  <a:lnTo>
                    <a:pt x="23" y="11"/>
                  </a:lnTo>
                  <a:lnTo>
                    <a:pt x="22" y="17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3" y="21"/>
                  </a:lnTo>
                  <a:lnTo>
                    <a:pt x="1" y="17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0" name="Freeform 50">
              <a:extLst>
                <a:ext uri="{FF2B5EF4-FFF2-40B4-BE49-F238E27FC236}">
                  <a16:creationId xmlns:a16="http://schemas.microsoft.com/office/drawing/2014/main" id="{4948F08A-4D28-9FA3-A25C-6CBD6B659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1568"/>
              <a:ext cx="23" cy="23"/>
            </a:xfrm>
            <a:custGeom>
              <a:avLst/>
              <a:gdLst>
                <a:gd name="T0" fmla="*/ 12 w 23"/>
                <a:gd name="T1" fmla="*/ 0 h 23"/>
                <a:gd name="T2" fmla="*/ 12 w 23"/>
                <a:gd name="T3" fmla="*/ 0 h 23"/>
                <a:gd name="T4" fmla="*/ 17 w 23"/>
                <a:gd name="T5" fmla="*/ 1 h 23"/>
                <a:gd name="T6" fmla="*/ 19 w 23"/>
                <a:gd name="T7" fmla="*/ 3 h 23"/>
                <a:gd name="T8" fmla="*/ 22 w 23"/>
                <a:gd name="T9" fmla="*/ 8 h 23"/>
                <a:gd name="T10" fmla="*/ 23 w 23"/>
                <a:gd name="T11" fmla="*/ 11 h 23"/>
                <a:gd name="T12" fmla="*/ 23 w 23"/>
                <a:gd name="T13" fmla="*/ 11 h 23"/>
                <a:gd name="T14" fmla="*/ 22 w 23"/>
                <a:gd name="T15" fmla="*/ 17 h 23"/>
                <a:gd name="T16" fmla="*/ 19 w 23"/>
                <a:gd name="T17" fmla="*/ 21 h 23"/>
                <a:gd name="T18" fmla="*/ 17 w 23"/>
                <a:gd name="T19" fmla="*/ 22 h 23"/>
                <a:gd name="T20" fmla="*/ 12 w 23"/>
                <a:gd name="T21" fmla="*/ 23 h 23"/>
                <a:gd name="T22" fmla="*/ 12 w 23"/>
                <a:gd name="T23" fmla="*/ 23 h 23"/>
                <a:gd name="T24" fmla="*/ 8 w 23"/>
                <a:gd name="T25" fmla="*/ 22 h 23"/>
                <a:gd name="T26" fmla="*/ 3 w 23"/>
                <a:gd name="T27" fmla="*/ 21 h 23"/>
                <a:gd name="T28" fmla="*/ 1 w 23"/>
                <a:gd name="T29" fmla="*/ 17 h 23"/>
                <a:gd name="T30" fmla="*/ 0 w 23"/>
                <a:gd name="T31" fmla="*/ 11 h 23"/>
                <a:gd name="T32" fmla="*/ 0 w 23"/>
                <a:gd name="T33" fmla="*/ 11 h 23"/>
                <a:gd name="T34" fmla="*/ 1 w 23"/>
                <a:gd name="T35" fmla="*/ 8 h 23"/>
                <a:gd name="T36" fmla="*/ 3 w 23"/>
                <a:gd name="T37" fmla="*/ 3 h 23"/>
                <a:gd name="T38" fmla="*/ 8 w 23"/>
                <a:gd name="T39" fmla="*/ 1 h 23"/>
                <a:gd name="T40" fmla="*/ 12 w 23"/>
                <a:gd name="T41" fmla="*/ 0 h 2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" h="23">
                  <a:moveTo>
                    <a:pt x="12" y="0"/>
                  </a:moveTo>
                  <a:lnTo>
                    <a:pt x="12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2" y="8"/>
                  </a:lnTo>
                  <a:lnTo>
                    <a:pt x="23" y="11"/>
                  </a:lnTo>
                  <a:lnTo>
                    <a:pt x="22" y="17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3" y="21"/>
                  </a:lnTo>
                  <a:lnTo>
                    <a:pt x="1" y="17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1" name="Freeform 51">
              <a:extLst>
                <a:ext uri="{FF2B5EF4-FFF2-40B4-BE49-F238E27FC236}">
                  <a16:creationId xmlns:a16="http://schemas.microsoft.com/office/drawing/2014/main" id="{06EC1C42-94C3-711B-3E7C-C4A30F7DA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1596"/>
              <a:ext cx="114" cy="143"/>
            </a:xfrm>
            <a:custGeom>
              <a:avLst/>
              <a:gdLst>
                <a:gd name="T0" fmla="*/ 0 w 114"/>
                <a:gd name="T1" fmla="*/ 143 h 143"/>
                <a:gd name="T2" fmla="*/ 0 w 114"/>
                <a:gd name="T3" fmla="*/ 133 h 143"/>
                <a:gd name="T4" fmla="*/ 10 w 114"/>
                <a:gd name="T5" fmla="*/ 132 h 143"/>
                <a:gd name="T6" fmla="*/ 21 w 114"/>
                <a:gd name="T7" fmla="*/ 129 h 143"/>
                <a:gd name="T8" fmla="*/ 30 w 114"/>
                <a:gd name="T9" fmla="*/ 127 h 143"/>
                <a:gd name="T10" fmla="*/ 40 w 114"/>
                <a:gd name="T11" fmla="*/ 123 h 143"/>
                <a:gd name="T12" fmla="*/ 49 w 114"/>
                <a:gd name="T13" fmla="*/ 120 h 143"/>
                <a:gd name="T14" fmla="*/ 57 w 114"/>
                <a:gd name="T15" fmla="*/ 114 h 143"/>
                <a:gd name="T16" fmla="*/ 65 w 114"/>
                <a:gd name="T17" fmla="*/ 108 h 143"/>
                <a:gd name="T18" fmla="*/ 71 w 114"/>
                <a:gd name="T19" fmla="*/ 101 h 143"/>
                <a:gd name="T20" fmla="*/ 87 w 114"/>
                <a:gd name="T21" fmla="*/ 76 h 143"/>
                <a:gd name="T22" fmla="*/ 94 w 114"/>
                <a:gd name="T23" fmla="*/ 51 h 143"/>
                <a:gd name="T24" fmla="*/ 93 w 114"/>
                <a:gd name="T25" fmla="*/ 32 h 143"/>
                <a:gd name="T26" fmla="*/ 86 w 114"/>
                <a:gd name="T27" fmla="*/ 22 h 143"/>
                <a:gd name="T28" fmla="*/ 81 w 114"/>
                <a:gd name="T29" fmla="*/ 21 h 143"/>
                <a:gd name="T30" fmla="*/ 74 w 114"/>
                <a:gd name="T31" fmla="*/ 18 h 143"/>
                <a:gd name="T32" fmla="*/ 65 w 114"/>
                <a:gd name="T33" fmla="*/ 17 h 143"/>
                <a:gd name="T34" fmla="*/ 53 w 114"/>
                <a:gd name="T35" fmla="*/ 15 h 143"/>
                <a:gd name="T36" fmla="*/ 42 w 114"/>
                <a:gd name="T37" fmla="*/ 14 h 143"/>
                <a:gd name="T38" fmla="*/ 28 w 114"/>
                <a:gd name="T39" fmla="*/ 14 h 143"/>
                <a:gd name="T40" fmla="*/ 14 w 114"/>
                <a:gd name="T41" fmla="*/ 13 h 143"/>
                <a:gd name="T42" fmla="*/ 0 w 114"/>
                <a:gd name="T43" fmla="*/ 13 h 143"/>
                <a:gd name="T44" fmla="*/ 0 w 114"/>
                <a:gd name="T45" fmla="*/ 0 h 143"/>
                <a:gd name="T46" fmla="*/ 17 w 114"/>
                <a:gd name="T47" fmla="*/ 0 h 143"/>
                <a:gd name="T48" fmla="*/ 35 w 114"/>
                <a:gd name="T49" fmla="*/ 1 h 143"/>
                <a:gd name="T50" fmla="*/ 51 w 114"/>
                <a:gd name="T51" fmla="*/ 2 h 143"/>
                <a:gd name="T52" fmla="*/ 66 w 114"/>
                <a:gd name="T53" fmla="*/ 4 h 143"/>
                <a:gd name="T54" fmla="*/ 79 w 114"/>
                <a:gd name="T55" fmla="*/ 6 h 143"/>
                <a:gd name="T56" fmla="*/ 91 w 114"/>
                <a:gd name="T57" fmla="*/ 8 h 143"/>
                <a:gd name="T58" fmla="*/ 99 w 114"/>
                <a:gd name="T59" fmla="*/ 10 h 143"/>
                <a:gd name="T60" fmla="*/ 105 w 114"/>
                <a:gd name="T61" fmla="*/ 13 h 143"/>
                <a:gd name="T62" fmla="*/ 113 w 114"/>
                <a:gd name="T63" fmla="*/ 24 h 143"/>
                <a:gd name="T64" fmla="*/ 114 w 114"/>
                <a:gd name="T65" fmla="*/ 46 h 143"/>
                <a:gd name="T66" fmla="*/ 106 w 114"/>
                <a:gd name="T67" fmla="*/ 76 h 143"/>
                <a:gd name="T68" fmla="*/ 86 w 114"/>
                <a:gd name="T69" fmla="*/ 107 h 143"/>
                <a:gd name="T70" fmla="*/ 78 w 114"/>
                <a:gd name="T71" fmla="*/ 116 h 143"/>
                <a:gd name="T72" fmla="*/ 68 w 114"/>
                <a:gd name="T73" fmla="*/ 123 h 143"/>
                <a:gd name="T74" fmla="*/ 59 w 114"/>
                <a:gd name="T75" fmla="*/ 129 h 143"/>
                <a:gd name="T76" fmla="*/ 49 w 114"/>
                <a:gd name="T77" fmla="*/ 134 h 143"/>
                <a:gd name="T78" fmla="*/ 37 w 114"/>
                <a:gd name="T79" fmla="*/ 137 h 143"/>
                <a:gd name="T80" fmla="*/ 24 w 114"/>
                <a:gd name="T81" fmla="*/ 140 h 143"/>
                <a:gd name="T82" fmla="*/ 12 w 114"/>
                <a:gd name="T83" fmla="*/ 142 h 143"/>
                <a:gd name="T84" fmla="*/ 0 w 114"/>
                <a:gd name="T85" fmla="*/ 143 h 1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4" h="143">
                  <a:moveTo>
                    <a:pt x="0" y="143"/>
                  </a:moveTo>
                  <a:lnTo>
                    <a:pt x="0" y="133"/>
                  </a:lnTo>
                  <a:lnTo>
                    <a:pt x="10" y="132"/>
                  </a:lnTo>
                  <a:lnTo>
                    <a:pt x="21" y="129"/>
                  </a:lnTo>
                  <a:lnTo>
                    <a:pt x="30" y="127"/>
                  </a:lnTo>
                  <a:lnTo>
                    <a:pt x="40" y="123"/>
                  </a:lnTo>
                  <a:lnTo>
                    <a:pt x="49" y="120"/>
                  </a:lnTo>
                  <a:lnTo>
                    <a:pt x="57" y="114"/>
                  </a:lnTo>
                  <a:lnTo>
                    <a:pt x="65" y="108"/>
                  </a:lnTo>
                  <a:lnTo>
                    <a:pt x="71" y="101"/>
                  </a:lnTo>
                  <a:lnTo>
                    <a:pt x="87" y="76"/>
                  </a:lnTo>
                  <a:lnTo>
                    <a:pt x="94" y="51"/>
                  </a:lnTo>
                  <a:lnTo>
                    <a:pt x="93" y="32"/>
                  </a:lnTo>
                  <a:lnTo>
                    <a:pt x="86" y="22"/>
                  </a:lnTo>
                  <a:lnTo>
                    <a:pt x="81" y="21"/>
                  </a:lnTo>
                  <a:lnTo>
                    <a:pt x="74" y="18"/>
                  </a:lnTo>
                  <a:lnTo>
                    <a:pt x="65" y="17"/>
                  </a:lnTo>
                  <a:lnTo>
                    <a:pt x="53" y="15"/>
                  </a:lnTo>
                  <a:lnTo>
                    <a:pt x="42" y="14"/>
                  </a:lnTo>
                  <a:lnTo>
                    <a:pt x="28" y="14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7" y="0"/>
                  </a:lnTo>
                  <a:lnTo>
                    <a:pt x="35" y="1"/>
                  </a:lnTo>
                  <a:lnTo>
                    <a:pt x="51" y="2"/>
                  </a:lnTo>
                  <a:lnTo>
                    <a:pt x="66" y="4"/>
                  </a:lnTo>
                  <a:lnTo>
                    <a:pt x="79" y="6"/>
                  </a:lnTo>
                  <a:lnTo>
                    <a:pt x="91" y="8"/>
                  </a:lnTo>
                  <a:lnTo>
                    <a:pt x="99" y="10"/>
                  </a:lnTo>
                  <a:lnTo>
                    <a:pt x="105" y="13"/>
                  </a:lnTo>
                  <a:lnTo>
                    <a:pt x="113" y="24"/>
                  </a:lnTo>
                  <a:lnTo>
                    <a:pt x="114" y="46"/>
                  </a:lnTo>
                  <a:lnTo>
                    <a:pt x="106" y="76"/>
                  </a:lnTo>
                  <a:lnTo>
                    <a:pt x="86" y="107"/>
                  </a:lnTo>
                  <a:lnTo>
                    <a:pt x="78" y="116"/>
                  </a:lnTo>
                  <a:lnTo>
                    <a:pt x="68" y="123"/>
                  </a:lnTo>
                  <a:lnTo>
                    <a:pt x="59" y="129"/>
                  </a:lnTo>
                  <a:lnTo>
                    <a:pt x="49" y="134"/>
                  </a:lnTo>
                  <a:lnTo>
                    <a:pt x="37" y="137"/>
                  </a:lnTo>
                  <a:lnTo>
                    <a:pt x="24" y="140"/>
                  </a:lnTo>
                  <a:lnTo>
                    <a:pt x="12" y="142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2" name="Freeform 52">
              <a:extLst>
                <a:ext uri="{FF2B5EF4-FFF2-40B4-BE49-F238E27FC236}">
                  <a16:creationId xmlns:a16="http://schemas.microsoft.com/office/drawing/2014/main" id="{B2991B82-2B02-87EF-838A-3DCC9230C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" y="1596"/>
              <a:ext cx="325" cy="144"/>
            </a:xfrm>
            <a:custGeom>
              <a:avLst/>
              <a:gdLst>
                <a:gd name="T0" fmla="*/ 34 w 325"/>
                <a:gd name="T1" fmla="*/ 125 h 144"/>
                <a:gd name="T2" fmla="*/ 69 w 325"/>
                <a:gd name="T3" fmla="*/ 118 h 144"/>
                <a:gd name="T4" fmla="*/ 91 w 325"/>
                <a:gd name="T5" fmla="*/ 102 h 144"/>
                <a:gd name="T6" fmla="*/ 109 w 325"/>
                <a:gd name="T7" fmla="*/ 36 h 144"/>
                <a:gd name="T8" fmla="*/ 81 w 325"/>
                <a:gd name="T9" fmla="*/ 23 h 144"/>
                <a:gd name="T10" fmla="*/ 45 w 325"/>
                <a:gd name="T11" fmla="*/ 18 h 144"/>
                <a:gd name="T12" fmla="*/ 0 w 325"/>
                <a:gd name="T13" fmla="*/ 15 h 144"/>
                <a:gd name="T14" fmla="*/ 35 w 325"/>
                <a:gd name="T15" fmla="*/ 9 h 144"/>
                <a:gd name="T16" fmla="*/ 82 w 325"/>
                <a:gd name="T17" fmla="*/ 14 h 144"/>
                <a:gd name="T18" fmla="*/ 112 w 325"/>
                <a:gd name="T19" fmla="*/ 17 h 144"/>
                <a:gd name="T20" fmla="*/ 125 w 325"/>
                <a:gd name="T21" fmla="*/ 25 h 144"/>
                <a:gd name="T22" fmla="*/ 136 w 325"/>
                <a:gd name="T23" fmla="*/ 25 h 144"/>
                <a:gd name="T24" fmla="*/ 158 w 325"/>
                <a:gd name="T25" fmla="*/ 18 h 144"/>
                <a:gd name="T26" fmla="*/ 187 w 325"/>
                <a:gd name="T27" fmla="*/ 15 h 144"/>
                <a:gd name="T28" fmla="*/ 208 w 325"/>
                <a:gd name="T29" fmla="*/ 21 h 144"/>
                <a:gd name="T30" fmla="*/ 221 w 325"/>
                <a:gd name="T31" fmla="*/ 28 h 144"/>
                <a:gd name="T32" fmla="*/ 237 w 325"/>
                <a:gd name="T33" fmla="*/ 18 h 144"/>
                <a:gd name="T34" fmla="*/ 258 w 325"/>
                <a:gd name="T35" fmla="*/ 4 h 144"/>
                <a:gd name="T36" fmla="*/ 281 w 325"/>
                <a:gd name="T37" fmla="*/ 1 h 144"/>
                <a:gd name="T38" fmla="*/ 307 w 325"/>
                <a:gd name="T39" fmla="*/ 0 h 144"/>
                <a:gd name="T40" fmla="*/ 325 w 325"/>
                <a:gd name="T41" fmla="*/ 13 h 144"/>
                <a:gd name="T42" fmla="*/ 302 w 325"/>
                <a:gd name="T43" fmla="*/ 13 h 144"/>
                <a:gd name="T44" fmla="*/ 283 w 325"/>
                <a:gd name="T45" fmla="*/ 14 h 144"/>
                <a:gd name="T46" fmla="*/ 270 w 325"/>
                <a:gd name="T47" fmla="*/ 15 h 144"/>
                <a:gd name="T48" fmla="*/ 255 w 325"/>
                <a:gd name="T49" fmla="*/ 24 h 144"/>
                <a:gd name="T50" fmla="*/ 236 w 325"/>
                <a:gd name="T51" fmla="*/ 51 h 144"/>
                <a:gd name="T52" fmla="*/ 230 w 325"/>
                <a:gd name="T53" fmla="*/ 94 h 144"/>
                <a:gd name="T54" fmla="*/ 241 w 325"/>
                <a:gd name="T55" fmla="*/ 121 h 144"/>
                <a:gd name="T56" fmla="*/ 271 w 325"/>
                <a:gd name="T57" fmla="*/ 130 h 144"/>
                <a:gd name="T58" fmla="*/ 290 w 325"/>
                <a:gd name="T59" fmla="*/ 133 h 144"/>
                <a:gd name="T60" fmla="*/ 311 w 325"/>
                <a:gd name="T61" fmla="*/ 133 h 144"/>
                <a:gd name="T62" fmla="*/ 325 w 325"/>
                <a:gd name="T63" fmla="*/ 143 h 144"/>
                <a:gd name="T64" fmla="*/ 299 w 325"/>
                <a:gd name="T65" fmla="*/ 144 h 144"/>
                <a:gd name="T66" fmla="*/ 276 w 325"/>
                <a:gd name="T67" fmla="*/ 143 h 144"/>
                <a:gd name="T68" fmla="*/ 245 w 325"/>
                <a:gd name="T69" fmla="*/ 141 h 144"/>
                <a:gd name="T70" fmla="*/ 216 w 325"/>
                <a:gd name="T71" fmla="*/ 122 h 144"/>
                <a:gd name="T72" fmla="*/ 210 w 325"/>
                <a:gd name="T73" fmla="*/ 81 h 144"/>
                <a:gd name="T74" fmla="*/ 215 w 325"/>
                <a:gd name="T75" fmla="*/ 58 h 144"/>
                <a:gd name="T76" fmla="*/ 213 w 325"/>
                <a:gd name="T77" fmla="*/ 46 h 144"/>
                <a:gd name="T78" fmla="*/ 185 w 325"/>
                <a:gd name="T79" fmla="*/ 32 h 144"/>
                <a:gd name="T80" fmla="*/ 159 w 325"/>
                <a:gd name="T81" fmla="*/ 36 h 144"/>
                <a:gd name="T82" fmla="*/ 138 w 325"/>
                <a:gd name="T83" fmla="*/ 43 h 144"/>
                <a:gd name="T84" fmla="*/ 129 w 325"/>
                <a:gd name="T85" fmla="*/ 63 h 144"/>
                <a:gd name="T86" fmla="*/ 105 w 325"/>
                <a:gd name="T87" fmla="*/ 109 h 144"/>
                <a:gd name="T88" fmla="*/ 81 w 325"/>
                <a:gd name="T89" fmla="*/ 127 h 144"/>
                <a:gd name="T90" fmla="*/ 39 w 325"/>
                <a:gd name="T91" fmla="*/ 135 h 144"/>
                <a:gd name="T92" fmla="*/ 0 w 325"/>
                <a:gd name="T93" fmla="*/ 125 h 14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25" h="144">
                  <a:moveTo>
                    <a:pt x="0" y="125"/>
                  </a:moveTo>
                  <a:lnTo>
                    <a:pt x="18" y="125"/>
                  </a:lnTo>
                  <a:lnTo>
                    <a:pt x="34" y="125"/>
                  </a:lnTo>
                  <a:lnTo>
                    <a:pt x="47" y="123"/>
                  </a:lnTo>
                  <a:lnTo>
                    <a:pt x="59" y="121"/>
                  </a:lnTo>
                  <a:lnTo>
                    <a:pt x="69" y="118"/>
                  </a:lnTo>
                  <a:lnTo>
                    <a:pt x="77" y="114"/>
                  </a:lnTo>
                  <a:lnTo>
                    <a:pt x="85" y="108"/>
                  </a:lnTo>
                  <a:lnTo>
                    <a:pt x="91" y="102"/>
                  </a:lnTo>
                  <a:lnTo>
                    <a:pt x="103" y="83"/>
                  </a:lnTo>
                  <a:lnTo>
                    <a:pt x="111" y="58"/>
                  </a:lnTo>
                  <a:lnTo>
                    <a:pt x="109" y="36"/>
                  </a:lnTo>
                  <a:lnTo>
                    <a:pt x="95" y="25"/>
                  </a:lnTo>
                  <a:lnTo>
                    <a:pt x="89" y="24"/>
                  </a:lnTo>
                  <a:lnTo>
                    <a:pt x="81" y="23"/>
                  </a:lnTo>
                  <a:lnTo>
                    <a:pt x="70" y="22"/>
                  </a:lnTo>
                  <a:lnTo>
                    <a:pt x="59" y="20"/>
                  </a:lnTo>
                  <a:lnTo>
                    <a:pt x="45" y="18"/>
                  </a:lnTo>
                  <a:lnTo>
                    <a:pt x="31" y="17"/>
                  </a:lnTo>
                  <a:lnTo>
                    <a:pt x="15" y="16"/>
                  </a:lnTo>
                  <a:lnTo>
                    <a:pt x="0" y="15"/>
                  </a:lnTo>
                  <a:lnTo>
                    <a:pt x="0" y="4"/>
                  </a:lnTo>
                  <a:lnTo>
                    <a:pt x="18" y="7"/>
                  </a:lnTo>
                  <a:lnTo>
                    <a:pt x="35" y="9"/>
                  </a:lnTo>
                  <a:lnTo>
                    <a:pt x="52" y="10"/>
                  </a:lnTo>
                  <a:lnTo>
                    <a:pt x="68" y="13"/>
                  </a:lnTo>
                  <a:lnTo>
                    <a:pt x="82" y="14"/>
                  </a:lnTo>
                  <a:lnTo>
                    <a:pt x="94" y="15"/>
                  </a:lnTo>
                  <a:lnTo>
                    <a:pt x="104" y="16"/>
                  </a:lnTo>
                  <a:lnTo>
                    <a:pt x="112" y="17"/>
                  </a:lnTo>
                  <a:lnTo>
                    <a:pt x="117" y="20"/>
                  </a:lnTo>
                  <a:lnTo>
                    <a:pt x="122" y="22"/>
                  </a:lnTo>
                  <a:lnTo>
                    <a:pt x="125" y="25"/>
                  </a:lnTo>
                  <a:lnTo>
                    <a:pt x="127" y="30"/>
                  </a:lnTo>
                  <a:lnTo>
                    <a:pt x="131" y="28"/>
                  </a:lnTo>
                  <a:lnTo>
                    <a:pt x="136" y="25"/>
                  </a:lnTo>
                  <a:lnTo>
                    <a:pt x="141" y="23"/>
                  </a:lnTo>
                  <a:lnTo>
                    <a:pt x="148" y="21"/>
                  </a:lnTo>
                  <a:lnTo>
                    <a:pt x="158" y="18"/>
                  </a:lnTo>
                  <a:lnTo>
                    <a:pt x="167" y="16"/>
                  </a:lnTo>
                  <a:lnTo>
                    <a:pt x="176" y="15"/>
                  </a:lnTo>
                  <a:lnTo>
                    <a:pt x="187" y="15"/>
                  </a:lnTo>
                  <a:lnTo>
                    <a:pt x="195" y="16"/>
                  </a:lnTo>
                  <a:lnTo>
                    <a:pt x="202" y="18"/>
                  </a:lnTo>
                  <a:lnTo>
                    <a:pt x="208" y="21"/>
                  </a:lnTo>
                  <a:lnTo>
                    <a:pt x="214" y="23"/>
                  </a:lnTo>
                  <a:lnTo>
                    <a:pt x="218" y="25"/>
                  </a:lnTo>
                  <a:lnTo>
                    <a:pt x="221" y="28"/>
                  </a:lnTo>
                  <a:lnTo>
                    <a:pt x="224" y="30"/>
                  </a:lnTo>
                  <a:lnTo>
                    <a:pt x="225" y="32"/>
                  </a:lnTo>
                  <a:lnTo>
                    <a:pt x="237" y="18"/>
                  </a:lnTo>
                  <a:lnTo>
                    <a:pt x="248" y="10"/>
                  </a:lnTo>
                  <a:lnTo>
                    <a:pt x="255" y="6"/>
                  </a:lnTo>
                  <a:lnTo>
                    <a:pt x="258" y="4"/>
                  </a:lnTo>
                  <a:lnTo>
                    <a:pt x="266" y="3"/>
                  </a:lnTo>
                  <a:lnTo>
                    <a:pt x="273" y="2"/>
                  </a:lnTo>
                  <a:lnTo>
                    <a:pt x="281" y="1"/>
                  </a:lnTo>
                  <a:lnTo>
                    <a:pt x="290" y="0"/>
                  </a:lnTo>
                  <a:lnTo>
                    <a:pt x="299" y="0"/>
                  </a:lnTo>
                  <a:lnTo>
                    <a:pt x="307" y="0"/>
                  </a:lnTo>
                  <a:lnTo>
                    <a:pt x="316" y="0"/>
                  </a:lnTo>
                  <a:lnTo>
                    <a:pt x="325" y="0"/>
                  </a:lnTo>
                  <a:lnTo>
                    <a:pt x="325" y="13"/>
                  </a:lnTo>
                  <a:lnTo>
                    <a:pt x="318" y="13"/>
                  </a:lnTo>
                  <a:lnTo>
                    <a:pt x="309" y="13"/>
                  </a:lnTo>
                  <a:lnTo>
                    <a:pt x="302" y="13"/>
                  </a:lnTo>
                  <a:lnTo>
                    <a:pt x="297" y="13"/>
                  </a:lnTo>
                  <a:lnTo>
                    <a:pt x="290" y="13"/>
                  </a:lnTo>
                  <a:lnTo>
                    <a:pt x="283" y="14"/>
                  </a:lnTo>
                  <a:lnTo>
                    <a:pt x="277" y="14"/>
                  </a:lnTo>
                  <a:lnTo>
                    <a:pt x="271" y="15"/>
                  </a:lnTo>
                  <a:lnTo>
                    <a:pt x="270" y="15"/>
                  </a:lnTo>
                  <a:lnTo>
                    <a:pt x="266" y="17"/>
                  </a:lnTo>
                  <a:lnTo>
                    <a:pt x="260" y="20"/>
                  </a:lnTo>
                  <a:lnTo>
                    <a:pt x="255" y="24"/>
                  </a:lnTo>
                  <a:lnTo>
                    <a:pt x="249" y="31"/>
                  </a:lnTo>
                  <a:lnTo>
                    <a:pt x="242" y="41"/>
                  </a:lnTo>
                  <a:lnTo>
                    <a:pt x="236" y="51"/>
                  </a:lnTo>
                  <a:lnTo>
                    <a:pt x="232" y="66"/>
                  </a:lnTo>
                  <a:lnTo>
                    <a:pt x="230" y="81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6" y="114"/>
                  </a:lnTo>
                  <a:lnTo>
                    <a:pt x="241" y="121"/>
                  </a:lnTo>
                  <a:lnTo>
                    <a:pt x="249" y="126"/>
                  </a:lnTo>
                  <a:lnTo>
                    <a:pt x="258" y="129"/>
                  </a:lnTo>
                  <a:lnTo>
                    <a:pt x="271" y="130"/>
                  </a:lnTo>
                  <a:lnTo>
                    <a:pt x="277" y="132"/>
                  </a:lnTo>
                  <a:lnTo>
                    <a:pt x="283" y="132"/>
                  </a:lnTo>
                  <a:lnTo>
                    <a:pt x="290" y="133"/>
                  </a:lnTo>
                  <a:lnTo>
                    <a:pt x="297" y="133"/>
                  </a:lnTo>
                  <a:lnTo>
                    <a:pt x="304" y="133"/>
                  </a:lnTo>
                  <a:lnTo>
                    <a:pt x="311" y="133"/>
                  </a:lnTo>
                  <a:lnTo>
                    <a:pt x="318" y="133"/>
                  </a:lnTo>
                  <a:lnTo>
                    <a:pt x="325" y="133"/>
                  </a:lnTo>
                  <a:lnTo>
                    <a:pt x="325" y="143"/>
                  </a:lnTo>
                  <a:lnTo>
                    <a:pt x="316" y="144"/>
                  </a:lnTo>
                  <a:lnTo>
                    <a:pt x="307" y="144"/>
                  </a:lnTo>
                  <a:lnTo>
                    <a:pt x="299" y="144"/>
                  </a:lnTo>
                  <a:lnTo>
                    <a:pt x="291" y="144"/>
                  </a:lnTo>
                  <a:lnTo>
                    <a:pt x="283" y="144"/>
                  </a:lnTo>
                  <a:lnTo>
                    <a:pt x="276" y="143"/>
                  </a:lnTo>
                  <a:lnTo>
                    <a:pt x="267" y="143"/>
                  </a:lnTo>
                  <a:lnTo>
                    <a:pt x="260" y="143"/>
                  </a:lnTo>
                  <a:lnTo>
                    <a:pt x="245" y="141"/>
                  </a:lnTo>
                  <a:lnTo>
                    <a:pt x="232" y="137"/>
                  </a:lnTo>
                  <a:lnTo>
                    <a:pt x="223" y="130"/>
                  </a:lnTo>
                  <a:lnTo>
                    <a:pt x="216" y="122"/>
                  </a:lnTo>
                  <a:lnTo>
                    <a:pt x="213" y="111"/>
                  </a:lnTo>
                  <a:lnTo>
                    <a:pt x="210" y="98"/>
                  </a:lnTo>
                  <a:lnTo>
                    <a:pt x="210" y="81"/>
                  </a:lnTo>
                  <a:lnTo>
                    <a:pt x="213" y="64"/>
                  </a:lnTo>
                  <a:lnTo>
                    <a:pt x="214" y="62"/>
                  </a:lnTo>
                  <a:lnTo>
                    <a:pt x="215" y="58"/>
                  </a:lnTo>
                  <a:lnTo>
                    <a:pt x="216" y="55"/>
                  </a:lnTo>
                  <a:lnTo>
                    <a:pt x="217" y="50"/>
                  </a:lnTo>
                  <a:lnTo>
                    <a:pt x="213" y="46"/>
                  </a:lnTo>
                  <a:lnTo>
                    <a:pt x="206" y="41"/>
                  </a:lnTo>
                  <a:lnTo>
                    <a:pt x="196" y="36"/>
                  </a:lnTo>
                  <a:lnTo>
                    <a:pt x="185" y="32"/>
                  </a:lnTo>
                  <a:lnTo>
                    <a:pt x="175" y="32"/>
                  </a:lnTo>
                  <a:lnTo>
                    <a:pt x="167" y="34"/>
                  </a:lnTo>
                  <a:lnTo>
                    <a:pt x="159" y="36"/>
                  </a:lnTo>
                  <a:lnTo>
                    <a:pt x="151" y="38"/>
                  </a:lnTo>
                  <a:lnTo>
                    <a:pt x="144" y="41"/>
                  </a:lnTo>
                  <a:lnTo>
                    <a:pt x="138" y="43"/>
                  </a:lnTo>
                  <a:lnTo>
                    <a:pt x="133" y="44"/>
                  </a:lnTo>
                  <a:lnTo>
                    <a:pt x="131" y="45"/>
                  </a:lnTo>
                  <a:lnTo>
                    <a:pt x="129" y="63"/>
                  </a:lnTo>
                  <a:lnTo>
                    <a:pt x="123" y="80"/>
                  </a:lnTo>
                  <a:lnTo>
                    <a:pt x="115" y="97"/>
                  </a:lnTo>
                  <a:lnTo>
                    <a:pt x="105" y="109"/>
                  </a:lnTo>
                  <a:lnTo>
                    <a:pt x="98" y="116"/>
                  </a:lnTo>
                  <a:lnTo>
                    <a:pt x="90" y="121"/>
                  </a:lnTo>
                  <a:lnTo>
                    <a:pt x="81" y="127"/>
                  </a:lnTo>
                  <a:lnTo>
                    <a:pt x="69" y="130"/>
                  </a:lnTo>
                  <a:lnTo>
                    <a:pt x="55" y="134"/>
                  </a:lnTo>
                  <a:lnTo>
                    <a:pt x="39" y="135"/>
                  </a:lnTo>
                  <a:lnTo>
                    <a:pt x="21" y="137"/>
                  </a:lnTo>
                  <a:lnTo>
                    <a:pt x="0" y="137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3" name="Freeform 53">
              <a:extLst>
                <a:ext uri="{FF2B5EF4-FFF2-40B4-BE49-F238E27FC236}">
                  <a16:creationId xmlns:a16="http://schemas.microsoft.com/office/drawing/2014/main" id="{B594D8A4-194E-4196-40A3-9CA1769AD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1449"/>
              <a:ext cx="302" cy="284"/>
            </a:xfrm>
            <a:custGeom>
              <a:avLst/>
              <a:gdLst>
                <a:gd name="T0" fmla="*/ 200 w 302"/>
                <a:gd name="T1" fmla="*/ 170 h 284"/>
                <a:gd name="T2" fmla="*/ 193 w 302"/>
                <a:gd name="T3" fmla="*/ 206 h 284"/>
                <a:gd name="T4" fmla="*/ 197 w 302"/>
                <a:gd name="T5" fmla="*/ 238 h 284"/>
                <a:gd name="T6" fmla="*/ 200 w 302"/>
                <a:gd name="T7" fmla="*/ 252 h 284"/>
                <a:gd name="T8" fmla="*/ 210 w 302"/>
                <a:gd name="T9" fmla="*/ 261 h 284"/>
                <a:gd name="T10" fmla="*/ 239 w 302"/>
                <a:gd name="T11" fmla="*/ 267 h 284"/>
                <a:gd name="T12" fmla="*/ 270 w 302"/>
                <a:gd name="T13" fmla="*/ 270 h 284"/>
                <a:gd name="T14" fmla="*/ 280 w 302"/>
                <a:gd name="T15" fmla="*/ 272 h 284"/>
                <a:gd name="T16" fmla="*/ 289 w 302"/>
                <a:gd name="T17" fmla="*/ 272 h 284"/>
                <a:gd name="T18" fmla="*/ 299 w 302"/>
                <a:gd name="T19" fmla="*/ 272 h 284"/>
                <a:gd name="T20" fmla="*/ 302 w 302"/>
                <a:gd name="T21" fmla="*/ 284 h 284"/>
                <a:gd name="T22" fmla="*/ 292 w 302"/>
                <a:gd name="T23" fmla="*/ 283 h 284"/>
                <a:gd name="T24" fmla="*/ 281 w 302"/>
                <a:gd name="T25" fmla="*/ 282 h 284"/>
                <a:gd name="T26" fmla="*/ 268 w 302"/>
                <a:gd name="T27" fmla="*/ 281 h 284"/>
                <a:gd name="T28" fmla="*/ 256 w 302"/>
                <a:gd name="T29" fmla="*/ 280 h 284"/>
                <a:gd name="T30" fmla="*/ 207 w 302"/>
                <a:gd name="T31" fmla="*/ 274 h 284"/>
                <a:gd name="T32" fmla="*/ 186 w 302"/>
                <a:gd name="T33" fmla="*/ 265 h 284"/>
                <a:gd name="T34" fmla="*/ 179 w 302"/>
                <a:gd name="T35" fmla="*/ 252 h 284"/>
                <a:gd name="T36" fmla="*/ 174 w 302"/>
                <a:gd name="T37" fmla="*/ 231 h 284"/>
                <a:gd name="T38" fmla="*/ 176 w 302"/>
                <a:gd name="T39" fmla="*/ 188 h 284"/>
                <a:gd name="T40" fmla="*/ 181 w 302"/>
                <a:gd name="T41" fmla="*/ 167 h 284"/>
                <a:gd name="T42" fmla="*/ 1 w 302"/>
                <a:gd name="T43" fmla="*/ 1 h 284"/>
                <a:gd name="T44" fmla="*/ 15 w 302"/>
                <a:gd name="T45" fmla="*/ 3 h 284"/>
                <a:gd name="T46" fmla="*/ 40 w 302"/>
                <a:gd name="T47" fmla="*/ 19 h 284"/>
                <a:gd name="T48" fmla="*/ 72 w 302"/>
                <a:gd name="T49" fmla="*/ 45 h 284"/>
                <a:gd name="T50" fmla="*/ 107 w 302"/>
                <a:gd name="T51" fmla="*/ 75 h 284"/>
                <a:gd name="T52" fmla="*/ 141 w 302"/>
                <a:gd name="T53" fmla="*/ 105 h 284"/>
                <a:gd name="T54" fmla="*/ 169 w 302"/>
                <a:gd name="T55" fmla="*/ 130 h 284"/>
                <a:gd name="T56" fmla="*/ 188 w 302"/>
                <a:gd name="T57" fmla="*/ 148 h 284"/>
                <a:gd name="T58" fmla="*/ 200 w 302"/>
                <a:gd name="T59" fmla="*/ 150 h 284"/>
                <a:gd name="T60" fmla="*/ 223 w 302"/>
                <a:gd name="T61" fmla="*/ 149 h 284"/>
                <a:gd name="T62" fmla="*/ 252 w 302"/>
                <a:gd name="T63" fmla="*/ 149 h 284"/>
                <a:gd name="T64" fmla="*/ 285 w 302"/>
                <a:gd name="T65" fmla="*/ 150 h 284"/>
                <a:gd name="T66" fmla="*/ 302 w 302"/>
                <a:gd name="T67" fmla="*/ 162 h 284"/>
                <a:gd name="T68" fmla="*/ 270 w 302"/>
                <a:gd name="T69" fmla="*/ 158 h 284"/>
                <a:gd name="T70" fmla="*/ 238 w 302"/>
                <a:gd name="T71" fmla="*/ 157 h 284"/>
                <a:gd name="T72" fmla="*/ 215 w 302"/>
                <a:gd name="T73" fmla="*/ 160 h 284"/>
                <a:gd name="T74" fmla="*/ 202 w 302"/>
                <a:gd name="T75" fmla="*/ 164 h 2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2" h="284">
                  <a:moveTo>
                    <a:pt x="202" y="164"/>
                  </a:moveTo>
                  <a:lnTo>
                    <a:pt x="200" y="170"/>
                  </a:lnTo>
                  <a:lnTo>
                    <a:pt x="195" y="185"/>
                  </a:lnTo>
                  <a:lnTo>
                    <a:pt x="193" y="206"/>
                  </a:lnTo>
                  <a:lnTo>
                    <a:pt x="195" y="228"/>
                  </a:lnTo>
                  <a:lnTo>
                    <a:pt x="197" y="238"/>
                  </a:lnTo>
                  <a:lnTo>
                    <a:pt x="197" y="246"/>
                  </a:lnTo>
                  <a:lnTo>
                    <a:pt x="200" y="252"/>
                  </a:lnTo>
                  <a:lnTo>
                    <a:pt x="203" y="256"/>
                  </a:lnTo>
                  <a:lnTo>
                    <a:pt x="210" y="261"/>
                  </a:lnTo>
                  <a:lnTo>
                    <a:pt x="222" y="263"/>
                  </a:lnTo>
                  <a:lnTo>
                    <a:pt x="239" y="267"/>
                  </a:lnTo>
                  <a:lnTo>
                    <a:pt x="264" y="269"/>
                  </a:lnTo>
                  <a:lnTo>
                    <a:pt x="270" y="270"/>
                  </a:lnTo>
                  <a:lnTo>
                    <a:pt x="274" y="270"/>
                  </a:lnTo>
                  <a:lnTo>
                    <a:pt x="280" y="272"/>
                  </a:lnTo>
                  <a:lnTo>
                    <a:pt x="285" y="272"/>
                  </a:lnTo>
                  <a:lnTo>
                    <a:pt x="289" y="272"/>
                  </a:lnTo>
                  <a:lnTo>
                    <a:pt x="294" y="272"/>
                  </a:lnTo>
                  <a:lnTo>
                    <a:pt x="299" y="272"/>
                  </a:lnTo>
                  <a:lnTo>
                    <a:pt x="302" y="272"/>
                  </a:lnTo>
                  <a:lnTo>
                    <a:pt x="302" y="284"/>
                  </a:lnTo>
                  <a:lnTo>
                    <a:pt x="298" y="283"/>
                  </a:lnTo>
                  <a:lnTo>
                    <a:pt x="292" y="283"/>
                  </a:lnTo>
                  <a:lnTo>
                    <a:pt x="286" y="282"/>
                  </a:lnTo>
                  <a:lnTo>
                    <a:pt x="281" y="282"/>
                  </a:lnTo>
                  <a:lnTo>
                    <a:pt x="274" y="282"/>
                  </a:lnTo>
                  <a:lnTo>
                    <a:pt x="268" y="281"/>
                  </a:lnTo>
                  <a:lnTo>
                    <a:pt x="263" y="281"/>
                  </a:lnTo>
                  <a:lnTo>
                    <a:pt x="256" y="280"/>
                  </a:lnTo>
                  <a:lnTo>
                    <a:pt x="228" y="276"/>
                  </a:lnTo>
                  <a:lnTo>
                    <a:pt x="207" y="274"/>
                  </a:lnTo>
                  <a:lnTo>
                    <a:pt x="194" y="269"/>
                  </a:lnTo>
                  <a:lnTo>
                    <a:pt x="186" y="265"/>
                  </a:lnTo>
                  <a:lnTo>
                    <a:pt x="181" y="259"/>
                  </a:lnTo>
                  <a:lnTo>
                    <a:pt x="179" y="252"/>
                  </a:lnTo>
                  <a:lnTo>
                    <a:pt x="176" y="242"/>
                  </a:lnTo>
                  <a:lnTo>
                    <a:pt x="174" y="231"/>
                  </a:lnTo>
                  <a:lnTo>
                    <a:pt x="174" y="207"/>
                  </a:lnTo>
                  <a:lnTo>
                    <a:pt x="176" y="188"/>
                  </a:lnTo>
                  <a:lnTo>
                    <a:pt x="180" y="174"/>
                  </a:lnTo>
                  <a:lnTo>
                    <a:pt x="181" y="167"/>
                  </a:lnTo>
                  <a:lnTo>
                    <a:pt x="0" y="5"/>
                  </a:lnTo>
                  <a:lnTo>
                    <a:pt x="1" y="1"/>
                  </a:lnTo>
                  <a:lnTo>
                    <a:pt x="6" y="0"/>
                  </a:lnTo>
                  <a:lnTo>
                    <a:pt x="15" y="3"/>
                  </a:lnTo>
                  <a:lnTo>
                    <a:pt x="26" y="10"/>
                  </a:lnTo>
                  <a:lnTo>
                    <a:pt x="40" y="19"/>
                  </a:lnTo>
                  <a:lnTo>
                    <a:pt x="55" y="31"/>
                  </a:lnTo>
                  <a:lnTo>
                    <a:pt x="72" y="45"/>
                  </a:lnTo>
                  <a:lnTo>
                    <a:pt x="90" y="59"/>
                  </a:lnTo>
                  <a:lnTo>
                    <a:pt x="107" y="75"/>
                  </a:lnTo>
                  <a:lnTo>
                    <a:pt x="125" y="91"/>
                  </a:lnTo>
                  <a:lnTo>
                    <a:pt x="141" y="105"/>
                  </a:lnTo>
                  <a:lnTo>
                    <a:pt x="156" y="119"/>
                  </a:lnTo>
                  <a:lnTo>
                    <a:pt x="169" y="130"/>
                  </a:lnTo>
                  <a:lnTo>
                    <a:pt x="180" y="141"/>
                  </a:lnTo>
                  <a:lnTo>
                    <a:pt x="188" y="148"/>
                  </a:lnTo>
                  <a:lnTo>
                    <a:pt x="191" y="151"/>
                  </a:lnTo>
                  <a:lnTo>
                    <a:pt x="200" y="150"/>
                  </a:lnTo>
                  <a:lnTo>
                    <a:pt x="210" y="149"/>
                  </a:lnTo>
                  <a:lnTo>
                    <a:pt x="223" y="149"/>
                  </a:lnTo>
                  <a:lnTo>
                    <a:pt x="237" y="149"/>
                  </a:lnTo>
                  <a:lnTo>
                    <a:pt x="252" y="149"/>
                  </a:lnTo>
                  <a:lnTo>
                    <a:pt x="268" y="150"/>
                  </a:lnTo>
                  <a:lnTo>
                    <a:pt x="285" y="150"/>
                  </a:lnTo>
                  <a:lnTo>
                    <a:pt x="302" y="151"/>
                  </a:lnTo>
                  <a:lnTo>
                    <a:pt x="302" y="162"/>
                  </a:lnTo>
                  <a:lnTo>
                    <a:pt x="286" y="161"/>
                  </a:lnTo>
                  <a:lnTo>
                    <a:pt x="270" y="158"/>
                  </a:lnTo>
                  <a:lnTo>
                    <a:pt x="253" y="158"/>
                  </a:lnTo>
                  <a:lnTo>
                    <a:pt x="238" y="157"/>
                  </a:lnTo>
                  <a:lnTo>
                    <a:pt x="225" y="158"/>
                  </a:lnTo>
                  <a:lnTo>
                    <a:pt x="215" y="160"/>
                  </a:lnTo>
                  <a:lnTo>
                    <a:pt x="207" y="161"/>
                  </a:lnTo>
                  <a:lnTo>
                    <a:pt x="202" y="164"/>
                  </a:ln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4" name="Freeform 54">
              <a:extLst>
                <a:ext uri="{FF2B5EF4-FFF2-40B4-BE49-F238E27FC236}">
                  <a16:creationId xmlns:a16="http://schemas.microsoft.com/office/drawing/2014/main" id="{C63CA618-68CD-8A3D-D1C8-7D6B366D8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1606"/>
              <a:ext cx="220" cy="115"/>
            </a:xfrm>
            <a:custGeom>
              <a:avLst/>
              <a:gdLst>
                <a:gd name="T0" fmla="*/ 9 w 220"/>
                <a:gd name="T1" fmla="*/ 7 h 115"/>
                <a:gd name="T2" fmla="*/ 9 w 220"/>
                <a:gd name="T3" fmla="*/ 7 h 115"/>
                <a:gd name="T4" fmla="*/ 7 w 220"/>
                <a:gd name="T5" fmla="*/ 13 h 115"/>
                <a:gd name="T6" fmla="*/ 2 w 220"/>
                <a:gd name="T7" fmla="*/ 28 h 115"/>
                <a:gd name="T8" fmla="*/ 0 w 220"/>
                <a:gd name="T9" fmla="*/ 49 h 115"/>
                <a:gd name="T10" fmla="*/ 2 w 220"/>
                <a:gd name="T11" fmla="*/ 71 h 115"/>
                <a:gd name="T12" fmla="*/ 2 w 220"/>
                <a:gd name="T13" fmla="*/ 71 h 115"/>
                <a:gd name="T14" fmla="*/ 4 w 220"/>
                <a:gd name="T15" fmla="*/ 81 h 115"/>
                <a:gd name="T16" fmla="*/ 4 w 220"/>
                <a:gd name="T17" fmla="*/ 89 h 115"/>
                <a:gd name="T18" fmla="*/ 7 w 220"/>
                <a:gd name="T19" fmla="*/ 95 h 115"/>
                <a:gd name="T20" fmla="*/ 10 w 220"/>
                <a:gd name="T21" fmla="*/ 99 h 115"/>
                <a:gd name="T22" fmla="*/ 17 w 220"/>
                <a:gd name="T23" fmla="*/ 104 h 115"/>
                <a:gd name="T24" fmla="*/ 29 w 220"/>
                <a:gd name="T25" fmla="*/ 106 h 115"/>
                <a:gd name="T26" fmla="*/ 46 w 220"/>
                <a:gd name="T27" fmla="*/ 110 h 115"/>
                <a:gd name="T28" fmla="*/ 71 w 220"/>
                <a:gd name="T29" fmla="*/ 112 h 115"/>
                <a:gd name="T30" fmla="*/ 71 w 220"/>
                <a:gd name="T31" fmla="*/ 112 h 115"/>
                <a:gd name="T32" fmla="*/ 98 w 220"/>
                <a:gd name="T33" fmla="*/ 115 h 115"/>
                <a:gd name="T34" fmla="*/ 121 w 220"/>
                <a:gd name="T35" fmla="*/ 115 h 115"/>
                <a:gd name="T36" fmla="*/ 141 w 220"/>
                <a:gd name="T37" fmla="*/ 115 h 115"/>
                <a:gd name="T38" fmla="*/ 158 w 220"/>
                <a:gd name="T39" fmla="*/ 112 h 115"/>
                <a:gd name="T40" fmla="*/ 172 w 220"/>
                <a:gd name="T41" fmla="*/ 109 h 115"/>
                <a:gd name="T42" fmla="*/ 184 w 220"/>
                <a:gd name="T43" fmla="*/ 105 h 115"/>
                <a:gd name="T44" fmla="*/ 193 w 220"/>
                <a:gd name="T45" fmla="*/ 99 h 115"/>
                <a:gd name="T46" fmla="*/ 200 w 220"/>
                <a:gd name="T47" fmla="*/ 92 h 115"/>
                <a:gd name="T48" fmla="*/ 200 w 220"/>
                <a:gd name="T49" fmla="*/ 92 h 115"/>
                <a:gd name="T50" fmla="*/ 212 w 220"/>
                <a:gd name="T51" fmla="*/ 73 h 115"/>
                <a:gd name="T52" fmla="*/ 220 w 220"/>
                <a:gd name="T53" fmla="*/ 48 h 115"/>
                <a:gd name="T54" fmla="*/ 218 w 220"/>
                <a:gd name="T55" fmla="*/ 26 h 115"/>
                <a:gd name="T56" fmla="*/ 204 w 220"/>
                <a:gd name="T57" fmla="*/ 15 h 115"/>
                <a:gd name="T58" fmla="*/ 204 w 220"/>
                <a:gd name="T59" fmla="*/ 15 h 115"/>
                <a:gd name="T60" fmla="*/ 197 w 220"/>
                <a:gd name="T61" fmla="*/ 14 h 115"/>
                <a:gd name="T62" fmla="*/ 187 w 220"/>
                <a:gd name="T63" fmla="*/ 13 h 115"/>
                <a:gd name="T64" fmla="*/ 176 w 220"/>
                <a:gd name="T65" fmla="*/ 12 h 115"/>
                <a:gd name="T66" fmla="*/ 163 w 220"/>
                <a:gd name="T67" fmla="*/ 11 h 115"/>
                <a:gd name="T68" fmla="*/ 148 w 220"/>
                <a:gd name="T69" fmla="*/ 8 h 115"/>
                <a:gd name="T70" fmla="*/ 133 w 220"/>
                <a:gd name="T71" fmla="*/ 7 h 115"/>
                <a:gd name="T72" fmla="*/ 116 w 220"/>
                <a:gd name="T73" fmla="*/ 5 h 115"/>
                <a:gd name="T74" fmla="*/ 101 w 220"/>
                <a:gd name="T75" fmla="*/ 4 h 115"/>
                <a:gd name="T76" fmla="*/ 85 w 220"/>
                <a:gd name="T77" fmla="*/ 3 h 115"/>
                <a:gd name="T78" fmla="*/ 70 w 220"/>
                <a:gd name="T79" fmla="*/ 1 h 115"/>
                <a:gd name="T80" fmla="*/ 54 w 220"/>
                <a:gd name="T81" fmla="*/ 0 h 115"/>
                <a:gd name="T82" fmla="*/ 42 w 220"/>
                <a:gd name="T83" fmla="*/ 0 h 115"/>
                <a:gd name="T84" fmla="*/ 30 w 220"/>
                <a:gd name="T85" fmla="*/ 1 h 115"/>
                <a:gd name="T86" fmla="*/ 21 w 220"/>
                <a:gd name="T87" fmla="*/ 3 h 115"/>
                <a:gd name="T88" fmla="*/ 14 w 220"/>
                <a:gd name="T89" fmla="*/ 5 h 115"/>
                <a:gd name="T90" fmla="*/ 9 w 220"/>
                <a:gd name="T91" fmla="*/ 7 h 115"/>
                <a:gd name="T92" fmla="*/ 9 w 220"/>
                <a:gd name="T93" fmla="*/ 7 h 1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0" h="115">
                  <a:moveTo>
                    <a:pt x="9" y="7"/>
                  </a:moveTo>
                  <a:lnTo>
                    <a:pt x="9" y="7"/>
                  </a:lnTo>
                  <a:lnTo>
                    <a:pt x="7" y="13"/>
                  </a:lnTo>
                  <a:lnTo>
                    <a:pt x="2" y="28"/>
                  </a:lnTo>
                  <a:lnTo>
                    <a:pt x="0" y="49"/>
                  </a:lnTo>
                  <a:lnTo>
                    <a:pt x="2" y="71"/>
                  </a:lnTo>
                  <a:lnTo>
                    <a:pt x="4" y="81"/>
                  </a:lnTo>
                  <a:lnTo>
                    <a:pt x="4" y="89"/>
                  </a:lnTo>
                  <a:lnTo>
                    <a:pt x="7" y="95"/>
                  </a:lnTo>
                  <a:lnTo>
                    <a:pt x="10" y="99"/>
                  </a:lnTo>
                  <a:lnTo>
                    <a:pt x="17" y="104"/>
                  </a:lnTo>
                  <a:lnTo>
                    <a:pt x="29" y="106"/>
                  </a:lnTo>
                  <a:lnTo>
                    <a:pt x="46" y="110"/>
                  </a:lnTo>
                  <a:lnTo>
                    <a:pt x="71" y="112"/>
                  </a:lnTo>
                  <a:lnTo>
                    <a:pt x="98" y="115"/>
                  </a:lnTo>
                  <a:lnTo>
                    <a:pt x="121" y="115"/>
                  </a:lnTo>
                  <a:lnTo>
                    <a:pt x="141" y="115"/>
                  </a:lnTo>
                  <a:lnTo>
                    <a:pt x="158" y="112"/>
                  </a:lnTo>
                  <a:lnTo>
                    <a:pt x="172" y="109"/>
                  </a:lnTo>
                  <a:lnTo>
                    <a:pt x="184" y="105"/>
                  </a:lnTo>
                  <a:lnTo>
                    <a:pt x="193" y="99"/>
                  </a:lnTo>
                  <a:lnTo>
                    <a:pt x="200" y="92"/>
                  </a:lnTo>
                  <a:lnTo>
                    <a:pt x="212" y="73"/>
                  </a:lnTo>
                  <a:lnTo>
                    <a:pt x="220" y="48"/>
                  </a:lnTo>
                  <a:lnTo>
                    <a:pt x="218" y="26"/>
                  </a:lnTo>
                  <a:lnTo>
                    <a:pt x="204" y="15"/>
                  </a:lnTo>
                  <a:lnTo>
                    <a:pt x="197" y="14"/>
                  </a:lnTo>
                  <a:lnTo>
                    <a:pt x="187" y="13"/>
                  </a:lnTo>
                  <a:lnTo>
                    <a:pt x="176" y="12"/>
                  </a:lnTo>
                  <a:lnTo>
                    <a:pt x="163" y="11"/>
                  </a:lnTo>
                  <a:lnTo>
                    <a:pt x="148" y="8"/>
                  </a:lnTo>
                  <a:lnTo>
                    <a:pt x="133" y="7"/>
                  </a:lnTo>
                  <a:lnTo>
                    <a:pt x="116" y="5"/>
                  </a:lnTo>
                  <a:lnTo>
                    <a:pt x="101" y="4"/>
                  </a:lnTo>
                  <a:lnTo>
                    <a:pt x="85" y="3"/>
                  </a:lnTo>
                  <a:lnTo>
                    <a:pt x="70" y="1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0" y="1"/>
                  </a:lnTo>
                  <a:lnTo>
                    <a:pt x="21" y="3"/>
                  </a:lnTo>
                  <a:lnTo>
                    <a:pt x="14" y="5"/>
                  </a:lnTo>
                  <a:lnTo>
                    <a:pt x="9" y="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5" name="Freeform 55">
              <a:extLst>
                <a:ext uri="{FF2B5EF4-FFF2-40B4-BE49-F238E27FC236}">
                  <a16:creationId xmlns:a16="http://schemas.microsoft.com/office/drawing/2014/main" id="{505F9DA8-4AC4-3F45-E4DD-60F4A9B37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" y="1449"/>
              <a:ext cx="741" cy="291"/>
            </a:xfrm>
            <a:custGeom>
              <a:avLst/>
              <a:gdLst>
                <a:gd name="T0" fmla="*/ 557 w 741"/>
                <a:gd name="T1" fmla="*/ 153 h 291"/>
                <a:gd name="T2" fmla="*/ 527 w 741"/>
                <a:gd name="T3" fmla="*/ 179 h 291"/>
                <a:gd name="T4" fmla="*/ 523 w 741"/>
                <a:gd name="T5" fmla="*/ 175 h 291"/>
                <a:gd name="T6" fmla="*/ 510 w 741"/>
                <a:gd name="T7" fmla="*/ 168 h 291"/>
                <a:gd name="T8" fmla="*/ 489 w 741"/>
                <a:gd name="T9" fmla="*/ 162 h 291"/>
                <a:gd name="T10" fmla="*/ 469 w 741"/>
                <a:gd name="T11" fmla="*/ 163 h 291"/>
                <a:gd name="T12" fmla="*/ 443 w 741"/>
                <a:gd name="T13" fmla="*/ 170 h 291"/>
                <a:gd name="T14" fmla="*/ 429 w 741"/>
                <a:gd name="T15" fmla="*/ 177 h 291"/>
                <a:gd name="T16" fmla="*/ 424 w 741"/>
                <a:gd name="T17" fmla="*/ 169 h 291"/>
                <a:gd name="T18" fmla="*/ 414 w 741"/>
                <a:gd name="T19" fmla="*/ 164 h 291"/>
                <a:gd name="T20" fmla="*/ 384 w 741"/>
                <a:gd name="T21" fmla="*/ 161 h 291"/>
                <a:gd name="T22" fmla="*/ 340 w 741"/>
                <a:gd name="T23" fmla="*/ 156 h 291"/>
                <a:gd name="T24" fmla="*/ 287 w 741"/>
                <a:gd name="T25" fmla="*/ 150 h 291"/>
                <a:gd name="T26" fmla="*/ 238 w 741"/>
                <a:gd name="T27" fmla="*/ 148 h 291"/>
                <a:gd name="T28" fmla="*/ 200 w 741"/>
                <a:gd name="T29" fmla="*/ 149 h 291"/>
                <a:gd name="T30" fmla="*/ 188 w 741"/>
                <a:gd name="T31" fmla="*/ 148 h 291"/>
                <a:gd name="T32" fmla="*/ 156 w 741"/>
                <a:gd name="T33" fmla="*/ 119 h 291"/>
                <a:gd name="T34" fmla="*/ 107 w 741"/>
                <a:gd name="T35" fmla="*/ 75 h 291"/>
                <a:gd name="T36" fmla="*/ 55 w 741"/>
                <a:gd name="T37" fmla="*/ 31 h 291"/>
                <a:gd name="T38" fmla="*/ 15 w 741"/>
                <a:gd name="T39" fmla="*/ 3 h 291"/>
                <a:gd name="T40" fmla="*/ 0 w 741"/>
                <a:gd name="T41" fmla="*/ 5 h 291"/>
                <a:gd name="T42" fmla="*/ 180 w 741"/>
                <a:gd name="T43" fmla="*/ 174 h 291"/>
                <a:gd name="T44" fmla="*/ 174 w 741"/>
                <a:gd name="T45" fmla="*/ 231 h 291"/>
                <a:gd name="T46" fmla="*/ 179 w 741"/>
                <a:gd name="T47" fmla="*/ 252 h 291"/>
                <a:gd name="T48" fmla="*/ 194 w 741"/>
                <a:gd name="T49" fmla="*/ 269 h 291"/>
                <a:gd name="T50" fmla="*/ 256 w 741"/>
                <a:gd name="T51" fmla="*/ 280 h 291"/>
                <a:gd name="T52" fmla="*/ 315 w 741"/>
                <a:gd name="T53" fmla="*/ 283 h 291"/>
                <a:gd name="T54" fmla="*/ 376 w 741"/>
                <a:gd name="T55" fmla="*/ 276 h 291"/>
                <a:gd name="T56" fmla="*/ 407 w 741"/>
                <a:gd name="T57" fmla="*/ 256 h 291"/>
                <a:gd name="T58" fmla="*/ 425 w 741"/>
                <a:gd name="T59" fmla="*/ 227 h 291"/>
                <a:gd name="T60" fmla="*/ 433 w 741"/>
                <a:gd name="T61" fmla="*/ 192 h 291"/>
                <a:gd name="T62" fmla="*/ 446 w 741"/>
                <a:gd name="T63" fmla="*/ 188 h 291"/>
                <a:gd name="T64" fmla="*/ 469 w 741"/>
                <a:gd name="T65" fmla="*/ 181 h 291"/>
                <a:gd name="T66" fmla="*/ 487 w 741"/>
                <a:gd name="T67" fmla="*/ 179 h 291"/>
                <a:gd name="T68" fmla="*/ 515 w 741"/>
                <a:gd name="T69" fmla="*/ 193 h 291"/>
                <a:gd name="T70" fmla="*/ 518 w 741"/>
                <a:gd name="T71" fmla="*/ 202 h 291"/>
                <a:gd name="T72" fmla="*/ 515 w 741"/>
                <a:gd name="T73" fmla="*/ 211 h 291"/>
                <a:gd name="T74" fmla="*/ 512 w 741"/>
                <a:gd name="T75" fmla="*/ 245 h 291"/>
                <a:gd name="T76" fmla="*/ 525 w 741"/>
                <a:gd name="T77" fmla="*/ 277 h 291"/>
                <a:gd name="T78" fmla="*/ 562 w 741"/>
                <a:gd name="T79" fmla="*/ 290 h 291"/>
                <a:gd name="T80" fmla="*/ 601 w 741"/>
                <a:gd name="T81" fmla="*/ 291 h 291"/>
                <a:gd name="T82" fmla="*/ 663 w 741"/>
                <a:gd name="T83" fmla="*/ 286 h 291"/>
                <a:gd name="T84" fmla="*/ 713 w 741"/>
                <a:gd name="T85" fmla="*/ 254 h 291"/>
                <a:gd name="T86" fmla="*/ 741 w 741"/>
                <a:gd name="T87" fmla="*/ 193 h 291"/>
                <a:gd name="T88" fmla="*/ 732 w 741"/>
                <a:gd name="T89" fmla="*/ 160 h 291"/>
                <a:gd name="T90" fmla="*/ 685 w 741"/>
                <a:gd name="T91" fmla="*/ 151 h 291"/>
                <a:gd name="T92" fmla="*/ 608 w 741"/>
                <a:gd name="T93" fmla="*/ 148 h 291"/>
                <a:gd name="T94" fmla="*/ 560 w 741"/>
                <a:gd name="T95" fmla="*/ 151 h 29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41" h="291">
                  <a:moveTo>
                    <a:pt x="560" y="151"/>
                  </a:moveTo>
                  <a:lnTo>
                    <a:pt x="560" y="151"/>
                  </a:lnTo>
                  <a:lnTo>
                    <a:pt x="557" y="153"/>
                  </a:lnTo>
                  <a:lnTo>
                    <a:pt x="550" y="157"/>
                  </a:lnTo>
                  <a:lnTo>
                    <a:pt x="539" y="165"/>
                  </a:lnTo>
                  <a:lnTo>
                    <a:pt x="527" y="179"/>
                  </a:lnTo>
                  <a:lnTo>
                    <a:pt x="526" y="177"/>
                  </a:lnTo>
                  <a:lnTo>
                    <a:pt x="523" y="175"/>
                  </a:lnTo>
                  <a:lnTo>
                    <a:pt x="520" y="172"/>
                  </a:lnTo>
                  <a:lnTo>
                    <a:pt x="516" y="170"/>
                  </a:lnTo>
                  <a:lnTo>
                    <a:pt x="510" y="168"/>
                  </a:lnTo>
                  <a:lnTo>
                    <a:pt x="504" y="165"/>
                  </a:lnTo>
                  <a:lnTo>
                    <a:pt x="497" y="163"/>
                  </a:lnTo>
                  <a:lnTo>
                    <a:pt x="489" y="162"/>
                  </a:lnTo>
                  <a:lnTo>
                    <a:pt x="478" y="162"/>
                  </a:lnTo>
                  <a:lnTo>
                    <a:pt x="469" y="163"/>
                  </a:lnTo>
                  <a:lnTo>
                    <a:pt x="460" y="165"/>
                  </a:lnTo>
                  <a:lnTo>
                    <a:pt x="450" y="168"/>
                  </a:lnTo>
                  <a:lnTo>
                    <a:pt x="443" y="170"/>
                  </a:lnTo>
                  <a:lnTo>
                    <a:pt x="438" y="172"/>
                  </a:lnTo>
                  <a:lnTo>
                    <a:pt x="433" y="175"/>
                  </a:lnTo>
                  <a:lnTo>
                    <a:pt x="429" y="177"/>
                  </a:lnTo>
                  <a:lnTo>
                    <a:pt x="427" y="172"/>
                  </a:lnTo>
                  <a:lnTo>
                    <a:pt x="424" y="169"/>
                  </a:lnTo>
                  <a:lnTo>
                    <a:pt x="419" y="167"/>
                  </a:lnTo>
                  <a:lnTo>
                    <a:pt x="414" y="164"/>
                  </a:lnTo>
                  <a:lnTo>
                    <a:pt x="406" y="163"/>
                  </a:lnTo>
                  <a:lnTo>
                    <a:pt x="397" y="163"/>
                  </a:lnTo>
                  <a:lnTo>
                    <a:pt x="384" y="161"/>
                  </a:lnTo>
                  <a:lnTo>
                    <a:pt x="371" y="160"/>
                  </a:lnTo>
                  <a:lnTo>
                    <a:pt x="355" y="157"/>
                  </a:lnTo>
                  <a:lnTo>
                    <a:pt x="340" y="156"/>
                  </a:lnTo>
                  <a:lnTo>
                    <a:pt x="322" y="154"/>
                  </a:lnTo>
                  <a:lnTo>
                    <a:pt x="305" y="153"/>
                  </a:lnTo>
                  <a:lnTo>
                    <a:pt x="287" y="150"/>
                  </a:lnTo>
                  <a:lnTo>
                    <a:pt x="270" y="149"/>
                  </a:lnTo>
                  <a:lnTo>
                    <a:pt x="253" y="148"/>
                  </a:lnTo>
                  <a:lnTo>
                    <a:pt x="238" y="148"/>
                  </a:lnTo>
                  <a:lnTo>
                    <a:pt x="223" y="148"/>
                  </a:lnTo>
                  <a:lnTo>
                    <a:pt x="210" y="148"/>
                  </a:lnTo>
                  <a:lnTo>
                    <a:pt x="200" y="149"/>
                  </a:lnTo>
                  <a:lnTo>
                    <a:pt x="191" y="151"/>
                  </a:lnTo>
                  <a:lnTo>
                    <a:pt x="188" y="148"/>
                  </a:lnTo>
                  <a:lnTo>
                    <a:pt x="180" y="141"/>
                  </a:lnTo>
                  <a:lnTo>
                    <a:pt x="169" y="130"/>
                  </a:lnTo>
                  <a:lnTo>
                    <a:pt x="156" y="119"/>
                  </a:lnTo>
                  <a:lnTo>
                    <a:pt x="141" y="105"/>
                  </a:lnTo>
                  <a:lnTo>
                    <a:pt x="125" y="91"/>
                  </a:lnTo>
                  <a:lnTo>
                    <a:pt x="107" y="75"/>
                  </a:lnTo>
                  <a:lnTo>
                    <a:pt x="90" y="59"/>
                  </a:lnTo>
                  <a:lnTo>
                    <a:pt x="72" y="45"/>
                  </a:lnTo>
                  <a:lnTo>
                    <a:pt x="55" y="31"/>
                  </a:lnTo>
                  <a:lnTo>
                    <a:pt x="40" y="19"/>
                  </a:lnTo>
                  <a:lnTo>
                    <a:pt x="26" y="10"/>
                  </a:lnTo>
                  <a:lnTo>
                    <a:pt x="15" y="3"/>
                  </a:lnTo>
                  <a:lnTo>
                    <a:pt x="6" y="0"/>
                  </a:lnTo>
                  <a:lnTo>
                    <a:pt x="1" y="1"/>
                  </a:lnTo>
                  <a:lnTo>
                    <a:pt x="0" y="5"/>
                  </a:lnTo>
                  <a:lnTo>
                    <a:pt x="181" y="167"/>
                  </a:lnTo>
                  <a:lnTo>
                    <a:pt x="180" y="174"/>
                  </a:lnTo>
                  <a:lnTo>
                    <a:pt x="176" y="188"/>
                  </a:lnTo>
                  <a:lnTo>
                    <a:pt x="174" y="207"/>
                  </a:lnTo>
                  <a:lnTo>
                    <a:pt x="174" y="231"/>
                  </a:lnTo>
                  <a:lnTo>
                    <a:pt x="176" y="242"/>
                  </a:lnTo>
                  <a:lnTo>
                    <a:pt x="179" y="252"/>
                  </a:lnTo>
                  <a:lnTo>
                    <a:pt x="181" y="259"/>
                  </a:lnTo>
                  <a:lnTo>
                    <a:pt x="186" y="265"/>
                  </a:lnTo>
                  <a:lnTo>
                    <a:pt x="194" y="269"/>
                  </a:lnTo>
                  <a:lnTo>
                    <a:pt x="207" y="274"/>
                  </a:lnTo>
                  <a:lnTo>
                    <a:pt x="228" y="276"/>
                  </a:lnTo>
                  <a:lnTo>
                    <a:pt x="256" y="280"/>
                  </a:lnTo>
                  <a:lnTo>
                    <a:pt x="288" y="282"/>
                  </a:lnTo>
                  <a:lnTo>
                    <a:pt x="315" y="283"/>
                  </a:lnTo>
                  <a:lnTo>
                    <a:pt x="340" y="282"/>
                  </a:lnTo>
                  <a:lnTo>
                    <a:pt x="359" y="280"/>
                  </a:lnTo>
                  <a:lnTo>
                    <a:pt x="376" y="276"/>
                  </a:lnTo>
                  <a:lnTo>
                    <a:pt x="389" y="272"/>
                  </a:lnTo>
                  <a:lnTo>
                    <a:pt x="399" y="265"/>
                  </a:lnTo>
                  <a:lnTo>
                    <a:pt x="407" y="256"/>
                  </a:lnTo>
                  <a:lnTo>
                    <a:pt x="417" y="244"/>
                  </a:lnTo>
                  <a:lnTo>
                    <a:pt x="425" y="227"/>
                  </a:lnTo>
                  <a:lnTo>
                    <a:pt x="431" y="210"/>
                  </a:lnTo>
                  <a:lnTo>
                    <a:pt x="433" y="192"/>
                  </a:lnTo>
                  <a:lnTo>
                    <a:pt x="435" y="191"/>
                  </a:lnTo>
                  <a:lnTo>
                    <a:pt x="440" y="190"/>
                  </a:lnTo>
                  <a:lnTo>
                    <a:pt x="446" y="188"/>
                  </a:lnTo>
                  <a:lnTo>
                    <a:pt x="453" y="185"/>
                  </a:lnTo>
                  <a:lnTo>
                    <a:pt x="461" y="183"/>
                  </a:lnTo>
                  <a:lnTo>
                    <a:pt x="469" y="181"/>
                  </a:lnTo>
                  <a:lnTo>
                    <a:pt x="477" y="179"/>
                  </a:lnTo>
                  <a:lnTo>
                    <a:pt x="487" y="179"/>
                  </a:lnTo>
                  <a:lnTo>
                    <a:pt x="498" y="183"/>
                  </a:lnTo>
                  <a:lnTo>
                    <a:pt x="508" y="188"/>
                  </a:lnTo>
                  <a:lnTo>
                    <a:pt x="515" y="193"/>
                  </a:lnTo>
                  <a:lnTo>
                    <a:pt x="519" y="197"/>
                  </a:lnTo>
                  <a:lnTo>
                    <a:pt x="518" y="202"/>
                  </a:lnTo>
                  <a:lnTo>
                    <a:pt x="517" y="205"/>
                  </a:lnTo>
                  <a:lnTo>
                    <a:pt x="516" y="209"/>
                  </a:lnTo>
                  <a:lnTo>
                    <a:pt x="515" y="211"/>
                  </a:lnTo>
                  <a:lnTo>
                    <a:pt x="512" y="228"/>
                  </a:lnTo>
                  <a:lnTo>
                    <a:pt x="512" y="245"/>
                  </a:lnTo>
                  <a:lnTo>
                    <a:pt x="515" y="258"/>
                  </a:lnTo>
                  <a:lnTo>
                    <a:pt x="518" y="269"/>
                  </a:lnTo>
                  <a:lnTo>
                    <a:pt x="525" y="277"/>
                  </a:lnTo>
                  <a:lnTo>
                    <a:pt x="534" y="284"/>
                  </a:lnTo>
                  <a:lnTo>
                    <a:pt x="547" y="288"/>
                  </a:lnTo>
                  <a:lnTo>
                    <a:pt x="562" y="290"/>
                  </a:lnTo>
                  <a:lnTo>
                    <a:pt x="581" y="291"/>
                  </a:lnTo>
                  <a:lnTo>
                    <a:pt x="601" y="291"/>
                  </a:lnTo>
                  <a:lnTo>
                    <a:pt x="622" y="291"/>
                  </a:lnTo>
                  <a:lnTo>
                    <a:pt x="643" y="289"/>
                  </a:lnTo>
                  <a:lnTo>
                    <a:pt x="663" y="286"/>
                  </a:lnTo>
                  <a:lnTo>
                    <a:pt x="683" y="279"/>
                  </a:lnTo>
                  <a:lnTo>
                    <a:pt x="699" y="268"/>
                  </a:lnTo>
                  <a:lnTo>
                    <a:pt x="713" y="254"/>
                  </a:lnTo>
                  <a:lnTo>
                    <a:pt x="733" y="223"/>
                  </a:lnTo>
                  <a:lnTo>
                    <a:pt x="741" y="193"/>
                  </a:lnTo>
                  <a:lnTo>
                    <a:pt x="740" y="171"/>
                  </a:lnTo>
                  <a:lnTo>
                    <a:pt x="732" y="160"/>
                  </a:lnTo>
                  <a:lnTo>
                    <a:pt x="722" y="156"/>
                  </a:lnTo>
                  <a:lnTo>
                    <a:pt x="706" y="154"/>
                  </a:lnTo>
                  <a:lnTo>
                    <a:pt x="685" y="151"/>
                  </a:lnTo>
                  <a:lnTo>
                    <a:pt x="660" y="149"/>
                  </a:lnTo>
                  <a:lnTo>
                    <a:pt x="634" y="148"/>
                  </a:lnTo>
                  <a:lnTo>
                    <a:pt x="608" y="148"/>
                  </a:lnTo>
                  <a:lnTo>
                    <a:pt x="582" y="149"/>
                  </a:lnTo>
                  <a:lnTo>
                    <a:pt x="560" y="15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6" name="Freeform 56">
              <a:extLst>
                <a:ext uri="{FF2B5EF4-FFF2-40B4-BE49-F238E27FC236}">
                  <a16:creationId xmlns:a16="http://schemas.microsoft.com/office/drawing/2014/main" id="{168E509E-FE0A-5BCB-8F8B-D27EC89AA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" y="1609"/>
              <a:ext cx="189" cy="119"/>
            </a:xfrm>
            <a:custGeom>
              <a:avLst/>
              <a:gdLst>
                <a:gd name="T0" fmla="*/ 41 w 189"/>
                <a:gd name="T1" fmla="*/ 2 h 119"/>
                <a:gd name="T2" fmla="*/ 41 w 189"/>
                <a:gd name="T3" fmla="*/ 2 h 119"/>
                <a:gd name="T4" fmla="*/ 40 w 189"/>
                <a:gd name="T5" fmla="*/ 2 h 119"/>
                <a:gd name="T6" fmla="*/ 36 w 189"/>
                <a:gd name="T7" fmla="*/ 4 h 119"/>
                <a:gd name="T8" fmla="*/ 30 w 189"/>
                <a:gd name="T9" fmla="*/ 7 h 119"/>
                <a:gd name="T10" fmla="*/ 25 w 189"/>
                <a:gd name="T11" fmla="*/ 11 h 119"/>
                <a:gd name="T12" fmla="*/ 19 w 189"/>
                <a:gd name="T13" fmla="*/ 18 h 119"/>
                <a:gd name="T14" fmla="*/ 12 w 189"/>
                <a:gd name="T15" fmla="*/ 28 h 119"/>
                <a:gd name="T16" fmla="*/ 6 w 189"/>
                <a:gd name="T17" fmla="*/ 38 h 119"/>
                <a:gd name="T18" fmla="*/ 2 w 189"/>
                <a:gd name="T19" fmla="*/ 53 h 119"/>
                <a:gd name="T20" fmla="*/ 2 w 189"/>
                <a:gd name="T21" fmla="*/ 53 h 119"/>
                <a:gd name="T22" fmla="*/ 0 w 189"/>
                <a:gd name="T23" fmla="*/ 68 h 119"/>
                <a:gd name="T24" fmla="*/ 0 w 189"/>
                <a:gd name="T25" fmla="*/ 81 h 119"/>
                <a:gd name="T26" fmla="*/ 2 w 189"/>
                <a:gd name="T27" fmla="*/ 92 h 119"/>
                <a:gd name="T28" fmla="*/ 6 w 189"/>
                <a:gd name="T29" fmla="*/ 101 h 119"/>
                <a:gd name="T30" fmla="*/ 11 w 189"/>
                <a:gd name="T31" fmla="*/ 108 h 119"/>
                <a:gd name="T32" fmla="*/ 19 w 189"/>
                <a:gd name="T33" fmla="*/ 113 h 119"/>
                <a:gd name="T34" fmla="*/ 28 w 189"/>
                <a:gd name="T35" fmla="*/ 116 h 119"/>
                <a:gd name="T36" fmla="*/ 41 w 189"/>
                <a:gd name="T37" fmla="*/ 117 h 119"/>
                <a:gd name="T38" fmla="*/ 41 w 189"/>
                <a:gd name="T39" fmla="*/ 117 h 119"/>
                <a:gd name="T40" fmla="*/ 56 w 189"/>
                <a:gd name="T41" fmla="*/ 119 h 119"/>
                <a:gd name="T42" fmla="*/ 72 w 189"/>
                <a:gd name="T43" fmla="*/ 119 h 119"/>
                <a:gd name="T44" fmla="*/ 90 w 189"/>
                <a:gd name="T45" fmla="*/ 119 h 119"/>
                <a:gd name="T46" fmla="*/ 107 w 189"/>
                <a:gd name="T47" fmla="*/ 117 h 119"/>
                <a:gd name="T48" fmla="*/ 125 w 189"/>
                <a:gd name="T49" fmla="*/ 114 h 119"/>
                <a:gd name="T50" fmla="*/ 140 w 189"/>
                <a:gd name="T51" fmla="*/ 108 h 119"/>
                <a:gd name="T52" fmla="*/ 154 w 189"/>
                <a:gd name="T53" fmla="*/ 100 h 119"/>
                <a:gd name="T54" fmla="*/ 166 w 189"/>
                <a:gd name="T55" fmla="*/ 88 h 119"/>
                <a:gd name="T56" fmla="*/ 166 w 189"/>
                <a:gd name="T57" fmla="*/ 88 h 119"/>
                <a:gd name="T58" fmla="*/ 182 w 189"/>
                <a:gd name="T59" fmla="*/ 63 h 119"/>
                <a:gd name="T60" fmla="*/ 189 w 189"/>
                <a:gd name="T61" fmla="*/ 38 h 119"/>
                <a:gd name="T62" fmla="*/ 188 w 189"/>
                <a:gd name="T63" fmla="*/ 19 h 119"/>
                <a:gd name="T64" fmla="*/ 181 w 189"/>
                <a:gd name="T65" fmla="*/ 9 h 119"/>
                <a:gd name="T66" fmla="*/ 181 w 189"/>
                <a:gd name="T67" fmla="*/ 9 h 119"/>
                <a:gd name="T68" fmla="*/ 174 w 189"/>
                <a:gd name="T69" fmla="*/ 7 h 119"/>
                <a:gd name="T70" fmla="*/ 160 w 189"/>
                <a:gd name="T71" fmla="*/ 4 h 119"/>
                <a:gd name="T72" fmla="*/ 144 w 189"/>
                <a:gd name="T73" fmla="*/ 2 h 119"/>
                <a:gd name="T74" fmla="*/ 124 w 189"/>
                <a:gd name="T75" fmla="*/ 0 h 119"/>
                <a:gd name="T76" fmla="*/ 102 w 189"/>
                <a:gd name="T77" fmla="*/ 0 h 119"/>
                <a:gd name="T78" fmla="*/ 79 w 189"/>
                <a:gd name="T79" fmla="*/ 0 h 119"/>
                <a:gd name="T80" fmla="*/ 60 w 189"/>
                <a:gd name="T81" fmla="*/ 0 h 119"/>
                <a:gd name="T82" fmla="*/ 41 w 189"/>
                <a:gd name="T83" fmla="*/ 2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9" h="119">
                  <a:moveTo>
                    <a:pt x="41" y="2"/>
                  </a:moveTo>
                  <a:lnTo>
                    <a:pt x="41" y="2"/>
                  </a:lnTo>
                  <a:lnTo>
                    <a:pt x="40" y="2"/>
                  </a:lnTo>
                  <a:lnTo>
                    <a:pt x="36" y="4"/>
                  </a:lnTo>
                  <a:lnTo>
                    <a:pt x="30" y="7"/>
                  </a:lnTo>
                  <a:lnTo>
                    <a:pt x="25" y="11"/>
                  </a:lnTo>
                  <a:lnTo>
                    <a:pt x="19" y="18"/>
                  </a:lnTo>
                  <a:lnTo>
                    <a:pt x="12" y="28"/>
                  </a:lnTo>
                  <a:lnTo>
                    <a:pt x="6" y="38"/>
                  </a:lnTo>
                  <a:lnTo>
                    <a:pt x="2" y="53"/>
                  </a:lnTo>
                  <a:lnTo>
                    <a:pt x="0" y="68"/>
                  </a:lnTo>
                  <a:lnTo>
                    <a:pt x="0" y="81"/>
                  </a:lnTo>
                  <a:lnTo>
                    <a:pt x="2" y="92"/>
                  </a:lnTo>
                  <a:lnTo>
                    <a:pt x="6" y="101"/>
                  </a:lnTo>
                  <a:lnTo>
                    <a:pt x="11" y="108"/>
                  </a:lnTo>
                  <a:lnTo>
                    <a:pt x="19" y="113"/>
                  </a:lnTo>
                  <a:lnTo>
                    <a:pt x="28" y="116"/>
                  </a:lnTo>
                  <a:lnTo>
                    <a:pt x="41" y="117"/>
                  </a:lnTo>
                  <a:lnTo>
                    <a:pt x="56" y="119"/>
                  </a:lnTo>
                  <a:lnTo>
                    <a:pt x="72" y="119"/>
                  </a:lnTo>
                  <a:lnTo>
                    <a:pt x="90" y="119"/>
                  </a:lnTo>
                  <a:lnTo>
                    <a:pt x="107" y="117"/>
                  </a:lnTo>
                  <a:lnTo>
                    <a:pt x="125" y="114"/>
                  </a:lnTo>
                  <a:lnTo>
                    <a:pt x="140" y="108"/>
                  </a:lnTo>
                  <a:lnTo>
                    <a:pt x="154" y="100"/>
                  </a:lnTo>
                  <a:lnTo>
                    <a:pt x="166" y="88"/>
                  </a:lnTo>
                  <a:lnTo>
                    <a:pt x="182" y="63"/>
                  </a:lnTo>
                  <a:lnTo>
                    <a:pt x="189" y="38"/>
                  </a:lnTo>
                  <a:lnTo>
                    <a:pt x="188" y="19"/>
                  </a:lnTo>
                  <a:lnTo>
                    <a:pt x="181" y="9"/>
                  </a:lnTo>
                  <a:lnTo>
                    <a:pt x="174" y="7"/>
                  </a:lnTo>
                  <a:lnTo>
                    <a:pt x="160" y="4"/>
                  </a:lnTo>
                  <a:lnTo>
                    <a:pt x="144" y="2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79" y="0"/>
                  </a:lnTo>
                  <a:lnTo>
                    <a:pt x="60" y="0"/>
                  </a:lnTo>
                  <a:lnTo>
                    <a:pt x="41" y="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7" name="Freeform 57">
              <a:extLst>
                <a:ext uri="{FF2B5EF4-FFF2-40B4-BE49-F238E27FC236}">
                  <a16:creationId xmlns:a16="http://schemas.microsoft.com/office/drawing/2014/main" id="{1F74F3A3-61C5-5F9C-9DC6-DFE192EF4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" y="1557"/>
              <a:ext cx="42" cy="76"/>
            </a:xfrm>
            <a:custGeom>
              <a:avLst/>
              <a:gdLst>
                <a:gd name="T0" fmla="*/ 1 w 42"/>
                <a:gd name="T1" fmla="*/ 49 h 76"/>
                <a:gd name="T2" fmla="*/ 4 w 42"/>
                <a:gd name="T3" fmla="*/ 49 h 76"/>
                <a:gd name="T4" fmla="*/ 11 w 42"/>
                <a:gd name="T5" fmla="*/ 48 h 76"/>
                <a:gd name="T6" fmla="*/ 17 w 42"/>
                <a:gd name="T7" fmla="*/ 47 h 76"/>
                <a:gd name="T8" fmla="*/ 18 w 42"/>
                <a:gd name="T9" fmla="*/ 43 h 76"/>
                <a:gd name="T10" fmla="*/ 15 w 42"/>
                <a:gd name="T11" fmla="*/ 35 h 76"/>
                <a:gd name="T12" fmla="*/ 8 w 42"/>
                <a:gd name="T13" fmla="*/ 26 h 76"/>
                <a:gd name="T14" fmla="*/ 2 w 42"/>
                <a:gd name="T15" fmla="*/ 19 h 76"/>
                <a:gd name="T16" fmla="*/ 0 w 42"/>
                <a:gd name="T17" fmla="*/ 15 h 76"/>
                <a:gd name="T18" fmla="*/ 3 w 42"/>
                <a:gd name="T19" fmla="*/ 0 h 76"/>
                <a:gd name="T20" fmla="*/ 6 w 42"/>
                <a:gd name="T21" fmla="*/ 2 h 76"/>
                <a:gd name="T22" fmla="*/ 11 w 42"/>
                <a:gd name="T23" fmla="*/ 8 h 76"/>
                <a:gd name="T24" fmla="*/ 20 w 42"/>
                <a:gd name="T25" fmla="*/ 18 h 76"/>
                <a:gd name="T26" fmla="*/ 28 w 42"/>
                <a:gd name="T27" fmla="*/ 27 h 76"/>
                <a:gd name="T28" fmla="*/ 36 w 42"/>
                <a:gd name="T29" fmla="*/ 39 h 76"/>
                <a:gd name="T30" fmla="*/ 41 w 42"/>
                <a:gd name="T31" fmla="*/ 49 h 76"/>
                <a:gd name="T32" fmla="*/ 42 w 42"/>
                <a:gd name="T33" fmla="*/ 57 h 76"/>
                <a:gd name="T34" fmla="*/ 38 w 42"/>
                <a:gd name="T35" fmla="*/ 64 h 76"/>
                <a:gd name="T36" fmla="*/ 27 w 42"/>
                <a:gd name="T37" fmla="*/ 71 h 76"/>
                <a:gd name="T38" fmla="*/ 18 w 42"/>
                <a:gd name="T39" fmla="*/ 75 h 76"/>
                <a:gd name="T40" fmla="*/ 15 w 42"/>
                <a:gd name="T41" fmla="*/ 76 h 76"/>
                <a:gd name="T42" fmla="*/ 14 w 42"/>
                <a:gd name="T43" fmla="*/ 76 h 76"/>
                <a:gd name="T44" fmla="*/ 1 w 42"/>
                <a:gd name="T45" fmla="*/ 49 h 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76">
                  <a:moveTo>
                    <a:pt x="1" y="49"/>
                  </a:moveTo>
                  <a:lnTo>
                    <a:pt x="4" y="49"/>
                  </a:lnTo>
                  <a:lnTo>
                    <a:pt x="11" y="48"/>
                  </a:lnTo>
                  <a:lnTo>
                    <a:pt x="17" y="47"/>
                  </a:lnTo>
                  <a:lnTo>
                    <a:pt x="18" y="43"/>
                  </a:lnTo>
                  <a:lnTo>
                    <a:pt x="15" y="35"/>
                  </a:lnTo>
                  <a:lnTo>
                    <a:pt x="8" y="26"/>
                  </a:lnTo>
                  <a:lnTo>
                    <a:pt x="2" y="19"/>
                  </a:lnTo>
                  <a:lnTo>
                    <a:pt x="0" y="15"/>
                  </a:lnTo>
                  <a:lnTo>
                    <a:pt x="3" y="0"/>
                  </a:lnTo>
                  <a:lnTo>
                    <a:pt x="6" y="2"/>
                  </a:lnTo>
                  <a:lnTo>
                    <a:pt x="11" y="8"/>
                  </a:lnTo>
                  <a:lnTo>
                    <a:pt x="20" y="18"/>
                  </a:lnTo>
                  <a:lnTo>
                    <a:pt x="28" y="27"/>
                  </a:lnTo>
                  <a:lnTo>
                    <a:pt x="36" y="39"/>
                  </a:lnTo>
                  <a:lnTo>
                    <a:pt x="41" y="49"/>
                  </a:lnTo>
                  <a:lnTo>
                    <a:pt x="42" y="57"/>
                  </a:lnTo>
                  <a:lnTo>
                    <a:pt x="38" y="64"/>
                  </a:lnTo>
                  <a:lnTo>
                    <a:pt x="27" y="71"/>
                  </a:lnTo>
                  <a:lnTo>
                    <a:pt x="18" y="75"/>
                  </a:lnTo>
                  <a:lnTo>
                    <a:pt x="15" y="76"/>
                  </a:lnTo>
                  <a:lnTo>
                    <a:pt x="14" y="76"/>
                  </a:lnTo>
                  <a:lnTo>
                    <a:pt x="1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8" name="Freeform 58">
              <a:extLst>
                <a:ext uri="{FF2B5EF4-FFF2-40B4-BE49-F238E27FC236}">
                  <a16:creationId xmlns:a16="http://schemas.microsoft.com/office/drawing/2014/main" id="{9304CF35-6AE6-F467-5371-A87F89E48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" y="1557"/>
              <a:ext cx="42" cy="76"/>
            </a:xfrm>
            <a:custGeom>
              <a:avLst/>
              <a:gdLst>
                <a:gd name="T0" fmla="*/ 1 w 42"/>
                <a:gd name="T1" fmla="*/ 49 h 76"/>
                <a:gd name="T2" fmla="*/ 1 w 42"/>
                <a:gd name="T3" fmla="*/ 49 h 76"/>
                <a:gd name="T4" fmla="*/ 4 w 42"/>
                <a:gd name="T5" fmla="*/ 49 h 76"/>
                <a:gd name="T6" fmla="*/ 11 w 42"/>
                <a:gd name="T7" fmla="*/ 48 h 76"/>
                <a:gd name="T8" fmla="*/ 17 w 42"/>
                <a:gd name="T9" fmla="*/ 47 h 76"/>
                <a:gd name="T10" fmla="*/ 18 w 42"/>
                <a:gd name="T11" fmla="*/ 43 h 76"/>
                <a:gd name="T12" fmla="*/ 18 w 42"/>
                <a:gd name="T13" fmla="*/ 43 h 76"/>
                <a:gd name="T14" fmla="*/ 15 w 42"/>
                <a:gd name="T15" fmla="*/ 35 h 76"/>
                <a:gd name="T16" fmla="*/ 8 w 42"/>
                <a:gd name="T17" fmla="*/ 26 h 76"/>
                <a:gd name="T18" fmla="*/ 2 w 42"/>
                <a:gd name="T19" fmla="*/ 19 h 76"/>
                <a:gd name="T20" fmla="*/ 0 w 42"/>
                <a:gd name="T21" fmla="*/ 15 h 76"/>
                <a:gd name="T22" fmla="*/ 3 w 42"/>
                <a:gd name="T23" fmla="*/ 0 h 76"/>
                <a:gd name="T24" fmla="*/ 3 w 42"/>
                <a:gd name="T25" fmla="*/ 0 h 76"/>
                <a:gd name="T26" fmla="*/ 6 w 42"/>
                <a:gd name="T27" fmla="*/ 2 h 76"/>
                <a:gd name="T28" fmla="*/ 11 w 42"/>
                <a:gd name="T29" fmla="*/ 8 h 76"/>
                <a:gd name="T30" fmla="*/ 20 w 42"/>
                <a:gd name="T31" fmla="*/ 18 h 76"/>
                <a:gd name="T32" fmla="*/ 28 w 42"/>
                <a:gd name="T33" fmla="*/ 27 h 76"/>
                <a:gd name="T34" fmla="*/ 36 w 42"/>
                <a:gd name="T35" fmla="*/ 39 h 76"/>
                <a:gd name="T36" fmla="*/ 41 w 42"/>
                <a:gd name="T37" fmla="*/ 49 h 76"/>
                <a:gd name="T38" fmla="*/ 42 w 42"/>
                <a:gd name="T39" fmla="*/ 57 h 76"/>
                <a:gd name="T40" fmla="*/ 38 w 42"/>
                <a:gd name="T41" fmla="*/ 64 h 76"/>
                <a:gd name="T42" fmla="*/ 38 w 42"/>
                <a:gd name="T43" fmla="*/ 64 h 76"/>
                <a:gd name="T44" fmla="*/ 27 w 42"/>
                <a:gd name="T45" fmla="*/ 71 h 76"/>
                <a:gd name="T46" fmla="*/ 18 w 42"/>
                <a:gd name="T47" fmla="*/ 75 h 76"/>
                <a:gd name="T48" fmla="*/ 15 w 42"/>
                <a:gd name="T49" fmla="*/ 76 h 76"/>
                <a:gd name="T50" fmla="*/ 14 w 42"/>
                <a:gd name="T51" fmla="*/ 76 h 76"/>
                <a:gd name="T52" fmla="*/ 1 w 42"/>
                <a:gd name="T53" fmla="*/ 49 h 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2" h="76">
                  <a:moveTo>
                    <a:pt x="1" y="49"/>
                  </a:moveTo>
                  <a:lnTo>
                    <a:pt x="1" y="49"/>
                  </a:lnTo>
                  <a:lnTo>
                    <a:pt x="4" y="49"/>
                  </a:lnTo>
                  <a:lnTo>
                    <a:pt x="11" y="48"/>
                  </a:lnTo>
                  <a:lnTo>
                    <a:pt x="17" y="47"/>
                  </a:lnTo>
                  <a:lnTo>
                    <a:pt x="18" y="43"/>
                  </a:lnTo>
                  <a:lnTo>
                    <a:pt x="15" y="35"/>
                  </a:lnTo>
                  <a:lnTo>
                    <a:pt x="8" y="26"/>
                  </a:lnTo>
                  <a:lnTo>
                    <a:pt x="2" y="19"/>
                  </a:lnTo>
                  <a:lnTo>
                    <a:pt x="0" y="15"/>
                  </a:lnTo>
                  <a:lnTo>
                    <a:pt x="3" y="0"/>
                  </a:lnTo>
                  <a:lnTo>
                    <a:pt x="6" y="2"/>
                  </a:lnTo>
                  <a:lnTo>
                    <a:pt x="11" y="8"/>
                  </a:lnTo>
                  <a:lnTo>
                    <a:pt x="20" y="18"/>
                  </a:lnTo>
                  <a:lnTo>
                    <a:pt x="28" y="27"/>
                  </a:lnTo>
                  <a:lnTo>
                    <a:pt x="36" y="39"/>
                  </a:lnTo>
                  <a:lnTo>
                    <a:pt x="41" y="49"/>
                  </a:lnTo>
                  <a:lnTo>
                    <a:pt x="42" y="57"/>
                  </a:lnTo>
                  <a:lnTo>
                    <a:pt x="38" y="64"/>
                  </a:lnTo>
                  <a:lnTo>
                    <a:pt x="27" y="71"/>
                  </a:lnTo>
                  <a:lnTo>
                    <a:pt x="18" y="75"/>
                  </a:lnTo>
                  <a:lnTo>
                    <a:pt x="15" y="76"/>
                  </a:lnTo>
                  <a:lnTo>
                    <a:pt x="14" y="76"/>
                  </a:lnTo>
                  <a:lnTo>
                    <a:pt x="1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79" name="Freeform 59">
              <a:extLst>
                <a:ext uri="{FF2B5EF4-FFF2-40B4-BE49-F238E27FC236}">
                  <a16:creationId xmlns:a16="http://schemas.microsoft.com/office/drawing/2014/main" id="{D2266473-9952-ACA6-ED7E-36C961DC6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1474"/>
              <a:ext cx="119" cy="87"/>
            </a:xfrm>
            <a:custGeom>
              <a:avLst/>
              <a:gdLst>
                <a:gd name="T0" fmla="*/ 0 w 119"/>
                <a:gd name="T1" fmla="*/ 81 h 87"/>
                <a:gd name="T2" fmla="*/ 1 w 119"/>
                <a:gd name="T3" fmla="*/ 82 h 87"/>
                <a:gd name="T4" fmla="*/ 5 w 119"/>
                <a:gd name="T5" fmla="*/ 83 h 87"/>
                <a:gd name="T6" fmla="*/ 10 w 119"/>
                <a:gd name="T7" fmla="*/ 85 h 87"/>
                <a:gd name="T8" fmla="*/ 17 w 119"/>
                <a:gd name="T9" fmla="*/ 87 h 87"/>
                <a:gd name="T10" fmla="*/ 24 w 119"/>
                <a:gd name="T11" fmla="*/ 87 h 87"/>
                <a:gd name="T12" fmla="*/ 31 w 119"/>
                <a:gd name="T13" fmla="*/ 84 h 87"/>
                <a:gd name="T14" fmla="*/ 36 w 119"/>
                <a:gd name="T15" fmla="*/ 80 h 87"/>
                <a:gd name="T16" fmla="*/ 42 w 119"/>
                <a:gd name="T17" fmla="*/ 70 h 87"/>
                <a:gd name="T18" fmla="*/ 48 w 119"/>
                <a:gd name="T19" fmla="*/ 59 h 87"/>
                <a:gd name="T20" fmla="*/ 55 w 119"/>
                <a:gd name="T21" fmla="*/ 47 h 87"/>
                <a:gd name="T22" fmla="*/ 61 w 119"/>
                <a:gd name="T23" fmla="*/ 36 h 87"/>
                <a:gd name="T24" fmla="*/ 68 w 119"/>
                <a:gd name="T25" fmla="*/ 27 h 87"/>
                <a:gd name="T26" fmla="*/ 75 w 119"/>
                <a:gd name="T27" fmla="*/ 20 h 87"/>
                <a:gd name="T28" fmla="*/ 81 w 119"/>
                <a:gd name="T29" fmla="*/ 13 h 87"/>
                <a:gd name="T30" fmla="*/ 88 w 119"/>
                <a:gd name="T31" fmla="*/ 10 h 87"/>
                <a:gd name="T32" fmla="*/ 94 w 119"/>
                <a:gd name="T33" fmla="*/ 8 h 87"/>
                <a:gd name="T34" fmla="*/ 104 w 119"/>
                <a:gd name="T35" fmla="*/ 7 h 87"/>
                <a:gd name="T36" fmla="*/ 112 w 119"/>
                <a:gd name="T37" fmla="*/ 8 h 87"/>
                <a:gd name="T38" fmla="*/ 117 w 119"/>
                <a:gd name="T39" fmla="*/ 10 h 87"/>
                <a:gd name="T40" fmla="*/ 119 w 119"/>
                <a:gd name="T41" fmla="*/ 11 h 87"/>
                <a:gd name="T42" fmla="*/ 118 w 119"/>
                <a:gd name="T43" fmla="*/ 8 h 87"/>
                <a:gd name="T44" fmla="*/ 115 w 119"/>
                <a:gd name="T45" fmla="*/ 4 h 87"/>
                <a:gd name="T46" fmla="*/ 106 w 119"/>
                <a:gd name="T47" fmla="*/ 0 h 87"/>
                <a:gd name="T48" fmla="*/ 92 w 119"/>
                <a:gd name="T49" fmla="*/ 1 h 87"/>
                <a:gd name="T50" fmla="*/ 83 w 119"/>
                <a:gd name="T51" fmla="*/ 5 h 87"/>
                <a:gd name="T52" fmla="*/ 76 w 119"/>
                <a:gd name="T53" fmla="*/ 8 h 87"/>
                <a:gd name="T54" fmla="*/ 68 w 119"/>
                <a:gd name="T55" fmla="*/ 14 h 87"/>
                <a:gd name="T56" fmla="*/ 62 w 119"/>
                <a:gd name="T57" fmla="*/ 19 h 87"/>
                <a:gd name="T58" fmla="*/ 57 w 119"/>
                <a:gd name="T59" fmla="*/ 25 h 87"/>
                <a:gd name="T60" fmla="*/ 53 w 119"/>
                <a:gd name="T61" fmla="*/ 31 h 87"/>
                <a:gd name="T62" fmla="*/ 49 w 119"/>
                <a:gd name="T63" fmla="*/ 35 h 87"/>
                <a:gd name="T64" fmla="*/ 47 w 119"/>
                <a:gd name="T65" fmla="*/ 40 h 87"/>
                <a:gd name="T66" fmla="*/ 46 w 119"/>
                <a:gd name="T67" fmla="*/ 46 h 87"/>
                <a:gd name="T68" fmla="*/ 42 w 119"/>
                <a:gd name="T69" fmla="*/ 53 h 87"/>
                <a:gd name="T70" fmla="*/ 38 w 119"/>
                <a:gd name="T71" fmla="*/ 61 h 87"/>
                <a:gd name="T72" fmla="*/ 32 w 119"/>
                <a:gd name="T73" fmla="*/ 68 h 87"/>
                <a:gd name="T74" fmla="*/ 25 w 119"/>
                <a:gd name="T75" fmla="*/ 75 h 87"/>
                <a:gd name="T76" fmla="*/ 18 w 119"/>
                <a:gd name="T77" fmla="*/ 80 h 87"/>
                <a:gd name="T78" fmla="*/ 10 w 119"/>
                <a:gd name="T79" fmla="*/ 82 h 87"/>
                <a:gd name="T80" fmla="*/ 0 w 119"/>
                <a:gd name="T81" fmla="*/ 81 h 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9" h="87">
                  <a:moveTo>
                    <a:pt x="0" y="81"/>
                  </a:moveTo>
                  <a:lnTo>
                    <a:pt x="1" y="82"/>
                  </a:lnTo>
                  <a:lnTo>
                    <a:pt x="5" y="83"/>
                  </a:lnTo>
                  <a:lnTo>
                    <a:pt x="10" y="85"/>
                  </a:lnTo>
                  <a:lnTo>
                    <a:pt x="17" y="87"/>
                  </a:lnTo>
                  <a:lnTo>
                    <a:pt x="24" y="87"/>
                  </a:lnTo>
                  <a:lnTo>
                    <a:pt x="31" y="84"/>
                  </a:lnTo>
                  <a:lnTo>
                    <a:pt x="36" y="80"/>
                  </a:lnTo>
                  <a:lnTo>
                    <a:pt x="42" y="70"/>
                  </a:lnTo>
                  <a:lnTo>
                    <a:pt x="48" y="59"/>
                  </a:lnTo>
                  <a:lnTo>
                    <a:pt x="55" y="47"/>
                  </a:lnTo>
                  <a:lnTo>
                    <a:pt x="61" y="36"/>
                  </a:lnTo>
                  <a:lnTo>
                    <a:pt x="68" y="27"/>
                  </a:lnTo>
                  <a:lnTo>
                    <a:pt x="75" y="20"/>
                  </a:lnTo>
                  <a:lnTo>
                    <a:pt x="81" y="13"/>
                  </a:lnTo>
                  <a:lnTo>
                    <a:pt x="88" y="10"/>
                  </a:lnTo>
                  <a:lnTo>
                    <a:pt x="94" y="8"/>
                  </a:lnTo>
                  <a:lnTo>
                    <a:pt x="104" y="7"/>
                  </a:lnTo>
                  <a:lnTo>
                    <a:pt x="112" y="8"/>
                  </a:lnTo>
                  <a:lnTo>
                    <a:pt x="117" y="10"/>
                  </a:lnTo>
                  <a:lnTo>
                    <a:pt x="119" y="11"/>
                  </a:lnTo>
                  <a:lnTo>
                    <a:pt x="118" y="8"/>
                  </a:lnTo>
                  <a:lnTo>
                    <a:pt x="115" y="4"/>
                  </a:lnTo>
                  <a:lnTo>
                    <a:pt x="106" y="0"/>
                  </a:lnTo>
                  <a:lnTo>
                    <a:pt x="92" y="1"/>
                  </a:lnTo>
                  <a:lnTo>
                    <a:pt x="83" y="5"/>
                  </a:lnTo>
                  <a:lnTo>
                    <a:pt x="76" y="8"/>
                  </a:lnTo>
                  <a:lnTo>
                    <a:pt x="68" y="14"/>
                  </a:lnTo>
                  <a:lnTo>
                    <a:pt x="62" y="19"/>
                  </a:lnTo>
                  <a:lnTo>
                    <a:pt x="57" y="25"/>
                  </a:lnTo>
                  <a:lnTo>
                    <a:pt x="53" y="31"/>
                  </a:lnTo>
                  <a:lnTo>
                    <a:pt x="49" y="35"/>
                  </a:lnTo>
                  <a:lnTo>
                    <a:pt x="47" y="40"/>
                  </a:lnTo>
                  <a:lnTo>
                    <a:pt x="46" y="46"/>
                  </a:lnTo>
                  <a:lnTo>
                    <a:pt x="42" y="53"/>
                  </a:lnTo>
                  <a:lnTo>
                    <a:pt x="38" y="61"/>
                  </a:lnTo>
                  <a:lnTo>
                    <a:pt x="32" y="68"/>
                  </a:lnTo>
                  <a:lnTo>
                    <a:pt x="25" y="75"/>
                  </a:lnTo>
                  <a:lnTo>
                    <a:pt x="18" y="80"/>
                  </a:lnTo>
                  <a:lnTo>
                    <a:pt x="10" y="82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0" name="Freeform 60">
              <a:extLst>
                <a:ext uri="{FF2B5EF4-FFF2-40B4-BE49-F238E27FC236}">
                  <a16:creationId xmlns:a16="http://schemas.microsoft.com/office/drawing/2014/main" id="{C2B3E533-5F0C-4981-D2D1-91BCD895F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1474"/>
              <a:ext cx="119" cy="87"/>
            </a:xfrm>
            <a:custGeom>
              <a:avLst/>
              <a:gdLst>
                <a:gd name="T0" fmla="*/ 0 w 119"/>
                <a:gd name="T1" fmla="*/ 81 h 87"/>
                <a:gd name="T2" fmla="*/ 0 w 119"/>
                <a:gd name="T3" fmla="*/ 81 h 87"/>
                <a:gd name="T4" fmla="*/ 1 w 119"/>
                <a:gd name="T5" fmla="*/ 82 h 87"/>
                <a:gd name="T6" fmla="*/ 5 w 119"/>
                <a:gd name="T7" fmla="*/ 83 h 87"/>
                <a:gd name="T8" fmla="*/ 10 w 119"/>
                <a:gd name="T9" fmla="*/ 85 h 87"/>
                <a:gd name="T10" fmla="*/ 17 w 119"/>
                <a:gd name="T11" fmla="*/ 87 h 87"/>
                <a:gd name="T12" fmla="*/ 24 w 119"/>
                <a:gd name="T13" fmla="*/ 87 h 87"/>
                <a:gd name="T14" fmla="*/ 31 w 119"/>
                <a:gd name="T15" fmla="*/ 84 h 87"/>
                <a:gd name="T16" fmla="*/ 36 w 119"/>
                <a:gd name="T17" fmla="*/ 80 h 87"/>
                <a:gd name="T18" fmla="*/ 42 w 119"/>
                <a:gd name="T19" fmla="*/ 70 h 87"/>
                <a:gd name="T20" fmla="*/ 42 w 119"/>
                <a:gd name="T21" fmla="*/ 70 h 87"/>
                <a:gd name="T22" fmla="*/ 48 w 119"/>
                <a:gd name="T23" fmla="*/ 59 h 87"/>
                <a:gd name="T24" fmla="*/ 55 w 119"/>
                <a:gd name="T25" fmla="*/ 47 h 87"/>
                <a:gd name="T26" fmla="*/ 61 w 119"/>
                <a:gd name="T27" fmla="*/ 36 h 87"/>
                <a:gd name="T28" fmla="*/ 68 w 119"/>
                <a:gd name="T29" fmla="*/ 27 h 87"/>
                <a:gd name="T30" fmla="*/ 75 w 119"/>
                <a:gd name="T31" fmla="*/ 20 h 87"/>
                <a:gd name="T32" fmla="*/ 81 w 119"/>
                <a:gd name="T33" fmla="*/ 13 h 87"/>
                <a:gd name="T34" fmla="*/ 88 w 119"/>
                <a:gd name="T35" fmla="*/ 10 h 87"/>
                <a:gd name="T36" fmla="*/ 94 w 119"/>
                <a:gd name="T37" fmla="*/ 8 h 87"/>
                <a:gd name="T38" fmla="*/ 94 w 119"/>
                <a:gd name="T39" fmla="*/ 8 h 87"/>
                <a:gd name="T40" fmla="*/ 104 w 119"/>
                <a:gd name="T41" fmla="*/ 7 h 87"/>
                <a:gd name="T42" fmla="*/ 112 w 119"/>
                <a:gd name="T43" fmla="*/ 8 h 87"/>
                <a:gd name="T44" fmla="*/ 117 w 119"/>
                <a:gd name="T45" fmla="*/ 10 h 87"/>
                <a:gd name="T46" fmla="*/ 119 w 119"/>
                <a:gd name="T47" fmla="*/ 11 h 87"/>
                <a:gd name="T48" fmla="*/ 119 w 119"/>
                <a:gd name="T49" fmla="*/ 11 h 87"/>
                <a:gd name="T50" fmla="*/ 118 w 119"/>
                <a:gd name="T51" fmla="*/ 8 h 87"/>
                <a:gd name="T52" fmla="*/ 115 w 119"/>
                <a:gd name="T53" fmla="*/ 4 h 87"/>
                <a:gd name="T54" fmla="*/ 106 w 119"/>
                <a:gd name="T55" fmla="*/ 0 h 87"/>
                <a:gd name="T56" fmla="*/ 92 w 119"/>
                <a:gd name="T57" fmla="*/ 1 h 87"/>
                <a:gd name="T58" fmla="*/ 92 w 119"/>
                <a:gd name="T59" fmla="*/ 1 h 87"/>
                <a:gd name="T60" fmla="*/ 83 w 119"/>
                <a:gd name="T61" fmla="*/ 5 h 87"/>
                <a:gd name="T62" fmla="*/ 76 w 119"/>
                <a:gd name="T63" fmla="*/ 8 h 87"/>
                <a:gd name="T64" fmla="*/ 68 w 119"/>
                <a:gd name="T65" fmla="*/ 14 h 87"/>
                <a:gd name="T66" fmla="*/ 62 w 119"/>
                <a:gd name="T67" fmla="*/ 19 h 87"/>
                <a:gd name="T68" fmla="*/ 57 w 119"/>
                <a:gd name="T69" fmla="*/ 25 h 87"/>
                <a:gd name="T70" fmla="*/ 53 w 119"/>
                <a:gd name="T71" fmla="*/ 31 h 87"/>
                <a:gd name="T72" fmla="*/ 49 w 119"/>
                <a:gd name="T73" fmla="*/ 35 h 87"/>
                <a:gd name="T74" fmla="*/ 47 w 119"/>
                <a:gd name="T75" fmla="*/ 40 h 87"/>
                <a:gd name="T76" fmla="*/ 47 w 119"/>
                <a:gd name="T77" fmla="*/ 40 h 87"/>
                <a:gd name="T78" fmla="*/ 46 w 119"/>
                <a:gd name="T79" fmla="*/ 46 h 87"/>
                <a:gd name="T80" fmla="*/ 42 w 119"/>
                <a:gd name="T81" fmla="*/ 53 h 87"/>
                <a:gd name="T82" fmla="*/ 38 w 119"/>
                <a:gd name="T83" fmla="*/ 61 h 87"/>
                <a:gd name="T84" fmla="*/ 32 w 119"/>
                <a:gd name="T85" fmla="*/ 68 h 87"/>
                <a:gd name="T86" fmla="*/ 25 w 119"/>
                <a:gd name="T87" fmla="*/ 75 h 87"/>
                <a:gd name="T88" fmla="*/ 18 w 119"/>
                <a:gd name="T89" fmla="*/ 80 h 87"/>
                <a:gd name="T90" fmla="*/ 10 w 119"/>
                <a:gd name="T91" fmla="*/ 82 h 87"/>
                <a:gd name="T92" fmla="*/ 0 w 119"/>
                <a:gd name="T93" fmla="*/ 81 h 8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9" h="87">
                  <a:moveTo>
                    <a:pt x="0" y="81"/>
                  </a:moveTo>
                  <a:lnTo>
                    <a:pt x="0" y="81"/>
                  </a:lnTo>
                  <a:lnTo>
                    <a:pt x="1" y="82"/>
                  </a:lnTo>
                  <a:lnTo>
                    <a:pt x="5" y="83"/>
                  </a:lnTo>
                  <a:lnTo>
                    <a:pt x="10" y="85"/>
                  </a:lnTo>
                  <a:lnTo>
                    <a:pt x="17" y="87"/>
                  </a:lnTo>
                  <a:lnTo>
                    <a:pt x="24" y="87"/>
                  </a:lnTo>
                  <a:lnTo>
                    <a:pt x="31" y="84"/>
                  </a:lnTo>
                  <a:lnTo>
                    <a:pt x="36" y="80"/>
                  </a:lnTo>
                  <a:lnTo>
                    <a:pt x="42" y="70"/>
                  </a:lnTo>
                  <a:lnTo>
                    <a:pt x="48" y="59"/>
                  </a:lnTo>
                  <a:lnTo>
                    <a:pt x="55" y="47"/>
                  </a:lnTo>
                  <a:lnTo>
                    <a:pt x="61" y="36"/>
                  </a:lnTo>
                  <a:lnTo>
                    <a:pt x="68" y="27"/>
                  </a:lnTo>
                  <a:lnTo>
                    <a:pt x="75" y="20"/>
                  </a:lnTo>
                  <a:lnTo>
                    <a:pt x="81" y="13"/>
                  </a:lnTo>
                  <a:lnTo>
                    <a:pt x="88" y="10"/>
                  </a:lnTo>
                  <a:lnTo>
                    <a:pt x="94" y="8"/>
                  </a:lnTo>
                  <a:lnTo>
                    <a:pt x="104" y="7"/>
                  </a:lnTo>
                  <a:lnTo>
                    <a:pt x="112" y="8"/>
                  </a:lnTo>
                  <a:lnTo>
                    <a:pt x="117" y="10"/>
                  </a:lnTo>
                  <a:lnTo>
                    <a:pt x="119" y="11"/>
                  </a:lnTo>
                  <a:lnTo>
                    <a:pt x="118" y="8"/>
                  </a:lnTo>
                  <a:lnTo>
                    <a:pt x="115" y="4"/>
                  </a:lnTo>
                  <a:lnTo>
                    <a:pt x="106" y="0"/>
                  </a:lnTo>
                  <a:lnTo>
                    <a:pt x="92" y="1"/>
                  </a:lnTo>
                  <a:lnTo>
                    <a:pt x="83" y="5"/>
                  </a:lnTo>
                  <a:lnTo>
                    <a:pt x="76" y="8"/>
                  </a:lnTo>
                  <a:lnTo>
                    <a:pt x="68" y="14"/>
                  </a:lnTo>
                  <a:lnTo>
                    <a:pt x="62" y="19"/>
                  </a:lnTo>
                  <a:lnTo>
                    <a:pt x="57" y="25"/>
                  </a:lnTo>
                  <a:lnTo>
                    <a:pt x="53" y="31"/>
                  </a:lnTo>
                  <a:lnTo>
                    <a:pt x="49" y="35"/>
                  </a:lnTo>
                  <a:lnTo>
                    <a:pt x="47" y="40"/>
                  </a:lnTo>
                  <a:lnTo>
                    <a:pt x="46" y="46"/>
                  </a:lnTo>
                  <a:lnTo>
                    <a:pt x="42" y="53"/>
                  </a:lnTo>
                  <a:lnTo>
                    <a:pt x="38" y="61"/>
                  </a:lnTo>
                  <a:lnTo>
                    <a:pt x="32" y="68"/>
                  </a:lnTo>
                  <a:lnTo>
                    <a:pt x="25" y="75"/>
                  </a:lnTo>
                  <a:lnTo>
                    <a:pt x="18" y="80"/>
                  </a:lnTo>
                  <a:lnTo>
                    <a:pt x="10" y="8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1" name="Freeform 61">
              <a:extLst>
                <a:ext uri="{FF2B5EF4-FFF2-40B4-BE49-F238E27FC236}">
                  <a16:creationId xmlns:a16="http://schemas.microsoft.com/office/drawing/2014/main" id="{1CAC66F1-5D05-AFA7-C156-C908AA7BB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" y="1445"/>
              <a:ext cx="90" cy="56"/>
            </a:xfrm>
            <a:custGeom>
              <a:avLst/>
              <a:gdLst>
                <a:gd name="T0" fmla="*/ 0 w 90"/>
                <a:gd name="T1" fmla="*/ 40 h 56"/>
                <a:gd name="T2" fmla="*/ 0 w 90"/>
                <a:gd name="T3" fmla="*/ 39 h 56"/>
                <a:gd name="T4" fmla="*/ 1 w 90"/>
                <a:gd name="T5" fmla="*/ 34 h 56"/>
                <a:gd name="T6" fmla="*/ 5 w 90"/>
                <a:gd name="T7" fmla="*/ 28 h 56"/>
                <a:gd name="T8" fmla="*/ 8 w 90"/>
                <a:gd name="T9" fmla="*/ 22 h 56"/>
                <a:gd name="T10" fmla="*/ 14 w 90"/>
                <a:gd name="T11" fmla="*/ 16 h 56"/>
                <a:gd name="T12" fmla="*/ 21 w 90"/>
                <a:gd name="T13" fmla="*/ 12 h 56"/>
                <a:gd name="T14" fmla="*/ 32 w 90"/>
                <a:gd name="T15" fmla="*/ 11 h 56"/>
                <a:gd name="T16" fmla="*/ 43 w 90"/>
                <a:gd name="T17" fmla="*/ 13 h 56"/>
                <a:gd name="T18" fmla="*/ 56 w 90"/>
                <a:gd name="T19" fmla="*/ 18 h 56"/>
                <a:gd name="T20" fmla="*/ 65 w 90"/>
                <a:gd name="T21" fmla="*/ 22 h 56"/>
                <a:gd name="T22" fmla="*/ 74 w 90"/>
                <a:gd name="T23" fmla="*/ 27 h 56"/>
                <a:gd name="T24" fmla="*/ 79 w 90"/>
                <a:gd name="T25" fmla="*/ 33 h 56"/>
                <a:gd name="T26" fmla="*/ 83 w 90"/>
                <a:gd name="T27" fmla="*/ 39 h 56"/>
                <a:gd name="T28" fmla="*/ 85 w 90"/>
                <a:gd name="T29" fmla="*/ 44 h 56"/>
                <a:gd name="T30" fmla="*/ 88 w 90"/>
                <a:gd name="T31" fmla="*/ 50 h 56"/>
                <a:gd name="T32" fmla="*/ 90 w 90"/>
                <a:gd name="T33" fmla="*/ 56 h 56"/>
                <a:gd name="T34" fmla="*/ 90 w 90"/>
                <a:gd name="T35" fmla="*/ 46 h 56"/>
                <a:gd name="T36" fmla="*/ 82 w 90"/>
                <a:gd name="T37" fmla="*/ 32 h 56"/>
                <a:gd name="T38" fmla="*/ 68 w 90"/>
                <a:gd name="T39" fmla="*/ 18 h 56"/>
                <a:gd name="T40" fmla="*/ 50 w 90"/>
                <a:gd name="T41" fmla="*/ 6 h 56"/>
                <a:gd name="T42" fmla="*/ 33 w 90"/>
                <a:gd name="T43" fmla="*/ 0 h 56"/>
                <a:gd name="T44" fmla="*/ 16 w 90"/>
                <a:gd name="T45" fmla="*/ 1 h 56"/>
                <a:gd name="T46" fmla="*/ 5 w 90"/>
                <a:gd name="T47" fmla="*/ 14 h 56"/>
                <a:gd name="T48" fmla="*/ 0 w 90"/>
                <a:gd name="T49" fmla="*/ 40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56">
                  <a:moveTo>
                    <a:pt x="0" y="40"/>
                  </a:moveTo>
                  <a:lnTo>
                    <a:pt x="0" y="39"/>
                  </a:lnTo>
                  <a:lnTo>
                    <a:pt x="1" y="34"/>
                  </a:lnTo>
                  <a:lnTo>
                    <a:pt x="5" y="28"/>
                  </a:lnTo>
                  <a:lnTo>
                    <a:pt x="8" y="22"/>
                  </a:lnTo>
                  <a:lnTo>
                    <a:pt x="14" y="16"/>
                  </a:lnTo>
                  <a:lnTo>
                    <a:pt x="21" y="12"/>
                  </a:lnTo>
                  <a:lnTo>
                    <a:pt x="32" y="11"/>
                  </a:lnTo>
                  <a:lnTo>
                    <a:pt x="43" y="13"/>
                  </a:lnTo>
                  <a:lnTo>
                    <a:pt x="56" y="18"/>
                  </a:lnTo>
                  <a:lnTo>
                    <a:pt x="65" y="22"/>
                  </a:lnTo>
                  <a:lnTo>
                    <a:pt x="74" y="27"/>
                  </a:lnTo>
                  <a:lnTo>
                    <a:pt x="79" y="33"/>
                  </a:lnTo>
                  <a:lnTo>
                    <a:pt x="83" y="39"/>
                  </a:lnTo>
                  <a:lnTo>
                    <a:pt x="85" y="44"/>
                  </a:lnTo>
                  <a:lnTo>
                    <a:pt x="88" y="50"/>
                  </a:lnTo>
                  <a:lnTo>
                    <a:pt x="90" y="56"/>
                  </a:lnTo>
                  <a:lnTo>
                    <a:pt x="90" y="46"/>
                  </a:lnTo>
                  <a:lnTo>
                    <a:pt x="82" y="32"/>
                  </a:lnTo>
                  <a:lnTo>
                    <a:pt x="68" y="18"/>
                  </a:lnTo>
                  <a:lnTo>
                    <a:pt x="50" y="6"/>
                  </a:lnTo>
                  <a:lnTo>
                    <a:pt x="33" y="0"/>
                  </a:lnTo>
                  <a:lnTo>
                    <a:pt x="16" y="1"/>
                  </a:lnTo>
                  <a:lnTo>
                    <a:pt x="5" y="14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2" name="Freeform 62">
              <a:extLst>
                <a:ext uri="{FF2B5EF4-FFF2-40B4-BE49-F238E27FC236}">
                  <a16:creationId xmlns:a16="http://schemas.microsoft.com/office/drawing/2014/main" id="{BB5DBBD2-A326-A4D0-6342-F04A31952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" y="1445"/>
              <a:ext cx="90" cy="56"/>
            </a:xfrm>
            <a:custGeom>
              <a:avLst/>
              <a:gdLst>
                <a:gd name="T0" fmla="*/ 0 w 90"/>
                <a:gd name="T1" fmla="*/ 40 h 56"/>
                <a:gd name="T2" fmla="*/ 0 w 90"/>
                <a:gd name="T3" fmla="*/ 40 h 56"/>
                <a:gd name="T4" fmla="*/ 0 w 90"/>
                <a:gd name="T5" fmla="*/ 39 h 56"/>
                <a:gd name="T6" fmla="*/ 1 w 90"/>
                <a:gd name="T7" fmla="*/ 34 h 56"/>
                <a:gd name="T8" fmla="*/ 5 w 90"/>
                <a:gd name="T9" fmla="*/ 28 h 56"/>
                <a:gd name="T10" fmla="*/ 8 w 90"/>
                <a:gd name="T11" fmla="*/ 22 h 56"/>
                <a:gd name="T12" fmla="*/ 14 w 90"/>
                <a:gd name="T13" fmla="*/ 16 h 56"/>
                <a:gd name="T14" fmla="*/ 21 w 90"/>
                <a:gd name="T15" fmla="*/ 12 h 56"/>
                <a:gd name="T16" fmla="*/ 32 w 90"/>
                <a:gd name="T17" fmla="*/ 11 h 56"/>
                <a:gd name="T18" fmla="*/ 43 w 90"/>
                <a:gd name="T19" fmla="*/ 13 h 56"/>
                <a:gd name="T20" fmla="*/ 43 w 90"/>
                <a:gd name="T21" fmla="*/ 13 h 56"/>
                <a:gd name="T22" fmla="*/ 56 w 90"/>
                <a:gd name="T23" fmla="*/ 18 h 56"/>
                <a:gd name="T24" fmla="*/ 65 w 90"/>
                <a:gd name="T25" fmla="*/ 22 h 56"/>
                <a:gd name="T26" fmla="*/ 74 w 90"/>
                <a:gd name="T27" fmla="*/ 27 h 56"/>
                <a:gd name="T28" fmla="*/ 79 w 90"/>
                <a:gd name="T29" fmla="*/ 33 h 56"/>
                <a:gd name="T30" fmla="*/ 83 w 90"/>
                <a:gd name="T31" fmla="*/ 39 h 56"/>
                <a:gd name="T32" fmla="*/ 85 w 90"/>
                <a:gd name="T33" fmla="*/ 44 h 56"/>
                <a:gd name="T34" fmla="*/ 88 w 90"/>
                <a:gd name="T35" fmla="*/ 50 h 56"/>
                <a:gd name="T36" fmla="*/ 90 w 90"/>
                <a:gd name="T37" fmla="*/ 56 h 56"/>
                <a:gd name="T38" fmla="*/ 90 w 90"/>
                <a:gd name="T39" fmla="*/ 56 h 56"/>
                <a:gd name="T40" fmla="*/ 90 w 90"/>
                <a:gd name="T41" fmla="*/ 46 h 56"/>
                <a:gd name="T42" fmla="*/ 82 w 90"/>
                <a:gd name="T43" fmla="*/ 32 h 56"/>
                <a:gd name="T44" fmla="*/ 68 w 90"/>
                <a:gd name="T45" fmla="*/ 18 h 56"/>
                <a:gd name="T46" fmla="*/ 50 w 90"/>
                <a:gd name="T47" fmla="*/ 6 h 56"/>
                <a:gd name="T48" fmla="*/ 33 w 90"/>
                <a:gd name="T49" fmla="*/ 0 h 56"/>
                <a:gd name="T50" fmla="*/ 16 w 90"/>
                <a:gd name="T51" fmla="*/ 1 h 56"/>
                <a:gd name="T52" fmla="*/ 5 w 90"/>
                <a:gd name="T53" fmla="*/ 14 h 56"/>
                <a:gd name="T54" fmla="*/ 0 w 90"/>
                <a:gd name="T55" fmla="*/ 40 h 5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" h="56">
                  <a:moveTo>
                    <a:pt x="0" y="40"/>
                  </a:moveTo>
                  <a:lnTo>
                    <a:pt x="0" y="40"/>
                  </a:lnTo>
                  <a:lnTo>
                    <a:pt x="0" y="39"/>
                  </a:lnTo>
                  <a:lnTo>
                    <a:pt x="1" y="34"/>
                  </a:lnTo>
                  <a:lnTo>
                    <a:pt x="5" y="28"/>
                  </a:lnTo>
                  <a:lnTo>
                    <a:pt x="8" y="22"/>
                  </a:lnTo>
                  <a:lnTo>
                    <a:pt x="14" y="16"/>
                  </a:lnTo>
                  <a:lnTo>
                    <a:pt x="21" y="12"/>
                  </a:lnTo>
                  <a:lnTo>
                    <a:pt x="32" y="11"/>
                  </a:lnTo>
                  <a:lnTo>
                    <a:pt x="43" y="13"/>
                  </a:lnTo>
                  <a:lnTo>
                    <a:pt x="56" y="18"/>
                  </a:lnTo>
                  <a:lnTo>
                    <a:pt x="65" y="22"/>
                  </a:lnTo>
                  <a:lnTo>
                    <a:pt x="74" y="27"/>
                  </a:lnTo>
                  <a:lnTo>
                    <a:pt x="79" y="33"/>
                  </a:lnTo>
                  <a:lnTo>
                    <a:pt x="83" y="39"/>
                  </a:lnTo>
                  <a:lnTo>
                    <a:pt x="85" y="44"/>
                  </a:lnTo>
                  <a:lnTo>
                    <a:pt x="88" y="50"/>
                  </a:lnTo>
                  <a:lnTo>
                    <a:pt x="90" y="56"/>
                  </a:lnTo>
                  <a:lnTo>
                    <a:pt x="90" y="46"/>
                  </a:lnTo>
                  <a:lnTo>
                    <a:pt x="82" y="32"/>
                  </a:lnTo>
                  <a:lnTo>
                    <a:pt x="68" y="18"/>
                  </a:lnTo>
                  <a:lnTo>
                    <a:pt x="50" y="6"/>
                  </a:lnTo>
                  <a:lnTo>
                    <a:pt x="33" y="0"/>
                  </a:lnTo>
                  <a:lnTo>
                    <a:pt x="16" y="1"/>
                  </a:lnTo>
                  <a:lnTo>
                    <a:pt x="5" y="14"/>
                  </a:lnTo>
                  <a:lnTo>
                    <a:pt x="0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3" name="Freeform 63">
              <a:extLst>
                <a:ext uri="{FF2B5EF4-FFF2-40B4-BE49-F238E27FC236}">
                  <a16:creationId xmlns:a16="http://schemas.microsoft.com/office/drawing/2014/main" id="{04E0948D-3596-9585-F151-D6CDBA5B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1432"/>
              <a:ext cx="68" cy="108"/>
            </a:xfrm>
            <a:custGeom>
              <a:avLst/>
              <a:gdLst>
                <a:gd name="T0" fmla="*/ 43 w 68"/>
                <a:gd name="T1" fmla="*/ 5 h 108"/>
                <a:gd name="T2" fmla="*/ 24 w 68"/>
                <a:gd name="T3" fmla="*/ 0 h 108"/>
                <a:gd name="T4" fmla="*/ 0 w 68"/>
                <a:gd name="T5" fmla="*/ 89 h 108"/>
                <a:gd name="T6" fmla="*/ 1 w 68"/>
                <a:gd name="T7" fmla="*/ 90 h 108"/>
                <a:gd name="T8" fmla="*/ 3 w 68"/>
                <a:gd name="T9" fmla="*/ 92 h 108"/>
                <a:gd name="T10" fmla="*/ 7 w 68"/>
                <a:gd name="T11" fmla="*/ 96 h 108"/>
                <a:gd name="T12" fmla="*/ 12 w 68"/>
                <a:gd name="T13" fmla="*/ 99 h 108"/>
                <a:gd name="T14" fmla="*/ 19 w 68"/>
                <a:gd name="T15" fmla="*/ 103 h 108"/>
                <a:gd name="T16" fmla="*/ 26 w 68"/>
                <a:gd name="T17" fmla="*/ 105 h 108"/>
                <a:gd name="T18" fmla="*/ 34 w 68"/>
                <a:gd name="T19" fmla="*/ 108 h 108"/>
                <a:gd name="T20" fmla="*/ 43 w 68"/>
                <a:gd name="T21" fmla="*/ 108 h 108"/>
                <a:gd name="T22" fmla="*/ 57 w 68"/>
                <a:gd name="T23" fmla="*/ 101 h 108"/>
                <a:gd name="T24" fmla="*/ 64 w 68"/>
                <a:gd name="T25" fmla="*/ 92 h 108"/>
                <a:gd name="T26" fmla="*/ 68 w 68"/>
                <a:gd name="T27" fmla="*/ 85 h 108"/>
                <a:gd name="T28" fmla="*/ 68 w 68"/>
                <a:gd name="T29" fmla="*/ 82 h 108"/>
                <a:gd name="T30" fmla="*/ 43 w 68"/>
                <a:gd name="T31" fmla="*/ 5 h 10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8" h="108">
                  <a:moveTo>
                    <a:pt x="43" y="5"/>
                  </a:moveTo>
                  <a:lnTo>
                    <a:pt x="24" y="0"/>
                  </a:lnTo>
                  <a:lnTo>
                    <a:pt x="0" y="89"/>
                  </a:lnTo>
                  <a:lnTo>
                    <a:pt x="1" y="90"/>
                  </a:lnTo>
                  <a:lnTo>
                    <a:pt x="3" y="92"/>
                  </a:lnTo>
                  <a:lnTo>
                    <a:pt x="7" y="96"/>
                  </a:lnTo>
                  <a:lnTo>
                    <a:pt x="12" y="99"/>
                  </a:lnTo>
                  <a:lnTo>
                    <a:pt x="19" y="103"/>
                  </a:lnTo>
                  <a:lnTo>
                    <a:pt x="26" y="105"/>
                  </a:lnTo>
                  <a:lnTo>
                    <a:pt x="34" y="108"/>
                  </a:lnTo>
                  <a:lnTo>
                    <a:pt x="43" y="108"/>
                  </a:lnTo>
                  <a:lnTo>
                    <a:pt x="57" y="101"/>
                  </a:lnTo>
                  <a:lnTo>
                    <a:pt x="64" y="92"/>
                  </a:lnTo>
                  <a:lnTo>
                    <a:pt x="68" y="85"/>
                  </a:lnTo>
                  <a:lnTo>
                    <a:pt x="68" y="82"/>
                  </a:lnTo>
                  <a:lnTo>
                    <a:pt x="43" y="5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4" name="Freeform 64">
              <a:extLst>
                <a:ext uri="{FF2B5EF4-FFF2-40B4-BE49-F238E27FC236}">
                  <a16:creationId xmlns:a16="http://schemas.microsoft.com/office/drawing/2014/main" id="{F69C7330-DCF4-CCEC-D544-4F1F0D91C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1432"/>
              <a:ext cx="68" cy="108"/>
            </a:xfrm>
            <a:custGeom>
              <a:avLst/>
              <a:gdLst>
                <a:gd name="T0" fmla="*/ 43 w 68"/>
                <a:gd name="T1" fmla="*/ 5 h 108"/>
                <a:gd name="T2" fmla="*/ 24 w 68"/>
                <a:gd name="T3" fmla="*/ 0 h 108"/>
                <a:gd name="T4" fmla="*/ 0 w 68"/>
                <a:gd name="T5" fmla="*/ 89 h 108"/>
                <a:gd name="T6" fmla="*/ 0 w 68"/>
                <a:gd name="T7" fmla="*/ 89 h 108"/>
                <a:gd name="T8" fmla="*/ 1 w 68"/>
                <a:gd name="T9" fmla="*/ 90 h 108"/>
                <a:gd name="T10" fmla="*/ 3 w 68"/>
                <a:gd name="T11" fmla="*/ 92 h 108"/>
                <a:gd name="T12" fmla="*/ 7 w 68"/>
                <a:gd name="T13" fmla="*/ 96 h 108"/>
                <a:gd name="T14" fmla="*/ 12 w 68"/>
                <a:gd name="T15" fmla="*/ 99 h 108"/>
                <a:gd name="T16" fmla="*/ 19 w 68"/>
                <a:gd name="T17" fmla="*/ 103 h 108"/>
                <a:gd name="T18" fmla="*/ 26 w 68"/>
                <a:gd name="T19" fmla="*/ 105 h 108"/>
                <a:gd name="T20" fmla="*/ 34 w 68"/>
                <a:gd name="T21" fmla="*/ 108 h 108"/>
                <a:gd name="T22" fmla="*/ 43 w 68"/>
                <a:gd name="T23" fmla="*/ 108 h 108"/>
                <a:gd name="T24" fmla="*/ 43 w 68"/>
                <a:gd name="T25" fmla="*/ 108 h 108"/>
                <a:gd name="T26" fmla="*/ 57 w 68"/>
                <a:gd name="T27" fmla="*/ 101 h 108"/>
                <a:gd name="T28" fmla="*/ 64 w 68"/>
                <a:gd name="T29" fmla="*/ 92 h 108"/>
                <a:gd name="T30" fmla="*/ 68 w 68"/>
                <a:gd name="T31" fmla="*/ 85 h 108"/>
                <a:gd name="T32" fmla="*/ 68 w 68"/>
                <a:gd name="T33" fmla="*/ 82 h 108"/>
                <a:gd name="T34" fmla="*/ 43 w 68"/>
                <a:gd name="T35" fmla="*/ 5 h 1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8" h="108">
                  <a:moveTo>
                    <a:pt x="43" y="5"/>
                  </a:moveTo>
                  <a:lnTo>
                    <a:pt x="24" y="0"/>
                  </a:lnTo>
                  <a:lnTo>
                    <a:pt x="0" y="89"/>
                  </a:lnTo>
                  <a:lnTo>
                    <a:pt x="1" y="90"/>
                  </a:lnTo>
                  <a:lnTo>
                    <a:pt x="3" y="92"/>
                  </a:lnTo>
                  <a:lnTo>
                    <a:pt x="7" y="96"/>
                  </a:lnTo>
                  <a:lnTo>
                    <a:pt x="12" y="99"/>
                  </a:lnTo>
                  <a:lnTo>
                    <a:pt x="19" y="103"/>
                  </a:lnTo>
                  <a:lnTo>
                    <a:pt x="26" y="105"/>
                  </a:lnTo>
                  <a:lnTo>
                    <a:pt x="34" y="108"/>
                  </a:lnTo>
                  <a:lnTo>
                    <a:pt x="43" y="108"/>
                  </a:lnTo>
                  <a:lnTo>
                    <a:pt x="57" y="101"/>
                  </a:lnTo>
                  <a:lnTo>
                    <a:pt x="64" y="92"/>
                  </a:lnTo>
                  <a:lnTo>
                    <a:pt x="68" y="85"/>
                  </a:lnTo>
                  <a:lnTo>
                    <a:pt x="68" y="82"/>
                  </a:lnTo>
                  <a:lnTo>
                    <a:pt x="43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5" name="Freeform 65">
              <a:extLst>
                <a:ext uri="{FF2B5EF4-FFF2-40B4-BE49-F238E27FC236}">
                  <a16:creationId xmlns:a16="http://schemas.microsoft.com/office/drawing/2014/main" id="{E5DABC73-EDAF-B1D8-CBF2-DF8B30D8D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1432"/>
              <a:ext cx="19" cy="108"/>
            </a:xfrm>
            <a:custGeom>
              <a:avLst/>
              <a:gdLst>
                <a:gd name="T0" fmla="*/ 13 w 19"/>
                <a:gd name="T1" fmla="*/ 5 h 108"/>
                <a:gd name="T2" fmla="*/ 6 w 19"/>
                <a:gd name="T3" fmla="*/ 0 h 108"/>
                <a:gd name="T4" fmla="*/ 0 w 19"/>
                <a:gd name="T5" fmla="*/ 89 h 108"/>
                <a:gd name="T6" fmla="*/ 2 w 19"/>
                <a:gd name="T7" fmla="*/ 92 h 108"/>
                <a:gd name="T8" fmla="*/ 4 w 19"/>
                <a:gd name="T9" fmla="*/ 99 h 108"/>
                <a:gd name="T10" fmla="*/ 9 w 19"/>
                <a:gd name="T11" fmla="*/ 105 h 108"/>
                <a:gd name="T12" fmla="*/ 13 w 19"/>
                <a:gd name="T13" fmla="*/ 108 h 108"/>
                <a:gd name="T14" fmla="*/ 17 w 19"/>
                <a:gd name="T15" fmla="*/ 101 h 108"/>
                <a:gd name="T16" fmla="*/ 18 w 19"/>
                <a:gd name="T17" fmla="*/ 92 h 108"/>
                <a:gd name="T18" fmla="*/ 19 w 19"/>
                <a:gd name="T19" fmla="*/ 85 h 108"/>
                <a:gd name="T20" fmla="*/ 19 w 19"/>
                <a:gd name="T21" fmla="*/ 82 h 108"/>
                <a:gd name="T22" fmla="*/ 13 w 19"/>
                <a:gd name="T23" fmla="*/ 5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" h="108">
                  <a:moveTo>
                    <a:pt x="13" y="5"/>
                  </a:moveTo>
                  <a:lnTo>
                    <a:pt x="6" y="0"/>
                  </a:lnTo>
                  <a:lnTo>
                    <a:pt x="0" y="89"/>
                  </a:lnTo>
                  <a:lnTo>
                    <a:pt x="2" y="92"/>
                  </a:lnTo>
                  <a:lnTo>
                    <a:pt x="4" y="99"/>
                  </a:lnTo>
                  <a:lnTo>
                    <a:pt x="9" y="105"/>
                  </a:lnTo>
                  <a:lnTo>
                    <a:pt x="13" y="108"/>
                  </a:lnTo>
                  <a:lnTo>
                    <a:pt x="17" y="101"/>
                  </a:lnTo>
                  <a:lnTo>
                    <a:pt x="18" y="92"/>
                  </a:lnTo>
                  <a:lnTo>
                    <a:pt x="19" y="85"/>
                  </a:lnTo>
                  <a:lnTo>
                    <a:pt x="19" y="82"/>
                  </a:lnTo>
                  <a:lnTo>
                    <a:pt x="13" y="5"/>
                  </a:lnTo>
                  <a:close/>
                </a:path>
              </a:pathLst>
            </a:custGeom>
            <a:solidFill>
              <a:srgbClr val="B5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6" name="Freeform 66">
              <a:extLst>
                <a:ext uri="{FF2B5EF4-FFF2-40B4-BE49-F238E27FC236}">
                  <a16:creationId xmlns:a16="http://schemas.microsoft.com/office/drawing/2014/main" id="{1A2767B5-F73A-6FF4-FD63-23A32233D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1157"/>
              <a:ext cx="17" cy="233"/>
            </a:xfrm>
            <a:custGeom>
              <a:avLst/>
              <a:gdLst>
                <a:gd name="T0" fmla="*/ 6 w 17"/>
                <a:gd name="T1" fmla="*/ 3 h 233"/>
                <a:gd name="T2" fmla="*/ 0 w 17"/>
                <a:gd name="T3" fmla="*/ 231 h 233"/>
                <a:gd name="T4" fmla="*/ 11 w 17"/>
                <a:gd name="T5" fmla="*/ 233 h 233"/>
                <a:gd name="T6" fmla="*/ 17 w 17"/>
                <a:gd name="T7" fmla="*/ 1 h 233"/>
                <a:gd name="T8" fmla="*/ 16 w 17"/>
                <a:gd name="T9" fmla="*/ 0 h 233"/>
                <a:gd name="T10" fmla="*/ 14 w 17"/>
                <a:gd name="T11" fmla="*/ 0 h 233"/>
                <a:gd name="T12" fmla="*/ 11 w 17"/>
                <a:gd name="T13" fmla="*/ 0 h 233"/>
                <a:gd name="T14" fmla="*/ 6 w 17"/>
                <a:gd name="T15" fmla="*/ 3 h 2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233">
                  <a:moveTo>
                    <a:pt x="6" y="3"/>
                  </a:moveTo>
                  <a:lnTo>
                    <a:pt x="0" y="231"/>
                  </a:lnTo>
                  <a:lnTo>
                    <a:pt x="11" y="233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BA7C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7" name="Freeform 67">
              <a:extLst>
                <a:ext uri="{FF2B5EF4-FFF2-40B4-BE49-F238E27FC236}">
                  <a16:creationId xmlns:a16="http://schemas.microsoft.com/office/drawing/2014/main" id="{D6CC1C15-BCA2-4F78-B660-724FE5B06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1157"/>
              <a:ext cx="17" cy="233"/>
            </a:xfrm>
            <a:custGeom>
              <a:avLst/>
              <a:gdLst>
                <a:gd name="T0" fmla="*/ 6 w 17"/>
                <a:gd name="T1" fmla="*/ 3 h 233"/>
                <a:gd name="T2" fmla="*/ 0 w 17"/>
                <a:gd name="T3" fmla="*/ 231 h 233"/>
                <a:gd name="T4" fmla="*/ 11 w 17"/>
                <a:gd name="T5" fmla="*/ 233 h 233"/>
                <a:gd name="T6" fmla="*/ 17 w 17"/>
                <a:gd name="T7" fmla="*/ 1 h 233"/>
                <a:gd name="T8" fmla="*/ 17 w 17"/>
                <a:gd name="T9" fmla="*/ 1 h 233"/>
                <a:gd name="T10" fmla="*/ 16 w 17"/>
                <a:gd name="T11" fmla="*/ 0 h 233"/>
                <a:gd name="T12" fmla="*/ 14 w 17"/>
                <a:gd name="T13" fmla="*/ 0 h 233"/>
                <a:gd name="T14" fmla="*/ 11 w 17"/>
                <a:gd name="T15" fmla="*/ 0 h 233"/>
                <a:gd name="T16" fmla="*/ 6 w 17"/>
                <a:gd name="T17" fmla="*/ 3 h 2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33">
                  <a:moveTo>
                    <a:pt x="6" y="3"/>
                  </a:moveTo>
                  <a:lnTo>
                    <a:pt x="0" y="231"/>
                  </a:lnTo>
                  <a:lnTo>
                    <a:pt x="11" y="233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6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8" name="Freeform 68">
              <a:extLst>
                <a:ext uri="{FF2B5EF4-FFF2-40B4-BE49-F238E27FC236}">
                  <a16:creationId xmlns:a16="http://schemas.microsoft.com/office/drawing/2014/main" id="{668901D3-26A2-16BC-22FC-9AE4A8DEA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1383"/>
              <a:ext cx="37" cy="61"/>
            </a:xfrm>
            <a:custGeom>
              <a:avLst/>
              <a:gdLst>
                <a:gd name="T0" fmla="*/ 17 w 37"/>
                <a:gd name="T1" fmla="*/ 0 h 61"/>
                <a:gd name="T2" fmla="*/ 24 w 37"/>
                <a:gd name="T3" fmla="*/ 3 h 61"/>
                <a:gd name="T4" fmla="*/ 31 w 37"/>
                <a:gd name="T5" fmla="*/ 8 h 61"/>
                <a:gd name="T6" fmla="*/ 36 w 37"/>
                <a:gd name="T7" fmla="*/ 19 h 61"/>
                <a:gd name="T8" fmla="*/ 37 w 37"/>
                <a:gd name="T9" fmla="*/ 31 h 61"/>
                <a:gd name="T10" fmla="*/ 36 w 37"/>
                <a:gd name="T11" fmla="*/ 42 h 61"/>
                <a:gd name="T12" fmla="*/ 31 w 37"/>
                <a:gd name="T13" fmla="*/ 52 h 61"/>
                <a:gd name="T14" fmla="*/ 24 w 37"/>
                <a:gd name="T15" fmla="*/ 59 h 61"/>
                <a:gd name="T16" fmla="*/ 17 w 37"/>
                <a:gd name="T17" fmla="*/ 61 h 61"/>
                <a:gd name="T18" fmla="*/ 11 w 37"/>
                <a:gd name="T19" fmla="*/ 59 h 61"/>
                <a:gd name="T20" fmla="*/ 6 w 37"/>
                <a:gd name="T21" fmla="*/ 52 h 61"/>
                <a:gd name="T22" fmla="*/ 1 w 37"/>
                <a:gd name="T23" fmla="*/ 42 h 61"/>
                <a:gd name="T24" fmla="*/ 0 w 37"/>
                <a:gd name="T25" fmla="*/ 31 h 61"/>
                <a:gd name="T26" fmla="*/ 1 w 37"/>
                <a:gd name="T27" fmla="*/ 19 h 61"/>
                <a:gd name="T28" fmla="*/ 6 w 37"/>
                <a:gd name="T29" fmla="*/ 8 h 61"/>
                <a:gd name="T30" fmla="*/ 11 w 37"/>
                <a:gd name="T31" fmla="*/ 3 h 61"/>
                <a:gd name="T32" fmla="*/ 17 w 37"/>
                <a:gd name="T33" fmla="*/ 0 h 6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7" h="61">
                  <a:moveTo>
                    <a:pt x="17" y="0"/>
                  </a:moveTo>
                  <a:lnTo>
                    <a:pt x="24" y="3"/>
                  </a:lnTo>
                  <a:lnTo>
                    <a:pt x="31" y="8"/>
                  </a:lnTo>
                  <a:lnTo>
                    <a:pt x="36" y="19"/>
                  </a:lnTo>
                  <a:lnTo>
                    <a:pt x="37" y="31"/>
                  </a:lnTo>
                  <a:lnTo>
                    <a:pt x="36" y="42"/>
                  </a:lnTo>
                  <a:lnTo>
                    <a:pt x="31" y="52"/>
                  </a:lnTo>
                  <a:lnTo>
                    <a:pt x="24" y="59"/>
                  </a:lnTo>
                  <a:lnTo>
                    <a:pt x="17" y="61"/>
                  </a:lnTo>
                  <a:lnTo>
                    <a:pt x="11" y="59"/>
                  </a:lnTo>
                  <a:lnTo>
                    <a:pt x="6" y="52"/>
                  </a:lnTo>
                  <a:lnTo>
                    <a:pt x="1" y="42"/>
                  </a:lnTo>
                  <a:lnTo>
                    <a:pt x="0" y="31"/>
                  </a:lnTo>
                  <a:lnTo>
                    <a:pt x="1" y="19"/>
                  </a:lnTo>
                  <a:lnTo>
                    <a:pt x="6" y="8"/>
                  </a:lnTo>
                  <a:lnTo>
                    <a:pt x="11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9" name="Freeform 69">
              <a:extLst>
                <a:ext uri="{FF2B5EF4-FFF2-40B4-BE49-F238E27FC236}">
                  <a16:creationId xmlns:a16="http://schemas.microsoft.com/office/drawing/2014/main" id="{B9AC6CA4-2DF7-E2D7-7CF9-C4A16AE24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1383"/>
              <a:ext cx="37" cy="61"/>
            </a:xfrm>
            <a:custGeom>
              <a:avLst/>
              <a:gdLst>
                <a:gd name="T0" fmla="*/ 17 w 37"/>
                <a:gd name="T1" fmla="*/ 0 h 61"/>
                <a:gd name="T2" fmla="*/ 17 w 37"/>
                <a:gd name="T3" fmla="*/ 0 h 61"/>
                <a:gd name="T4" fmla="*/ 24 w 37"/>
                <a:gd name="T5" fmla="*/ 3 h 61"/>
                <a:gd name="T6" fmla="*/ 31 w 37"/>
                <a:gd name="T7" fmla="*/ 8 h 61"/>
                <a:gd name="T8" fmla="*/ 36 w 37"/>
                <a:gd name="T9" fmla="*/ 19 h 61"/>
                <a:gd name="T10" fmla="*/ 37 w 37"/>
                <a:gd name="T11" fmla="*/ 31 h 61"/>
                <a:gd name="T12" fmla="*/ 37 w 37"/>
                <a:gd name="T13" fmla="*/ 31 h 61"/>
                <a:gd name="T14" fmla="*/ 36 w 37"/>
                <a:gd name="T15" fmla="*/ 42 h 61"/>
                <a:gd name="T16" fmla="*/ 31 w 37"/>
                <a:gd name="T17" fmla="*/ 52 h 61"/>
                <a:gd name="T18" fmla="*/ 24 w 37"/>
                <a:gd name="T19" fmla="*/ 59 h 61"/>
                <a:gd name="T20" fmla="*/ 17 w 37"/>
                <a:gd name="T21" fmla="*/ 61 h 61"/>
                <a:gd name="T22" fmla="*/ 17 w 37"/>
                <a:gd name="T23" fmla="*/ 61 h 61"/>
                <a:gd name="T24" fmla="*/ 11 w 37"/>
                <a:gd name="T25" fmla="*/ 59 h 61"/>
                <a:gd name="T26" fmla="*/ 6 w 37"/>
                <a:gd name="T27" fmla="*/ 52 h 61"/>
                <a:gd name="T28" fmla="*/ 1 w 37"/>
                <a:gd name="T29" fmla="*/ 42 h 61"/>
                <a:gd name="T30" fmla="*/ 0 w 37"/>
                <a:gd name="T31" fmla="*/ 31 h 61"/>
                <a:gd name="T32" fmla="*/ 0 w 37"/>
                <a:gd name="T33" fmla="*/ 31 h 61"/>
                <a:gd name="T34" fmla="*/ 1 w 37"/>
                <a:gd name="T35" fmla="*/ 19 h 61"/>
                <a:gd name="T36" fmla="*/ 6 w 37"/>
                <a:gd name="T37" fmla="*/ 8 h 61"/>
                <a:gd name="T38" fmla="*/ 11 w 37"/>
                <a:gd name="T39" fmla="*/ 3 h 61"/>
                <a:gd name="T40" fmla="*/ 17 w 37"/>
                <a:gd name="T41" fmla="*/ 0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7" h="61">
                  <a:moveTo>
                    <a:pt x="17" y="0"/>
                  </a:moveTo>
                  <a:lnTo>
                    <a:pt x="17" y="0"/>
                  </a:lnTo>
                  <a:lnTo>
                    <a:pt x="24" y="3"/>
                  </a:lnTo>
                  <a:lnTo>
                    <a:pt x="31" y="8"/>
                  </a:lnTo>
                  <a:lnTo>
                    <a:pt x="36" y="19"/>
                  </a:lnTo>
                  <a:lnTo>
                    <a:pt x="37" y="31"/>
                  </a:lnTo>
                  <a:lnTo>
                    <a:pt x="36" y="42"/>
                  </a:lnTo>
                  <a:lnTo>
                    <a:pt x="31" y="52"/>
                  </a:lnTo>
                  <a:lnTo>
                    <a:pt x="24" y="59"/>
                  </a:lnTo>
                  <a:lnTo>
                    <a:pt x="17" y="61"/>
                  </a:lnTo>
                  <a:lnTo>
                    <a:pt x="11" y="59"/>
                  </a:lnTo>
                  <a:lnTo>
                    <a:pt x="6" y="52"/>
                  </a:lnTo>
                  <a:lnTo>
                    <a:pt x="1" y="42"/>
                  </a:lnTo>
                  <a:lnTo>
                    <a:pt x="0" y="31"/>
                  </a:lnTo>
                  <a:lnTo>
                    <a:pt x="1" y="19"/>
                  </a:lnTo>
                  <a:lnTo>
                    <a:pt x="6" y="8"/>
                  </a:lnTo>
                  <a:lnTo>
                    <a:pt x="11" y="3"/>
                  </a:lnTo>
                  <a:lnTo>
                    <a:pt x="1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0" name="Freeform 70">
              <a:extLst>
                <a:ext uri="{FF2B5EF4-FFF2-40B4-BE49-F238E27FC236}">
                  <a16:creationId xmlns:a16="http://schemas.microsoft.com/office/drawing/2014/main" id="{397F26E5-1452-B69C-2E13-8B56F46B6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1398"/>
              <a:ext cx="19" cy="31"/>
            </a:xfrm>
            <a:custGeom>
              <a:avLst/>
              <a:gdLst>
                <a:gd name="T0" fmla="*/ 8 w 19"/>
                <a:gd name="T1" fmla="*/ 0 h 31"/>
                <a:gd name="T2" fmla="*/ 13 w 19"/>
                <a:gd name="T3" fmla="*/ 2 h 31"/>
                <a:gd name="T4" fmla="*/ 16 w 19"/>
                <a:gd name="T5" fmla="*/ 5 h 31"/>
                <a:gd name="T6" fmla="*/ 18 w 19"/>
                <a:gd name="T7" fmla="*/ 10 h 31"/>
                <a:gd name="T8" fmla="*/ 19 w 19"/>
                <a:gd name="T9" fmla="*/ 16 h 31"/>
                <a:gd name="T10" fmla="*/ 18 w 19"/>
                <a:gd name="T11" fmla="*/ 21 h 31"/>
                <a:gd name="T12" fmla="*/ 16 w 19"/>
                <a:gd name="T13" fmla="*/ 26 h 31"/>
                <a:gd name="T14" fmla="*/ 13 w 19"/>
                <a:gd name="T15" fmla="*/ 30 h 31"/>
                <a:gd name="T16" fmla="*/ 8 w 19"/>
                <a:gd name="T17" fmla="*/ 31 h 31"/>
                <a:gd name="T18" fmla="*/ 5 w 19"/>
                <a:gd name="T19" fmla="*/ 30 h 31"/>
                <a:gd name="T20" fmla="*/ 2 w 19"/>
                <a:gd name="T21" fmla="*/ 26 h 31"/>
                <a:gd name="T22" fmla="*/ 1 w 19"/>
                <a:gd name="T23" fmla="*/ 21 h 31"/>
                <a:gd name="T24" fmla="*/ 0 w 19"/>
                <a:gd name="T25" fmla="*/ 16 h 31"/>
                <a:gd name="T26" fmla="*/ 1 w 19"/>
                <a:gd name="T27" fmla="*/ 10 h 31"/>
                <a:gd name="T28" fmla="*/ 2 w 19"/>
                <a:gd name="T29" fmla="*/ 5 h 31"/>
                <a:gd name="T30" fmla="*/ 5 w 19"/>
                <a:gd name="T31" fmla="*/ 2 h 31"/>
                <a:gd name="T32" fmla="*/ 8 w 19"/>
                <a:gd name="T33" fmla="*/ 0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31">
                  <a:moveTo>
                    <a:pt x="8" y="0"/>
                  </a:moveTo>
                  <a:lnTo>
                    <a:pt x="13" y="2"/>
                  </a:lnTo>
                  <a:lnTo>
                    <a:pt x="16" y="5"/>
                  </a:lnTo>
                  <a:lnTo>
                    <a:pt x="18" y="10"/>
                  </a:lnTo>
                  <a:lnTo>
                    <a:pt x="19" y="16"/>
                  </a:lnTo>
                  <a:lnTo>
                    <a:pt x="18" y="21"/>
                  </a:lnTo>
                  <a:lnTo>
                    <a:pt x="16" y="26"/>
                  </a:lnTo>
                  <a:lnTo>
                    <a:pt x="13" y="30"/>
                  </a:lnTo>
                  <a:lnTo>
                    <a:pt x="8" y="31"/>
                  </a:lnTo>
                  <a:lnTo>
                    <a:pt x="5" y="30"/>
                  </a:lnTo>
                  <a:lnTo>
                    <a:pt x="2" y="26"/>
                  </a:lnTo>
                  <a:lnTo>
                    <a:pt x="1" y="21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2" y="5"/>
                  </a:lnTo>
                  <a:lnTo>
                    <a:pt x="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1" name="Freeform 71">
              <a:extLst>
                <a:ext uri="{FF2B5EF4-FFF2-40B4-BE49-F238E27FC236}">
                  <a16:creationId xmlns:a16="http://schemas.microsoft.com/office/drawing/2014/main" id="{BA09638A-2F79-FE4B-3498-96AFC6709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" y="1782"/>
              <a:ext cx="76" cy="103"/>
            </a:xfrm>
            <a:custGeom>
              <a:avLst/>
              <a:gdLst>
                <a:gd name="T0" fmla="*/ 2 w 76"/>
                <a:gd name="T1" fmla="*/ 56 h 103"/>
                <a:gd name="T2" fmla="*/ 0 w 76"/>
                <a:gd name="T3" fmla="*/ 67 h 103"/>
                <a:gd name="T4" fmla="*/ 0 w 76"/>
                <a:gd name="T5" fmla="*/ 88 h 103"/>
                <a:gd name="T6" fmla="*/ 5 w 76"/>
                <a:gd name="T7" fmla="*/ 103 h 103"/>
                <a:gd name="T8" fmla="*/ 20 w 76"/>
                <a:gd name="T9" fmla="*/ 95 h 103"/>
                <a:gd name="T10" fmla="*/ 31 w 76"/>
                <a:gd name="T11" fmla="*/ 82 h 103"/>
                <a:gd name="T12" fmla="*/ 39 w 76"/>
                <a:gd name="T13" fmla="*/ 69 h 103"/>
                <a:gd name="T14" fmla="*/ 46 w 76"/>
                <a:gd name="T15" fmla="*/ 56 h 103"/>
                <a:gd name="T16" fmla="*/ 53 w 76"/>
                <a:gd name="T17" fmla="*/ 45 h 103"/>
                <a:gd name="T18" fmla="*/ 58 w 76"/>
                <a:gd name="T19" fmla="*/ 34 h 103"/>
                <a:gd name="T20" fmla="*/ 63 w 76"/>
                <a:gd name="T21" fmla="*/ 25 h 103"/>
                <a:gd name="T22" fmla="*/ 68 w 76"/>
                <a:gd name="T23" fmla="*/ 19 h 103"/>
                <a:gd name="T24" fmla="*/ 74 w 76"/>
                <a:gd name="T25" fmla="*/ 16 h 103"/>
                <a:gd name="T26" fmla="*/ 76 w 76"/>
                <a:gd name="T27" fmla="*/ 13 h 103"/>
                <a:gd name="T28" fmla="*/ 72 w 76"/>
                <a:gd name="T29" fmla="*/ 9 h 103"/>
                <a:gd name="T30" fmla="*/ 63 w 76"/>
                <a:gd name="T31" fmla="*/ 3 h 103"/>
                <a:gd name="T32" fmla="*/ 52 w 76"/>
                <a:gd name="T33" fmla="*/ 0 h 103"/>
                <a:gd name="T34" fmla="*/ 38 w 76"/>
                <a:gd name="T35" fmla="*/ 3 h 103"/>
                <a:gd name="T36" fmla="*/ 24 w 76"/>
                <a:gd name="T37" fmla="*/ 11 h 103"/>
                <a:gd name="T38" fmla="*/ 11 w 76"/>
                <a:gd name="T39" fmla="*/ 28 h 103"/>
                <a:gd name="T40" fmla="*/ 2 w 76"/>
                <a:gd name="T41" fmla="*/ 56 h 10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6" h="103">
                  <a:moveTo>
                    <a:pt x="2" y="56"/>
                  </a:moveTo>
                  <a:lnTo>
                    <a:pt x="0" y="67"/>
                  </a:lnTo>
                  <a:lnTo>
                    <a:pt x="0" y="88"/>
                  </a:lnTo>
                  <a:lnTo>
                    <a:pt x="5" y="103"/>
                  </a:lnTo>
                  <a:lnTo>
                    <a:pt x="20" y="95"/>
                  </a:lnTo>
                  <a:lnTo>
                    <a:pt x="31" y="82"/>
                  </a:lnTo>
                  <a:lnTo>
                    <a:pt x="39" y="69"/>
                  </a:lnTo>
                  <a:lnTo>
                    <a:pt x="46" y="56"/>
                  </a:lnTo>
                  <a:lnTo>
                    <a:pt x="53" y="45"/>
                  </a:lnTo>
                  <a:lnTo>
                    <a:pt x="58" y="34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4" y="16"/>
                  </a:lnTo>
                  <a:lnTo>
                    <a:pt x="76" y="13"/>
                  </a:lnTo>
                  <a:lnTo>
                    <a:pt x="72" y="9"/>
                  </a:lnTo>
                  <a:lnTo>
                    <a:pt x="63" y="3"/>
                  </a:lnTo>
                  <a:lnTo>
                    <a:pt x="52" y="0"/>
                  </a:lnTo>
                  <a:lnTo>
                    <a:pt x="38" y="3"/>
                  </a:lnTo>
                  <a:lnTo>
                    <a:pt x="24" y="11"/>
                  </a:lnTo>
                  <a:lnTo>
                    <a:pt x="11" y="28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F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2" name="Freeform 72">
              <a:extLst>
                <a:ext uri="{FF2B5EF4-FFF2-40B4-BE49-F238E27FC236}">
                  <a16:creationId xmlns:a16="http://schemas.microsoft.com/office/drawing/2014/main" id="{4F13A883-E891-DA33-A574-D23515F27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" y="1782"/>
              <a:ext cx="76" cy="103"/>
            </a:xfrm>
            <a:custGeom>
              <a:avLst/>
              <a:gdLst>
                <a:gd name="T0" fmla="*/ 2 w 76"/>
                <a:gd name="T1" fmla="*/ 56 h 103"/>
                <a:gd name="T2" fmla="*/ 2 w 76"/>
                <a:gd name="T3" fmla="*/ 56 h 103"/>
                <a:gd name="T4" fmla="*/ 0 w 76"/>
                <a:gd name="T5" fmla="*/ 67 h 103"/>
                <a:gd name="T6" fmla="*/ 0 w 76"/>
                <a:gd name="T7" fmla="*/ 88 h 103"/>
                <a:gd name="T8" fmla="*/ 5 w 76"/>
                <a:gd name="T9" fmla="*/ 103 h 103"/>
                <a:gd name="T10" fmla="*/ 20 w 76"/>
                <a:gd name="T11" fmla="*/ 95 h 103"/>
                <a:gd name="T12" fmla="*/ 20 w 76"/>
                <a:gd name="T13" fmla="*/ 95 h 103"/>
                <a:gd name="T14" fmla="*/ 31 w 76"/>
                <a:gd name="T15" fmla="*/ 82 h 103"/>
                <a:gd name="T16" fmla="*/ 39 w 76"/>
                <a:gd name="T17" fmla="*/ 69 h 103"/>
                <a:gd name="T18" fmla="*/ 46 w 76"/>
                <a:gd name="T19" fmla="*/ 56 h 103"/>
                <a:gd name="T20" fmla="*/ 53 w 76"/>
                <a:gd name="T21" fmla="*/ 45 h 103"/>
                <a:gd name="T22" fmla="*/ 58 w 76"/>
                <a:gd name="T23" fmla="*/ 34 h 103"/>
                <a:gd name="T24" fmla="*/ 63 w 76"/>
                <a:gd name="T25" fmla="*/ 25 h 103"/>
                <a:gd name="T26" fmla="*/ 68 w 76"/>
                <a:gd name="T27" fmla="*/ 19 h 103"/>
                <a:gd name="T28" fmla="*/ 74 w 76"/>
                <a:gd name="T29" fmla="*/ 16 h 103"/>
                <a:gd name="T30" fmla="*/ 74 w 76"/>
                <a:gd name="T31" fmla="*/ 16 h 103"/>
                <a:gd name="T32" fmla="*/ 76 w 76"/>
                <a:gd name="T33" fmla="*/ 13 h 103"/>
                <a:gd name="T34" fmla="*/ 72 w 76"/>
                <a:gd name="T35" fmla="*/ 9 h 103"/>
                <a:gd name="T36" fmla="*/ 63 w 76"/>
                <a:gd name="T37" fmla="*/ 3 h 103"/>
                <a:gd name="T38" fmla="*/ 52 w 76"/>
                <a:gd name="T39" fmla="*/ 0 h 103"/>
                <a:gd name="T40" fmla="*/ 38 w 76"/>
                <a:gd name="T41" fmla="*/ 3 h 103"/>
                <a:gd name="T42" fmla="*/ 24 w 76"/>
                <a:gd name="T43" fmla="*/ 11 h 103"/>
                <a:gd name="T44" fmla="*/ 11 w 76"/>
                <a:gd name="T45" fmla="*/ 28 h 103"/>
                <a:gd name="T46" fmla="*/ 2 w 76"/>
                <a:gd name="T47" fmla="*/ 56 h 10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6" h="103">
                  <a:moveTo>
                    <a:pt x="2" y="56"/>
                  </a:moveTo>
                  <a:lnTo>
                    <a:pt x="2" y="56"/>
                  </a:lnTo>
                  <a:lnTo>
                    <a:pt x="0" y="67"/>
                  </a:lnTo>
                  <a:lnTo>
                    <a:pt x="0" y="88"/>
                  </a:lnTo>
                  <a:lnTo>
                    <a:pt x="5" y="103"/>
                  </a:lnTo>
                  <a:lnTo>
                    <a:pt x="20" y="95"/>
                  </a:lnTo>
                  <a:lnTo>
                    <a:pt x="31" y="82"/>
                  </a:lnTo>
                  <a:lnTo>
                    <a:pt x="39" y="69"/>
                  </a:lnTo>
                  <a:lnTo>
                    <a:pt x="46" y="56"/>
                  </a:lnTo>
                  <a:lnTo>
                    <a:pt x="53" y="45"/>
                  </a:lnTo>
                  <a:lnTo>
                    <a:pt x="58" y="34"/>
                  </a:lnTo>
                  <a:lnTo>
                    <a:pt x="63" y="25"/>
                  </a:lnTo>
                  <a:lnTo>
                    <a:pt x="68" y="19"/>
                  </a:lnTo>
                  <a:lnTo>
                    <a:pt x="74" y="16"/>
                  </a:lnTo>
                  <a:lnTo>
                    <a:pt x="76" y="13"/>
                  </a:lnTo>
                  <a:lnTo>
                    <a:pt x="72" y="9"/>
                  </a:lnTo>
                  <a:lnTo>
                    <a:pt x="63" y="3"/>
                  </a:lnTo>
                  <a:lnTo>
                    <a:pt x="52" y="0"/>
                  </a:lnTo>
                  <a:lnTo>
                    <a:pt x="38" y="3"/>
                  </a:lnTo>
                  <a:lnTo>
                    <a:pt x="24" y="11"/>
                  </a:lnTo>
                  <a:lnTo>
                    <a:pt x="11" y="28"/>
                  </a:lnTo>
                  <a:lnTo>
                    <a:pt x="2" y="5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3" name="Freeform 73">
              <a:extLst>
                <a:ext uri="{FF2B5EF4-FFF2-40B4-BE49-F238E27FC236}">
                  <a16:creationId xmlns:a16="http://schemas.microsoft.com/office/drawing/2014/main" id="{07F0BFF1-5D18-017E-EBC7-1175740E7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" y="1817"/>
              <a:ext cx="62" cy="39"/>
            </a:xfrm>
            <a:custGeom>
              <a:avLst/>
              <a:gdLst>
                <a:gd name="T0" fmla="*/ 0 w 62"/>
                <a:gd name="T1" fmla="*/ 0 h 39"/>
                <a:gd name="T2" fmla="*/ 2 w 62"/>
                <a:gd name="T3" fmla="*/ 4 h 39"/>
                <a:gd name="T4" fmla="*/ 9 w 62"/>
                <a:gd name="T5" fmla="*/ 11 h 39"/>
                <a:gd name="T6" fmla="*/ 20 w 62"/>
                <a:gd name="T7" fmla="*/ 19 h 39"/>
                <a:gd name="T8" fmla="*/ 34 w 62"/>
                <a:gd name="T9" fmla="*/ 26 h 39"/>
                <a:gd name="T10" fmla="*/ 47 w 62"/>
                <a:gd name="T11" fmla="*/ 32 h 39"/>
                <a:gd name="T12" fmla="*/ 55 w 62"/>
                <a:gd name="T13" fmla="*/ 35 h 39"/>
                <a:gd name="T14" fmla="*/ 61 w 62"/>
                <a:gd name="T15" fmla="*/ 39 h 39"/>
                <a:gd name="T16" fmla="*/ 62 w 62"/>
                <a:gd name="T17" fmla="*/ 39 h 39"/>
                <a:gd name="T18" fmla="*/ 61 w 62"/>
                <a:gd name="T19" fmla="*/ 38 h 39"/>
                <a:gd name="T20" fmla="*/ 55 w 62"/>
                <a:gd name="T21" fmla="*/ 34 h 39"/>
                <a:gd name="T22" fmla="*/ 47 w 62"/>
                <a:gd name="T23" fmla="*/ 30 h 39"/>
                <a:gd name="T24" fmla="*/ 34 w 62"/>
                <a:gd name="T25" fmla="*/ 25 h 39"/>
                <a:gd name="T26" fmla="*/ 20 w 62"/>
                <a:gd name="T27" fmla="*/ 17 h 39"/>
                <a:gd name="T28" fmla="*/ 9 w 62"/>
                <a:gd name="T29" fmla="*/ 9 h 39"/>
                <a:gd name="T30" fmla="*/ 2 w 62"/>
                <a:gd name="T31" fmla="*/ 2 h 39"/>
                <a:gd name="T32" fmla="*/ 0 w 62"/>
                <a:gd name="T33" fmla="*/ 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" h="39">
                  <a:moveTo>
                    <a:pt x="0" y="0"/>
                  </a:moveTo>
                  <a:lnTo>
                    <a:pt x="2" y="4"/>
                  </a:lnTo>
                  <a:lnTo>
                    <a:pt x="9" y="11"/>
                  </a:lnTo>
                  <a:lnTo>
                    <a:pt x="20" y="19"/>
                  </a:lnTo>
                  <a:lnTo>
                    <a:pt x="34" y="26"/>
                  </a:lnTo>
                  <a:lnTo>
                    <a:pt x="47" y="32"/>
                  </a:lnTo>
                  <a:lnTo>
                    <a:pt x="55" y="35"/>
                  </a:lnTo>
                  <a:lnTo>
                    <a:pt x="61" y="39"/>
                  </a:lnTo>
                  <a:lnTo>
                    <a:pt x="62" y="39"/>
                  </a:lnTo>
                  <a:lnTo>
                    <a:pt x="61" y="38"/>
                  </a:lnTo>
                  <a:lnTo>
                    <a:pt x="55" y="34"/>
                  </a:lnTo>
                  <a:lnTo>
                    <a:pt x="47" y="30"/>
                  </a:lnTo>
                  <a:lnTo>
                    <a:pt x="34" y="25"/>
                  </a:lnTo>
                  <a:lnTo>
                    <a:pt x="20" y="17"/>
                  </a:lnTo>
                  <a:lnTo>
                    <a:pt x="9" y="9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5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4" name="Freeform 74">
              <a:extLst>
                <a:ext uri="{FF2B5EF4-FFF2-40B4-BE49-F238E27FC236}">
                  <a16:creationId xmlns:a16="http://schemas.microsoft.com/office/drawing/2014/main" id="{4B50CF90-07BB-C714-FC08-22F1B5A53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" y="1817"/>
              <a:ext cx="62" cy="39"/>
            </a:xfrm>
            <a:custGeom>
              <a:avLst/>
              <a:gdLst>
                <a:gd name="T0" fmla="*/ 0 w 62"/>
                <a:gd name="T1" fmla="*/ 0 h 39"/>
                <a:gd name="T2" fmla="*/ 0 w 62"/>
                <a:gd name="T3" fmla="*/ 0 h 39"/>
                <a:gd name="T4" fmla="*/ 2 w 62"/>
                <a:gd name="T5" fmla="*/ 4 h 39"/>
                <a:gd name="T6" fmla="*/ 9 w 62"/>
                <a:gd name="T7" fmla="*/ 11 h 39"/>
                <a:gd name="T8" fmla="*/ 20 w 62"/>
                <a:gd name="T9" fmla="*/ 19 h 39"/>
                <a:gd name="T10" fmla="*/ 34 w 62"/>
                <a:gd name="T11" fmla="*/ 26 h 39"/>
                <a:gd name="T12" fmla="*/ 34 w 62"/>
                <a:gd name="T13" fmla="*/ 26 h 39"/>
                <a:gd name="T14" fmla="*/ 47 w 62"/>
                <a:gd name="T15" fmla="*/ 32 h 39"/>
                <a:gd name="T16" fmla="*/ 55 w 62"/>
                <a:gd name="T17" fmla="*/ 35 h 39"/>
                <a:gd name="T18" fmla="*/ 61 w 62"/>
                <a:gd name="T19" fmla="*/ 39 h 39"/>
                <a:gd name="T20" fmla="*/ 62 w 62"/>
                <a:gd name="T21" fmla="*/ 39 h 39"/>
                <a:gd name="T22" fmla="*/ 62 w 62"/>
                <a:gd name="T23" fmla="*/ 39 h 39"/>
                <a:gd name="T24" fmla="*/ 61 w 62"/>
                <a:gd name="T25" fmla="*/ 38 h 39"/>
                <a:gd name="T26" fmla="*/ 55 w 62"/>
                <a:gd name="T27" fmla="*/ 34 h 39"/>
                <a:gd name="T28" fmla="*/ 47 w 62"/>
                <a:gd name="T29" fmla="*/ 30 h 39"/>
                <a:gd name="T30" fmla="*/ 34 w 62"/>
                <a:gd name="T31" fmla="*/ 25 h 39"/>
                <a:gd name="T32" fmla="*/ 34 w 62"/>
                <a:gd name="T33" fmla="*/ 25 h 39"/>
                <a:gd name="T34" fmla="*/ 20 w 62"/>
                <a:gd name="T35" fmla="*/ 17 h 39"/>
                <a:gd name="T36" fmla="*/ 9 w 62"/>
                <a:gd name="T37" fmla="*/ 9 h 39"/>
                <a:gd name="T38" fmla="*/ 2 w 62"/>
                <a:gd name="T39" fmla="*/ 2 h 39"/>
                <a:gd name="T40" fmla="*/ 0 w 62"/>
                <a:gd name="T41" fmla="*/ 0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" h="39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9" y="11"/>
                  </a:lnTo>
                  <a:lnTo>
                    <a:pt x="20" y="19"/>
                  </a:lnTo>
                  <a:lnTo>
                    <a:pt x="34" y="26"/>
                  </a:lnTo>
                  <a:lnTo>
                    <a:pt x="47" y="32"/>
                  </a:lnTo>
                  <a:lnTo>
                    <a:pt x="55" y="35"/>
                  </a:lnTo>
                  <a:lnTo>
                    <a:pt x="61" y="39"/>
                  </a:lnTo>
                  <a:lnTo>
                    <a:pt x="62" y="39"/>
                  </a:lnTo>
                  <a:lnTo>
                    <a:pt x="61" y="38"/>
                  </a:lnTo>
                  <a:lnTo>
                    <a:pt x="55" y="34"/>
                  </a:lnTo>
                  <a:lnTo>
                    <a:pt x="47" y="30"/>
                  </a:lnTo>
                  <a:lnTo>
                    <a:pt x="34" y="25"/>
                  </a:lnTo>
                  <a:lnTo>
                    <a:pt x="20" y="17"/>
                  </a:lnTo>
                  <a:lnTo>
                    <a:pt x="9" y="9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6B5B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5" name="Freeform 75">
              <a:extLst>
                <a:ext uri="{FF2B5EF4-FFF2-40B4-BE49-F238E27FC236}">
                  <a16:creationId xmlns:a16="http://schemas.microsoft.com/office/drawing/2014/main" id="{621C2609-9F8F-DB3C-BE02-E33B4F489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" y="1928"/>
              <a:ext cx="289" cy="90"/>
            </a:xfrm>
            <a:custGeom>
              <a:avLst/>
              <a:gdLst>
                <a:gd name="T0" fmla="*/ 8 w 289"/>
                <a:gd name="T1" fmla="*/ 40 h 90"/>
                <a:gd name="T2" fmla="*/ 42 w 289"/>
                <a:gd name="T3" fmla="*/ 37 h 90"/>
                <a:gd name="T4" fmla="*/ 93 w 289"/>
                <a:gd name="T5" fmla="*/ 30 h 90"/>
                <a:gd name="T6" fmla="*/ 143 w 289"/>
                <a:gd name="T7" fmla="*/ 25 h 90"/>
                <a:gd name="T8" fmla="*/ 181 w 289"/>
                <a:gd name="T9" fmla="*/ 20 h 90"/>
                <a:gd name="T10" fmla="*/ 218 w 289"/>
                <a:gd name="T11" fmla="*/ 17 h 90"/>
                <a:gd name="T12" fmla="*/ 250 w 289"/>
                <a:gd name="T13" fmla="*/ 17 h 90"/>
                <a:gd name="T14" fmla="*/ 269 w 289"/>
                <a:gd name="T15" fmla="*/ 25 h 90"/>
                <a:gd name="T16" fmla="*/ 266 w 289"/>
                <a:gd name="T17" fmla="*/ 44 h 90"/>
                <a:gd name="T18" fmla="*/ 229 w 289"/>
                <a:gd name="T19" fmla="*/ 60 h 90"/>
                <a:gd name="T20" fmla="*/ 176 w 289"/>
                <a:gd name="T21" fmla="*/ 73 h 90"/>
                <a:gd name="T22" fmla="*/ 136 w 289"/>
                <a:gd name="T23" fmla="*/ 79 h 90"/>
                <a:gd name="T24" fmla="*/ 16 w 289"/>
                <a:gd name="T25" fmla="*/ 80 h 90"/>
                <a:gd name="T26" fmla="*/ 13 w 289"/>
                <a:gd name="T27" fmla="*/ 83 h 90"/>
                <a:gd name="T28" fmla="*/ 23 w 289"/>
                <a:gd name="T29" fmla="*/ 88 h 90"/>
                <a:gd name="T30" fmla="*/ 47 w 289"/>
                <a:gd name="T31" fmla="*/ 88 h 90"/>
                <a:gd name="T32" fmla="*/ 84 w 289"/>
                <a:gd name="T33" fmla="*/ 89 h 90"/>
                <a:gd name="T34" fmla="*/ 118 w 289"/>
                <a:gd name="T35" fmla="*/ 90 h 90"/>
                <a:gd name="T36" fmla="*/ 133 w 289"/>
                <a:gd name="T37" fmla="*/ 90 h 90"/>
                <a:gd name="T38" fmla="*/ 157 w 289"/>
                <a:gd name="T39" fmla="*/ 87 h 90"/>
                <a:gd name="T40" fmla="*/ 212 w 289"/>
                <a:gd name="T41" fmla="*/ 75 h 90"/>
                <a:gd name="T42" fmla="*/ 266 w 289"/>
                <a:gd name="T43" fmla="*/ 59 h 90"/>
                <a:gd name="T44" fmla="*/ 289 w 289"/>
                <a:gd name="T45" fmla="*/ 37 h 90"/>
                <a:gd name="T46" fmla="*/ 280 w 289"/>
                <a:gd name="T47" fmla="*/ 17 h 90"/>
                <a:gd name="T48" fmla="*/ 254 w 289"/>
                <a:gd name="T49" fmla="*/ 5 h 90"/>
                <a:gd name="T50" fmla="*/ 213 w 289"/>
                <a:gd name="T51" fmla="*/ 0 h 90"/>
                <a:gd name="T52" fmla="*/ 159 w 289"/>
                <a:gd name="T53" fmla="*/ 3 h 90"/>
                <a:gd name="T54" fmla="*/ 98 w 289"/>
                <a:gd name="T55" fmla="*/ 12 h 90"/>
                <a:gd name="T56" fmla="*/ 48 w 289"/>
                <a:gd name="T57" fmla="*/ 23 h 90"/>
                <a:gd name="T58" fmla="*/ 13 w 289"/>
                <a:gd name="T59" fmla="*/ 32 h 90"/>
                <a:gd name="T60" fmla="*/ 0 w 289"/>
                <a:gd name="T61" fmla="*/ 35 h 90"/>
                <a:gd name="T62" fmla="*/ 0 w 289"/>
                <a:gd name="T63" fmla="*/ 38 h 90"/>
                <a:gd name="T64" fmla="*/ 3 w 289"/>
                <a:gd name="T65" fmla="*/ 41 h 9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9" h="90">
                  <a:moveTo>
                    <a:pt x="3" y="41"/>
                  </a:moveTo>
                  <a:lnTo>
                    <a:pt x="8" y="40"/>
                  </a:lnTo>
                  <a:lnTo>
                    <a:pt x="22" y="39"/>
                  </a:lnTo>
                  <a:lnTo>
                    <a:pt x="42" y="37"/>
                  </a:lnTo>
                  <a:lnTo>
                    <a:pt x="66" y="33"/>
                  </a:lnTo>
                  <a:lnTo>
                    <a:pt x="93" y="30"/>
                  </a:lnTo>
                  <a:lnTo>
                    <a:pt x="119" y="27"/>
                  </a:lnTo>
                  <a:lnTo>
                    <a:pt x="143" y="25"/>
                  </a:lnTo>
                  <a:lnTo>
                    <a:pt x="163" y="23"/>
                  </a:lnTo>
                  <a:lnTo>
                    <a:pt x="181" y="20"/>
                  </a:lnTo>
                  <a:lnTo>
                    <a:pt x="199" y="18"/>
                  </a:lnTo>
                  <a:lnTo>
                    <a:pt x="218" y="17"/>
                  </a:lnTo>
                  <a:lnTo>
                    <a:pt x="236" y="16"/>
                  </a:lnTo>
                  <a:lnTo>
                    <a:pt x="250" y="17"/>
                  </a:lnTo>
                  <a:lnTo>
                    <a:pt x="261" y="20"/>
                  </a:lnTo>
                  <a:lnTo>
                    <a:pt x="269" y="25"/>
                  </a:lnTo>
                  <a:lnTo>
                    <a:pt x="272" y="33"/>
                  </a:lnTo>
                  <a:lnTo>
                    <a:pt x="266" y="44"/>
                  </a:lnTo>
                  <a:lnTo>
                    <a:pt x="251" y="52"/>
                  </a:lnTo>
                  <a:lnTo>
                    <a:pt x="229" y="60"/>
                  </a:lnTo>
                  <a:lnTo>
                    <a:pt x="202" y="67"/>
                  </a:lnTo>
                  <a:lnTo>
                    <a:pt x="176" y="73"/>
                  </a:lnTo>
                  <a:lnTo>
                    <a:pt x="153" y="76"/>
                  </a:lnTo>
                  <a:lnTo>
                    <a:pt x="136" y="79"/>
                  </a:lnTo>
                  <a:lnTo>
                    <a:pt x="131" y="80"/>
                  </a:lnTo>
                  <a:lnTo>
                    <a:pt x="16" y="80"/>
                  </a:lnTo>
                  <a:lnTo>
                    <a:pt x="15" y="81"/>
                  </a:lnTo>
                  <a:lnTo>
                    <a:pt x="13" y="83"/>
                  </a:lnTo>
                  <a:lnTo>
                    <a:pt x="15" y="87"/>
                  </a:lnTo>
                  <a:lnTo>
                    <a:pt x="23" y="88"/>
                  </a:lnTo>
                  <a:lnTo>
                    <a:pt x="33" y="88"/>
                  </a:lnTo>
                  <a:lnTo>
                    <a:pt x="47" y="88"/>
                  </a:lnTo>
                  <a:lnTo>
                    <a:pt x="64" y="89"/>
                  </a:lnTo>
                  <a:lnTo>
                    <a:pt x="84" y="89"/>
                  </a:lnTo>
                  <a:lnTo>
                    <a:pt x="103" y="89"/>
                  </a:lnTo>
                  <a:lnTo>
                    <a:pt x="118" y="90"/>
                  </a:lnTo>
                  <a:lnTo>
                    <a:pt x="128" y="90"/>
                  </a:lnTo>
                  <a:lnTo>
                    <a:pt x="133" y="90"/>
                  </a:lnTo>
                  <a:lnTo>
                    <a:pt x="140" y="89"/>
                  </a:lnTo>
                  <a:lnTo>
                    <a:pt x="157" y="87"/>
                  </a:lnTo>
                  <a:lnTo>
                    <a:pt x="183" y="82"/>
                  </a:lnTo>
                  <a:lnTo>
                    <a:pt x="212" y="75"/>
                  </a:lnTo>
                  <a:lnTo>
                    <a:pt x="240" y="68"/>
                  </a:lnTo>
                  <a:lnTo>
                    <a:pt x="266" y="59"/>
                  </a:lnTo>
                  <a:lnTo>
                    <a:pt x="283" y="48"/>
                  </a:lnTo>
                  <a:lnTo>
                    <a:pt x="289" y="37"/>
                  </a:lnTo>
                  <a:lnTo>
                    <a:pt x="287" y="26"/>
                  </a:lnTo>
                  <a:lnTo>
                    <a:pt x="280" y="17"/>
                  </a:lnTo>
                  <a:lnTo>
                    <a:pt x="268" y="10"/>
                  </a:lnTo>
                  <a:lnTo>
                    <a:pt x="254" y="5"/>
                  </a:lnTo>
                  <a:lnTo>
                    <a:pt x="236" y="2"/>
                  </a:lnTo>
                  <a:lnTo>
                    <a:pt x="213" y="0"/>
                  </a:lnTo>
                  <a:lnTo>
                    <a:pt x="188" y="0"/>
                  </a:lnTo>
                  <a:lnTo>
                    <a:pt x="159" y="3"/>
                  </a:lnTo>
                  <a:lnTo>
                    <a:pt x="127" y="7"/>
                  </a:lnTo>
                  <a:lnTo>
                    <a:pt x="98" y="12"/>
                  </a:lnTo>
                  <a:lnTo>
                    <a:pt x="71" y="18"/>
                  </a:lnTo>
                  <a:lnTo>
                    <a:pt x="48" y="23"/>
                  </a:lnTo>
                  <a:lnTo>
                    <a:pt x="28" y="28"/>
                  </a:lnTo>
                  <a:lnTo>
                    <a:pt x="13" y="32"/>
                  </a:lnTo>
                  <a:lnTo>
                    <a:pt x="3" y="34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3" y="41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6" name="Freeform 76">
              <a:extLst>
                <a:ext uri="{FF2B5EF4-FFF2-40B4-BE49-F238E27FC236}">
                  <a16:creationId xmlns:a16="http://schemas.microsoft.com/office/drawing/2014/main" id="{5E2BCFAC-31A3-2F7D-19BC-62BD6CB34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" y="1928"/>
              <a:ext cx="289" cy="90"/>
            </a:xfrm>
            <a:custGeom>
              <a:avLst/>
              <a:gdLst>
                <a:gd name="T0" fmla="*/ 3 w 289"/>
                <a:gd name="T1" fmla="*/ 41 h 90"/>
                <a:gd name="T2" fmla="*/ 22 w 289"/>
                <a:gd name="T3" fmla="*/ 39 h 90"/>
                <a:gd name="T4" fmla="*/ 66 w 289"/>
                <a:gd name="T5" fmla="*/ 33 h 90"/>
                <a:gd name="T6" fmla="*/ 119 w 289"/>
                <a:gd name="T7" fmla="*/ 27 h 90"/>
                <a:gd name="T8" fmla="*/ 163 w 289"/>
                <a:gd name="T9" fmla="*/ 23 h 90"/>
                <a:gd name="T10" fmla="*/ 181 w 289"/>
                <a:gd name="T11" fmla="*/ 20 h 90"/>
                <a:gd name="T12" fmla="*/ 218 w 289"/>
                <a:gd name="T13" fmla="*/ 17 h 90"/>
                <a:gd name="T14" fmla="*/ 250 w 289"/>
                <a:gd name="T15" fmla="*/ 17 h 90"/>
                <a:gd name="T16" fmla="*/ 269 w 289"/>
                <a:gd name="T17" fmla="*/ 25 h 90"/>
                <a:gd name="T18" fmla="*/ 272 w 289"/>
                <a:gd name="T19" fmla="*/ 33 h 90"/>
                <a:gd name="T20" fmla="*/ 251 w 289"/>
                <a:gd name="T21" fmla="*/ 52 h 90"/>
                <a:gd name="T22" fmla="*/ 202 w 289"/>
                <a:gd name="T23" fmla="*/ 67 h 90"/>
                <a:gd name="T24" fmla="*/ 153 w 289"/>
                <a:gd name="T25" fmla="*/ 76 h 90"/>
                <a:gd name="T26" fmla="*/ 131 w 289"/>
                <a:gd name="T27" fmla="*/ 80 h 90"/>
                <a:gd name="T28" fmla="*/ 16 w 289"/>
                <a:gd name="T29" fmla="*/ 80 h 90"/>
                <a:gd name="T30" fmla="*/ 13 w 289"/>
                <a:gd name="T31" fmla="*/ 83 h 90"/>
                <a:gd name="T32" fmla="*/ 23 w 289"/>
                <a:gd name="T33" fmla="*/ 88 h 90"/>
                <a:gd name="T34" fmla="*/ 33 w 289"/>
                <a:gd name="T35" fmla="*/ 88 h 90"/>
                <a:gd name="T36" fmla="*/ 64 w 289"/>
                <a:gd name="T37" fmla="*/ 89 h 90"/>
                <a:gd name="T38" fmla="*/ 103 w 289"/>
                <a:gd name="T39" fmla="*/ 89 h 90"/>
                <a:gd name="T40" fmla="*/ 128 w 289"/>
                <a:gd name="T41" fmla="*/ 90 h 90"/>
                <a:gd name="T42" fmla="*/ 133 w 289"/>
                <a:gd name="T43" fmla="*/ 90 h 90"/>
                <a:gd name="T44" fmla="*/ 157 w 289"/>
                <a:gd name="T45" fmla="*/ 87 h 90"/>
                <a:gd name="T46" fmla="*/ 212 w 289"/>
                <a:gd name="T47" fmla="*/ 75 h 90"/>
                <a:gd name="T48" fmla="*/ 266 w 289"/>
                <a:gd name="T49" fmla="*/ 59 h 90"/>
                <a:gd name="T50" fmla="*/ 289 w 289"/>
                <a:gd name="T51" fmla="*/ 37 h 90"/>
                <a:gd name="T52" fmla="*/ 287 w 289"/>
                <a:gd name="T53" fmla="*/ 26 h 90"/>
                <a:gd name="T54" fmla="*/ 268 w 289"/>
                <a:gd name="T55" fmla="*/ 10 h 90"/>
                <a:gd name="T56" fmla="*/ 236 w 289"/>
                <a:gd name="T57" fmla="*/ 2 h 90"/>
                <a:gd name="T58" fmla="*/ 188 w 289"/>
                <a:gd name="T59" fmla="*/ 0 h 90"/>
                <a:gd name="T60" fmla="*/ 159 w 289"/>
                <a:gd name="T61" fmla="*/ 3 h 90"/>
                <a:gd name="T62" fmla="*/ 98 w 289"/>
                <a:gd name="T63" fmla="*/ 12 h 90"/>
                <a:gd name="T64" fmla="*/ 48 w 289"/>
                <a:gd name="T65" fmla="*/ 23 h 90"/>
                <a:gd name="T66" fmla="*/ 13 w 289"/>
                <a:gd name="T67" fmla="*/ 32 h 90"/>
                <a:gd name="T68" fmla="*/ 0 w 289"/>
                <a:gd name="T69" fmla="*/ 35 h 90"/>
                <a:gd name="T70" fmla="*/ 0 w 289"/>
                <a:gd name="T71" fmla="*/ 35 h 90"/>
                <a:gd name="T72" fmla="*/ 0 w 289"/>
                <a:gd name="T73" fmla="*/ 39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9" h="90">
                  <a:moveTo>
                    <a:pt x="3" y="41"/>
                  </a:moveTo>
                  <a:lnTo>
                    <a:pt x="3" y="41"/>
                  </a:lnTo>
                  <a:lnTo>
                    <a:pt x="8" y="40"/>
                  </a:lnTo>
                  <a:lnTo>
                    <a:pt x="22" y="39"/>
                  </a:lnTo>
                  <a:lnTo>
                    <a:pt x="42" y="37"/>
                  </a:lnTo>
                  <a:lnTo>
                    <a:pt x="66" y="33"/>
                  </a:lnTo>
                  <a:lnTo>
                    <a:pt x="93" y="30"/>
                  </a:lnTo>
                  <a:lnTo>
                    <a:pt x="119" y="27"/>
                  </a:lnTo>
                  <a:lnTo>
                    <a:pt x="143" y="25"/>
                  </a:lnTo>
                  <a:lnTo>
                    <a:pt x="163" y="23"/>
                  </a:lnTo>
                  <a:lnTo>
                    <a:pt x="181" y="20"/>
                  </a:lnTo>
                  <a:lnTo>
                    <a:pt x="199" y="18"/>
                  </a:lnTo>
                  <a:lnTo>
                    <a:pt x="218" y="17"/>
                  </a:lnTo>
                  <a:lnTo>
                    <a:pt x="236" y="16"/>
                  </a:lnTo>
                  <a:lnTo>
                    <a:pt x="250" y="17"/>
                  </a:lnTo>
                  <a:lnTo>
                    <a:pt x="261" y="20"/>
                  </a:lnTo>
                  <a:lnTo>
                    <a:pt x="269" y="25"/>
                  </a:lnTo>
                  <a:lnTo>
                    <a:pt x="272" y="33"/>
                  </a:lnTo>
                  <a:lnTo>
                    <a:pt x="266" y="44"/>
                  </a:lnTo>
                  <a:lnTo>
                    <a:pt x="251" y="52"/>
                  </a:lnTo>
                  <a:lnTo>
                    <a:pt x="229" y="60"/>
                  </a:lnTo>
                  <a:lnTo>
                    <a:pt x="202" y="67"/>
                  </a:lnTo>
                  <a:lnTo>
                    <a:pt x="176" y="73"/>
                  </a:lnTo>
                  <a:lnTo>
                    <a:pt x="153" y="76"/>
                  </a:lnTo>
                  <a:lnTo>
                    <a:pt x="136" y="79"/>
                  </a:lnTo>
                  <a:lnTo>
                    <a:pt x="131" y="80"/>
                  </a:lnTo>
                  <a:lnTo>
                    <a:pt x="16" y="80"/>
                  </a:lnTo>
                  <a:lnTo>
                    <a:pt x="15" y="81"/>
                  </a:lnTo>
                  <a:lnTo>
                    <a:pt x="13" y="83"/>
                  </a:lnTo>
                  <a:lnTo>
                    <a:pt x="15" y="87"/>
                  </a:lnTo>
                  <a:lnTo>
                    <a:pt x="23" y="88"/>
                  </a:lnTo>
                  <a:lnTo>
                    <a:pt x="33" y="88"/>
                  </a:lnTo>
                  <a:lnTo>
                    <a:pt x="47" y="88"/>
                  </a:lnTo>
                  <a:lnTo>
                    <a:pt x="64" y="89"/>
                  </a:lnTo>
                  <a:lnTo>
                    <a:pt x="84" y="89"/>
                  </a:lnTo>
                  <a:lnTo>
                    <a:pt x="103" y="89"/>
                  </a:lnTo>
                  <a:lnTo>
                    <a:pt x="118" y="90"/>
                  </a:lnTo>
                  <a:lnTo>
                    <a:pt x="128" y="90"/>
                  </a:lnTo>
                  <a:lnTo>
                    <a:pt x="133" y="90"/>
                  </a:lnTo>
                  <a:lnTo>
                    <a:pt x="140" y="89"/>
                  </a:lnTo>
                  <a:lnTo>
                    <a:pt x="157" y="87"/>
                  </a:lnTo>
                  <a:lnTo>
                    <a:pt x="183" y="82"/>
                  </a:lnTo>
                  <a:lnTo>
                    <a:pt x="212" y="75"/>
                  </a:lnTo>
                  <a:lnTo>
                    <a:pt x="240" y="68"/>
                  </a:lnTo>
                  <a:lnTo>
                    <a:pt x="266" y="59"/>
                  </a:lnTo>
                  <a:lnTo>
                    <a:pt x="283" y="48"/>
                  </a:lnTo>
                  <a:lnTo>
                    <a:pt x="289" y="37"/>
                  </a:lnTo>
                  <a:lnTo>
                    <a:pt x="287" y="26"/>
                  </a:lnTo>
                  <a:lnTo>
                    <a:pt x="280" y="17"/>
                  </a:lnTo>
                  <a:lnTo>
                    <a:pt x="268" y="10"/>
                  </a:lnTo>
                  <a:lnTo>
                    <a:pt x="254" y="5"/>
                  </a:lnTo>
                  <a:lnTo>
                    <a:pt x="236" y="2"/>
                  </a:lnTo>
                  <a:lnTo>
                    <a:pt x="213" y="0"/>
                  </a:lnTo>
                  <a:lnTo>
                    <a:pt x="188" y="0"/>
                  </a:lnTo>
                  <a:lnTo>
                    <a:pt x="159" y="3"/>
                  </a:lnTo>
                  <a:lnTo>
                    <a:pt x="127" y="7"/>
                  </a:lnTo>
                  <a:lnTo>
                    <a:pt x="98" y="12"/>
                  </a:lnTo>
                  <a:lnTo>
                    <a:pt x="71" y="18"/>
                  </a:lnTo>
                  <a:lnTo>
                    <a:pt x="48" y="23"/>
                  </a:lnTo>
                  <a:lnTo>
                    <a:pt x="28" y="28"/>
                  </a:lnTo>
                  <a:lnTo>
                    <a:pt x="13" y="32"/>
                  </a:lnTo>
                  <a:lnTo>
                    <a:pt x="3" y="34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3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7" name="Freeform 77">
              <a:extLst>
                <a:ext uri="{FF2B5EF4-FFF2-40B4-BE49-F238E27FC236}">
                  <a16:creationId xmlns:a16="http://schemas.microsoft.com/office/drawing/2014/main" id="{D1FF7077-E4F2-906E-DD4D-0159A814B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" y="1942"/>
              <a:ext cx="158" cy="73"/>
            </a:xfrm>
            <a:custGeom>
              <a:avLst/>
              <a:gdLst>
                <a:gd name="T0" fmla="*/ 0 w 158"/>
                <a:gd name="T1" fmla="*/ 9 h 73"/>
                <a:gd name="T2" fmla="*/ 10 w 158"/>
                <a:gd name="T3" fmla="*/ 73 h 73"/>
                <a:gd name="T4" fmla="*/ 14 w 158"/>
                <a:gd name="T5" fmla="*/ 72 h 73"/>
                <a:gd name="T6" fmla="*/ 23 w 158"/>
                <a:gd name="T7" fmla="*/ 70 h 73"/>
                <a:gd name="T8" fmla="*/ 37 w 158"/>
                <a:gd name="T9" fmla="*/ 67 h 73"/>
                <a:gd name="T10" fmla="*/ 55 w 158"/>
                <a:gd name="T11" fmla="*/ 63 h 73"/>
                <a:gd name="T12" fmla="*/ 73 w 158"/>
                <a:gd name="T13" fmla="*/ 59 h 73"/>
                <a:gd name="T14" fmla="*/ 91 w 158"/>
                <a:gd name="T15" fmla="*/ 55 h 73"/>
                <a:gd name="T16" fmla="*/ 107 w 158"/>
                <a:gd name="T17" fmla="*/ 52 h 73"/>
                <a:gd name="T18" fmla="*/ 120 w 158"/>
                <a:gd name="T19" fmla="*/ 48 h 73"/>
                <a:gd name="T20" fmla="*/ 130 w 158"/>
                <a:gd name="T21" fmla="*/ 46 h 73"/>
                <a:gd name="T22" fmla="*/ 140 w 158"/>
                <a:gd name="T23" fmla="*/ 41 h 73"/>
                <a:gd name="T24" fmla="*/ 147 w 158"/>
                <a:gd name="T25" fmla="*/ 37 h 73"/>
                <a:gd name="T26" fmla="*/ 153 w 158"/>
                <a:gd name="T27" fmla="*/ 32 h 73"/>
                <a:gd name="T28" fmla="*/ 157 w 158"/>
                <a:gd name="T29" fmla="*/ 26 h 73"/>
                <a:gd name="T30" fmla="*/ 158 w 158"/>
                <a:gd name="T31" fmla="*/ 20 h 73"/>
                <a:gd name="T32" fmla="*/ 158 w 158"/>
                <a:gd name="T33" fmla="*/ 14 h 73"/>
                <a:gd name="T34" fmla="*/ 156 w 158"/>
                <a:gd name="T35" fmla="*/ 9 h 73"/>
                <a:gd name="T36" fmla="*/ 148 w 158"/>
                <a:gd name="T37" fmla="*/ 5 h 73"/>
                <a:gd name="T38" fmla="*/ 132 w 158"/>
                <a:gd name="T39" fmla="*/ 2 h 73"/>
                <a:gd name="T40" fmla="*/ 112 w 158"/>
                <a:gd name="T41" fmla="*/ 0 h 73"/>
                <a:gd name="T42" fmla="*/ 88 w 158"/>
                <a:gd name="T43" fmla="*/ 0 h 73"/>
                <a:gd name="T44" fmla="*/ 64 w 158"/>
                <a:gd name="T45" fmla="*/ 2 h 73"/>
                <a:gd name="T46" fmla="*/ 39 w 158"/>
                <a:gd name="T47" fmla="*/ 3 h 73"/>
                <a:gd name="T48" fmla="*/ 17 w 158"/>
                <a:gd name="T49" fmla="*/ 5 h 73"/>
                <a:gd name="T50" fmla="*/ 0 w 158"/>
                <a:gd name="T51" fmla="*/ 9 h 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8" h="73">
                  <a:moveTo>
                    <a:pt x="0" y="9"/>
                  </a:moveTo>
                  <a:lnTo>
                    <a:pt x="10" y="73"/>
                  </a:lnTo>
                  <a:lnTo>
                    <a:pt x="14" y="72"/>
                  </a:lnTo>
                  <a:lnTo>
                    <a:pt x="23" y="70"/>
                  </a:lnTo>
                  <a:lnTo>
                    <a:pt x="37" y="67"/>
                  </a:lnTo>
                  <a:lnTo>
                    <a:pt x="55" y="63"/>
                  </a:lnTo>
                  <a:lnTo>
                    <a:pt x="73" y="59"/>
                  </a:lnTo>
                  <a:lnTo>
                    <a:pt x="91" y="55"/>
                  </a:lnTo>
                  <a:lnTo>
                    <a:pt x="107" y="52"/>
                  </a:lnTo>
                  <a:lnTo>
                    <a:pt x="120" y="48"/>
                  </a:lnTo>
                  <a:lnTo>
                    <a:pt x="130" y="46"/>
                  </a:lnTo>
                  <a:lnTo>
                    <a:pt x="140" y="41"/>
                  </a:lnTo>
                  <a:lnTo>
                    <a:pt x="147" y="37"/>
                  </a:lnTo>
                  <a:lnTo>
                    <a:pt x="153" y="32"/>
                  </a:lnTo>
                  <a:lnTo>
                    <a:pt x="157" y="26"/>
                  </a:lnTo>
                  <a:lnTo>
                    <a:pt x="158" y="20"/>
                  </a:lnTo>
                  <a:lnTo>
                    <a:pt x="158" y="14"/>
                  </a:lnTo>
                  <a:lnTo>
                    <a:pt x="156" y="9"/>
                  </a:lnTo>
                  <a:lnTo>
                    <a:pt x="148" y="5"/>
                  </a:lnTo>
                  <a:lnTo>
                    <a:pt x="132" y="2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4" y="2"/>
                  </a:lnTo>
                  <a:lnTo>
                    <a:pt x="39" y="3"/>
                  </a:lnTo>
                  <a:lnTo>
                    <a:pt x="17" y="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8" name="Freeform 78">
              <a:extLst>
                <a:ext uri="{FF2B5EF4-FFF2-40B4-BE49-F238E27FC236}">
                  <a16:creationId xmlns:a16="http://schemas.microsoft.com/office/drawing/2014/main" id="{888D8829-EB9B-73D8-E128-DFC906326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" y="1942"/>
              <a:ext cx="158" cy="73"/>
            </a:xfrm>
            <a:custGeom>
              <a:avLst/>
              <a:gdLst>
                <a:gd name="T0" fmla="*/ 0 w 158"/>
                <a:gd name="T1" fmla="*/ 9 h 73"/>
                <a:gd name="T2" fmla="*/ 10 w 158"/>
                <a:gd name="T3" fmla="*/ 73 h 73"/>
                <a:gd name="T4" fmla="*/ 10 w 158"/>
                <a:gd name="T5" fmla="*/ 73 h 73"/>
                <a:gd name="T6" fmla="*/ 14 w 158"/>
                <a:gd name="T7" fmla="*/ 72 h 73"/>
                <a:gd name="T8" fmla="*/ 23 w 158"/>
                <a:gd name="T9" fmla="*/ 70 h 73"/>
                <a:gd name="T10" fmla="*/ 37 w 158"/>
                <a:gd name="T11" fmla="*/ 67 h 73"/>
                <a:gd name="T12" fmla="*/ 55 w 158"/>
                <a:gd name="T13" fmla="*/ 63 h 73"/>
                <a:gd name="T14" fmla="*/ 73 w 158"/>
                <a:gd name="T15" fmla="*/ 59 h 73"/>
                <a:gd name="T16" fmla="*/ 91 w 158"/>
                <a:gd name="T17" fmla="*/ 55 h 73"/>
                <a:gd name="T18" fmla="*/ 107 w 158"/>
                <a:gd name="T19" fmla="*/ 52 h 73"/>
                <a:gd name="T20" fmla="*/ 120 w 158"/>
                <a:gd name="T21" fmla="*/ 48 h 73"/>
                <a:gd name="T22" fmla="*/ 120 w 158"/>
                <a:gd name="T23" fmla="*/ 48 h 73"/>
                <a:gd name="T24" fmla="*/ 130 w 158"/>
                <a:gd name="T25" fmla="*/ 46 h 73"/>
                <a:gd name="T26" fmla="*/ 140 w 158"/>
                <a:gd name="T27" fmla="*/ 41 h 73"/>
                <a:gd name="T28" fmla="*/ 147 w 158"/>
                <a:gd name="T29" fmla="*/ 37 h 73"/>
                <a:gd name="T30" fmla="*/ 153 w 158"/>
                <a:gd name="T31" fmla="*/ 32 h 73"/>
                <a:gd name="T32" fmla="*/ 157 w 158"/>
                <a:gd name="T33" fmla="*/ 26 h 73"/>
                <a:gd name="T34" fmla="*/ 158 w 158"/>
                <a:gd name="T35" fmla="*/ 20 h 73"/>
                <a:gd name="T36" fmla="*/ 158 w 158"/>
                <a:gd name="T37" fmla="*/ 14 h 73"/>
                <a:gd name="T38" fmla="*/ 156 w 158"/>
                <a:gd name="T39" fmla="*/ 9 h 73"/>
                <a:gd name="T40" fmla="*/ 156 w 158"/>
                <a:gd name="T41" fmla="*/ 9 h 73"/>
                <a:gd name="T42" fmla="*/ 148 w 158"/>
                <a:gd name="T43" fmla="*/ 5 h 73"/>
                <a:gd name="T44" fmla="*/ 132 w 158"/>
                <a:gd name="T45" fmla="*/ 2 h 73"/>
                <a:gd name="T46" fmla="*/ 112 w 158"/>
                <a:gd name="T47" fmla="*/ 0 h 73"/>
                <a:gd name="T48" fmla="*/ 88 w 158"/>
                <a:gd name="T49" fmla="*/ 0 h 73"/>
                <a:gd name="T50" fmla="*/ 64 w 158"/>
                <a:gd name="T51" fmla="*/ 2 h 73"/>
                <a:gd name="T52" fmla="*/ 39 w 158"/>
                <a:gd name="T53" fmla="*/ 3 h 73"/>
                <a:gd name="T54" fmla="*/ 17 w 158"/>
                <a:gd name="T55" fmla="*/ 5 h 73"/>
                <a:gd name="T56" fmla="*/ 0 w 158"/>
                <a:gd name="T57" fmla="*/ 9 h 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58" h="73">
                  <a:moveTo>
                    <a:pt x="0" y="9"/>
                  </a:moveTo>
                  <a:lnTo>
                    <a:pt x="10" y="73"/>
                  </a:lnTo>
                  <a:lnTo>
                    <a:pt x="14" y="72"/>
                  </a:lnTo>
                  <a:lnTo>
                    <a:pt x="23" y="70"/>
                  </a:lnTo>
                  <a:lnTo>
                    <a:pt x="37" y="67"/>
                  </a:lnTo>
                  <a:lnTo>
                    <a:pt x="55" y="63"/>
                  </a:lnTo>
                  <a:lnTo>
                    <a:pt x="73" y="59"/>
                  </a:lnTo>
                  <a:lnTo>
                    <a:pt x="91" y="55"/>
                  </a:lnTo>
                  <a:lnTo>
                    <a:pt x="107" y="52"/>
                  </a:lnTo>
                  <a:lnTo>
                    <a:pt x="120" y="48"/>
                  </a:lnTo>
                  <a:lnTo>
                    <a:pt x="130" y="46"/>
                  </a:lnTo>
                  <a:lnTo>
                    <a:pt x="140" y="41"/>
                  </a:lnTo>
                  <a:lnTo>
                    <a:pt x="147" y="37"/>
                  </a:lnTo>
                  <a:lnTo>
                    <a:pt x="153" y="32"/>
                  </a:lnTo>
                  <a:lnTo>
                    <a:pt x="157" y="26"/>
                  </a:lnTo>
                  <a:lnTo>
                    <a:pt x="158" y="20"/>
                  </a:lnTo>
                  <a:lnTo>
                    <a:pt x="158" y="14"/>
                  </a:lnTo>
                  <a:lnTo>
                    <a:pt x="156" y="9"/>
                  </a:lnTo>
                  <a:lnTo>
                    <a:pt x="148" y="5"/>
                  </a:lnTo>
                  <a:lnTo>
                    <a:pt x="132" y="2"/>
                  </a:lnTo>
                  <a:lnTo>
                    <a:pt x="112" y="0"/>
                  </a:lnTo>
                  <a:lnTo>
                    <a:pt x="88" y="0"/>
                  </a:lnTo>
                  <a:lnTo>
                    <a:pt x="64" y="2"/>
                  </a:lnTo>
                  <a:lnTo>
                    <a:pt x="39" y="3"/>
                  </a:lnTo>
                  <a:lnTo>
                    <a:pt x="17" y="5"/>
                  </a:lnTo>
                  <a:lnTo>
                    <a:pt x="0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99" name="Freeform 79">
              <a:extLst>
                <a:ext uri="{FF2B5EF4-FFF2-40B4-BE49-F238E27FC236}">
                  <a16:creationId xmlns:a16="http://schemas.microsoft.com/office/drawing/2014/main" id="{91FF914B-4A3C-91D5-E03B-F3B34066F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1951"/>
              <a:ext cx="130" cy="61"/>
            </a:xfrm>
            <a:custGeom>
              <a:avLst/>
              <a:gdLst>
                <a:gd name="T0" fmla="*/ 9 w 130"/>
                <a:gd name="T1" fmla="*/ 59 h 61"/>
                <a:gd name="T2" fmla="*/ 125 w 130"/>
                <a:gd name="T3" fmla="*/ 61 h 61"/>
                <a:gd name="T4" fmla="*/ 126 w 130"/>
                <a:gd name="T5" fmla="*/ 58 h 61"/>
                <a:gd name="T6" fmla="*/ 128 w 130"/>
                <a:gd name="T7" fmla="*/ 50 h 61"/>
                <a:gd name="T8" fmla="*/ 130 w 130"/>
                <a:gd name="T9" fmla="*/ 38 h 61"/>
                <a:gd name="T10" fmla="*/ 130 w 130"/>
                <a:gd name="T11" fmla="*/ 26 h 61"/>
                <a:gd name="T12" fmla="*/ 127 w 130"/>
                <a:gd name="T13" fmla="*/ 15 h 61"/>
                <a:gd name="T14" fmla="*/ 120 w 130"/>
                <a:gd name="T15" fmla="*/ 7 h 61"/>
                <a:gd name="T16" fmla="*/ 113 w 130"/>
                <a:gd name="T17" fmla="*/ 2 h 61"/>
                <a:gd name="T18" fmla="*/ 109 w 130"/>
                <a:gd name="T19" fmla="*/ 0 h 61"/>
                <a:gd name="T20" fmla="*/ 0 w 130"/>
                <a:gd name="T21" fmla="*/ 18 h 61"/>
                <a:gd name="T22" fmla="*/ 2 w 130"/>
                <a:gd name="T23" fmla="*/ 24 h 61"/>
                <a:gd name="T24" fmla="*/ 6 w 130"/>
                <a:gd name="T25" fmla="*/ 37 h 61"/>
                <a:gd name="T26" fmla="*/ 9 w 130"/>
                <a:gd name="T27" fmla="*/ 51 h 61"/>
                <a:gd name="T28" fmla="*/ 9 w 130"/>
                <a:gd name="T29" fmla="*/ 59 h 6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0" h="61">
                  <a:moveTo>
                    <a:pt x="9" y="59"/>
                  </a:moveTo>
                  <a:lnTo>
                    <a:pt x="125" y="61"/>
                  </a:lnTo>
                  <a:lnTo>
                    <a:pt x="126" y="58"/>
                  </a:lnTo>
                  <a:lnTo>
                    <a:pt x="128" y="50"/>
                  </a:lnTo>
                  <a:lnTo>
                    <a:pt x="130" y="38"/>
                  </a:lnTo>
                  <a:lnTo>
                    <a:pt x="130" y="26"/>
                  </a:lnTo>
                  <a:lnTo>
                    <a:pt x="127" y="15"/>
                  </a:lnTo>
                  <a:lnTo>
                    <a:pt x="120" y="7"/>
                  </a:lnTo>
                  <a:lnTo>
                    <a:pt x="113" y="2"/>
                  </a:lnTo>
                  <a:lnTo>
                    <a:pt x="109" y="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7"/>
                  </a:lnTo>
                  <a:lnTo>
                    <a:pt x="9" y="51"/>
                  </a:lnTo>
                  <a:lnTo>
                    <a:pt x="9" y="59"/>
                  </a:lnTo>
                  <a:close/>
                </a:path>
              </a:pathLst>
            </a:custGeom>
            <a:solidFill>
              <a:srgbClr val="D8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0" name="Freeform 80">
              <a:extLst>
                <a:ext uri="{FF2B5EF4-FFF2-40B4-BE49-F238E27FC236}">
                  <a16:creationId xmlns:a16="http://schemas.microsoft.com/office/drawing/2014/main" id="{5D2823CC-F8F1-94C4-F9ED-F6B6C9C96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1951"/>
              <a:ext cx="130" cy="61"/>
            </a:xfrm>
            <a:custGeom>
              <a:avLst/>
              <a:gdLst>
                <a:gd name="T0" fmla="*/ 9 w 130"/>
                <a:gd name="T1" fmla="*/ 59 h 61"/>
                <a:gd name="T2" fmla="*/ 125 w 130"/>
                <a:gd name="T3" fmla="*/ 61 h 61"/>
                <a:gd name="T4" fmla="*/ 125 w 130"/>
                <a:gd name="T5" fmla="*/ 61 h 61"/>
                <a:gd name="T6" fmla="*/ 126 w 130"/>
                <a:gd name="T7" fmla="*/ 58 h 61"/>
                <a:gd name="T8" fmla="*/ 128 w 130"/>
                <a:gd name="T9" fmla="*/ 50 h 61"/>
                <a:gd name="T10" fmla="*/ 130 w 130"/>
                <a:gd name="T11" fmla="*/ 38 h 61"/>
                <a:gd name="T12" fmla="*/ 130 w 130"/>
                <a:gd name="T13" fmla="*/ 26 h 61"/>
                <a:gd name="T14" fmla="*/ 130 w 130"/>
                <a:gd name="T15" fmla="*/ 26 h 61"/>
                <a:gd name="T16" fmla="*/ 127 w 130"/>
                <a:gd name="T17" fmla="*/ 15 h 61"/>
                <a:gd name="T18" fmla="*/ 120 w 130"/>
                <a:gd name="T19" fmla="*/ 7 h 61"/>
                <a:gd name="T20" fmla="*/ 113 w 130"/>
                <a:gd name="T21" fmla="*/ 2 h 61"/>
                <a:gd name="T22" fmla="*/ 109 w 130"/>
                <a:gd name="T23" fmla="*/ 0 h 61"/>
                <a:gd name="T24" fmla="*/ 0 w 130"/>
                <a:gd name="T25" fmla="*/ 18 h 61"/>
                <a:gd name="T26" fmla="*/ 0 w 130"/>
                <a:gd name="T27" fmla="*/ 18 h 61"/>
                <a:gd name="T28" fmla="*/ 2 w 130"/>
                <a:gd name="T29" fmla="*/ 24 h 61"/>
                <a:gd name="T30" fmla="*/ 6 w 130"/>
                <a:gd name="T31" fmla="*/ 37 h 61"/>
                <a:gd name="T32" fmla="*/ 9 w 130"/>
                <a:gd name="T33" fmla="*/ 51 h 61"/>
                <a:gd name="T34" fmla="*/ 9 w 130"/>
                <a:gd name="T35" fmla="*/ 59 h 6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0" h="61">
                  <a:moveTo>
                    <a:pt x="9" y="59"/>
                  </a:moveTo>
                  <a:lnTo>
                    <a:pt x="125" y="61"/>
                  </a:lnTo>
                  <a:lnTo>
                    <a:pt x="126" y="58"/>
                  </a:lnTo>
                  <a:lnTo>
                    <a:pt x="128" y="50"/>
                  </a:lnTo>
                  <a:lnTo>
                    <a:pt x="130" y="38"/>
                  </a:lnTo>
                  <a:lnTo>
                    <a:pt x="130" y="26"/>
                  </a:lnTo>
                  <a:lnTo>
                    <a:pt x="127" y="15"/>
                  </a:lnTo>
                  <a:lnTo>
                    <a:pt x="120" y="7"/>
                  </a:lnTo>
                  <a:lnTo>
                    <a:pt x="113" y="2"/>
                  </a:lnTo>
                  <a:lnTo>
                    <a:pt x="109" y="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37"/>
                  </a:lnTo>
                  <a:lnTo>
                    <a:pt x="9" y="51"/>
                  </a:lnTo>
                  <a:lnTo>
                    <a:pt x="9" y="5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1" name="Freeform 81">
              <a:extLst>
                <a:ext uri="{FF2B5EF4-FFF2-40B4-BE49-F238E27FC236}">
                  <a16:creationId xmlns:a16="http://schemas.microsoft.com/office/drawing/2014/main" id="{23CAE13A-BB13-7B32-BDAE-6E85E0699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1618"/>
              <a:ext cx="341" cy="357"/>
            </a:xfrm>
            <a:custGeom>
              <a:avLst/>
              <a:gdLst>
                <a:gd name="T0" fmla="*/ 112 w 341"/>
                <a:gd name="T1" fmla="*/ 265 h 357"/>
                <a:gd name="T2" fmla="*/ 154 w 341"/>
                <a:gd name="T3" fmla="*/ 189 h 357"/>
                <a:gd name="T4" fmla="*/ 214 w 341"/>
                <a:gd name="T5" fmla="*/ 87 h 357"/>
                <a:gd name="T6" fmla="*/ 262 w 341"/>
                <a:gd name="T7" fmla="*/ 12 h 357"/>
                <a:gd name="T8" fmla="*/ 283 w 341"/>
                <a:gd name="T9" fmla="*/ 2 h 357"/>
                <a:gd name="T10" fmla="*/ 302 w 341"/>
                <a:gd name="T11" fmla="*/ 28 h 357"/>
                <a:gd name="T12" fmla="*/ 322 w 341"/>
                <a:gd name="T13" fmla="*/ 65 h 357"/>
                <a:gd name="T14" fmla="*/ 337 w 341"/>
                <a:gd name="T15" fmla="*/ 100 h 357"/>
                <a:gd name="T16" fmla="*/ 341 w 341"/>
                <a:gd name="T17" fmla="*/ 119 h 357"/>
                <a:gd name="T18" fmla="*/ 330 w 341"/>
                <a:gd name="T19" fmla="*/ 139 h 357"/>
                <a:gd name="T20" fmla="*/ 312 w 341"/>
                <a:gd name="T21" fmla="*/ 159 h 357"/>
                <a:gd name="T22" fmla="*/ 292 w 341"/>
                <a:gd name="T23" fmla="*/ 175 h 357"/>
                <a:gd name="T24" fmla="*/ 273 w 341"/>
                <a:gd name="T25" fmla="*/ 184 h 357"/>
                <a:gd name="T26" fmla="*/ 248 w 341"/>
                <a:gd name="T27" fmla="*/ 199 h 357"/>
                <a:gd name="T28" fmla="*/ 222 w 341"/>
                <a:gd name="T29" fmla="*/ 215 h 357"/>
                <a:gd name="T30" fmla="*/ 204 w 341"/>
                <a:gd name="T31" fmla="*/ 227 h 357"/>
                <a:gd name="T32" fmla="*/ 197 w 341"/>
                <a:gd name="T33" fmla="*/ 233 h 357"/>
                <a:gd name="T34" fmla="*/ 183 w 341"/>
                <a:gd name="T35" fmla="*/ 247 h 357"/>
                <a:gd name="T36" fmla="*/ 164 w 341"/>
                <a:gd name="T37" fmla="*/ 265 h 357"/>
                <a:gd name="T38" fmla="*/ 150 w 341"/>
                <a:gd name="T39" fmla="*/ 278 h 357"/>
                <a:gd name="T40" fmla="*/ 148 w 341"/>
                <a:gd name="T41" fmla="*/ 282 h 357"/>
                <a:gd name="T42" fmla="*/ 151 w 341"/>
                <a:gd name="T43" fmla="*/ 293 h 357"/>
                <a:gd name="T44" fmla="*/ 151 w 341"/>
                <a:gd name="T45" fmla="*/ 305 h 357"/>
                <a:gd name="T46" fmla="*/ 152 w 341"/>
                <a:gd name="T47" fmla="*/ 317 h 357"/>
                <a:gd name="T48" fmla="*/ 146 w 341"/>
                <a:gd name="T49" fmla="*/ 327 h 357"/>
                <a:gd name="T50" fmla="*/ 134 w 341"/>
                <a:gd name="T51" fmla="*/ 334 h 357"/>
                <a:gd name="T52" fmla="*/ 122 w 341"/>
                <a:gd name="T53" fmla="*/ 341 h 357"/>
                <a:gd name="T54" fmla="*/ 112 w 341"/>
                <a:gd name="T55" fmla="*/ 344 h 357"/>
                <a:gd name="T56" fmla="*/ 106 w 341"/>
                <a:gd name="T57" fmla="*/ 348 h 357"/>
                <a:gd name="T58" fmla="*/ 84 w 341"/>
                <a:gd name="T59" fmla="*/ 352 h 357"/>
                <a:gd name="T60" fmla="*/ 81 w 341"/>
                <a:gd name="T61" fmla="*/ 342 h 357"/>
                <a:gd name="T62" fmla="*/ 83 w 341"/>
                <a:gd name="T63" fmla="*/ 335 h 357"/>
                <a:gd name="T64" fmla="*/ 75 w 341"/>
                <a:gd name="T65" fmla="*/ 336 h 357"/>
                <a:gd name="T66" fmla="*/ 47 w 341"/>
                <a:gd name="T67" fmla="*/ 345 h 357"/>
                <a:gd name="T68" fmla="*/ 21 w 341"/>
                <a:gd name="T69" fmla="*/ 355 h 357"/>
                <a:gd name="T70" fmla="*/ 4 w 341"/>
                <a:gd name="T71" fmla="*/ 357 h 357"/>
                <a:gd name="T72" fmla="*/ 0 w 341"/>
                <a:gd name="T73" fmla="*/ 347 h 357"/>
                <a:gd name="T74" fmla="*/ 5 w 341"/>
                <a:gd name="T75" fmla="*/ 324 h 357"/>
                <a:gd name="T76" fmla="*/ 7 w 341"/>
                <a:gd name="T77" fmla="*/ 319 h 357"/>
                <a:gd name="T78" fmla="*/ 19 w 341"/>
                <a:gd name="T79" fmla="*/ 307 h 357"/>
                <a:gd name="T80" fmla="*/ 36 w 341"/>
                <a:gd name="T81" fmla="*/ 292 h 357"/>
                <a:gd name="T82" fmla="*/ 55 w 341"/>
                <a:gd name="T83" fmla="*/ 279 h 357"/>
                <a:gd name="T84" fmla="*/ 66 w 341"/>
                <a:gd name="T85" fmla="*/ 278 h 357"/>
                <a:gd name="T86" fmla="*/ 71 w 341"/>
                <a:gd name="T87" fmla="*/ 277 h 357"/>
                <a:gd name="T88" fmla="*/ 81 w 341"/>
                <a:gd name="T89" fmla="*/ 274 h 357"/>
                <a:gd name="T90" fmla="*/ 95 w 341"/>
                <a:gd name="T91" fmla="*/ 274 h 35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41" h="357">
                  <a:moveTo>
                    <a:pt x="105" y="277"/>
                  </a:moveTo>
                  <a:lnTo>
                    <a:pt x="112" y="265"/>
                  </a:lnTo>
                  <a:lnTo>
                    <a:pt x="130" y="233"/>
                  </a:lnTo>
                  <a:lnTo>
                    <a:pt x="154" y="189"/>
                  </a:lnTo>
                  <a:lnTo>
                    <a:pt x="183" y="139"/>
                  </a:lnTo>
                  <a:lnTo>
                    <a:pt x="214" y="87"/>
                  </a:lnTo>
                  <a:lnTo>
                    <a:pt x="241" y="43"/>
                  </a:lnTo>
                  <a:lnTo>
                    <a:pt x="262" y="12"/>
                  </a:lnTo>
                  <a:lnTo>
                    <a:pt x="274" y="0"/>
                  </a:lnTo>
                  <a:lnTo>
                    <a:pt x="283" y="2"/>
                  </a:lnTo>
                  <a:lnTo>
                    <a:pt x="292" y="13"/>
                  </a:lnTo>
                  <a:lnTo>
                    <a:pt x="302" y="28"/>
                  </a:lnTo>
                  <a:lnTo>
                    <a:pt x="313" y="45"/>
                  </a:lnTo>
                  <a:lnTo>
                    <a:pt x="322" y="65"/>
                  </a:lnTo>
                  <a:lnTo>
                    <a:pt x="332" y="84"/>
                  </a:lnTo>
                  <a:lnTo>
                    <a:pt x="337" y="100"/>
                  </a:lnTo>
                  <a:lnTo>
                    <a:pt x="341" y="111"/>
                  </a:lnTo>
                  <a:lnTo>
                    <a:pt x="341" y="119"/>
                  </a:lnTo>
                  <a:lnTo>
                    <a:pt x="336" y="128"/>
                  </a:lnTo>
                  <a:lnTo>
                    <a:pt x="330" y="139"/>
                  </a:lnTo>
                  <a:lnTo>
                    <a:pt x="322" y="148"/>
                  </a:lnTo>
                  <a:lnTo>
                    <a:pt x="312" y="159"/>
                  </a:lnTo>
                  <a:lnTo>
                    <a:pt x="302" y="167"/>
                  </a:lnTo>
                  <a:lnTo>
                    <a:pt x="292" y="175"/>
                  </a:lnTo>
                  <a:lnTo>
                    <a:pt x="283" y="180"/>
                  </a:lnTo>
                  <a:lnTo>
                    <a:pt x="273" y="184"/>
                  </a:lnTo>
                  <a:lnTo>
                    <a:pt x="262" y="191"/>
                  </a:lnTo>
                  <a:lnTo>
                    <a:pt x="248" y="199"/>
                  </a:lnTo>
                  <a:lnTo>
                    <a:pt x="235" y="206"/>
                  </a:lnTo>
                  <a:lnTo>
                    <a:pt x="222" y="215"/>
                  </a:lnTo>
                  <a:lnTo>
                    <a:pt x="211" y="222"/>
                  </a:lnTo>
                  <a:lnTo>
                    <a:pt x="204" y="227"/>
                  </a:lnTo>
                  <a:lnTo>
                    <a:pt x="201" y="231"/>
                  </a:lnTo>
                  <a:lnTo>
                    <a:pt x="197" y="233"/>
                  </a:lnTo>
                  <a:lnTo>
                    <a:pt x="192" y="239"/>
                  </a:lnTo>
                  <a:lnTo>
                    <a:pt x="183" y="247"/>
                  </a:lnTo>
                  <a:lnTo>
                    <a:pt x="173" y="257"/>
                  </a:lnTo>
                  <a:lnTo>
                    <a:pt x="164" y="265"/>
                  </a:lnTo>
                  <a:lnTo>
                    <a:pt x="155" y="273"/>
                  </a:lnTo>
                  <a:lnTo>
                    <a:pt x="150" y="278"/>
                  </a:lnTo>
                  <a:lnTo>
                    <a:pt x="147" y="280"/>
                  </a:lnTo>
                  <a:lnTo>
                    <a:pt x="148" y="282"/>
                  </a:lnTo>
                  <a:lnTo>
                    <a:pt x="151" y="287"/>
                  </a:lnTo>
                  <a:lnTo>
                    <a:pt x="151" y="293"/>
                  </a:lnTo>
                  <a:lnTo>
                    <a:pt x="150" y="300"/>
                  </a:lnTo>
                  <a:lnTo>
                    <a:pt x="151" y="305"/>
                  </a:lnTo>
                  <a:lnTo>
                    <a:pt x="152" y="312"/>
                  </a:lnTo>
                  <a:lnTo>
                    <a:pt x="152" y="317"/>
                  </a:lnTo>
                  <a:lnTo>
                    <a:pt x="150" y="323"/>
                  </a:lnTo>
                  <a:lnTo>
                    <a:pt x="146" y="327"/>
                  </a:lnTo>
                  <a:lnTo>
                    <a:pt x="140" y="329"/>
                  </a:lnTo>
                  <a:lnTo>
                    <a:pt x="134" y="334"/>
                  </a:lnTo>
                  <a:lnTo>
                    <a:pt x="127" y="337"/>
                  </a:lnTo>
                  <a:lnTo>
                    <a:pt x="122" y="341"/>
                  </a:lnTo>
                  <a:lnTo>
                    <a:pt x="116" y="343"/>
                  </a:lnTo>
                  <a:lnTo>
                    <a:pt x="112" y="344"/>
                  </a:lnTo>
                  <a:lnTo>
                    <a:pt x="111" y="345"/>
                  </a:lnTo>
                  <a:lnTo>
                    <a:pt x="106" y="348"/>
                  </a:lnTo>
                  <a:lnTo>
                    <a:pt x="96" y="351"/>
                  </a:lnTo>
                  <a:lnTo>
                    <a:pt x="84" y="352"/>
                  </a:lnTo>
                  <a:lnTo>
                    <a:pt x="80" y="347"/>
                  </a:lnTo>
                  <a:lnTo>
                    <a:pt x="81" y="342"/>
                  </a:lnTo>
                  <a:lnTo>
                    <a:pt x="82" y="338"/>
                  </a:lnTo>
                  <a:lnTo>
                    <a:pt x="83" y="335"/>
                  </a:lnTo>
                  <a:lnTo>
                    <a:pt x="85" y="333"/>
                  </a:lnTo>
                  <a:lnTo>
                    <a:pt x="75" y="336"/>
                  </a:lnTo>
                  <a:lnTo>
                    <a:pt x="61" y="341"/>
                  </a:lnTo>
                  <a:lnTo>
                    <a:pt x="47" y="345"/>
                  </a:lnTo>
                  <a:lnTo>
                    <a:pt x="34" y="350"/>
                  </a:lnTo>
                  <a:lnTo>
                    <a:pt x="21" y="355"/>
                  </a:lnTo>
                  <a:lnTo>
                    <a:pt x="11" y="357"/>
                  </a:lnTo>
                  <a:lnTo>
                    <a:pt x="4" y="357"/>
                  </a:lnTo>
                  <a:lnTo>
                    <a:pt x="0" y="356"/>
                  </a:lnTo>
                  <a:lnTo>
                    <a:pt x="0" y="347"/>
                  </a:lnTo>
                  <a:lnTo>
                    <a:pt x="3" y="334"/>
                  </a:lnTo>
                  <a:lnTo>
                    <a:pt x="5" y="324"/>
                  </a:lnTo>
                  <a:lnTo>
                    <a:pt x="6" y="320"/>
                  </a:lnTo>
                  <a:lnTo>
                    <a:pt x="7" y="319"/>
                  </a:lnTo>
                  <a:lnTo>
                    <a:pt x="12" y="314"/>
                  </a:lnTo>
                  <a:lnTo>
                    <a:pt x="19" y="307"/>
                  </a:lnTo>
                  <a:lnTo>
                    <a:pt x="27" y="300"/>
                  </a:lnTo>
                  <a:lnTo>
                    <a:pt x="36" y="292"/>
                  </a:lnTo>
                  <a:lnTo>
                    <a:pt x="46" y="285"/>
                  </a:lnTo>
                  <a:lnTo>
                    <a:pt x="55" y="279"/>
                  </a:lnTo>
                  <a:lnTo>
                    <a:pt x="63" y="277"/>
                  </a:lnTo>
                  <a:lnTo>
                    <a:pt x="66" y="278"/>
                  </a:lnTo>
                  <a:lnTo>
                    <a:pt x="69" y="277"/>
                  </a:lnTo>
                  <a:lnTo>
                    <a:pt x="71" y="277"/>
                  </a:lnTo>
                  <a:lnTo>
                    <a:pt x="76" y="275"/>
                  </a:lnTo>
                  <a:lnTo>
                    <a:pt x="81" y="274"/>
                  </a:lnTo>
                  <a:lnTo>
                    <a:pt x="87" y="274"/>
                  </a:lnTo>
                  <a:lnTo>
                    <a:pt x="95" y="274"/>
                  </a:lnTo>
                  <a:lnTo>
                    <a:pt x="105" y="277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2" name="Freeform 82">
              <a:extLst>
                <a:ext uri="{FF2B5EF4-FFF2-40B4-BE49-F238E27FC236}">
                  <a16:creationId xmlns:a16="http://schemas.microsoft.com/office/drawing/2014/main" id="{FAC3F243-5C80-516B-CEBD-EEFE3CC78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1618"/>
              <a:ext cx="341" cy="357"/>
            </a:xfrm>
            <a:custGeom>
              <a:avLst/>
              <a:gdLst>
                <a:gd name="T0" fmla="*/ 105 w 341"/>
                <a:gd name="T1" fmla="*/ 277 h 357"/>
                <a:gd name="T2" fmla="*/ 130 w 341"/>
                <a:gd name="T3" fmla="*/ 233 h 357"/>
                <a:gd name="T4" fmla="*/ 183 w 341"/>
                <a:gd name="T5" fmla="*/ 139 h 357"/>
                <a:gd name="T6" fmla="*/ 241 w 341"/>
                <a:gd name="T7" fmla="*/ 43 h 357"/>
                <a:gd name="T8" fmla="*/ 274 w 341"/>
                <a:gd name="T9" fmla="*/ 0 h 357"/>
                <a:gd name="T10" fmla="*/ 283 w 341"/>
                <a:gd name="T11" fmla="*/ 2 h 357"/>
                <a:gd name="T12" fmla="*/ 302 w 341"/>
                <a:gd name="T13" fmla="*/ 28 h 357"/>
                <a:gd name="T14" fmla="*/ 322 w 341"/>
                <a:gd name="T15" fmla="*/ 65 h 357"/>
                <a:gd name="T16" fmla="*/ 337 w 341"/>
                <a:gd name="T17" fmla="*/ 100 h 357"/>
                <a:gd name="T18" fmla="*/ 341 w 341"/>
                <a:gd name="T19" fmla="*/ 111 h 357"/>
                <a:gd name="T20" fmla="*/ 336 w 341"/>
                <a:gd name="T21" fmla="*/ 128 h 357"/>
                <a:gd name="T22" fmla="*/ 322 w 341"/>
                <a:gd name="T23" fmla="*/ 148 h 357"/>
                <a:gd name="T24" fmla="*/ 302 w 341"/>
                <a:gd name="T25" fmla="*/ 167 h 357"/>
                <a:gd name="T26" fmla="*/ 283 w 341"/>
                <a:gd name="T27" fmla="*/ 180 h 357"/>
                <a:gd name="T28" fmla="*/ 273 w 341"/>
                <a:gd name="T29" fmla="*/ 184 h 357"/>
                <a:gd name="T30" fmla="*/ 248 w 341"/>
                <a:gd name="T31" fmla="*/ 199 h 357"/>
                <a:gd name="T32" fmla="*/ 222 w 341"/>
                <a:gd name="T33" fmla="*/ 215 h 357"/>
                <a:gd name="T34" fmla="*/ 204 w 341"/>
                <a:gd name="T35" fmla="*/ 227 h 357"/>
                <a:gd name="T36" fmla="*/ 201 w 341"/>
                <a:gd name="T37" fmla="*/ 231 h 357"/>
                <a:gd name="T38" fmla="*/ 192 w 341"/>
                <a:gd name="T39" fmla="*/ 239 h 357"/>
                <a:gd name="T40" fmla="*/ 173 w 341"/>
                <a:gd name="T41" fmla="*/ 257 h 357"/>
                <a:gd name="T42" fmla="*/ 155 w 341"/>
                <a:gd name="T43" fmla="*/ 273 h 357"/>
                <a:gd name="T44" fmla="*/ 147 w 341"/>
                <a:gd name="T45" fmla="*/ 280 h 357"/>
                <a:gd name="T46" fmla="*/ 148 w 341"/>
                <a:gd name="T47" fmla="*/ 282 h 357"/>
                <a:gd name="T48" fmla="*/ 151 w 341"/>
                <a:gd name="T49" fmla="*/ 293 h 357"/>
                <a:gd name="T50" fmla="*/ 150 w 341"/>
                <a:gd name="T51" fmla="*/ 300 h 357"/>
                <a:gd name="T52" fmla="*/ 152 w 341"/>
                <a:gd name="T53" fmla="*/ 312 h 357"/>
                <a:gd name="T54" fmla="*/ 150 w 341"/>
                <a:gd name="T55" fmla="*/ 323 h 357"/>
                <a:gd name="T56" fmla="*/ 146 w 341"/>
                <a:gd name="T57" fmla="*/ 327 h 357"/>
                <a:gd name="T58" fmla="*/ 134 w 341"/>
                <a:gd name="T59" fmla="*/ 334 h 357"/>
                <a:gd name="T60" fmla="*/ 122 w 341"/>
                <a:gd name="T61" fmla="*/ 341 h 357"/>
                <a:gd name="T62" fmla="*/ 112 w 341"/>
                <a:gd name="T63" fmla="*/ 344 h 357"/>
                <a:gd name="T64" fmla="*/ 111 w 341"/>
                <a:gd name="T65" fmla="*/ 345 h 357"/>
                <a:gd name="T66" fmla="*/ 96 w 341"/>
                <a:gd name="T67" fmla="*/ 351 h 357"/>
                <a:gd name="T68" fmla="*/ 80 w 341"/>
                <a:gd name="T69" fmla="*/ 347 h 357"/>
                <a:gd name="T70" fmla="*/ 81 w 341"/>
                <a:gd name="T71" fmla="*/ 342 h 357"/>
                <a:gd name="T72" fmla="*/ 83 w 341"/>
                <a:gd name="T73" fmla="*/ 335 h 357"/>
                <a:gd name="T74" fmla="*/ 85 w 341"/>
                <a:gd name="T75" fmla="*/ 333 h 357"/>
                <a:gd name="T76" fmla="*/ 61 w 341"/>
                <a:gd name="T77" fmla="*/ 341 h 357"/>
                <a:gd name="T78" fmla="*/ 34 w 341"/>
                <a:gd name="T79" fmla="*/ 350 h 357"/>
                <a:gd name="T80" fmla="*/ 11 w 341"/>
                <a:gd name="T81" fmla="*/ 357 h 357"/>
                <a:gd name="T82" fmla="*/ 0 w 341"/>
                <a:gd name="T83" fmla="*/ 356 h 357"/>
                <a:gd name="T84" fmla="*/ 0 w 341"/>
                <a:gd name="T85" fmla="*/ 347 h 357"/>
                <a:gd name="T86" fmla="*/ 5 w 341"/>
                <a:gd name="T87" fmla="*/ 324 h 357"/>
                <a:gd name="T88" fmla="*/ 6 w 341"/>
                <a:gd name="T89" fmla="*/ 320 h 357"/>
                <a:gd name="T90" fmla="*/ 12 w 341"/>
                <a:gd name="T91" fmla="*/ 314 h 357"/>
                <a:gd name="T92" fmla="*/ 27 w 341"/>
                <a:gd name="T93" fmla="*/ 300 h 357"/>
                <a:gd name="T94" fmla="*/ 46 w 341"/>
                <a:gd name="T95" fmla="*/ 285 h 357"/>
                <a:gd name="T96" fmla="*/ 63 w 341"/>
                <a:gd name="T97" fmla="*/ 277 h 357"/>
                <a:gd name="T98" fmla="*/ 66 w 341"/>
                <a:gd name="T99" fmla="*/ 278 h 357"/>
                <a:gd name="T100" fmla="*/ 71 w 341"/>
                <a:gd name="T101" fmla="*/ 277 h 357"/>
                <a:gd name="T102" fmla="*/ 81 w 341"/>
                <a:gd name="T103" fmla="*/ 274 h 357"/>
                <a:gd name="T104" fmla="*/ 95 w 341"/>
                <a:gd name="T105" fmla="*/ 274 h 35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41" h="357">
                  <a:moveTo>
                    <a:pt x="105" y="277"/>
                  </a:moveTo>
                  <a:lnTo>
                    <a:pt x="105" y="277"/>
                  </a:lnTo>
                  <a:lnTo>
                    <a:pt x="112" y="265"/>
                  </a:lnTo>
                  <a:lnTo>
                    <a:pt x="130" y="233"/>
                  </a:lnTo>
                  <a:lnTo>
                    <a:pt x="154" y="189"/>
                  </a:lnTo>
                  <a:lnTo>
                    <a:pt x="183" y="139"/>
                  </a:lnTo>
                  <a:lnTo>
                    <a:pt x="214" y="87"/>
                  </a:lnTo>
                  <a:lnTo>
                    <a:pt x="241" y="43"/>
                  </a:lnTo>
                  <a:lnTo>
                    <a:pt x="262" y="12"/>
                  </a:lnTo>
                  <a:lnTo>
                    <a:pt x="274" y="0"/>
                  </a:lnTo>
                  <a:lnTo>
                    <a:pt x="283" y="2"/>
                  </a:lnTo>
                  <a:lnTo>
                    <a:pt x="292" y="13"/>
                  </a:lnTo>
                  <a:lnTo>
                    <a:pt x="302" y="28"/>
                  </a:lnTo>
                  <a:lnTo>
                    <a:pt x="313" y="45"/>
                  </a:lnTo>
                  <a:lnTo>
                    <a:pt x="322" y="65"/>
                  </a:lnTo>
                  <a:lnTo>
                    <a:pt x="332" y="84"/>
                  </a:lnTo>
                  <a:lnTo>
                    <a:pt x="337" y="100"/>
                  </a:lnTo>
                  <a:lnTo>
                    <a:pt x="341" y="111"/>
                  </a:lnTo>
                  <a:lnTo>
                    <a:pt x="341" y="119"/>
                  </a:lnTo>
                  <a:lnTo>
                    <a:pt x="336" y="128"/>
                  </a:lnTo>
                  <a:lnTo>
                    <a:pt x="330" y="139"/>
                  </a:lnTo>
                  <a:lnTo>
                    <a:pt x="322" y="148"/>
                  </a:lnTo>
                  <a:lnTo>
                    <a:pt x="312" y="159"/>
                  </a:lnTo>
                  <a:lnTo>
                    <a:pt x="302" y="167"/>
                  </a:lnTo>
                  <a:lnTo>
                    <a:pt x="292" y="175"/>
                  </a:lnTo>
                  <a:lnTo>
                    <a:pt x="283" y="180"/>
                  </a:lnTo>
                  <a:lnTo>
                    <a:pt x="273" y="184"/>
                  </a:lnTo>
                  <a:lnTo>
                    <a:pt x="262" y="191"/>
                  </a:lnTo>
                  <a:lnTo>
                    <a:pt x="248" y="199"/>
                  </a:lnTo>
                  <a:lnTo>
                    <a:pt x="235" y="206"/>
                  </a:lnTo>
                  <a:lnTo>
                    <a:pt x="222" y="215"/>
                  </a:lnTo>
                  <a:lnTo>
                    <a:pt x="211" y="222"/>
                  </a:lnTo>
                  <a:lnTo>
                    <a:pt x="204" y="227"/>
                  </a:lnTo>
                  <a:lnTo>
                    <a:pt x="201" y="231"/>
                  </a:lnTo>
                  <a:lnTo>
                    <a:pt x="197" y="233"/>
                  </a:lnTo>
                  <a:lnTo>
                    <a:pt x="192" y="239"/>
                  </a:lnTo>
                  <a:lnTo>
                    <a:pt x="183" y="247"/>
                  </a:lnTo>
                  <a:lnTo>
                    <a:pt x="173" y="257"/>
                  </a:lnTo>
                  <a:lnTo>
                    <a:pt x="164" y="265"/>
                  </a:lnTo>
                  <a:lnTo>
                    <a:pt x="155" y="273"/>
                  </a:lnTo>
                  <a:lnTo>
                    <a:pt x="150" y="278"/>
                  </a:lnTo>
                  <a:lnTo>
                    <a:pt x="147" y="280"/>
                  </a:lnTo>
                  <a:lnTo>
                    <a:pt x="148" y="282"/>
                  </a:lnTo>
                  <a:lnTo>
                    <a:pt x="151" y="287"/>
                  </a:lnTo>
                  <a:lnTo>
                    <a:pt x="151" y="293"/>
                  </a:lnTo>
                  <a:lnTo>
                    <a:pt x="150" y="300"/>
                  </a:lnTo>
                  <a:lnTo>
                    <a:pt x="151" y="305"/>
                  </a:lnTo>
                  <a:lnTo>
                    <a:pt x="152" y="312"/>
                  </a:lnTo>
                  <a:lnTo>
                    <a:pt x="152" y="317"/>
                  </a:lnTo>
                  <a:lnTo>
                    <a:pt x="150" y="323"/>
                  </a:lnTo>
                  <a:lnTo>
                    <a:pt x="146" y="327"/>
                  </a:lnTo>
                  <a:lnTo>
                    <a:pt x="140" y="329"/>
                  </a:lnTo>
                  <a:lnTo>
                    <a:pt x="134" y="334"/>
                  </a:lnTo>
                  <a:lnTo>
                    <a:pt x="127" y="337"/>
                  </a:lnTo>
                  <a:lnTo>
                    <a:pt x="122" y="341"/>
                  </a:lnTo>
                  <a:lnTo>
                    <a:pt x="116" y="343"/>
                  </a:lnTo>
                  <a:lnTo>
                    <a:pt x="112" y="344"/>
                  </a:lnTo>
                  <a:lnTo>
                    <a:pt x="111" y="345"/>
                  </a:lnTo>
                  <a:lnTo>
                    <a:pt x="106" y="348"/>
                  </a:lnTo>
                  <a:lnTo>
                    <a:pt x="96" y="351"/>
                  </a:lnTo>
                  <a:lnTo>
                    <a:pt x="84" y="352"/>
                  </a:lnTo>
                  <a:lnTo>
                    <a:pt x="80" y="347"/>
                  </a:lnTo>
                  <a:lnTo>
                    <a:pt x="81" y="342"/>
                  </a:lnTo>
                  <a:lnTo>
                    <a:pt x="82" y="338"/>
                  </a:lnTo>
                  <a:lnTo>
                    <a:pt x="83" y="335"/>
                  </a:lnTo>
                  <a:lnTo>
                    <a:pt x="85" y="333"/>
                  </a:lnTo>
                  <a:lnTo>
                    <a:pt x="75" y="336"/>
                  </a:lnTo>
                  <a:lnTo>
                    <a:pt x="61" y="341"/>
                  </a:lnTo>
                  <a:lnTo>
                    <a:pt x="47" y="345"/>
                  </a:lnTo>
                  <a:lnTo>
                    <a:pt x="34" y="350"/>
                  </a:lnTo>
                  <a:lnTo>
                    <a:pt x="21" y="355"/>
                  </a:lnTo>
                  <a:lnTo>
                    <a:pt x="11" y="357"/>
                  </a:lnTo>
                  <a:lnTo>
                    <a:pt x="4" y="357"/>
                  </a:lnTo>
                  <a:lnTo>
                    <a:pt x="0" y="356"/>
                  </a:lnTo>
                  <a:lnTo>
                    <a:pt x="0" y="347"/>
                  </a:lnTo>
                  <a:lnTo>
                    <a:pt x="3" y="334"/>
                  </a:lnTo>
                  <a:lnTo>
                    <a:pt x="5" y="324"/>
                  </a:lnTo>
                  <a:lnTo>
                    <a:pt x="6" y="320"/>
                  </a:lnTo>
                  <a:lnTo>
                    <a:pt x="7" y="319"/>
                  </a:lnTo>
                  <a:lnTo>
                    <a:pt x="12" y="314"/>
                  </a:lnTo>
                  <a:lnTo>
                    <a:pt x="19" y="307"/>
                  </a:lnTo>
                  <a:lnTo>
                    <a:pt x="27" y="300"/>
                  </a:lnTo>
                  <a:lnTo>
                    <a:pt x="36" y="292"/>
                  </a:lnTo>
                  <a:lnTo>
                    <a:pt x="46" y="285"/>
                  </a:lnTo>
                  <a:lnTo>
                    <a:pt x="55" y="279"/>
                  </a:lnTo>
                  <a:lnTo>
                    <a:pt x="63" y="277"/>
                  </a:lnTo>
                  <a:lnTo>
                    <a:pt x="66" y="278"/>
                  </a:lnTo>
                  <a:lnTo>
                    <a:pt x="69" y="277"/>
                  </a:lnTo>
                  <a:lnTo>
                    <a:pt x="71" y="277"/>
                  </a:lnTo>
                  <a:lnTo>
                    <a:pt x="76" y="275"/>
                  </a:lnTo>
                  <a:lnTo>
                    <a:pt x="81" y="274"/>
                  </a:lnTo>
                  <a:lnTo>
                    <a:pt x="87" y="274"/>
                  </a:lnTo>
                  <a:lnTo>
                    <a:pt x="95" y="274"/>
                  </a:lnTo>
                  <a:lnTo>
                    <a:pt x="105" y="27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3" name="Freeform 83">
              <a:extLst>
                <a:ext uri="{FF2B5EF4-FFF2-40B4-BE49-F238E27FC236}">
                  <a16:creationId xmlns:a16="http://schemas.microsoft.com/office/drawing/2014/main" id="{5B28B98F-DDFA-9417-5B23-31F17EDD8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" y="1437"/>
              <a:ext cx="217" cy="71"/>
            </a:xfrm>
            <a:custGeom>
              <a:avLst/>
              <a:gdLst>
                <a:gd name="T0" fmla="*/ 217 w 217"/>
                <a:gd name="T1" fmla="*/ 20 h 71"/>
                <a:gd name="T2" fmla="*/ 213 w 217"/>
                <a:gd name="T3" fmla="*/ 17 h 71"/>
                <a:gd name="T4" fmla="*/ 203 w 217"/>
                <a:gd name="T5" fmla="*/ 14 h 71"/>
                <a:gd name="T6" fmla="*/ 189 w 217"/>
                <a:gd name="T7" fmla="*/ 8 h 71"/>
                <a:gd name="T8" fmla="*/ 170 w 217"/>
                <a:gd name="T9" fmla="*/ 3 h 71"/>
                <a:gd name="T10" fmla="*/ 150 w 217"/>
                <a:gd name="T11" fmla="*/ 0 h 71"/>
                <a:gd name="T12" fmla="*/ 129 w 217"/>
                <a:gd name="T13" fmla="*/ 1 h 71"/>
                <a:gd name="T14" fmla="*/ 109 w 217"/>
                <a:gd name="T15" fmla="*/ 6 h 71"/>
                <a:gd name="T16" fmla="*/ 92 w 217"/>
                <a:gd name="T17" fmla="*/ 17 h 71"/>
                <a:gd name="T18" fmla="*/ 75 w 217"/>
                <a:gd name="T19" fmla="*/ 33 h 71"/>
                <a:gd name="T20" fmla="*/ 59 w 217"/>
                <a:gd name="T21" fmla="*/ 44 h 71"/>
                <a:gd name="T22" fmla="*/ 43 w 217"/>
                <a:gd name="T23" fmla="*/ 54 h 71"/>
                <a:gd name="T24" fmla="*/ 29 w 217"/>
                <a:gd name="T25" fmla="*/ 61 h 71"/>
                <a:gd name="T26" fmla="*/ 17 w 217"/>
                <a:gd name="T27" fmla="*/ 65 h 71"/>
                <a:gd name="T28" fmla="*/ 8 w 217"/>
                <a:gd name="T29" fmla="*/ 69 h 71"/>
                <a:gd name="T30" fmla="*/ 2 w 217"/>
                <a:gd name="T31" fmla="*/ 71 h 71"/>
                <a:gd name="T32" fmla="*/ 0 w 217"/>
                <a:gd name="T33" fmla="*/ 71 h 71"/>
                <a:gd name="T34" fmla="*/ 217 w 217"/>
                <a:gd name="T35" fmla="*/ 20 h 7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7" h="71">
                  <a:moveTo>
                    <a:pt x="217" y="20"/>
                  </a:moveTo>
                  <a:lnTo>
                    <a:pt x="213" y="17"/>
                  </a:lnTo>
                  <a:lnTo>
                    <a:pt x="203" y="14"/>
                  </a:lnTo>
                  <a:lnTo>
                    <a:pt x="189" y="8"/>
                  </a:lnTo>
                  <a:lnTo>
                    <a:pt x="170" y="3"/>
                  </a:lnTo>
                  <a:lnTo>
                    <a:pt x="150" y="0"/>
                  </a:lnTo>
                  <a:lnTo>
                    <a:pt x="129" y="1"/>
                  </a:lnTo>
                  <a:lnTo>
                    <a:pt x="109" y="6"/>
                  </a:lnTo>
                  <a:lnTo>
                    <a:pt x="92" y="17"/>
                  </a:lnTo>
                  <a:lnTo>
                    <a:pt x="75" y="33"/>
                  </a:lnTo>
                  <a:lnTo>
                    <a:pt x="59" y="44"/>
                  </a:lnTo>
                  <a:lnTo>
                    <a:pt x="43" y="54"/>
                  </a:lnTo>
                  <a:lnTo>
                    <a:pt x="29" y="61"/>
                  </a:lnTo>
                  <a:lnTo>
                    <a:pt x="17" y="65"/>
                  </a:lnTo>
                  <a:lnTo>
                    <a:pt x="8" y="69"/>
                  </a:lnTo>
                  <a:lnTo>
                    <a:pt x="2" y="71"/>
                  </a:lnTo>
                  <a:lnTo>
                    <a:pt x="0" y="71"/>
                  </a:lnTo>
                  <a:lnTo>
                    <a:pt x="217" y="2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4" name="Freeform 84">
              <a:extLst>
                <a:ext uri="{FF2B5EF4-FFF2-40B4-BE49-F238E27FC236}">
                  <a16:creationId xmlns:a16="http://schemas.microsoft.com/office/drawing/2014/main" id="{C5FCB87D-C296-FD7E-01FF-533E7C91D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" y="1508"/>
              <a:ext cx="151" cy="62"/>
            </a:xfrm>
            <a:custGeom>
              <a:avLst/>
              <a:gdLst>
                <a:gd name="T0" fmla="*/ 151 w 151"/>
                <a:gd name="T1" fmla="*/ 0 h 62"/>
                <a:gd name="T2" fmla="*/ 148 w 151"/>
                <a:gd name="T3" fmla="*/ 2 h 62"/>
                <a:gd name="T4" fmla="*/ 139 w 151"/>
                <a:gd name="T5" fmla="*/ 9 h 62"/>
                <a:gd name="T6" fmla="*/ 126 w 151"/>
                <a:gd name="T7" fmla="*/ 19 h 62"/>
                <a:gd name="T8" fmla="*/ 109 w 151"/>
                <a:gd name="T9" fmla="*/ 30 h 62"/>
                <a:gd name="T10" fmla="*/ 91 w 151"/>
                <a:gd name="T11" fmla="*/ 41 h 62"/>
                <a:gd name="T12" fmla="*/ 73 w 151"/>
                <a:gd name="T13" fmla="*/ 51 h 62"/>
                <a:gd name="T14" fmla="*/ 56 w 151"/>
                <a:gd name="T15" fmla="*/ 58 h 62"/>
                <a:gd name="T16" fmla="*/ 42 w 151"/>
                <a:gd name="T17" fmla="*/ 62 h 62"/>
                <a:gd name="T18" fmla="*/ 31 w 151"/>
                <a:gd name="T19" fmla="*/ 62 h 62"/>
                <a:gd name="T20" fmla="*/ 22 w 151"/>
                <a:gd name="T21" fmla="*/ 61 h 62"/>
                <a:gd name="T22" fmla="*/ 15 w 151"/>
                <a:gd name="T23" fmla="*/ 56 h 62"/>
                <a:gd name="T24" fmla="*/ 9 w 151"/>
                <a:gd name="T25" fmla="*/ 51 h 62"/>
                <a:gd name="T26" fmla="*/ 4 w 151"/>
                <a:gd name="T27" fmla="*/ 47 h 62"/>
                <a:gd name="T28" fmla="*/ 2 w 151"/>
                <a:gd name="T29" fmla="*/ 43 h 62"/>
                <a:gd name="T30" fmla="*/ 0 w 151"/>
                <a:gd name="T31" fmla="*/ 40 h 62"/>
                <a:gd name="T32" fmla="*/ 0 w 151"/>
                <a:gd name="T33" fmla="*/ 39 h 62"/>
                <a:gd name="T34" fmla="*/ 6 w 151"/>
                <a:gd name="T35" fmla="*/ 39 h 62"/>
                <a:gd name="T36" fmla="*/ 21 w 151"/>
                <a:gd name="T37" fmla="*/ 39 h 62"/>
                <a:gd name="T38" fmla="*/ 43 w 151"/>
                <a:gd name="T39" fmla="*/ 39 h 62"/>
                <a:gd name="T40" fmla="*/ 69 w 151"/>
                <a:gd name="T41" fmla="*/ 36 h 62"/>
                <a:gd name="T42" fmla="*/ 95 w 151"/>
                <a:gd name="T43" fmla="*/ 33 h 62"/>
                <a:gd name="T44" fmla="*/ 120 w 151"/>
                <a:gd name="T45" fmla="*/ 26 h 62"/>
                <a:gd name="T46" fmla="*/ 140 w 151"/>
                <a:gd name="T47" fmla="*/ 15 h 62"/>
                <a:gd name="T48" fmla="*/ 151 w 151"/>
                <a:gd name="T49" fmla="*/ 0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1" h="62">
                  <a:moveTo>
                    <a:pt x="151" y="0"/>
                  </a:moveTo>
                  <a:lnTo>
                    <a:pt x="148" y="2"/>
                  </a:lnTo>
                  <a:lnTo>
                    <a:pt x="139" y="9"/>
                  </a:lnTo>
                  <a:lnTo>
                    <a:pt x="126" y="19"/>
                  </a:lnTo>
                  <a:lnTo>
                    <a:pt x="109" y="30"/>
                  </a:lnTo>
                  <a:lnTo>
                    <a:pt x="91" y="41"/>
                  </a:lnTo>
                  <a:lnTo>
                    <a:pt x="73" y="51"/>
                  </a:lnTo>
                  <a:lnTo>
                    <a:pt x="56" y="58"/>
                  </a:lnTo>
                  <a:lnTo>
                    <a:pt x="42" y="62"/>
                  </a:lnTo>
                  <a:lnTo>
                    <a:pt x="31" y="62"/>
                  </a:lnTo>
                  <a:lnTo>
                    <a:pt x="22" y="61"/>
                  </a:lnTo>
                  <a:lnTo>
                    <a:pt x="15" y="56"/>
                  </a:lnTo>
                  <a:lnTo>
                    <a:pt x="9" y="51"/>
                  </a:lnTo>
                  <a:lnTo>
                    <a:pt x="4" y="47"/>
                  </a:lnTo>
                  <a:lnTo>
                    <a:pt x="2" y="43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6" y="39"/>
                  </a:lnTo>
                  <a:lnTo>
                    <a:pt x="21" y="39"/>
                  </a:lnTo>
                  <a:lnTo>
                    <a:pt x="43" y="39"/>
                  </a:lnTo>
                  <a:lnTo>
                    <a:pt x="69" y="36"/>
                  </a:lnTo>
                  <a:lnTo>
                    <a:pt x="95" y="33"/>
                  </a:lnTo>
                  <a:lnTo>
                    <a:pt x="120" y="26"/>
                  </a:lnTo>
                  <a:lnTo>
                    <a:pt x="140" y="15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5" name="Freeform 85">
              <a:extLst>
                <a:ext uri="{FF2B5EF4-FFF2-40B4-BE49-F238E27FC236}">
                  <a16:creationId xmlns:a16="http://schemas.microsoft.com/office/drawing/2014/main" id="{8AFA967B-CA0E-EAA0-6E50-7FA4416A1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" y="1774"/>
              <a:ext cx="185" cy="157"/>
            </a:xfrm>
            <a:custGeom>
              <a:avLst/>
              <a:gdLst>
                <a:gd name="T0" fmla="*/ 185 w 185"/>
                <a:gd name="T1" fmla="*/ 0 h 157"/>
                <a:gd name="T2" fmla="*/ 185 w 185"/>
                <a:gd name="T3" fmla="*/ 6 h 157"/>
                <a:gd name="T4" fmla="*/ 182 w 185"/>
                <a:gd name="T5" fmla="*/ 22 h 157"/>
                <a:gd name="T6" fmla="*/ 179 w 185"/>
                <a:gd name="T7" fmla="*/ 46 h 157"/>
                <a:gd name="T8" fmla="*/ 174 w 185"/>
                <a:gd name="T9" fmla="*/ 73 h 157"/>
                <a:gd name="T10" fmla="*/ 167 w 185"/>
                <a:gd name="T11" fmla="*/ 100 h 157"/>
                <a:gd name="T12" fmla="*/ 158 w 185"/>
                <a:gd name="T13" fmla="*/ 124 h 157"/>
                <a:gd name="T14" fmla="*/ 146 w 185"/>
                <a:gd name="T15" fmla="*/ 143 h 157"/>
                <a:gd name="T16" fmla="*/ 131 w 185"/>
                <a:gd name="T17" fmla="*/ 152 h 157"/>
                <a:gd name="T18" fmla="*/ 112 w 185"/>
                <a:gd name="T19" fmla="*/ 156 h 157"/>
                <a:gd name="T20" fmla="*/ 91 w 185"/>
                <a:gd name="T21" fmla="*/ 157 h 157"/>
                <a:gd name="T22" fmla="*/ 70 w 185"/>
                <a:gd name="T23" fmla="*/ 157 h 157"/>
                <a:gd name="T24" fmla="*/ 49 w 185"/>
                <a:gd name="T25" fmla="*/ 157 h 157"/>
                <a:gd name="T26" fmla="*/ 29 w 185"/>
                <a:gd name="T27" fmla="*/ 156 h 157"/>
                <a:gd name="T28" fmla="*/ 14 w 185"/>
                <a:gd name="T29" fmla="*/ 153 h 157"/>
                <a:gd name="T30" fmla="*/ 4 w 185"/>
                <a:gd name="T31" fmla="*/ 152 h 157"/>
                <a:gd name="T32" fmla="*/ 0 w 185"/>
                <a:gd name="T33" fmla="*/ 152 h 157"/>
                <a:gd name="T34" fmla="*/ 8 w 185"/>
                <a:gd name="T35" fmla="*/ 149 h 157"/>
                <a:gd name="T36" fmla="*/ 29 w 185"/>
                <a:gd name="T37" fmla="*/ 139 h 157"/>
                <a:gd name="T38" fmla="*/ 59 w 185"/>
                <a:gd name="T39" fmla="*/ 125 h 157"/>
                <a:gd name="T40" fmla="*/ 92 w 185"/>
                <a:gd name="T41" fmla="*/ 105 h 157"/>
                <a:gd name="T42" fmla="*/ 126 w 185"/>
                <a:gd name="T43" fmla="*/ 83 h 157"/>
                <a:gd name="T44" fmla="*/ 155 w 185"/>
                <a:gd name="T45" fmla="*/ 57 h 157"/>
                <a:gd name="T46" fmla="*/ 176 w 185"/>
                <a:gd name="T47" fmla="*/ 29 h 157"/>
                <a:gd name="T48" fmla="*/ 185 w 185"/>
                <a:gd name="T49" fmla="*/ 0 h 1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5" h="157">
                  <a:moveTo>
                    <a:pt x="185" y="0"/>
                  </a:moveTo>
                  <a:lnTo>
                    <a:pt x="185" y="6"/>
                  </a:lnTo>
                  <a:lnTo>
                    <a:pt x="182" y="22"/>
                  </a:lnTo>
                  <a:lnTo>
                    <a:pt x="179" y="46"/>
                  </a:lnTo>
                  <a:lnTo>
                    <a:pt x="174" y="73"/>
                  </a:lnTo>
                  <a:lnTo>
                    <a:pt x="167" y="100"/>
                  </a:lnTo>
                  <a:lnTo>
                    <a:pt x="158" y="124"/>
                  </a:lnTo>
                  <a:lnTo>
                    <a:pt x="146" y="143"/>
                  </a:lnTo>
                  <a:lnTo>
                    <a:pt x="131" y="152"/>
                  </a:lnTo>
                  <a:lnTo>
                    <a:pt x="112" y="156"/>
                  </a:lnTo>
                  <a:lnTo>
                    <a:pt x="91" y="157"/>
                  </a:lnTo>
                  <a:lnTo>
                    <a:pt x="70" y="157"/>
                  </a:lnTo>
                  <a:lnTo>
                    <a:pt x="49" y="157"/>
                  </a:lnTo>
                  <a:lnTo>
                    <a:pt x="29" y="156"/>
                  </a:lnTo>
                  <a:lnTo>
                    <a:pt x="14" y="153"/>
                  </a:lnTo>
                  <a:lnTo>
                    <a:pt x="4" y="152"/>
                  </a:lnTo>
                  <a:lnTo>
                    <a:pt x="0" y="152"/>
                  </a:lnTo>
                  <a:lnTo>
                    <a:pt x="8" y="149"/>
                  </a:lnTo>
                  <a:lnTo>
                    <a:pt x="29" y="139"/>
                  </a:lnTo>
                  <a:lnTo>
                    <a:pt x="59" y="125"/>
                  </a:lnTo>
                  <a:lnTo>
                    <a:pt x="92" y="105"/>
                  </a:lnTo>
                  <a:lnTo>
                    <a:pt x="126" y="83"/>
                  </a:lnTo>
                  <a:lnTo>
                    <a:pt x="155" y="57"/>
                  </a:lnTo>
                  <a:lnTo>
                    <a:pt x="176" y="29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6" name="Freeform 86">
              <a:extLst>
                <a:ext uri="{FF2B5EF4-FFF2-40B4-BE49-F238E27FC236}">
                  <a16:creationId xmlns:a16="http://schemas.microsoft.com/office/drawing/2014/main" id="{7ECFE991-18D3-3847-AB1C-3AAF29410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777"/>
              <a:ext cx="84" cy="205"/>
            </a:xfrm>
            <a:custGeom>
              <a:avLst/>
              <a:gdLst>
                <a:gd name="T0" fmla="*/ 30 w 84"/>
                <a:gd name="T1" fmla="*/ 0 h 205"/>
                <a:gd name="T2" fmla="*/ 30 w 84"/>
                <a:gd name="T3" fmla="*/ 12 h 205"/>
                <a:gd name="T4" fmla="*/ 31 w 84"/>
                <a:gd name="T5" fmla="*/ 45 h 205"/>
                <a:gd name="T6" fmla="*/ 34 w 84"/>
                <a:gd name="T7" fmla="*/ 84 h 205"/>
                <a:gd name="T8" fmla="*/ 37 w 84"/>
                <a:gd name="T9" fmla="*/ 119 h 205"/>
                <a:gd name="T10" fmla="*/ 42 w 84"/>
                <a:gd name="T11" fmla="*/ 133 h 205"/>
                <a:gd name="T12" fmla="*/ 48 w 84"/>
                <a:gd name="T13" fmla="*/ 148 h 205"/>
                <a:gd name="T14" fmla="*/ 56 w 84"/>
                <a:gd name="T15" fmla="*/ 162 h 205"/>
                <a:gd name="T16" fmla="*/ 64 w 84"/>
                <a:gd name="T17" fmla="*/ 176 h 205"/>
                <a:gd name="T18" fmla="*/ 71 w 84"/>
                <a:gd name="T19" fmla="*/ 188 h 205"/>
                <a:gd name="T20" fmla="*/ 78 w 84"/>
                <a:gd name="T21" fmla="*/ 197 h 205"/>
                <a:gd name="T22" fmla="*/ 83 w 84"/>
                <a:gd name="T23" fmla="*/ 203 h 205"/>
                <a:gd name="T24" fmla="*/ 84 w 84"/>
                <a:gd name="T25" fmla="*/ 205 h 205"/>
                <a:gd name="T26" fmla="*/ 80 w 84"/>
                <a:gd name="T27" fmla="*/ 205 h 205"/>
                <a:gd name="T28" fmla="*/ 72 w 84"/>
                <a:gd name="T29" fmla="*/ 204 h 205"/>
                <a:gd name="T30" fmla="*/ 60 w 84"/>
                <a:gd name="T31" fmla="*/ 203 h 205"/>
                <a:gd name="T32" fmla="*/ 46 w 84"/>
                <a:gd name="T33" fmla="*/ 202 h 205"/>
                <a:gd name="T34" fmla="*/ 31 w 84"/>
                <a:gd name="T35" fmla="*/ 199 h 205"/>
                <a:gd name="T36" fmla="*/ 18 w 84"/>
                <a:gd name="T37" fmla="*/ 197 h 205"/>
                <a:gd name="T38" fmla="*/ 8 w 84"/>
                <a:gd name="T39" fmla="*/ 195 h 205"/>
                <a:gd name="T40" fmla="*/ 1 w 84"/>
                <a:gd name="T41" fmla="*/ 192 h 205"/>
                <a:gd name="T42" fmla="*/ 0 w 84"/>
                <a:gd name="T43" fmla="*/ 183 h 205"/>
                <a:gd name="T44" fmla="*/ 2 w 84"/>
                <a:gd name="T45" fmla="*/ 161 h 205"/>
                <a:gd name="T46" fmla="*/ 6 w 84"/>
                <a:gd name="T47" fmla="*/ 129 h 205"/>
                <a:gd name="T48" fmla="*/ 13 w 84"/>
                <a:gd name="T49" fmla="*/ 94 h 205"/>
                <a:gd name="T50" fmla="*/ 18 w 84"/>
                <a:gd name="T51" fmla="*/ 59 h 205"/>
                <a:gd name="T52" fmla="*/ 24 w 84"/>
                <a:gd name="T53" fmla="*/ 29 h 205"/>
                <a:gd name="T54" fmla="*/ 29 w 84"/>
                <a:gd name="T55" fmla="*/ 8 h 205"/>
                <a:gd name="T56" fmla="*/ 30 w 84"/>
                <a:gd name="T57" fmla="*/ 0 h 2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4" h="205">
                  <a:moveTo>
                    <a:pt x="30" y="0"/>
                  </a:moveTo>
                  <a:lnTo>
                    <a:pt x="30" y="12"/>
                  </a:lnTo>
                  <a:lnTo>
                    <a:pt x="31" y="45"/>
                  </a:lnTo>
                  <a:lnTo>
                    <a:pt x="34" y="84"/>
                  </a:lnTo>
                  <a:lnTo>
                    <a:pt x="37" y="119"/>
                  </a:lnTo>
                  <a:lnTo>
                    <a:pt x="42" y="133"/>
                  </a:lnTo>
                  <a:lnTo>
                    <a:pt x="48" y="148"/>
                  </a:lnTo>
                  <a:lnTo>
                    <a:pt x="56" y="162"/>
                  </a:lnTo>
                  <a:lnTo>
                    <a:pt x="64" y="176"/>
                  </a:lnTo>
                  <a:lnTo>
                    <a:pt x="71" y="188"/>
                  </a:lnTo>
                  <a:lnTo>
                    <a:pt x="78" y="197"/>
                  </a:lnTo>
                  <a:lnTo>
                    <a:pt x="83" y="203"/>
                  </a:lnTo>
                  <a:lnTo>
                    <a:pt x="84" y="205"/>
                  </a:lnTo>
                  <a:lnTo>
                    <a:pt x="80" y="205"/>
                  </a:lnTo>
                  <a:lnTo>
                    <a:pt x="72" y="204"/>
                  </a:lnTo>
                  <a:lnTo>
                    <a:pt x="60" y="203"/>
                  </a:lnTo>
                  <a:lnTo>
                    <a:pt x="46" y="202"/>
                  </a:lnTo>
                  <a:lnTo>
                    <a:pt x="31" y="199"/>
                  </a:lnTo>
                  <a:lnTo>
                    <a:pt x="18" y="197"/>
                  </a:lnTo>
                  <a:lnTo>
                    <a:pt x="8" y="195"/>
                  </a:lnTo>
                  <a:lnTo>
                    <a:pt x="1" y="192"/>
                  </a:lnTo>
                  <a:lnTo>
                    <a:pt x="0" y="183"/>
                  </a:lnTo>
                  <a:lnTo>
                    <a:pt x="2" y="161"/>
                  </a:lnTo>
                  <a:lnTo>
                    <a:pt x="6" y="129"/>
                  </a:lnTo>
                  <a:lnTo>
                    <a:pt x="13" y="94"/>
                  </a:lnTo>
                  <a:lnTo>
                    <a:pt x="18" y="59"/>
                  </a:lnTo>
                  <a:lnTo>
                    <a:pt x="24" y="29"/>
                  </a:lnTo>
                  <a:lnTo>
                    <a:pt x="29" y="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DDBC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7" name="Freeform 87">
              <a:extLst>
                <a:ext uri="{FF2B5EF4-FFF2-40B4-BE49-F238E27FC236}">
                  <a16:creationId xmlns:a16="http://schemas.microsoft.com/office/drawing/2014/main" id="{EC60C979-B3E1-7697-E534-284A3A83C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1916"/>
              <a:ext cx="41" cy="35"/>
            </a:xfrm>
            <a:custGeom>
              <a:avLst/>
              <a:gdLst>
                <a:gd name="T0" fmla="*/ 0 w 41"/>
                <a:gd name="T1" fmla="*/ 35 h 35"/>
                <a:gd name="T2" fmla="*/ 24 w 41"/>
                <a:gd name="T3" fmla="*/ 17 h 35"/>
                <a:gd name="T4" fmla="*/ 41 w 41"/>
                <a:gd name="T5" fmla="*/ 2 h 35"/>
                <a:gd name="T6" fmla="*/ 32 w 41"/>
                <a:gd name="T7" fmla="*/ 0 h 35"/>
                <a:gd name="T8" fmla="*/ 0 w 41"/>
                <a:gd name="T9" fmla="*/ 35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35">
                  <a:moveTo>
                    <a:pt x="0" y="35"/>
                  </a:moveTo>
                  <a:lnTo>
                    <a:pt x="24" y="17"/>
                  </a:lnTo>
                  <a:lnTo>
                    <a:pt x="41" y="2"/>
                  </a:lnTo>
                  <a:lnTo>
                    <a:pt x="3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E2D3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8" name="Freeform 88">
              <a:extLst>
                <a:ext uri="{FF2B5EF4-FFF2-40B4-BE49-F238E27FC236}">
                  <a16:creationId xmlns:a16="http://schemas.microsoft.com/office/drawing/2014/main" id="{1FCE74CB-3EEF-7083-08CE-16F9EF036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" y="1933"/>
              <a:ext cx="48" cy="41"/>
            </a:xfrm>
            <a:custGeom>
              <a:avLst/>
              <a:gdLst>
                <a:gd name="T0" fmla="*/ 3 w 48"/>
                <a:gd name="T1" fmla="*/ 41 h 41"/>
                <a:gd name="T2" fmla="*/ 3 w 48"/>
                <a:gd name="T3" fmla="*/ 41 h 41"/>
                <a:gd name="T4" fmla="*/ 3 w 48"/>
                <a:gd name="T5" fmla="*/ 39 h 41"/>
                <a:gd name="T6" fmla="*/ 5 w 48"/>
                <a:gd name="T7" fmla="*/ 35 h 41"/>
                <a:gd name="T8" fmla="*/ 13 w 48"/>
                <a:gd name="T9" fmla="*/ 28 h 41"/>
                <a:gd name="T10" fmla="*/ 20 w 48"/>
                <a:gd name="T11" fmla="*/ 23 h 41"/>
                <a:gd name="T12" fmla="*/ 26 w 48"/>
                <a:gd name="T13" fmla="*/ 19 h 41"/>
                <a:gd name="T14" fmla="*/ 32 w 48"/>
                <a:gd name="T15" fmla="*/ 14 h 41"/>
                <a:gd name="T16" fmla="*/ 38 w 48"/>
                <a:gd name="T17" fmla="*/ 11 h 41"/>
                <a:gd name="T18" fmla="*/ 41 w 48"/>
                <a:gd name="T19" fmla="*/ 6 h 41"/>
                <a:gd name="T20" fmla="*/ 45 w 48"/>
                <a:gd name="T21" fmla="*/ 2 h 41"/>
                <a:gd name="T22" fmla="*/ 47 w 48"/>
                <a:gd name="T23" fmla="*/ 1 h 41"/>
                <a:gd name="T24" fmla="*/ 48 w 48"/>
                <a:gd name="T25" fmla="*/ 0 h 41"/>
                <a:gd name="T26" fmla="*/ 38 w 48"/>
                <a:gd name="T27" fmla="*/ 0 h 41"/>
                <a:gd name="T28" fmla="*/ 35 w 48"/>
                <a:gd name="T29" fmla="*/ 1 h 41"/>
                <a:gd name="T30" fmla="*/ 29 w 48"/>
                <a:gd name="T31" fmla="*/ 5 h 41"/>
                <a:gd name="T32" fmla="*/ 22 w 48"/>
                <a:gd name="T33" fmla="*/ 11 h 41"/>
                <a:gd name="T34" fmla="*/ 14 w 48"/>
                <a:gd name="T35" fmla="*/ 16 h 41"/>
                <a:gd name="T36" fmla="*/ 7 w 48"/>
                <a:gd name="T37" fmla="*/ 23 h 41"/>
                <a:gd name="T38" fmla="*/ 1 w 48"/>
                <a:gd name="T39" fmla="*/ 30 h 41"/>
                <a:gd name="T40" fmla="*/ 0 w 48"/>
                <a:gd name="T41" fmla="*/ 36 h 41"/>
                <a:gd name="T42" fmla="*/ 3 w 48"/>
                <a:gd name="T43" fmla="*/ 41 h 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" h="41">
                  <a:moveTo>
                    <a:pt x="3" y="41"/>
                  </a:moveTo>
                  <a:lnTo>
                    <a:pt x="3" y="41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13" y="28"/>
                  </a:lnTo>
                  <a:lnTo>
                    <a:pt x="20" y="23"/>
                  </a:lnTo>
                  <a:lnTo>
                    <a:pt x="26" y="19"/>
                  </a:lnTo>
                  <a:lnTo>
                    <a:pt x="32" y="14"/>
                  </a:lnTo>
                  <a:lnTo>
                    <a:pt x="38" y="11"/>
                  </a:lnTo>
                  <a:lnTo>
                    <a:pt x="41" y="6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5" y="1"/>
                  </a:lnTo>
                  <a:lnTo>
                    <a:pt x="29" y="5"/>
                  </a:lnTo>
                  <a:lnTo>
                    <a:pt x="22" y="11"/>
                  </a:lnTo>
                  <a:lnTo>
                    <a:pt x="14" y="16"/>
                  </a:lnTo>
                  <a:lnTo>
                    <a:pt x="7" y="23"/>
                  </a:lnTo>
                  <a:lnTo>
                    <a:pt x="1" y="30"/>
                  </a:lnTo>
                  <a:lnTo>
                    <a:pt x="0" y="36"/>
                  </a:lnTo>
                  <a:lnTo>
                    <a:pt x="3" y="41"/>
                  </a:lnTo>
                  <a:close/>
                </a:path>
              </a:pathLst>
            </a:custGeom>
            <a:solidFill>
              <a:srgbClr val="E2D3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09" name="Freeform 89">
              <a:extLst>
                <a:ext uri="{FF2B5EF4-FFF2-40B4-BE49-F238E27FC236}">
                  <a16:creationId xmlns:a16="http://schemas.microsoft.com/office/drawing/2014/main" id="{7CC04278-499E-6E18-4078-F19D02578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666"/>
              <a:ext cx="111" cy="144"/>
            </a:xfrm>
            <a:custGeom>
              <a:avLst/>
              <a:gdLst>
                <a:gd name="T0" fmla="*/ 111 w 111"/>
                <a:gd name="T1" fmla="*/ 1 h 144"/>
                <a:gd name="T2" fmla="*/ 109 w 111"/>
                <a:gd name="T3" fmla="*/ 1 h 144"/>
                <a:gd name="T4" fmla="*/ 105 w 111"/>
                <a:gd name="T5" fmla="*/ 2 h 144"/>
                <a:gd name="T6" fmla="*/ 98 w 111"/>
                <a:gd name="T7" fmla="*/ 3 h 144"/>
                <a:gd name="T8" fmla="*/ 90 w 111"/>
                <a:gd name="T9" fmla="*/ 7 h 144"/>
                <a:gd name="T10" fmla="*/ 80 w 111"/>
                <a:gd name="T11" fmla="*/ 11 h 144"/>
                <a:gd name="T12" fmla="*/ 71 w 111"/>
                <a:gd name="T13" fmla="*/ 20 h 144"/>
                <a:gd name="T14" fmla="*/ 63 w 111"/>
                <a:gd name="T15" fmla="*/ 30 h 144"/>
                <a:gd name="T16" fmla="*/ 56 w 111"/>
                <a:gd name="T17" fmla="*/ 44 h 144"/>
                <a:gd name="T18" fmla="*/ 45 w 111"/>
                <a:gd name="T19" fmla="*/ 77 h 144"/>
                <a:gd name="T20" fmla="*/ 38 w 111"/>
                <a:gd name="T21" fmla="*/ 109 h 144"/>
                <a:gd name="T22" fmla="*/ 35 w 111"/>
                <a:gd name="T23" fmla="*/ 134 h 144"/>
                <a:gd name="T24" fmla="*/ 34 w 111"/>
                <a:gd name="T25" fmla="*/ 144 h 144"/>
                <a:gd name="T26" fmla="*/ 31 w 111"/>
                <a:gd name="T27" fmla="*/ 143 h 144"/>
                <a:gd name="T28" fmla="*/ 27 w 111"/>
                <a:gd name="T29" fmla="*/ 141 h 144"/>
                <a:gd name="T30" fmla="*/ 21 w 111"/>
                <a:gd name="T31" fmla="*/ 137 h 144"/>
                <a:gd name="T32" fmla="*/ 14 w 111"/>
                <a:gd name="T33" fmla="*/ 133 h 144"/>
                <a:gd name="T34" fmla="*/ 7 w 111"/>
                <a:gd name="T35" fmla="*/ 126 h 144"/>
                <a:gd name="T36" fmla="*/ 2 w 111"/>
                <a:gd name="T37" fmla="*/ 119 h 144"/>
                <a:gd name="T38" fmla="*/ 0 w 111"/>
                <a:gd name="T39" fmla="*/ 112 h 144"/>
                <a:gd name="T40" fmla="*/ 2 w 111"/>
                <a:gd name="T41" fmla="*/ 104 h 144"/>
                <a:gd name="T42" fmla="*/ 9 w 111"/>
                <a:gd name="T43" fmla="*/ 92 h 144"/>
                <a:gd name="T44" fmla="*/ 21 w 111"/>
                <a:gd name="T45" fmla="*/ 76 h 144"/>
                <a:gd name="T46" fmla="*/ 34 w 111"/>
                <a:gd name="T47" fmla="*/ 57 h 144"/>
                <a:gd name="T48" fmla="*/ 49 w 111"/>
                <a:gd name="T49" fmla="*/ 38 h 144"/>
                <a:gd name="T50" fmla="*/ 65 w 111"/>
                <a:gd name="T51" fmla="*/ 21 h 144"/>
                <a:gd name="T52" fmla="*/ 81 w 111"/>
                <a:gd name="T53" fmla="*/ 7 h 144"/>
                <a:gd name="T54" fmla="*/ 97 w 111"/>
                <a:gd name="T55" fmla="*/ 0 h 144"/>
                <a:gd name="T56" fmla="*/ 111 w 111"/>
                <a:gd name="T57" fmla="*/ 1 h 14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1" h="144">
                  <a:moveTo>
                    <a:pt x="111" y="1"/>
                  </a:moveTo>
                  <a:lnTo>
                    <a:pt x="109" y="1"/>
                  </a:lnTo>
                  <a:lnTo>
                    <a:pt x="105" y="2"/>
                  </a:lnTo>
                  <a:lnTo>
                    <a:pt x="98" y="3"/>
                  </a:lnTo>
                  <a:lnTo>
                    <a:pt x="90" y="7"/>
                  </a:lnTo>
                  <a:lnTo>
                    <a:pt x="80" y="11"/>
                  </a:lnTo>
                  <a:lnTo>
                    <a:pt x="71" y="20"/>
                  </a:lnTo>
                  <a:lnTo>
                    <a:pt x="63" y="30"/>
                  </a:lnTo>
                  <a:lnTo>
                    <a:pt x="56" y="44"/>
                  </a:lnTo>
                  <a:lnTo>
                    <a:pt x="45" y="77"/>
                  </a:lnTo>
                  <a:lnTo>
                    <a:pt x="38" y="109"/>
                  </a:lnTo>
                  <a:lnTo>
                    <a:pt x="35" y="134"/>
                  </a:lnTo>
                  <a:lnTo>
                    <a:pt x="34" y="144"/>
                  </a:lnTo>
                  <a:lnTo>
                    <a:pt x="31" y="143"/>
                  </a:lnTo>
                  <a:lnTo>
                    <a:pt x="27" y="141"/>
                  </a:lnTo>
                  <a:lnTo>
                    <a:pt x="21" y="137"/>
                  </a:lnTo>
                  <a:lnTo>
                    <a:pt x="14" y="133"/>
                  </a:lnTo>
                  <a:lnTo>
                    <a:pt x="7" y="126"/>
                  </a:lnTo>
                  <a:lnTo>
                    <a:pt x="2" y="119"/>
                  </a:lnTo>
                  <a:lnTo>
                    <a:pt x="0" y="112"/>
                  </a:lnTo>
                  <a:lnTo>
                    <a:pt x="2" y="104"/>
                  </a:lnTo>
                  <a:lnTo>
                    <a:pt x="9" y="92"/>
                  </a:lnTo>
                  <a:lnTo>
                    <a:pt x="21" y="76"/>
                  </a:lnTo>
                  <a:lnTo>
                    <a:pt x="34" y="57"/>
                  </a:lnTo>
                  <a:lnTo>
                    <a:pt x="49" y="38"/>
                  </a:lnTo>
                  <a:lnTo>
                    <a:pt x="65" y="21"/>
                  </a:lnTo>
                  <a:lnTo>
                    <a:pt x="81" y="7"/>
                  </a:lnTo>
                  <a:lnTo>
                    <a:pt x="97" y="0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FE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0" name="Freeform 90">
              <a:extLst>
                <a:ext uri="{FF2B5EF4-FFF2-40B4-BE49-F238E27FC236}">
                  <a16:creationId xmlns:a16="http://schemas.microsoft.com/office/drawing/2014/main" id="{CBB04B05-EB9C-6855-500A-30A0F0D87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1805"/>
              <a:ext cx="63" cy="93"/>
            </a:xfrm>
            <a:custGeom>
              <a:avLst/>
              <a:gdLst>
                <a:gd name="T0" fmla="*/ 56 w 63"/>
                <a:gd name="T1" fmla="*/ 0 h 93"/>
                <a:gd name="T2" fmla="*/ 56 w 63"/>
                <a:gd name="T3" fmla="*/ 1 h 93"/>
                <a:gd name="T4" fmla="*/ 54 w 63"/>
                <a:gd name="T5" fmla="*/ 5 h 93"/>
                <a:gd name="T6" fmla="*/ 51 w 63"/>
                <a:gd name="T7" fmla="*/ 17 h 93"/>
                <a:gd name="T8" fmla="*/ 41 w 63"/>
                <a:gd name="T9" fmla="*/ 38 h 93"/>
                <a:gd name="T10" fmla="*/ 34 w 63"/>
                <a:gd name="T11" fmla="*/ 50 h 93"/>
                <a:gd name="T12" fmla="*/ 27 w 63"/>
                <a:gd name="T13" fmla="*/ 59 h 93"/>
                <a:gd name="T14" fmla="*/ 20 w 63"/>
                <a:gd name="T15" fmla="*/ 67 h 93"/>
                <a:gd name="T16" fmla="*/ 14 w 63"/>
                <a:gd name="T17" fmla="*/ 74 h 93"/>
                <a:gd name="T18" fmla="*/ 9 w 63"/>
                <a:gd name="T19" fmla="*/ 79 h 93"/>
                <a:gd name="T20" fmla="*/ 4 w 63"/>
                <a:gd name="T21" fmla="*/ 83 h 93"/>
                <a:gd name="T22" fmla="*/ 2 w 63"/>
                <a:gd name="T23" fmla="*/ 84 h 93"/>
                <a:gd name="T24" fmla="*/ 0 w 63"/>
                <a:gd name="T25" fmla="*/ 85 h 93"/>
                <a:gd name="T26" fmla="*/ 12 w 63"/>
                <a:gd name="T27" fmla="*/ 93 h 93"/>
                <a:gd name="T28" fmla="*/ 16 w 63"/>
                <a:gd name="T29" fmla="*/ 91 h 93"/>
                <a:gd name="T30" fmla="*/ 24 w 63"/>
                <a:gd name="T31" fmla="*/ 85 h 93"/>
                <a:gd name="T32" fmla="*/ 34 w 63"/>
                <a:gd name="T33" fmla="*/ 76 h 93"/>
                <a:gd name="T34" fmla="*/ 46 w 63"/>
                <a:gd name="T35" fmla="*/ 63 h 93"/>
                <a:gd name="T36" fmla="*/ 55 w 63"/>
                <a:gd name="T37" fmla="*/ 49 h 93"/>
                <a:gd name="T38" fmla="*/ 62 w 63"/>
                <a:gd name="T39" fmla="*/ 33 h 93"/>
                <a:gd name="T40" fmla="*/ 63 w 63"/>
                <a:gd name="T41" fmla="*/ 16 h 93"/>
                <a:gd name="T42" fmla="*/ 56 w 63"/>
                <a:gd name="T43" fmla="*/ 0 h 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3" h="93">
                  <a:moveTo>
                    <a:pt x="56" y="0"/>
                  </a:moveTo>
                  <a:lnTo>
                    <a:pt x="56" y="1"/>
                  </a:lnTo>
                  <a:lnTo>
                    <a:pt x="54" y="5"/>
                  </a:lnTo>
                  <a:lnTo>
                    <a:pt x="51" y="17"/>
                  </a:lnTo>
                  <a:lnTo>
                    <a:pt x="41" y="38"/>
                  </a:lnTo>
                  <a:lnTo>
                    <a:pt x="34" y="50"/>
                  </a:lnTo>
                  <a:lnTo>
                    <a:pt x="27" y="59"/>
                  </a:lnTo>
                  <a:lnTo>
                    <a:pt x="20" y="67"/>
                  </a:lnTo>
                  <a:lnTo>
                    <a:pt x="14" y="74"/>
                  </a:lnTo>
                  <a:lnTo>
                    <a:pt x="9" y="79"/>
                  </a:lnTo>
                  <a:lnTo>
                    <a:pt x="4" y="83"/>
                  </a:lnTo>
                  <a:lnTo>
                    <a:pt x="2" y="84"/>
                  </a:lnTo>
                  <a:lnTo>
                    <a:pt x="0" y="85"/>
                  </a:lnTo>
                  <a:lnTo>
                    <a:pt x="12" y="93"/>
                  </a:lnTo>
                  <a:lnTo>
                    <a:pt x="16" y="91"/>
                  </a:lnTo>
                  <a:lnTo>
                    <a:pt x="24" y="85"/>
                  </a:lnTo>
                  <a:lnTo>
                    <a:pt x="34" y="76"/>
                  </a:lnTo>
                  <a:lnTo>
                    <a:pt x="46" y="63"/>
                  </a:lnTo>
                  <a:lnTo>
                    <a:pt x="55" y="49"/>
                  </a:lnTo>
                  <a:lnTo>
                    <a:pt x="62" y="33"/>
                  </a:lnTo>
                  <a:lnTo>
                    <a:pt x="63" y="1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EFE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1" name="Freeform 91">
              <a:extLst>
                <a:ext uri="{FF2B5EF4-FFF2-40B4-BE49-F238E27FC236}">
                  <a16:creationId xmlns:a16="http://schemas.microsoft.com/office/drawing/2014/main" id="{E72AFBD2-B1A0-E26C-C3C9-707A5A009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0" y="2033"/>
              <a:ext cx="330" cy="56"/>
            </a:xfrm>
            <a:custGeom>
              <a:avLst/>
              <a:gdLst>
                <a:gd name="T0" fmla="*/ 53 w 330"/>
                <a:gd name="T1" fmla="*/ 0 h 56"/>
                <a:gd name="T2" fmla="*/ 0 w 330"/>
                <a:gd name="T3" fmla="*/ 31 h 56"/>
                <a:gd name="T4" fmla="*/ 1 w 330"/>
                <a:gd name="T5" fmla="*/ 31 h 56"/>
                <a:gd name="T6" fmla="*/ 4 w 330"/>
                <a:gd name="T7" fmla="*/ 32 h 56"/>
                <a:gd name="T8" fmla="*/ 11 w 330"/>
                <a:gd name="T9" fmla="*/ 33 h 56"/>
                <a:gd name="T10" fmla="*/ 19 w 330"/>
                <a:gd name="T11" fmla="*/ 34 h 56"/>
                <a:gd name="T12" fmla="*/ 29 w 330"/>
                <a:gd name="T13" fmla="*/ 37 h 56"/>
                <a:gd name="T14" fmla="*/ 40 w 330"/>
                <a:gd name="T15" fmla="*/ 39 h 56"/>
                <a:gd name="T16" fmla="*/ 54 w 330"/>
                <a:gd name="T17" fmla="*/ 41 h 56"/>
                <a:gd name="T18" fmla="*/ 68 w 330"/>
                <a:gd name="T19" fmla="*/ 44 h 56"/>
                <a:gd name="T20" fmla="*/ 85 w 330"/>
                <a:gd name="T21" fmla="*/ 46 h 56"/>
                <a:gd name="T22" fmla="*/ 101 w 330"/>
                <a:gd name="T23" fmla="*/ 48 h 56"/>
                <a:gd name="T24" fmla="*/ 119 w 330"/>
                <a:gd name="T25" fmla="*/ 51 h 56"/>
                <a:gd name="T26" fmla="*/ 136 w 330"/>
                <a:gd name="T27" fmla="*/ 53 h 56"/>
                <a:gd name="T28" fmla="*/ 155 w 330"/>
                <a:gd name="T29" fmla="*/ 54 h 56"/>
                <a:gd name="T30" fmla="*/ 173 w 330"/>
                <a:gd name="T31" fmla="*/ 55 h 56"/>
                <a:gd name="T32" fmla="*/ 191 w 330"/>
                <a:gd name="T33" fmla="*/ 56 h 56"/>
                <a:gd name="T34" fmla="*/ 210 w 330"/>
                <a:gd name="T35" fmla="*/ 56 h 56"/>
                <a:gd name="T36" fmla="*/ 242 w 330"/>
                <a:gd name="T37" fmla="*/ 56 h 56"/>
                <a:gd name="T38" fmla="*/ 268 w 330"/>
                <a:gd name="T39" fmla="*/ 56 h 56"/>
                <a:gd name="T40" fmla="*/ 289 w 330"/>
                <a:gd name="T41" fmla="*/ 55 h 56"/>
                <a:gd name="T42" fmla="*/ 305 w 330"/>
                <a:gd name="T43" fmla="*/ 55 h 56"/>
                <a:gd name="T44" fmla="*/ 317 w 330"/>
                <a:gd name="T45" fmla="*/ 55 h 56"/>
                <a:gd name="T46" fmla="*/ 324 w 330"/>
                <a:gd name="T47" fmla="*/ 54 h 56"/>
                <a:gd name="T48" fmla="*/ 329 w 330"/>
                <a:gd name="T49" fmla="*/ 54 h 56"/>
                <a:gd name="T50" fmla="*/ 330 w 330"/>
                <a:gd name="T51" fmla="*/ 54 h 56"/>
                <a:gd name="T52" fmla="*/ 327 w 330"/>
                <a:gd name="T53" fmla="*/ 54 h 56"/>
                <a:gd name="T54" fmla="*/ 318 w 330"/>
                <a:gd name="T55" fmla="*/ 53 h 56"/>
                <a:gd name="T56" fmla="*/ 305 w 330"/>
                <a:gd name="T57" fmla="*/ 52 h 56"/>
                <a:gd name="T58" fmla="*/ 289 w 330"/>
                <a:gd name="T59" fmla="*/ 49 h 56"/>
                <a:gd name="T60" fmla="*/ 269 w 330"/>
                <a:gd name="T61" fmla="*/ 47 h 56"/>
                <a:gd name="T62" fmla="*/ 247 w 330"/>
                <a:gd name="T63" fmla="*/ 45 h 56"/>
                <a:gd name="T64" fmla="*/ 224 w 330"/>
                <a:gd name="T65" fmla="*/ 41 h 56"/>
                <a:gd name="T66" fmla="*/ 199 w 330"/>
                <a:gd name="T67" fmla="*/ 38 h 56"/>
                <a:gd name="T68" fmla="*/ 173 w 330"/>
                <a:gd name="T69" fmla="*/ 34 h 56"/>
                <a:gd name="T70" fmla="*/ 149 w 330"/>
                <a:gd name="T71" fmla="*/ 30 h 56"/>
                <a:gd name="T72" fmla="*/ 126 w 330"/>
                <a:gd name="T73" fmla="*/ 25 h 56"/>
                <a:gd name="T74" fmla="*/ 105 w 330"/>
                <a:gd name="T75" fmla="*/ 20 h 56"/>
                <a:gd name="T76" fmla="*/ 86 w 330"/>
                <a:gd name="T77" fmla="*/ 16 h 56"/>
                <a:gd name="T78" fmla="*/ 71 w 330"/>
                <a:gd name="T79" fmla="*/ 11 h 56"/>
                <a:gd name="T80" fmla="*/ 59 w 330"/>
                <a:gd name="T81" fmla="*/ 5 h 56"/>
                <a:gd name="T82" fmla="*/ 53 w 330"/>
                <a:gd name="T83" fmla="*/ 0 h 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30" h="56">
                  <a:moveTo>
                    <a:pt x="53" y="0"/>
                  </a:moveTo>
                  <a:lnTo>
                    <a:pt x="0" y="31"/>
                  </a:lnTo>
                  <a:lnTo>
                    <a:pt x="1" y="31"/>
                  </a:lnTo>
                  <a:lnTo>
                    <a:pt x="4" y="32"/>
                  </a:lnTo>
                  <a:lnTo>
                    <a:pt x="11" y="33"/>
                  </a:lnTo>
                  <a:lnTo>
                    <a:pt x="19" y="34"/>
                  </a:lnTo>
                  <a:lnTo>
                    <a:pt x="29" y="37"/>
                  </a:lnTo>
                  <a:lnTo>
                    <a:pt x="40" y="39"/>
                  </a:lnTo>
                  <a:lnTo>
                    <a:pt x="54" y="41"/>
                  </a:lnTo>
                  <a:lnTo>
                    <a:pt x="68" y="44"/>
                  </a:lnTo>
                  <a:lnTo>
                    <a:pt x="85" y="46"/>
                  </a:lnTo>
                  <a:lnTo>
                    <a:pt x="101" y="48"/>
                  </a:lnTo>
                  <a:lnTo>
                    <a:pt x="119" y="51"/>
                  </a:lnTo>
                  <a:lnTo>
                    <a:pt x="136" y="53"/>
                  </a:lnTo>
                  <a:lnTo>
                    <a:pt x="155" y="54"/>
                  </a:lnTo>
                  <a:lnTo>
                    <a:pt x="173" y="55"/>
                  </a:lnTo>
                  <a:lnTo>
                    <a:pt x="191" y="56"/>
                  </a:lnTo>
                  <a:lnTo>
                    <a:pt x="210" y="56"/>
                  </a:lnTo>
                  <a:lnTo>
                    <a:pt x="242" y="56"/>
                  </a:lnTo>
                  <a:lnTo>
                    <a:pt x="268" y="56"/>
                  </a:lnTo>
                  <a:lnTo>
                    <a:pt x="289" y="55"/>
                  </a:lnTo>
                  <a:lnTo>
                    <a:pt x="305" y="55"/>
                  </a:lnTo>
                  <a:lnTo>
                    <a:pt x="317" y="55"/>
                  </a:lnTo>
                  <a:lnTo>
                    <a:pt x="324" y="54"/>
                  </a:lnTo>
                  <a:lnTo>
                    <a:pt x="329" y="54"/>
                  </a:lnTo>
                  <a:lnTo>
                    <a:pt x="330" y="54"/>
                  </a:lnTo>
                  <a:lnTo>
                    <a:pt x="327" y="54"/>
                  </a:lnTo>
                  <a:lnTo>
                    <a:pt x="318" y="53"/>
                  </a:lnTo>
                  <a:lnTo>
                    <a:pt x="305" y="52"/>
                  </a:lnTo>
                  <a:lnTo>
                    <a:pt x="289" y="49"/>
                  </a:lnTo>
                  <a:lnTo>
                    <a:pt x="269" y="47"/>
                  </a:lnTo>
                  <a:lnTo>
                    <a:pt x="247" y="45"/>
                  </a:lnTo>
                  <a:lnTo>
                    <a:pt x="224" y="41"/>
                  </a:lnTo>
                  <a:lnTo>
                    <a:pt x="199" y="38"/>
                  </a:lnTo>
                  <a:lnTo>
                    <a:pt x="173" y="34"/>
                  </a:lnTo>
                  <a:lnTo>
                    <a:pt x="149" y="30"/>
                  </a:lnTo>
                  <a:lnTo>
                    <a:pt x="126" y="25"/>
                  </a:lnTo>
                  <a:lnTo>
                    <a:pt x="105" y="20"/>
                  </a:lnTo>
                  <a:lnTo>
                    <a:pt x="86" y="16"/>
                  </a:lnTo>
                  <a:lnTo>
                    <a:pt x="71" y="11"/>
                  </a:lnTo>
                  <a:lnTo>
                    <a:pt x="59" y="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2" name="Freeform 92">
              <a:extLst>
                <a:ext uri="{FF2B5EF4-FFF2-40B4-BE49-F238E27FC236}">
                  <a16:creationId xmlns:a16="http://schemas.microsoft.com/office/drawing/2014/main" id="{8DDFEDF9-8998-B3FC-BE92-51981C13A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1989"/>
              <a:ext cx="202" cy="47"/>
            </a:xfrm>
            <a:custGeom>
              <a:avLst/>
              <a:gdLst>
                <a:gd name="T0" fmla="*/ 202 w 202"/>
                <a:gd name="T1" fmla="*/ 47 h 47"/>
                <a:gd name="T2" fmla="*/ 13 w 202"/>
                <a:gd name="T3" fmla="*/ 0 h 47"/>
                <a:gd name="T4" fmla="*/ 0 w 202"/>
                <a:gd name="T5" fmla="*/ 21 h 47"/>
                <a:gd name="T6" fmla="*/ 1 w 202"/>
                <a:gd name="T7" fmla="*/ 21 h 47"/>
                <a:gd name="T8" fmla="*/ 5 w 202"/>
                <a:gd name="T9" fmla="*/ 22 h 47"/>
                <a:gd name="T10" fmla="*/ 11 w 202"/>
                <a:gd name="T11" fmla="*/ 23 h 47"/>
                <a:gd name="T12" fmla="*/ 18 w 202"/>
                <a:gd name="T13" fmla="*/ 25 h 47"/>
                <a:gd name="T14" fmla="*/ 27 w 202"/>
                <a:gd name="T15" fmla="*/ 27 h 47"/>
                <a:gd name="T16" fmla="*/ 37 w 202"/>
                <a:gd name="T17" fmla="*/ 28 h 47"/>
                <a:gd name="T18" fmla="*/ 49 w 202"/>
                <a:gd name="T19" fmla="*/ 30 h 47"/>
                <a:gd name="T20" fmla="*/ 63 w 202"/>
                <a:gd name="T21" fmla="*/ 33 h 47"/>
                <a:gd name="T22" fmla="*/ 78 w 202"/>
                <a:gd name="T23" fmla="*/ 35 h 47"/>
                <a:gd name="T24" fmla="*/ 93 w 202"/>
                <a:gd name="T25" fmla="*/ 37 h 47"/>
                <a:gd name="T26" fmla="*/ 110 w 202"/>
                <a:gd name="T27" fmla="*/ 40 h 47"/>
                <a:gd name="T28" fmla="*/ 127 w 202"/>
                <a:gd name="T29" fmla="*/ 42 h 47"/>
                <a:gd name="T30" fmla="*/ 146 w 202"/>
                <a:gd name="T31" fmla="*/ 43 h 47"/>
                <a:gd name="T32" fmla="*/ 165 w 202"/>
                <a:gd name="T33" fmla="*/ 44 h 47"/>
                <a:gd name="T34" fmla="*/ 183 w 202"/>
                <a:gd name="T35" fmla="*/ 46 h 47"/>
                <a:gd name="T36" fmla="*/ 202 w 202"/>
                <a:gd name="T37" fmla="*/ 47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2" h="47">
                  <a:moveTo>
                    <a:pt x="202" y="47"/>
                  </a:moveTo>
                  <a:lnTo>
                    <a:pt x="13" y="0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5" y="22"/>
                  </a:lnTo>
                  <a:lnTo>
                    <a:pt x="11" y="23"/>
                  </a:lnTo>
                  <a:lnTo>
                    <a:pt x="18" y="25"/>
                  </a:lnTo>
                  <a:lnTo>
                    <a:pt x="27" y="27"/>
                  </a:lnTo>
                  <a:lnTo>
                    <a:pt x="37" y="28"/>
                  </a:lnTo>
                  <a:lnTo>
                    <a:pt x="49" y="30"/>
                  </a:lnTo>
                  <a:lnTo>
                    <a:pt x="63" y="33"/>
                  </a:lnTo>
                  <a:lnTo>
                    <a:pt x="78" y="35"/>
                  </a:lnTo>
                  <a:lnTo>
                    <a:pt x="93" y="37"/>
                  </a:lnTo>
                  <a:lnTo>
                    <a:pt x="110" y="40"/>
                  </a:lnTo>
                  <a:lnTo>
                    <a:pt x="127" y="42"/>
                  </a:lnTo>
                  <a:lnTo>
                    <a:pt x="146" y="43"/>
                  </a:lnTo>
                  <a:lnTo>
                    <a:pt x="165" y="44"/>
                  </a:lnTo>
                  <a:lnTo>
                    <a:pt x="183" y="46"/>
                  </a:lnTo>
                  <a:lnTo>
                    <a:pt x="202" y="47"/>
                  </a:lnTo>
                  <a:close/>
                </a:path>
              </a:pathLst>
            </a:custGeom>
            <a:solidFill>
              <a:srgbClr val="B29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3" name="Freeform 93">
              <a:extLst>
                <a:ext uri="{FF2B5EF4-FFF2-40B4-BE49-F238E27FC236}">
                  <a16:creationId xmlns:a16="http://schemas.microsoft.com/office/drawing/2014/main" id="{63465397-1202-BF3B-E928-BCC3F5380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1" y="1203"/>
              <a:ext cx="330" cy="93"/>
            </a:xfrm>
            <a:custGeom>
              <a:avLst/>
              <a:gdLst>
                <a:gd name="T0" fmla="*/ 0 w 330"/>
                <a:gd name="T1" fmla="*/ 0 h 93"/>
                <a:gd name="T2" fmla="*/ 0 w 330"/>
                <a:gd name="T3" fmla="*/ 2 h 93"/>
                <a:gd name="T4" fmla="*/ 1 w 330"/>
                <a:gd name="T5" fmla="*/ 4 h 93"/>
                <a:gd name="T6" fmla="*/ 6 w 330"/>
                <a:gd name="T7" fmla="*/ 9 h 93"/>
                <a:gd name="T8" fmla="*/ 14 w 330"/>
                <a:gd name="T9" fmla="*/ 16 h 93"/>
                <a:gd name="T10" fmla="*/ 27 w 330"/>
                <a:gd name="T11" fmla="*/ 23 h 93"/>
                <a:gd name="T12" fmla="*/ 47 w 330"/>
                <a:gd name="T13" fmla="*/ 31 h 93"/>
                <a:gd name="T14" fmla="*/ 75 w 330"/>
                <a:gd name="T15" fmla="*/ 40 h 93"/>
                <a:gd name="T16" fmla="*/ 111 w 330"/>
                <a:gd name="T17" fmla="*/ 49 h 93"/>
                <a:gd name="T18" fmla="*/ 132 w 330"/>
                <a:gd name="T19" fmla="*/ 54 h 93"/>
                <a:gd name="T20" fmla="*/ 152 w 330"/>
                <a:gd name="T21" fmla="*/ 59 h 93"/>
                <a:gd name="T22" fmla="*/ 172 w 330"/>
                <a:gd name="T23" fmla="*/ 63 h 93"/>
                <a:gd name="T24" fmla="*/ 191 w 330"/>
                <a:gd name="T25" fmla="*/ 68 h 93"/>
                <a:gd name="T26" fmla="*/ 210 w 330"/>
                <a:gd name="T27" fmla="*/ 72 h 93"/>
                <a:gd name="T28" fmla="*/ 229 w 330"/>
                <a:gd name="T29" fmla="*/ 75 h 93"/>
                <a:gd name="T30" fmla="*/ 246 w 330"/>
                <a:gd name="T31" fmla="*/ 77 h 93"/>
                <a:gd name="T32" fmla="*/ 261 w 330"/>
                <a:gd name="T33" fmla="*/ 80 h 93"/>
                <a:gd name="T34" fmla="*/ 277 w 330"/>
                <a:gd name="T35" fmla="*/ 83 h 93"/>
                <a:gd name="T36" fmla="*/ 289 w 330"/>
                <a:gd name="T37" fmla="*/ 84 h 93"/>
                <a:gd name="T38" fmla="*/ 301 w 330"/>
                <a:gd name="T39" fmla="*/ 87 h 93"/>
                <a:gd name="T40" fmla="*/ 312 w 330"/>
                <a:gd name="T41" fmla="*/ 88 h 93"/>
                <a:gd name="T42" fmla="*/ 320 w 330"/>
                <a:gd name="T43" fmla="*/ 89 h 93"/>
                <a:gd name="T44" fmla="*/ 326 w 330"/>
                <a:gd name="T45" fmla="*/ 89 h 93"/>
                <a:gd name="T46" fmla="*/ 329 w 330"/>
                <a:gd name="T47" fmla="*/ 90 h 93"/>
                <a:gd name="T48" fmla="*/ 330 w 330"/>
                <a:gd name="T49" fmla="*/ 90 h 93"/>
                <a:gd name="T50" fmla="*/ 83 w 330"/>
                <a:gd name="T51" fmla="*/ 93 h 93"/>
                <a:gd name="T52" fmla="*/ 0 w 330"/>
                <a:gd name="T53" fmla="*/ 0 h 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30" h="93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6" y="9"/>
                  </a:lnTo>
                  <a:lnTo>
                    <a:pt x="14" y="16"/>
                  </a:lnTo>
                  <a:lnTo>
                    <a:pt x="27" y="23"/>
                  </a:lnTo>
                  <a:lnTo>
                    <a:pt x="47" y="31"/>
                  </a:lnTo>
                  <a:lnTo>
                    <a:pt x="75" y="40"/>
                  </a:lnTo>
                  <a:lnTo>
                    <a:pt x="111" y="49"/>
                  </a:lnTo>
                  <a:lnTo>
                    <a:pt x="132" y="54"/>
                  </a:lnTo>
                  <a:lnTo>
                    <a:pt x="152" y="59"/>
                  </a:lnTo>
                  <a:lnTo>
                    <a:pt x="172" y="63"/>
                  </a:lnTo>
                  <a:lnTo>
                    <a:pt x="191" y="68"/>
                  </a:lnTo>
                  <a:lnTo>
                    <a:pt x="210" y="72"/>
                  </a:lnTo>
                  <a:lnTo>
                    <a:pt x="229" y="75"/>
                  </a:lnTo>
                  <a:lnTo>
                    <a:pt x="246" y="77"/>
                  </a:lnTo>
                  <a:lnTo>
                    <a:pt x="261" y="80"/>
                  </a:lnTo>
                  <a:lnTo>
                    <a:pt x="277" y="83"/>
                  </a:lnTo>
                  <a:lnTo>
                    <a:pt x="289" y="84"/>
                  </a:lnTo>
                  <a:lnTo>
                    <a:pt x="301" y="87"/>
                  </a:lnTo>
                  <a:lnTo>
                    <a:pt x="312" y="88"/>
                  </a:lnTo>
                  <a:lnTo>
                    <a:pt x="320" y="89"/>
                  </a:lnTo>
                  <a:lnTo>
                    <a:pt x="326" y="89"/>
                  </a:lnTo>
                  <a:lnTo>
                    <a:pt x="329" y="90"/>
                  </a:lnTo>
                  <a:lnTo>
                    <a:pt x="330" y="90"/>
                  </a:lnTo>
                  <a:lnTo>
                    <a:pt x="83" y="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4" name="Freeform 94">
              <a:extLst>
                <a:ext uri="{FF2B5EF4-FFF2-40B4-BE49-F238E27FC236}">
                  <a16:creationId xmlns:a16="http://schemas.microsoft.com/office/drawing/2014/main" id="{592B838C-4B9E-F2CD-488F-4C5424305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" y="1314"/>
              <a:ext cx="187" cy="56"/>
            </a:xfrm>
            <a:custGeom>
              <a:avLst/>
              <a:gdLst>
                <a:gd name="T0" fmla="*/ 187 w 187"/>
                <a:gd name="T1" fmla="*/ 0 h 56"/>
                <a:gd name="T2" fmla="*/ 0 w 187"/>
                <a:gd name="T3" fmla="*/ 5 h 56"/>
                <a:gd name="T4" fmla="*/ 2 w 187"/>
                <a:gd name="T5" fmla="*/ 5 h 56"/>
                <a:gd name="T6" fmla="*/ 7 w 187"/>
                <a:gd name="T7" fmla="*/ 6 h 56"/>
                <a:gd name="T8" fmla="*/ 15 w 187"/>
                <a:gd name="T9" fmla="*/ 9 h 56"/>
                <a:gd name="T10" fmla="*/ 24 w 187"/>
                <a:gd name="T11" fmla="*/ 11 h 56"/>
                <a:gd name="T12" fmla="*/ 35 w 187"/>
                <a:gd name="T13" fmla="*/ 14 h 56"/>
                <a:gd name="T14" fmla="*/ 44 w 187"/>
                <a:gd name="T15" fmla="*/ 19 h 56"/>
                <a:gd name="T16" fmla="*/ 51 w 187"/>
                <a:gd name="T17" fmla="*/ 24 h 56"/>
                <a:gd name="T18" fmla="*/ 57 w 187"/>
                <a:gd name="T19" fmla="*/ 31 h 56"/>
                <a:gd name="T20" fmla="*/ 64 w 187"/>
                <a:gd name="T21" fmla="*/ 42 h 56"/>
                <a:gd name="T22" fmla="*/ 68 w 187"/>
                <a:gd name="T23" fmla="*/ 51 h 56"/>
                <a:gd name="T24" fmla="*/ 69 w 187"/>
                <a:gd name="T25" fmla="*/ 55 h 56"/>
                <a:gd name="T26" fmla="*/ 69 w 187"/>
                <a:gd name="T27" fmla="*/ 56 h 56"/>
                <a:gd name="T28" fmla="*/ 187 w 187"/>
                <a:gd name="T29" fmla="*/ 0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87" h="56">
                  <a:moveTo>
                    <a:pt x="187" y="0"/>
                  </a:moveTo>
                  <a:lnTo>
                    <a:pt x="0" y="5"/>
                  </a:lnTo>
                  <a:lnTo>
                    <a:pt x="2" y="5"/>
                  </a:lnTo>
                  <a:lnTo>
                    <a:pt x="7" y="6"/>
                  </a:lnTo>
                  <a:lnTo>
                    <a:pt x="15" y="9"/>
                  </a:lnTo>
                  <a:lnTo>
                    <a:pt x="24" y="11"/>
                  </a:lnTo>
                  <a:lnTo>
                    <a:pt x="35" y="14"/>
                  </a:lnTo>
                  <a:lnTo>
                    <a:pt x="44" y="19"/>
                  </a:lnTo>
                  <a:lnTo>
                    <a:pt x="51" y="24"/>
                  </a:lnTo>
                  <a:lnTo>
                    <a:pt x="57" y="31"/>
                  </a:lnTo>
                  <a:lnTo>
                    <a:pt x="64" y="42"/>
                  </a:lnTo>
                  <a:lnTo>
                    <a:pt x="68" y="51"/>
                  </a:lnTo>
                  <a:lnTo>
                    <a:pt x="69" y="55"/>
                  </a:lnTo>
                  <a:lnTo>
                    <a:pt x="69" y="56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5" name="Freeform 95">
              <a:extLst>
                <a:ext uri="{FF2B5EF4-FFF2-40B4-BE49-F238E27FC236}">
                  <a16:creationId xmlns:a16="http://schemas.microsoft.com/office/drawing/2014/main" id="{03B861F9-A6A3-6EDB-CA53-F592FEC80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" y="1337"/>
              <a:ext cx="154" cy="28"/>
            </a:xfrm>
            <a:custGeom>
              <a:avLst/>
              <a:gdLst>
                <a:gd name="T0" fmla="*/ 154 w 154"/>
                <a:gd name="T1" fmla="*/ 21 h 28"/>
                <a:gd name="T2" fmla="*/ 152 w 154"/>
                <a:gd name="T3" fmla="*/ 19 h 28"/>
                <a:gd name="T4" fmla="*/ 149 w 154"/>
                <a:gd name="T5" fmla="*/ 17 h 28"/>
                <a:gd name="T6" fmla="*/ 142 w 154"/>
                <a:gd name="T7" fmla="*/ 14 h 28"/>
                <a:gd name="T8" fmla="*/ 133 w 154"/>
                <a:gd name="T9" fmla="*/ 9 h 28"/>
                <a:gd name="T10" fmla="*/ 121 w 154"/>
                <a:gd name="T11" fmla="*/ 5 h 28"/>
                <a:gd name="T12" fmla="*/ 105 w 154"/>
                <a:gd name="T13" fmla="*/ 2 h 28"/>
                <a:gd name="T14" fmla="*/ 86 w 154"/>
                <a:gd name="T15" fmla="*/ 0 h 28"/>
                <a:gd name="T16" fmla="*/ 64 w 154"/>
                <a:gd name="T17" fmla="*/ 0 h 28"/>
                <a:gd name="T18" fmla="*/ 43 w 154"/>
                <a:gd name="T19" fmla="*/ 1 h 28"/>
                <a:gd name="T20" fmla="*/ 26 w 154"/>
                <a:gd name="T21" fmla="*/ 1 h 28"/>
                <a:gd name="T22" fmla="*/ 15 w 154"/>
                <a:gd name="T23" fmla="*/ 2 h 28"/>
                <a:gd name="T24" fmla="*/ 8 w 154"/>
                <a:gd name="T25" fmla="*/ 2 h 28"/>
                <a:gd name="T26" fmla="*/ 3 w 154"/>
                <a:gd name="T27" fmla="*/ 2 h 28"/>
                <a:gd name="T28" fmla="*/ 1 w 154"/>
                <a:gd name="T29" fmla="*/ 2 h 28"/>
                <a:gd name="T30" fmla="*/ 0 w 154"/>
                <a:gd name="T31" fmla="*/ 2 h 28"/>
                <a:gd name="T32" fmla="*/ 0 w 154"/>
                <a:gd name="T33" fmla="*/ 2 h 28"/>
                <a:gd name="T34" fmla="*/ 10 w 154"/>
                <a:gd name="T35" fmla="*/ 28 h 28"/>
                <a:gd name="T36" fmla="*/ 14 w 154"/>
                <a:gd name="T37" fmla="*/ 28 h 28"/>
                <a:gd name="T38" fmla="*/ 22 w 154"/>
                <a:gd name="T39" fmla="*/ 26 h 28"/>
                <a:gd name="T40" fmla="*/ 36 w 154"/>
                <a:gd name="T41" fmla="*/ 24 h 28"/>
                <a:gd name="T42" fmla="*/ 53 w 154"/>
                <a:gd name="T43" fmla="*/ 23 h 28"/>
                <a:gd name="T44" fmla="*/ 74 w 154"/>
                <a:gd name="T45" fmla="*/ 22 h 28"/>
                <a:gd name="T46" fmla="*/ 99 w 154"/>
                <a:gd name="T47" fmla="*/ 21 h 28"/>
                <a:gd name="T48" fmla="*/ 126 w 154"/>
                <a:gd name="T49" fmla="*/ 19 h 28"/>
                <a:gd name="T50" fmla="*/ 154 w 154"/>
                <a:gd name="T51" fmla="*/ 21 h 2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4" h="28">
                  <a:moveTo>
                    <a:pt x="154" y="21"/>
                  </a:moveTo>
                  <a:lnTo>
                    <a:pt x="152" y="19"/>
                  </a:lnTo>
                  <a:lnTo>
                    <a:pt x="149" y="17"/>
                  </a:lnTo>
                  <a:lnTo>
                    <a:pt x="142" y="14"/>
                  </a:lnTo>
                  <a:lnTo>
                    <a:pt x="133" y="9"/>
                  </a:lnTo>
                  <a:lnTo>
                    <a:pt x="121" y="5"/>
                  </a:lnTo>
                  <a:lnTo>
                    <a:pt x="105" y="2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43" y="1"/>
                  </a:lnTo>
                  <a:lnTo>
                    <a:pt x="26" y="1"/>
                  </a:lnTo>
                  <a:lnTo>
                    <a:pt x="15" y="2"/>
                  </a:lnTo>
                  <a:lnTo>
                    <a:pt x="8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22" y="26"/>
                  </a:lnTo>
                  <a:lnTo>
                    <a:pt x="36" y="24"/>
                  </a:lnTo>
                  <a:lnTo>
                    <a:pt x="53" y="23"/>
                  </a:lnTo>
                  <a:lnTo>
                    <a:pt x="74" y="22"/>
                  </a:lnTo>
                  <a:lnTo>
                    <a:pt x="99" y="21"/>
                  </a:lnTo>
                  <a:lnTo>
                    <a:pt x="126" y="19"/>
                  </a:lnTo>
                  <a:lnTo>
                    <a:pt x="154" y="21"/>
                  </a:lnTo>
                  <a:close/>
                </a:path>
              </a:pathLst>
            </a:custGeom>
            <a:solidFill>
              <a:srgbClr val="9154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6" name="Freeform 96">
              <a:extLst>
                <a:ext uri="{FF2B5EF4-FFF2-40B4-BE49-F238E27FC236}">
                  <a16:creationId xmlns:a16="http://schemas.microsoft.com/office/drawing/2014/main" id="{7A625ACF-745C-6BD3-A217-C0D8E72B4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1690"/>
              <a:ext cx="53" cy="95"/>
            </a:xfrm>
            <a:custGeom>
              <a:avLst/>
              <a:gdLst>
                <a:gd name="T0" fmla="*/ 53 w 53"/>
                <a:gd name="T1" fmla="*/ 0 h 95"/>
                <a:gd name="T2" fmla="*/ 51 w 53"/>
                <a:gd name="T3" fmla="*/ 3 h 95"/>
                <a:gd name="T4" fmla="*/ 45 w 53"/>
                <a:gd name="T5" fmla="*/ 10 h 95"/>
                <a:gd name="T6" fmla="*/ 36 w 53"/>
                <a:gd name="T7" fmla="*/ 20 h 95"/>
                <a:gd name="T8" fmla="*/ 27 w 53"/>
                <a:gd name="T9" fmla="*/ 32 h 95"/>
                <a:gd name="T10" fmla="*/ 17 w 53"/>
                <a:gd name="T11" fmla="*/ 46 h 95"/>
                <a:gd name="T12" fmla="*/ 8 w 53"/>
                <a:gd name="T13" fmla="*/ 60 h 95"/>
                <a:gd name="T14" fmla="*/ 2 w 53"/>
                <a:gd name="T15" fmla="*/ 71 h 95"/>
                <a:gd name="T16" fmla="*/ 0 w 53"/>
                <a:gd name="T17" fmla="*/ 82 h 95"/>
                <a:gd name="T18" fmla="*/ 1 w 53"/>
                <a:gd name="T19" fmla="*/ 89 h 95"/>
                <a:gd name="T20" fmla="*/ 6 w 53"/>
                <a:gd name="T21" fmla="*/ 94 h 95"/>
                <a:gd name="T22" fmla="*/ 10 w 53"/>
                <a:gd name="T23" fmla="*/ 95 h 95"/>
                <a:gd name="T24" fmla="*/ 17 w 53"/>
                <a:gd name="T25" fmla="*/ 95 h 95"/>
                <a:gd name="T26" fmla="*/ 24 w 53"/>
                <a:gd name="T27" fmla="*/ 94 h 95"/>
                <a:gd name="T28" fmla="*/ 29 w 53"/>
                <a:gd name="T29" fmla="*/ 92 h 95"/>
                <a:gd name="T30" fmla="*/ 34 w 53"/>
                <a:gd name="T31" fmla="*/ 91 h 95"/>
                <a:gd name="T32" fmla="*/ 35 w 53"/>
                <a:gd name="T33" fmla="*/ 90 h 95"/>
                <a:gd name="T34" fmla="*/ 34 w 53"/>
                <a:gd name="T35" fmla="*/ 80 h 95"/>
                <a:gd name="T36" fmla="*/ 35 w 53"/>
                <a:gd name="T37" fmla="*/ 55 h 95"/>
                <a:gd name="T38" fmla="*/ 39 w 53"/>
                <a:gd name="T39" fmla="*/ 26 h 95"/>
                <a:gd name="T40" fmla="*/ 53 w 53"/>
                <a:gd name="T41" fmla="*/ 0 h 9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95">
                  <a:moveTo>
                    <a:pt x="53" y="0"/>
                  </a:moveTo>
                  <a:lnTo>
                    <a:pt x="51" y="3"/>
                  </a:lnTo>
                  <a:lnTo>
                    <a:pt x="45" y="10"/>
                  </a:lnTo>
                  <a:lnTo>
                    <a:pt x="36" y="20"/>
                  </a:lnTo>
                  <a:lnTo>
                    <a:pt x="27" y="32"/>
                  </a:lnTo>
                  <a:lnTo>
                    <a:pt x="17" y="46"/>
                  </a:lnTo>
                  <a:lnTo>
                    <a:pt x="8" y="60"/>
                  </a:lnTo>
                  <a:lnTo>
                    <a:pt x="2" y="71"/>
                  </a:lnTo>
                  <a:lnTo>
                    <a:pt x="0" y="82"/>
                  </a:lnTo>
                  <a:lnTo>
                    <a:pt x="1" y="89"/>
                  </a:lnTo>
                  <a:lnTo>
                    <a:pt x="6" y="94"/>
                  </a:lnTo>
                  <a:lnTo>
                    <a:pt x="10" y="95"/>
                  </a:lnTo>
                  <a:lnTo>
                    <a:pt x="17" y="95"/>
                  </a:lnTo>
                  <a:lnTo>
                    <a:pt x="24" y="94"/>
                  </a:lnTo>
                  <a:lnTo>
                    <a:pt x="29" y="92"/>
                  </a:lnTo>
                  <a:lnTo>
                    <a:pt x="34" y="91"/>
                  </a:lnTo>
                  <a:lnTo>
                    <a:pt x="35" y="90"/>
                  </a:lnTo>
                  <a:lnTo>
                    <a:pt x="34" y="80"/>
                  </a:lnTo>
                  <a:lnTo>
                    <a:pt x="35" y="55"/>
                  </a:lnTo>
                  <a:lnTo>
                    <a:pt x="39" y="2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7" name="Freeform 97">
              <a:extLst>
                <a:ext uri="{FF2B5EF4-FFF2-40B4-BE49-F238E27FC236}">
                  <a16:creationId xmlns:a16="http://schemas.microsoft.com/office/drawing/2014/main" id="{F8653955-B780-B67B-8E2D-9D2F39A5F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3" y="1746"/>
              <a:ext cx="92" cy="62"/>
            </a:xfrm>
            <a:custGeom>
              <a:avLst/>
              <a:gdLst>
                <a:gd name="T0" fmla="*/ 17 w 92"/>
                <a:gd name="T1" fmla="*/ 0 h 62"/>
                <a:gd name="T2" fmla="*/ 20 w 92"/>
                <a:gd name="T3" fmla="*/ 1 h 62"/>
                <a:gd name="T4" fmla="*/ 28 w 92"/>
                <a:gd name="T5" fmla="*/ 6 h 62"/>
                <a:gd name="T6" fmla="*/ 41 w 92"/>
                <a:gd name="T7" fmla="*/ 13 h 62"/>
                <a:gd name="T8" fmla="*/ 55 w 92"/>
                <a:gd name="T9" fmla="*/ 20 h 62"/>
                <a:gd name="T10" fmla="*/ 69 w 92"/>
                <a:gd name="T11" fmla="*/ 28 h 62"/>
                <a:gd name="T12" fmla="*/ 82 w 92"/>
                <a:gd name="T13" fmla="*/ 36 h 62"/>
                <a:gd name="T14" fmla="*/ 90 w 92"/>
                <a:gd name="T15" fmla="*/ 42 h 62"/>
                <a:gd name="T16" fmla="*/ 92 w 92"/>
                <a:gd name="T17" fmla="*/ 47 h 62"/>
                <a:gd name="T18" fmla="*/ 88 w 92"/>
                <a:gd name="T19" fmla="*/ 54 h 62"/>
                <a:gd name="T20" fmla="*/ 78 w 92"/>
                <a:gd name="T21" fmla="*/ 59 h 62"/>
                <a:gd name="T22" fmla="*/ 70 w 92"/>
                <a:gd name="T23" fmla="*/ 61 h 62"/>
                <a:gd name="T24" fmla="*/ 67 w 92"/>
                <a:gd name="T25" fmla="*/ 62 h 62"/>
                <a:gd name="T26" fmla="*/ 0 w 92"/>
                <a:gd name="T27" fmla="*/ 56 h 62"/>
                <a:gd name="T28" fmla="*/ 17 w 92"/>
                <a:gd name="T29" fmla="*/ 0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92" h="62">
                  <a:moveTo>
                    <a:pt x="17" y="0"/>
                  </a:moveTo>
                  <a:lnTo>
                    <a:pt x="20" y="1"/>
                  </a:lnTo>
                  <a:lnTo>
                    <a:pt x="28" y="6"/>
                  </a:lnTo>
                  <a:lnTo>
                    <a:pt x="41" y="13"/>
                  </a:lnTo>
                  <a:lnTo>
                    <a:pt x="55" y="20"/>
                  </a:lnTo>
                  <a:lnTo>
                    <a:pt x="69" y="28"/>
                  </a:lnTo>
                  <a:lnTo>
                    <a:pt x="82" y="36"/>
                  </a:lnTo>
                  <a:lnTo>
                    <a:pt x="90" y="42"/>
                  </a:lnTo>
                  <a:lnTo>
                    <a:pt x="92" y="47"/>
                  </a:lnTo>
                  <a:lnTo>
                    <a:pt x="88" y="54"/>
                  </a:lnTo>
                  <a:lnTo>
                    <a:pt x="78" y="59"/>
                  </a:lnTo>
                  <a:lnTo>
                    <a:pt x="70" y="61"/>
                  </a:lnTo>
                  <a:lnTo>
                    <a:pt x="67" y="62"/>
                  </a:lnTo>
                  <a:lnTo>
                    <a:pt x="0" y="5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8" name="Freeform 98">
              <a:extLst>
                <a:ext uri="{FF2B5EF4-FFF2-40B4-BE49-F238E27FC236}">
                  <a16:creationId xmlns:a16="http://schemas.microsoft.com/office/drawing/2014/main" id="{DBFAB592-B362-4EAA-CDD9-BDE8E277B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2016"/>
              <a:ext cx="156" cy="68"/>
            </a:xfrm>
            <a:custGeom>
              <a:avLst/>
              <a:gdLst>
                <a:gd name="T0" fmla="*/ 156 w 156"/>
                <a:gd name="T1" fmla="*/ 0 h 68"/>
                <a:gd name="T2" fmla="*/ 0 w 156"/>
                <a:gd name="T3" fmla="*/ 37 h 68"/>
                <a:gd name="T4" fmla="*/ 2 w 156"/>
                <a:gd name="T5" fmla="*/ 68 h 68"/>
                <a:gd name="T6" fmla="*/ 156 w 156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6" h="68">
                  <a:moveTo>
                    <a:pt x="156" y="0"/>
                  </a:moveTo>
                  <a:lnTo>
                    <a:pt x="0" y="37"/>
                  </a:lnTo>
                  <a:lnTo>
                    <a:pt x="2" y="68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F4A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9" name="Freeform 99">
              <a:extLst>
                <a:ext uri="{FF2B5EF4-FFF2-40B4-BE49-F238E27FC236}">
                  <a16:creationId xmlns:a16="http://schemas.microsoft.com/office/drawing/2014/main" id="{81CA3FBC-953C-124A-6952-91C849FD2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1972"/>
              <a:ext cx="67" cy="17"/>
            </a:xfrm>
            <a:custGeom>
              <a:avLst/>
              <a:gdLst>
                <a:gd name="T0" fmla="*/ 0 w 67"/>
                <a:gd name="T1" fmla="*/ 5 h 17"/>
                <a:gd name="T2" fmla="*/ 67 w 67"/>
                <a:gd name="T3" fmla="*/ 0 h 17"/>
                <a:gd name="T4" fmla="*/ 0 w 67"/>
                <a:gd name="T5" fmla="*/ 17 h 17"/>
                <a:gd name="T6" fmla="*/ 0 w 67"/>
                <a:gd name="T7" fmla="*/ 5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" h="17">
                  <a:moveTo>
                    <a:pt x="0" y="5"/>
                  </a:moveTo>
                  <a:lnTo>
                    <a:pt x="67" y="0"/>
                  </a:lnTo>
                  <a:lnTo>
                    <a:pt x="0" y="1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1C1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0" name="Freeform 100">
              <a:extLst>
                <a:ext uri="{FF2B5EF4-FFF2-40B4-BE49-F238E27FC236}">
                  <a16:creationId xmlns:a16="http://schemas.microsoft.com/office/drawing/2014/main" id="{1D7F88DD-5667-E0F0-56DE-4ECF89348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9" y="1973"/>
              <a:ext cx="67" cy="17"/>
            </a:xfrm>
            <a:custGeom>
              <a:avLst/>
              <a:gdLst>
                <a:gd name="T0" fmla="*/ 67 w 67"/>
                <a:gd name="T1" fmla="*/ 1 h 17"/>
                <a:gd name="T2" fmla="*/ 0 w 67"/>
                <a:gd name="T3" fmla="*/ 17 h 17"/>
                <a:gd name="T4" fmla="*/ 2 w 67"/>
                <a:gd name="T5" fmla="*/ 16 h 17"/>
                <a:gd name="T6" fmla="*/ 8 w 67"/>
                <a:gd name="T7" fmla="*/ 14 h 17"/>
                <a:gd name="T8" fmla="*/ 18 w 67"/>
                <a:gd name="T9" fmla="*/ 10 h 17"/>
                <a:gd name="T10" fmla="*/ 28 w 67"/>
                <a:gd name="T11" fmla="*/ 7 h 17"/>
                <a:gd name="T12" fmla="*/ 40 w 67"/>
                <a:gd name="T13" fmla="*/ 3 h 17"/>
                <a:gd name="T14" fmla="*/ 50 w 67"/>
                <a:gd name="T15" fmla="*/ 1 h 17"/>
                <a:gd name="T16" fmla="*/ 60 w 67"/>
                <a:gd name="T17" fmla="*/ 0 h 17"/>
                <a:gd name="T18" fmla="*/ 67 w 67"/>
                <a:gd name="T19" fmla="*/ 1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17">
                  <a:moveTo>
                    <a:pt x="67" y="1"/>
                  </a:moveTo>
                  <a:lnTo>
                    <a:pt x="0" y="17"/>
                  </a:lnTo>
                  <a:lnTo>
                    <a:pt x="2" y="16"/>
                  </a:lnTo>
                  <a:lnTo>
                    <a:pt x="8" y="14"/>
                  </a:lnTo>
                  <a:lnTo>
                    <a:pt x="18" y="10"/>
                  </a:lnTo>
                  <a:lnTo>
                    <a:pt x="28" y="7"/>
                  </a:lnTo>
                  <a:lnTo>
                    <a:pt x="40" y="3"/>
                  </a:lnTo>
                  <a:lnTo>
                    <a:pt x="50" y="1"/>
                  </a:lnTo>
                  <a:lnTo>
                    <a:pt x="60" y="0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C1C1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1" name="Freeform 101">
              <a:extLst>
                <a:ext uri="{FF2B5EF4-FFF2-40B4-BE49-F238E27FC236}">
                  <a16:creationId xmlns:a16="http://schemas.microsoft.com/office/drawing/2014/main" id="{94A4533B-1298-340D-F6DE-F160BCFFC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3" y="2511"/>
              <a:ext cx="325" cy="97"/>
            </a:xfrm>
            <a:custGeom>
              <a:avLst/>
              <a:gdLst>
                <a:gd name="T0" fmla="*/ 160 w 325"/>
                <a:gd name="T1" fmla="*/ 0 h 97"/>
                <a:gd name="T2" fmla="*/ 193 w 325"/>
                <a:gd name="T3" fmla="*/ 1 h 97"/>
                <a:gd name="T4" fmla="*/ 224 w 325"/>
                <a:gd name="T5" fmla="*/ 3 h 97"/>
                <a:gd name="T6" fmla="*/ 251 w 325"/>
                <a:gd name="T7" fmla="*/ 8 h 97"/>
                <a:gd name="T8" fmla="*/ 276 w 325"/>
                <a:gd name="T9" fmla="*/ 14 h 97"/>
                <a:gd name="T10" fmla="*/ 297 w 325"/>
                <a:gd name="T11" fmla="*/ 22 h 97"/>
                <a:gd name="T12" fmla="*/ 312 w 325"/>
                <a:gd name="T13" fmla="*/ 30 h 97"/>
                <a:gd name="T14" fmla="*/ 321 w 325"/>
                <a:gd name="T15" fmla="*/ 40 h 97"/>
                <a:gd name="T16" fmla="*/ 325 w 325"/>
                <a:gd name="T17" fmla="*/ 49 h 97"/>
                <a:gd name="T18" fmla="*/ 321 w 325"/>
                <a:gd name="T19" fmla="*/ 58 h 97"/>
                <a:gd name="T20" fmla="*/ 312 w 325"/>
                <a:gd name="T21" fmla="*/ 68 h 97"/>
                <a:gd name="T22" fmla="*/ 297 w 325"/>
                <a:gd name="T23" fmla="*/ 76 h 97"/>
                <a:gd name="T24" fmla="*/ 276 w 325"/>
                <a:gd name="T25" fmla="*/ 83 h 97"/>
                <a:gd name="T26" fmla="*/ 251 w 325"/>
                <a:gd name="T27" fmla="*/ 89 h 97"/>
                <a:gd name="T28" fmla="*/ 224 w 325"/>
                <a:gd name="T29" fmla="*/ 93 h 97"/>
                <a:gd name="T30" fmla="*/ 193 w 325"/>
                <a:gd name="T31" fmla="*/ 96 h 97"/>
                <a:gd name="T32" fmla="*/ 160 w 325"/>
                <a:gd name="T33" fmla="*/ 97 h 97"/>
                <a:gd name="T34" fmla="*/ 129 w 325"/>
                <a:gd name="T35" fmla="*/ 96 h 97"/>
                <a:gd name="T36" fmla="*/ 98 w 325"/>
                <a:gd name="T37" fmla="*/ 93 h 97"/>
                <a:gd name="T38" fmla="*/ 72 w 325"/>
                <a:gd name="T39" fmla="*/ 89 h 97"/>
                <a:gd name="T40" fmla="*/ 47 w 325"/>
                <a:gd name="T41" fmla="*/ 83 h 97"/>
                <a:gd name="T42" fmla="*/ 28 w 325"/>
                <a:gd name="T43" fmla="*/ 76 h 97"/>
                <a:gd name="T44" fmla="*/ 13 w 325"/>
                <a:gd name="T45" fmla="*/ 68 h 97"/>
                <a:gd name="T46" fmla="*/ 4 w 325"/>
                <a:gd name="T47" fmla="*/ 58 h 97"/>
                <a:gd name="T48" fmla="*/ 0 w 325"/>
                <a:gd name="T49" fmla="*/ 49 h 97"/>
                <a:gd name="T50" fmla="*/ 4 w 325"/>
                <a:gd name="T51" fmla="*/ 40 h 97"/>
                <a:gd name="T52" fmla="*/ 13 w 325"/>
                <a:gd name="T53" fmla="*/ 30 h 97"/>
                <a:gd name="T54" fmla="*/ 28 w 325"/>
                <a:gd name="T55" fmla="*/ 22 h 97"/>
                <a:gd name="T56" fmla="*/ 47 w 325"/>
                <a:gd name="T57" fmla="*/ 14 h 97"/>
                <a:gd name="T58" fmla="*/ 72 w 325"/>
                <a:gd name="T59" fmla="*/ 8 h 97"/>
                <a:gd name="T60" fmla="*/ 98 w 325"/>
                <a:gd name="T61" fmla="*/ 3 h 97"/>
                <a:gd name="T62" fmla="*/ 129 w 325"/>
                <a:gd name="T63" fmla="*/ 1 h 97"/>
                <a:gd name="T64" fmla="*/ 160 w 325"/>
                <a:gd name="T65" fmla="*/ 0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5" h="97">
                  <a:moveTo>
                    <a:pt x="160" y="0"/>
                  </a:moveTo>
                  <a:lnTo>
                    <a:pt x="193" y="1"/>
                  </a:lnTo>
                  <a:lnTo>
                    <a:pt x="224" y="3"/>
                  </a:lnTo>
                  <a:lnTo>
                    <a:pt x="251" y="8"/>
                  </a:lnTo>
                  <a:lnTo>
                    <a:pt x="276" y="14"/>
                  </a:lnTo>
                  <a:lnTo>
                    <a:pt x="297" y="22"/>
                  </a:lnTo>
                  <a:lnTo>
                    <a:pt x="312" y="30"/>
                  </a:lnTo>
                  <a:lnTo>
                    <a:pt x="321" y="40"/>
                  </a:lnTo>
                  <a:lnTo>
                    <a:pt x="325" y="49"/>
                  </a:lnTo>
                  <a:lnTo>
                    <a:pt x="321" y="58"/>
                  </a:lnTo>
                  <a:lnTo>
                    <a:pt x="312" y="68"/>
                  </a:lnTo>
                  <a:lnTo>
                    <a:pt x="297" y="76"/>
                  </a:lnTo>
                  <a:lnTo>
                    <a:pt x="276" y="83"/>
                  </a:lnTo>
                  <a:lnTo>
                    <a:pt x="251" y="89"/>
                  </a:lnTo>
                  <a:lnTo>
                    <a:pt x="224" y="93"/>
                  </a:lnTo>
                  <a:lnTo>
                    <a:pt x="193" y="96"/>
                  </a:lnTo>
                  <a:lnTo>
                    <a:pt x="160" y="97"/>
                  </a:lnTo>
                  <a:lnTo>
                    <a:pt x="129" y="96"/>
                  </a:lnTo>
                  <a:lnTo>
                    <a:pt x="98" y="93"/>
                  </a:lnTo>
                  <a:lnTo>
                    <a:pt x="72" y="89"/>
                  </a:lnTo>
                  <a:lnTo>
                    <a:pt x="47" y="83"/>
                  </a:lnTo>
                  <a:lnTo>
                    <a:pt x="28" y="76"/>
                  </a:lnTo>
                  <a:lnTo>
                    <a:pt x="13" y="68"/>
                  </a:lnTo>
                  <a:lnTo>
                    <a:pt x="4" y="58"/>
                  </a:lnTo>
                  <a:lnTo>
                    <a:pt x="0" y="49"/>
                  </a:lnTo>
                  <a:lnTo>
                    <a:pt x="4" y="40"/>
                  </a:lnTo>
                  <a:lnTo>
                    <a:pt x="13" y="30"/>
                  </a:lnTo>
                  <a:lnTo>
                    <a:pt x="28" y="22"/>
                  </a:lnTo>
                  <a:lnTo>
                    <a:pt x="47" y="14"/>
                  </a:lnTo>
                  <a:lnTo>
                    <a:pt x="72" y="8"/>
                  </a:lnTo>
                  <a:lnTo>
                    <a:pt x="98" y="3"/>
                  </a:lnTo>
                  <a:lnTo>
                    <a:pt x="129" y="1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B29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2" name="Freeform 102">
              <a:extLst>
                <a:ext uri="{FF2B5EF4-FFF2-40B4-BE49-F238E27FC236}">
                  <a16:creationId xmlns:a16="http://schemas.microsoft.com/office/drawing/2014/main" id="{8AF911AA-1CE1-8B54-1158-DE63F1B6D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3" y="2511"/>
              <a:ext cx="325" cy="97"/>
            </a:xfrm>
            <a:custGeom>
              <a:avLst/>
              <a:gdLst>
                <a:gd name="T0" fmla="*/ 160 w 325"/>
                <a:gd name="T1" fmla="*/ 0 h 97"/>
                <a:gd name="T2" fmla="*/ 160 w 325"/>
                <a:gd name="T3" fmla="*/ 0 h 97"/>
                <a:gd name="T4" fmla="*/ 193 w 325"/>
                <a:gd name="T5" fmla="*/ 1 h 97"/>
                <a:gd name="T6" fmla="*/ 224 w 325"/>
                <a:gd name="T7" fmla="*/ 3 h 97"/>
                <a:gd name="T8" fmla="*/ 251 w 325"/>
                <a:gd name="T9" fmla="*/ 8 h 97"/>
                <a:gd name="T10" fmla="*/ 276 w 325"/>
                <a:gd name="T11" fmla="*/ 14 h 97"/>
                <a:gd name="T12" fmla="*/ 297 w 325"/>
                <a:gd name="T13" fmla="*/ 22 h 97"/>
                <a:gd name="T14" fmla="*/ 312 w 325"/>
                <a:gd name="T15" fmla="*/ 30 h 97"/>
                <a:gd name="T16" fmla="*/ 321 w 325"/>
                <a:gd name="T17" fmla="*/ 40 h 97"/>
                <a:gd name="T18" fmla="*/ 325 w 325"/>
                <a:gd name="T19" fmla="*/ 49 h 97"/>
                <a:gd name="T20" fmla="*/ 325 w 325"/>
                <a:gd name="T21" fmla="*/ 49 h 97"/>
                <a:gd name="T22" fmla="*/ 321 w 325"/>
                <a:gd name="T23" fmla="*/ 58 h 97"/>
                <a:gd name="T24" fmla="*/ 312 w 325"/>
                <a:gd name="T25" fmla="*/ 68 h 97"/>
                <a:gd name="T26" fmla="*/ 297 w 325"/>
                <a:gd name="T27" fmla="*/ 76 h 97"/>
                <a:gd name="T28" fmla="*/ 276 w 325"/>
                <a:gd name="T29" fmla="*/ 83 h 97"/>
                <a:gd name="T30" fmla="*/ 251 w 325"/>
                <a:gd name="T31" fmla="*/ 89 h 97"/>
                <a:gd name="T32" fmla="*/ 224 w 325"/>
                <a:gd name="T33" fmla="*/ 93 h 97"/>
                <a:gd name="T34" fmla="*/ 193 w 325"/>
                <a:gd name="T35" fmla="*/ 96 h 97"/>
                <a:gd name="T36" fmla="*/ 160 w 325"/>
                <a:gd name="T37" fmla="*/ 97 h 97"/>
                <a:gd name="T38" fmla="*/ 160 w 325"/>
                <a:gd name="T39" fmla="*/ 97 h 97"/>
                <a:gd name="T40" fmla="*/ 129 w 325"/>
                <a:gd name="T41" fmla="*/ 96 h 97"/>
                <a:gd name="T42" fmla="*/ 98 w 325"/>
                <a:gd name="T43" fmla="*/ 93 h 97"/>
                <a:gd name="T44" fmla="*/ 72 w 325"/>
                <a:gd name="T45" fmla="*/ 89 h 97"/>
                <a:gd name="T46" fmla="*/ 47 w 325"/>
                <a:gd name="T47" fmla="*/ 83 h 97"/>
                <a:gd name="T48" fmla="*/ 28 w 325"/>
                <a:gd name="T49" fmla="*/ 76 h 97"/>
                <a:gd name="T50" fmla="*/ 13 w 325"/>
                <a:gd name="T51" fmla="*/ 68 h 97"/>
                <a:gd name="T52" fmla="*/ 4 w 325"/>
                <a:gd name="T53" fmla="*/ 58 h 97"/>
                <a:gd name="T54" fmla="*/ 0 w 325"/>
                <a:gd name="T55" fmla="*/ 49 h 97"/>
                <a:gd name="T56" fmla="*/ 0 w 325"/>
                <a:gd name="T57" fmla="*/ 49 h 97"/>
                <a:gd name="T58" fmla="*/ 4 w 325"/>
                <a:gd name="T59" fmla="*/ 40 h 97"/>
                <a:gd name="T60" fmla="*/ 13 w 325"/>
                <a:gd name="T61" fmla="*/ 30 h 97"/>
                <a:gd name="T62" fmla="*/ 28 w 325"/>
                <a:gd name="T63" fmla="*/ 22 h 97"/>
                <a:gd name="T64" fmla="*/ 47 w 325"/>
                <a:gd name="T65" fmla="*/ 14 h 97"/>
                <a:gd name="T66" fmla="*/ 72 w 325"/>
                <a:gd name="T67" fmla="*/ 8 h 97"/>
                <a:gd name="T68" fmla="*/ 98 w 325"/>
                <a:gd name="T69" fmla="*/ 3 h 97"/>
                <a:gd name="T70" fmla="*/ 129 w 325"/>
                <a:gd name="T71" fmla="*/ 1 h 97"/>
                <a:gd name="T72" fmla="*/ 160 w 325"/>
                <a:gd name="T73" fmla="*/ 0 h 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5" h="97">
                  <a:moveTo>
                    <a:pt x="160" y="0"/>
                  </a:moveTo>
                  <a:lnTo>
                    <a:pt x="160" y="0"/>
                  </a:lnTo>
                  <a:lnTo>
                    <a:pt x="193" y="1"/>
                  </a:lnTo>
                  <a:lnTo>
                    <a:pt x="224" y="3"/>
                  </a:lnTo>
                  <a:lnTo>
                    <a:pt x="251" y="8"/>
                  </a:lnTo>
                  <a:lnTo>
                    <a:pt x="276" y="14"/>
                  </a:lnTo>
                  <a:lnTo>
                    <a:pt x="297" y="22"/>
                  </a:lnTo>
                  <a:lnTo>
                    <a:pt x="312" y="30"/>
                  </a:lnTo>
                  <a:lnTo>
                    <a:pt x="321" y="40"/>
                  </a:lnTo>
                  <a:lnTo>
                    <a:pt x="325" y="49"/>
                  </a:lnTo>
                  <a:lnTo>
                    <a:pt x="321" y="58"/>
                  </a:lnTo>
                  <a:lnTo>
                    <a:pt x="312" y="68"/>
                  </a:lnTo>
                  <a:lnTo>
                    <a:pt x="297" y="76"/>
                  </a:lnTo>
                  <a:lnTo>
                    <a:pt x="276" y="83"/>
                  </a:lnTo>
                  <a:lnTo>
                    <a:pt x="251" y="89"/>
                  </a:lnTo>
                  <a:lnTo>
                    <a:pt x="224" y="93"/>
                  </a:lnTo>
                  <a:lnTo>
                    <a:pt x="193" y="96"/>
                  </a:lnTo>
                  <a:lnTo>
                    <a:pt x="160" y="97"/>
                  </a:lnTo>
                  <a:lnTo>
                    <a:pt x="129" y="96"/>
                  </a:lnTo>
                  <a:lnTo>
                    <a:pt x="98" y="93"/>
                  </a:lnTo>
                  <a:lnTo>
                    <a:pt x="72" y="89"/>
                  </a:lnTo>
                  <a:lnTo>
                    <a:pt x="47" y="83"/>
                  </a:lnTo>
                  <a:lnTo>
                    <a:pt x="28" y="76"/>
                  </a:lnTo>
                  <a:lnTo>
                    <a:pt x="13" y="68"/>
                  </a:lnTo>
                  <a:lnTo>
                    <a:pt x="4" y="58"/>
                  </a:lnTo>
                  <a:lnTo>
                    <a:pt x="0" y="49"/>
                  </a:lnTo>
                  <a:lnTo>
                    <a:pt x="4" y="40"/>
                  </a:lnTo>
                  <a:lnTo>
                    <a:pt x="13" y="30"/>
                  </a:lnTo>
                  <a:lnTo>
                    <a:pt x="28" y="22"/>
                  </a:lnTo>
                  <a:lnTo>
                    <a:pt x="47" y="14"/>
                  </a:lnTo>
                  <a:lnTo>
                    <a:pt x="72" y="8"/>
                  </a:lnTo>
                  <a:lnTo>
                    <a:pt x="98" y="3"/>
                  </a:lnTo>
                  <a:lnTo>
                    <a:pt x="129" y="1"/>
                  </a:lnTo>
                  <a:lnTo>
                    <a:pt x="16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3" name="Freeform 103">
              <a:extLst>
                <a:ext uri="{FF2B5EF4-FFF2-40B4-BE49-F238E27FC236}">
                  <a16:creationId xmlns:a16="http://schemas.microsoft.com/office/drawing/2014/main" id="{B030DF13-7DC2-45F4-B5D5-20E67A1A1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528"/>
              <a:ext cx="218" cy="60"/>
            </a:xfrm>
            <a:custGeom>
              <a:avLst/>
              <a:gdLst>
                <a:gd name="T0" fmla="*/ 84 w 218"/>
                <a:gd name="T1" fmla="*/ 0 h 60"/>
                <a:gd name="T2" fmla="*/ 38 w 218"/>
                <a:gd name="T3" fmla="*/ 0 h 60"/>
                <a:gd name="T4" fmla="*/ 34 w 218"/>
                <a:gd name="T5" fmla="*/ 2 h 60"/>
                <a:gd name="T6" fmla="*/ 27 w 218"/>
                <a:gd name="T7" fmla="*/ 4 h 60"/>
                <a:gd name="T8" fmla="*/ 18 w 218"/>
                <a:gd name="T9" fmla="*/ 9 h 60"/>
                <a:gd name="T10" fmla="*/ 8 w 218"/>
                <a:gd name="T11" fmla="*/ 14 h 60"/>
                <a:gd name="T12" fmla="*/ 1 w 218"/>
                <a:gd name="T13" fmla="*/ 21 h 60"/>
                <a:gd name="T14" fmla="*/ 0 w 218"/>
                <a:gd name="T15" fmla="*/ 28 h 60"/>
                <a:gd name="T16" fmla="*/ 6 w 218"/>
                <a:gd name="T17" fmla="*/ 37 h 60"/>
                <a:gd name="T18" fmla="*/ 22 w 218"/>
                <a:gd name="T19" fmla="*/ 44 h 60"/>
                <a:gd name="T20" fmla="*/ 35 w 218"/>
                <a:gd name="T21" fmla="*/ 47 h 60"/>
                <a:gd name="T22" fmla="*/ 48 w 218"/>
                <a:gd name="T23" fmla="*/ 51 h 60"/>
                <a:gd name="T24" fmla="*/ 63 w 218"/>
                <a:gd name="T25" fmla="*/ 53 h 60"/>
                <a:gd name="T26" fmla="*/ 80 w 218"/>
                <a:gd name="T27" fmla="*/ 55 h 60"/>
                <a:gd name="T28" fmla="*/ 95 w 218"/>
                <a:gd name="T29" fmla="*/ 56 h 60"/>
                <a:gd name="T30" fmla="*/ 111 w 218"/>
                <a:gd name="T31" fmla="*/ 58 h 60"/>
                <a:gd name="T32" fmla="*/ 127 w 218"/>
                <a:gd name="T33" fmla="*/ 59 h 60"/>
                <a:gd name="T34" fmla="*/ 144 w 218"/>
                <a:gd name="T35" fmla="*/ 60 h 60"/>
                <a:gd name="T36" fmla="*/ 159 w 218"/>
                <a:gd name="T37" fmla="*/ 60 h 60"/>
                <a:gd name="T38" fmla="*/ 173 w 218"/>
                <a:gd name="T39" fmla="*/ 60 h 60"/>
                <a:gd name="T40" fmla="*/ 186 w 218"/>
                <a:gd name="T41" fmla="*/ 60 h 60"/>
                <a:gd name="T42" fmla="*/ 196 w 218"/>
                <a:gd name="T43" fmla="*/ 60 h 60"/>
                <a:gd name="T44" fmla="*/ 206 w 218"/>
                <a:gd name="T45" fmla="*/ 60 h 60"/>
                <a:gd name="T46" fmla="*/ 213 w 218"/>
                <a:gd name="T47" fmla="*/ 60 h 60"/>
                <a:gd name="T48" fmla="*/ 217 w 218"/>
                <a:gd name="T49" fmla="*/ 60 h 60"/>
                <a:gd name="T50" fmla="*/ 218 w 218"/>
                <a:gd name="T51" fmla="*/ 60 h 60"/>
                <a:gd name="T52" fmla="*/ 216 w 218"/>
                <a:gd name="T53" fmla="*/ 60 h 60"/>
                <a:gd name="T54" fmla="*/ 210 w 218"/>
                <a:gd name="T55" fmla="*/ 59 h 60"/>
                <a:gd name="T56" fmla="*/ 201 w 218"/>
                <a:gd name="T57" fmla="*/ 58 h 60"/>
                <a:gd name="T58" fmla="*/ 188 w 218"/>
                <a:gd name="T59" fmla="*/ 56 h 60"/>
                <a:gd name="T60" fmla="*/ 174 w 218"/>
                <a:gd name="T61" fmla="*/ 55 h 60"/>
                <a:gd name="T62" fmla="*/ 159 w 218"/>
                <a:gd name="T63" fmla="*/ 53 h 60"/>
                <a:gd name="T64" fmla="*/ 143 w 218"/>
                <a:gd name="T65" fmla="*/ 49 h 60"/>
                <a:gd name="T66" fmla="*/ 127 w 218"/>
                <a:gd name="T67" fmla="*/ 46 h 60"/>
                <a:gd name="T68" fmla="*/ 112 w 218"/>
                <a:gd name="T69" fmla="*/ 42 h 60"/>
                <a:gd name="T70" fmla="*/ 98 w 218"/>
                <a:gd name="T71" fmla="*/ 38 h 60"/>
                <a:gd name="T72" fmla="*/ 87 w 218"/>
                <a:gd name="T73" fmla="*/ 33 h 60"/>
                <a:gd name="T74" fmla="*/ 78 w 218"/>
                <a:gd name="T75" fmla="*/ 28 h 60"/>
                <a:gd name="T76" fmla="*/ 73 w 218"/>
                <a:gd name="T77" fmla="*/ 21 h 60"/>
                <a:gd name="T78" fmla="*/ 71 w 218"/>
                <a:gd name="T79" fmla="*/ 16 h 60"/>
                <a:gd name="T80" fmla="*/ 75 w 218"/>
                <a:gd name="T81" fmla="*/ 9 h 60"/>
                <a:gd name="T82" fmla="*/ 84 w 218"/>
                <a:gd name="T83" fmla="*/ 0 h 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8" h="60">
                  <a:moveTo>
                    <a:pt x="84" y="0"/>
                  </a:moveTo>
                  <a:lnTo>
                    <a:pt x="38" y="0"/>
                  </a:lnTo>
                  <a:lnTo>
                    <a:pt x="34" y="2"/>
                  </a:lnTo>
                  <a:lnTo>
                    <a:pt x="27" y="4"/>
                  </a:lnTo>
                  <a:lnTo>
                    <a:pt x="18" y="9"/>
                  </a:lnTo>
                  <a:lnTo>
                    <a:pt x="8" y="14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6" y="37"/>
                  </a:lnTo>
                  <a:lnTo>
                    <a:pt x="22" y="44"/>
                  </a:lnTo>
                  <a:lnTo>
                    <a:pt x="35" y="47"/>
                  </a:lnTo>
                  <a:lnTo>
                    <a:pt x="48" y="51"/>
                  </a:lnTo>
                  <a:lnTo>
                    <a:pt x="63" y="53"/>
                  </a:lnTo>
                  <a:lnTo>
                    <a:pt x="80" y="55"/>
                  </a:lnTo>
                  <a:lnTo>
                    <a:pt x="95" y="56"/>
                  </a:lnTo>
                  <a:lnTo>
                    <a:pt x="111" y="58"/>
                  </a:lnTo>
                  <a:lnTo>
                    <a:pt x="127" y="59"/>
                  </a:lnTo>
                  <a:lnTo>
                    <a:pt x="144" y="60"/>
                  </a:lnTo>
                  <a:lnTo>
                    <a:pt x="159" y="60"/>
                  </a:lnTo>
                  <a:lnTo>
                    <a:pt x="173" y="60"/>
                  </a:lnTo>
                  <a:lnTo>
                    <a:pt x="186" y="60"/>
                  </a:lnTo>
                  <a:lnTo>
                    <a:pt x="196" y="60"/>
                  </a:lnTo>
                  <a:lnTo>
                    <a:pt x="206" y="60"/>
                  </a:lnTo>
                  <a:lnTo>
                    <a:pt x="213" y="60"/>
                  </a:lnTo>
                  <a:lnTo>
                    <a:pt x="217" y="60"/>
                  </a:lnTo>
                  <a:lnTo>
                    <a:pt x="218" y="60"/>
                  </a:lnTo>
                  <a:lnTo>
                    <a:pt x="216" y="60"/>
                  </a:lnTo>
                  <a:lnTo>
                    <a:pt x="210" y="59"/>
                  </a:lnTo>
                  <a:lnTo>
                    <a:pt x="201" y="58"/>
                  </a:lnTo>
                  <a:lnTo>
                    <a:pt x="188" y="56"/>
                  </a:lnTo>
                  <a:lnTo>
                    <a:pt x="174" y="55"/>
                  </a:lnTo>
                  <a:lnTo>
                    <a:pt x="159" y="53"/>
                  </a:lnTo>
                  <a:lnTo>
                    <a:pt x="143" y="49"/>
                  </a:lnTo>
                  <a:lnTo>
                    <a:pt x="127" y="46"/>
                  </a:lnTo>
                  <a:lnTo>
                    <a:pt x="112" y="42"/>
                  </a:lnTo>
                  <a:lnTo>
                    <a:pt x="98" y="38"/>
                  </a:lnTo>
                  <a:lnTo>
                    <a:pt x="87" y="33"/>
                  </a:lnTo>
                  <a:lnTo>
                    <a:pt x="78" y="28"/>
                  </a:lnTo>
                  <a:lnTo>
                    <a:pt x="73" y="21"/>
                  </a:lnTo>
                  <a:lnTo>
                    <a:pt x="71" y="16"/>
                  </a:lnTo>
                  <a:lnTo>
                    <a:pt x="75" y="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D8C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4" name="Freeform 104">
              <a:extLst>
                <a:ext uri="{FF2B5EF4-FFF2-40B4-BE49-F238E27FC236}">
                  <a16:creationId xmlns:a16="http://schemas.microsoft.com/office/drawing/2014/main" id="{EAE548BE-3E58-1A6F-EA0C-D51B6649D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" y="2402"/>
              <a:ext cx="243" cy="140"/>
            </a:xfrm>
            <a:custGeom>
              <a:avLst/>
              <a:gdLst>
                <a:gd name="T0" fmla="*/ 0 w 243"/>
                <a:gd name="T1" fmla="*/ 52 h 140"/>
                <a:gd name="T2" fmla="*/ 4 w 243"/>
                <a:gd name="T3" fmla="*/ 53 h 140"/>
                <a:gd name="T4" fmla="*/ 13 w 243"/>
                <a:gd name="T5" fmla="*/ 56 h 140"/>
                <a:gd name="T6" fmla="*/ 27 w 243"/>
                <a:gd name="T7" fmla="*/ 61 h 140"/>
                <a:gd name="T8" fmla="*/ 42 w 243"/>
                <a:gd name="T9" fmla="*/ 67 h 140"/>
                <a:gd name="T10" fmla="*/ 59 w 243"/>
                <a:gd name="T11" fmla="*/ 74 h 140"/>
                <a:gd name="T12" fmla="*/ 73 w 243"/>
                <a:gd name="T13" fmla="*/ 81 h 140"/>
                <a:gd name="T14" fmla="*/ 82 w 243"/>
                <a:gd name="T15" fmla="*/ 88 h 140"/>
                <a:gd name="T16" fmla="*/ 87 w 243"/>
                <a:gd name="T17" fmla="*/ 96 h 140"/>
                <a:gd name="T18" fmla="*/ 88 w 243"/>
                <a:gd name="T19" fmla="*/ 111 h 140"/>
                <a:gd name="T20" fmla="*/ 90 w 243"/>
                <a:gd name="T21" fmla="*/ 124 h 140"/>
                <a:gd name="T22" fmla="*/ 91 w 243"/>
                <a:gd name="T23" fmla="*/ 132 h 140"/>
                <a:gd name="T24" fmla="*/ 91 w 243"/>
                <a:gd name="T25" fmla="*/ 135 h 140"/>
                <a:gd name="T26" fmla="*/ 95 w 243"/>
                <a:gd name="T27" fmla="*/ 137 h 140"/>
                <a:gd name="T28" fmla="*/ 104 w 243"/>
                <a:gd name="T29" fmla="*/ 139 h 140"/>
                <a:gd name="T30" fmla="*/ 115 w 243"/>
                <a:gd name="T31" fmla="*/ 140 h 140"/>
                <a:gd name="T32" fmla="*/ 121 w 243"/>
                <a:gd name="T33" fmla="*/ 135 h 140"/>
                <a:gd name="T34" fmla="*/ 123 w 243"/>
                <a:gd name="T35" fmla="*/ 125 h 140"/>
                <a:gd name="T36" fmla="*/ 124 w 243"/>
                <a:gd name="T37" fmla="*/ 115 h 140"/>
                <a:gd name="T38" fmla="*/ 124 w 243"/>
                <a:gd name="T39" fmla="*/ 107 h 140"/>
                <a:gd name="T40" fmla="*/ 121 w 243"/>
                <a:gd name="T41" fmla="*/ 101 h 140"/>
                <a:gd name="T42" fmla="*/ 132 w 243"/>
                <a:gd name="T43" fmla="*/ 94 h 140"/>
                <a:gd name="T44" fmla="*/ 145 w 243"/>
                <a:gd name="T45" fmla="*/ 86 h 140"/>
                <a:gd name="T46" fmla="*/ 159 w 243"/>
                <a:gd name="T47" fmla="*/ 77 h 140"/>
                <a:gd name="T48" fmla="*/ 174 w 243"/>
                <a:gd name="T49" fmla="*/ 68 h 140"/>
                <a:gd name="T50" fmla="*/ 191 w 243"/>
                <a:gd name="T51" fmla="*/ 58 h 140"/>
                <a:gd name="T52" fmla="*/ 207 w 243"/>
                <a:gd name="T53" fmla="*/ 46 h 140"/>
                <a:gd name="T54" fmla="*/ 224 w 243"/>
                <a:gd name="T55" fmla="*/ 34 h 140"/>
                <a:gd name="T56" fmla="*/ 241 w 243"/>
                <a:gd name="T57" fmla="*/ 20 h 140"/>
                <a:gd name="T58" fmla="*/ 243 w 243"/>
                <a:gd name="T59" fmla="*/ 11 h 140"/>
                <a:gd name="T60" fmla="*/ 240 w 243"/>
                <a:gd name="T61" fmla="*/ 5 h 140"/>
                <a:gd name="T62" fmla="*/ 230 w 243"/>
                <a:gd name="T63" fmla="*/ 1 h 140"/>
                <a:gd name="T64" fmla="*/ 217 w 243"/>
                <a:gd name="T65" fmla="*/ 0 h 140"/>
                <a:gd name="T66" fmla="*/ 200 w 243"/>
                <a:gd name="T67" fmla="*/ 1 h 140"/>
                <a:gd name="T68" fmla="*/ 179 w 243"/>
                <a:gd name="T69" fmla="*/ 5 h 140"/>
                <a:gd name="T70" fmla="*/ 157 w 243"/>
                <a:gd name="T71" fmla="*/ 9 h 140"/>
                <a:gd name="T72" fmla="*/ 133 w 243"/>
                <a:gd name="T73" fmla="*/ 14 h 140"/>
                <a:gd name="T74" fmla="*/ 109 w 243"/>
                <a:gd name="T75" fmla="*/ 20 h 140"/>
                <a:gd name="T76" fmla="*/ 86 w 243"/>
                <a:gd name="T77" fmla="*/ 26 h 140"/>
                <a:gd name="T78" fmla="*/ 62 w 243"/>
                <a:gd name="T79" fmla="*/ 33 h 140"/>
                <a:gd name="T80" fmla="*/ 42 w 243"/>
                <a:gd name="T81" fmla="*/ 39 h 140"/>
                <a:gd name="T82" fmla="*/ 25 w 243"/>
                <a:gd name="T83" fmla="*/ 44 h 140"/>
                <a:gd name="T84" fmla="*/ 12 w 243"/>
                <a:gd name="T85" fmla="*/ 48 h 140"/>
                <a:gd name="T86" fmla="*/ 4 w 243"/>
                <a:gd name="T87" fmla="*/ 51 h 140"/>
                <a:gd name="T88" fmla="*/ 0 w 243"/>
                <a:gd name="T89" fmla="*/ 52 h 1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43" h="140">
                  <a:moveTo>
                    <a:pt x="0" y="52"/>
                  </a:moveTo>
                  <a:lnTo>
                    <a:pt x="4" y="53"/>
                  </a:lnTo>
                  <a:lnTo>
                    <a:pt x="13" y="56"/>
                  </a:lnTo>
                  <a:lnTo>
                    <a:pt x="27" y="61"/>
                  </a:lnTo>
                  <a:lnTo>
                    <a:pt x="42" y="67"/>
                  </a:lnTo>
                  <a:lnTo>
                    <a:pt x="59" y="74"/>
                  </a:lnTo>
                  <a:lnTo>
                    <a:pt x="73" y="81"/>
                  </a:lnTo>
                  <a:lnTo>
                    <a:pt x="82" y="88"/>
                  </a:lnTo>
                  <a:lnTo>
                    <a:pt x="87" y="96"/>
                  </a:lnTo>
                  <a:lnTo>
                    <a:pt x="88" y="111"/>
                  </a:lnTo>
                  <a:lnTo>
                    <a:pt x="90" y="124"/>
                  </a:lnTo>
                  <a:lnTo>
                    <a:pt x="91" y="132"/>
                  </a:lnTo>
                  <a:lnTo>
                    <a:pt x="91" y="135"/>
                  </a:lnTo>
                  <a:lnTo>
                    <a:pt x="95" y="137"/>
                  </a:lnTo>
                  <a:lnTo>
                    <a:pt x="104" y="139"/>
                  </a:lnTo>
                  <a:lnTo>
                    <a:pt x="115" y="140"/>
                  </a:lnTo>
                  <a:lnTo>
                    <a:pt x="121" y="135"/>
                  </a:lnTo>
                  <a:lnTo>
                    <a:pt x="123" y="125"/>
                  </a:lnTo>
                  <a:lnTo>
                    <a:pt x="124" y="115"/>
                  </a:lnTo>
                  <a:lnTo>
                    <a:pt x="124" y="107"/>
                  </a:lnTo>
                  <a:lnTo>
                    <a:pt x="121" y="101"/>
                  </a:lnTo>
                  <a:lnTo>
                    <a:pt x="132" y="94"/>
                  </a:lnTo>
                  <a:lnTo>
                    <a:pt x="145" y="86"/>
                  </a:lnTo>
                  <a:lnTo>
                    <a:pt x="159" y="77"/>
                  </a:lnTo>
                  <a:lnTo>
                    <a:pt x="174" y="68"/>
                  </a:lnTo>
                  <a:lnTo>
                    <a:pt x="191" y="58"/>
                  </a:lnTo>
                  <a:lnTo>
                    <a:pt x="207" y="46"/>
                  </a:lnTo>
                  <a:lnTo>
                    <a:pt x="224" y="34"/>
                  </a:lnTo>
                  <a:lnTo>
                    <a:pt x="241" y="20"/>
                  </a:lnTo>
                  <a:lnTo>
                    <a:pt x="243" y="11"/>
                  </a:lnTo>
                  <a:lnTo>
                    <a:pt x="240" y="5"/>
                  </a:lnTo>
                  <a:lnTo>
                    <a:pt x="230" y="1"/>
                  </a:lnTo>
                  <a:lnTo>
                    <a:pt x="217" y="0"/>
                  </a:lnTo>
                  <a:lnTo>
                    <a:pt x="200" y="1"/>
                  </a:lnTo>
                  <a:lnTo>
                    <a:pt x="179" y="5"/>
                  </a:lnTo>
                  <a:lnTo>
                    <a:pt x="157" y="9"/>
                  </a:lnTo>
                  <a:lnTo>
                    <a:pt x="133" y="14"/>
                  </a:lnTo>
                  <a:lnTo>
                    <a:pt x="109" y="20"/>
                  </a:lnTo>
                  <a:lnTo>
                    <a:pt x="86" y="26"/>
                  </a:lnTo>
                  <a:lnTo>
                    <a:pt x="62" y="33"/>
                  </a:lnTo>
                  <a:lnTo>
                    <a:pt x="42" y="39"/>
                  </a:lnTo>
                  <a:lnTo>
                    <a:pt x="25" y="44"/>
                  </a:lnTo>
                  <a:lnTo>
                    <a:pt x="12" y="48"/>
                  </a:lnTo>
                  <a:lnTo>
                    <a:pt x="4" y="51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5" name="Freeform 105">
              <a:extLst>
                <a:ext uri="{FF2B5EF4-FFF2-40B4-BE49-F238E27FC236}">
                  <a16:creationId xmlns:a16="http://schemas.microsoft.com/office/drawing/2014/main" id="{7C80E7C4-1C3B-19F8-8009-A619E8ABF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" y="2402"/>
              <a:ext cx="243" cy="140"/>
            </a:xfrm>
            <a:custGeom>
              <a:avLst/>
              <a:gdLst>
                <a:gd name="T0" fmla="*/ 0 w 243"/>
                <a:gd name="T1" fmla="*/ 52 h 140"/>
                <a:gd name="T2" fmla="*/ 0 w 243"/>
                <a:gd name="T3" fmla="*/ 52 h 140"/>
                <a:gd name="T4" fmla="*/ 4 w 243"/>
                <a:gd name="T5" fmla="*/ 53 h 140"/>
                <a:gd name="T6" fmla="*/ 13 w 243"/>
                <a:gd name="T7" fmla="*/ 56 h 140"/>
                <a:gd name="T8" fmla="*/ 27 w 243"/>
                <a:gd name="T9" fmla="*/ 61 h 140"/>
                <a:gd name="T10" fmla="*/ 42 w 243"/>
                <a:gd name="T11" fmla="*/ 67 h 140"/>
                <a:gd name="T12" fmla="*/ 59 w 243"/>
                <a:gd name="T13" fmla="*/ 74 h 140"/>
                <a:gd name="T14" fmla="*/ 73 w 243"/>
                <a:gd name="T15" fmla="*/ 81 h 140"/>
                <a:gd name="T16" fmla="*/ 82 w 243"/>
                <a:gd name="T17" fmla="*/ 88 h 140"/>
                <a:gd name="T18" fmla="*/ 87 w 243"/>
                <a:gd name="T19" fmla="*/ 96 h 140"/>
                <a:gd name="T20" fmla="*/ 87 w 243"/>
                <a:gd name="T21" fmla="*/ 96 h 140"/>
                <a:gd name="T22" fmla="*/ 88 w 243"/>
                <a:gd name="T23" fmla="*/ 111 h 140"/>
                <a:gd name="T24" fmla="*/ 90 w 243"/>
                <a:gd name="T25" fmla="*/ 124 h 140"/>
                <a:gd name="T26" fmla="*/ 91 w 243"/>
                <a:gd name="T27" fmla="*/ 132 h 140"/>
                <a:gd name="T28" fmla="*/ 91 w 243"/>
                <a:gd name="T29" fmla="*/ 135 h 140"/>
                <a:gd name="T30" fmla="*/ 91 w 243"/>
                <a:gd name="T31" fmla="*/ 135 h 140"/>
                <a:gd name="T32" fmla="*/ 95 w 243"/>
                <a:gd name="T33" fmla="*/ 137 h 140"/>
                <a:gd name="T34" fmla="*/ 104 w 243"/>
                <a:gd name="T35" fmla="*/ 139 h 140"/>
                <a:gd name="T36" fmla="*/ 115 w 243"/>
                <a:gd name="T37" fmla="*/ 140 h 140"/>
                <a:gd name="T38" fmla="*/ 121 w 243"/>
                <a:gd name="T39" fmla="*/ 135 h 140"/>
                <a:gd name="T40" fmla="*/ 121 w 243"/>
                <a:gd name="T41" fmla="*/ 135 h 140"/>
                <a:gd name="T42" fmla="*/ 123 w 243"/>
                <a:gd name="T43" fmla="*/ 125 h 140"/>
                <a:gd name="T44" fmla="*/ 124 w 243"/>
                <a:gd name="T45" fmla="*/ 115 h 140"/>
                <a:gd name="T46" fmla="*/ 124 w 243"/>
                <a:gd name="T47" fmla="*/ 107 h 140"/>
                <a:gd name="T48" fmla="*/ 121 w 243"/>
                <a:gd name="T49" fmla="*/ 101 h 140"/>
                <a:gd name="T50" fmla="*/ 121 w 243"/>
                <a:gd name="T51" fmla="*/ 101 h 140"/>
                <a:gd name="T52" fmla="*/ 132 w 243"/>
                <a:gd name="T53" fmla="*/ 94 h 140"/>
                <a:gd name="T54" fmla="*/ 145 w 243"/>
                <a:gd name="T55" fmla="*/ 86 h 140"/>
                <a:gd name="T56" fmla="*/ 159 w 243"/>
                <a:gd name="T57" fmla="*/ 77 h 140"/>
                <a:gd name="T58" fmla="*/ 174 w 243"/>
                <a:gd name="T59" fmla="*/ 68 h 140"/>
                <a:gd name="T60" fmla="*/ 191 w 243"/>
                <a:gd name="T61" fmla="*/ 58 h 140"/>
                <a:gd name="T62" fmla="*/ 207 w 243"/>
                <a:gd name="T63" fmla="*/ 46 h 140"/>
                <a:gd name="T64" fmla="*/ 224 w 243"/>
                <a:gd name="T65" fmla="*/ 34 h 140"/>
                <a:gd name="T66" fmla="*/ 241 w 243"/>
                <a:gd name="T67" fmla="*/ 20 h 140"/>
                <a:gd name="T68" fmla="*/ 241 w 243"/>
                <a:gd name="T69" fmla="*/ 20 h 140"/>
                <a:gd name="T70" fmla="*/ 243 w 243"/>
                <a:gd name="T71" fmla="*/ 11 h 140"/>
                <a:gd name="T72" fmla="*/ 240 w 243"/>
                <a:gd name="T73" fmla="*/ 5 h 140"/>
                <a:gd name="T74" fmla="*/ 230 w 243"/>
                <a:gd name="T75" fmla="*/ 1 h 140"/>
                <a:gd name="T76" fmla="*/ 217 w 243"/>
                <a:gd name="T77" fmla="*/ 0 h 140"/>
                <a:gd name="T78" fmla="*/ 200 w 243"/>
                <a:gd name="T79" fmla="*/ 1 h 140"/>
                <a:gd name="T80" fmla="*/ 179 w 243"/>
                <a:gd name="T81" fmla="*/ 5 h 140"/>
                <a:gd name="T82" fmla="*/ 157 w 243"/>
                <a:gd name="T83" fmla="*/ 9 h 140"/>
                <a:gd name="T84" fmla="*/ 133 w 243"/>
                <a:gd name="T85" fmla="*/ 14 h 140"/>
                <a:gd name="T86" fmla="*/ 109 w 243"/>
                <a:gd name="T87" fmla="*/ 20 h 140"/>
                <a:gd name="T88" fmla="*/ 86 w 243"/>
                <a:gd name="T89" fmla="*/ 26 h 140"/>
                <a:gd name="T90" fmla="*/ 62 w 243"/>
                <a:gd name="T91" fmla="*/ 33 h 140"/>
                <a:gd name="T92" fmla="*/ 42 w 243"/>
                <a:gd name="T93" fmla="*/ 39 h 140"/>
                <a:gd name="T94" fmla="*/ 25 w 243"/>
                <a:gd name="T95" fmla="*/ 44 h 140"/>
                <a:gd name="T96" fmla="*/ 12 w 243"/>
                <a:gd name="T97" fmla="*/ 48 h 140"/>
                <a:gd name="T98" fmla="*/ 4 w 243"/>
                <a:gd name="T99" fmla="*/ 51 h 140"/>
                <a:gd name="T100" fmla="*/ 0 w 243"/>
                <a:gd name="T101" fmla="*/ 52 h 14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43" h="140">
                  <a:moveTo>
                    <a:pt x="0" y="52"/>
                  </a:moveTo>
                  <a:lnTo>
                    <a:pt x="0" y="52"/>
                  </a:lnTo>
                  <a:lnTo>
                    <a:pt x="4" y="53"/>
                  </a:lnTo>
                  <a:lnTo>
                    <a:pt x="13" y="56"/>
                  </a:lnTo>
                  <a:lnTo>
                    <a:pt x="27" y="61"/>
                  </a:lnTo>
                  <a:lnTo>
                    <a:pt x="42" y="67"/>
                  </a:lnTo>
                  <a:lnTo>
                    <a:pt x="59" y="74"/>
                  </a:lnTo>
                  <a:lnTo>
                    <a:pt x="73" y="81"/>
                  </a:lnTo>
                  <a:lnTo>
                    <a:pt x="82" y="88"/>
                  </a:lnTo>
                  <a:lnTo>
                    <a:pt x="87" y="96"/>
                  </a:lnTo>
                  <a:lnTo>
                    <a:pt x="88" y="111"/>
                  </a:lnTo>
                  <a:lnTo>
                    <a:pt x="90" y="124"/>
                  </a:lnTo>
                  <a:lnTo>
                    <a:pt x="91" y="132"/>
                  </a:lnTo>
                  <a:lnTo>
                    <a:pt x="91" y="135"/>
                  </a:lnTo>
                  <a:lnTo>
                    <a:pt x="95" y="137"/>
                  </a:lnTo>
                  <a:lnTo>
                    <a:pt x="104" y="139"/>
                  </a:lnTo>
                  <a:lnTo>
                    <a:pt x="115" y="140"/>
                  </a:lnTo>
                  <a:lnTo>
                    <a:pt x="121" y="135"/>
                  </a:lnTo>
                  <a:lnTo>
                    <a:pt x="123" y="125"/>
                  </a:lnTo>
                  <a:lnTo>
                    <a:pt x="124" y="115"/>
                  </a:lnTo>
                  <a:lnTo>
                    <a:pt x="124" y="107"/>
                  </a:lnTo>
                  <a:lnTo>
                    <a:pt x="121" y="101"/>
                  </a:lnTo>
                  <a:lnTo>
                    <a:pt x="132" y="94"/>
                  </a:lnTo>
                  <a:lnTo>
                    <a:pt x="145" y="86"/>
                  </a:lnTo>
                  <a:lnTo>
                    <a:pt x="159" y="77"/>
                  </a:lnTo>
                  <a:lnTo>
                    <a:pt x="174" y="68"/>
                  </a:lnTo>
                  <a:lnTo>
                    <a:pt x="191" y="58"/>
                  </a:lnTo>
                  <a:lnTo>
                    <a:pt x="207" y="46"/>
                  </a:lnTo>
                  <a:lnTo>
                    <a:pt x="224" y="34"/>
                  </a:lnTo>
                  <a:lnTo>
                    <a:pt x="241" y="20"/>
                  </a:lnTo>
                  <a:lnTo>
                    <a:pt x="243" y="11"/>
                  </a:lnTo>
                  <a:lnTo>
                    <a:pt x="240" y="5"/>
                  </a:lnTo>
                  <a:lnTo>
                    <a:pt x="230" y="1"/>
                  </a:lnTo>
                  <a:lnTo>
                    <a:pt x="217" y="0"/>
                  </a:lnTo>
                  <a:lnTo>
                    <a:pt x="200" y="1"/>
                  </a:lnTo>
                  <a:lnTo>
                    <a:pt x="179" y="5"/>
                  </a:lnTo>
                  <a:lnTo>
                    <a:pt x="157" y="9"/>
                  </a:lnTo>
                  <a:lnTo>
                    <a:pt x="133" y="14"/>
                  </a:lnTo>
                  <a:lnTo>
                    <a:pt x="109" y="20"/>
                  </a:lnTo>
                  <a:lnTo>
                    <a:pt x="86" y="26"/>
                  </a:lnTo>
                  <a:lnTo>
                    <a:pt x="62" y="33"/>
                  </a:lnTo>
                  <a:lnTo>
                    <a:pt x="42" y="39"/>
                  </a:lnTo>
                  <a:lnTo>
                    <a:pt x="25" y="44"/>
                  </a:lnTo>
                  <a:lnTo>
                    <a:pt x="12" y="48"/>
                  </a:lnTo>
                  <a:lnTo>
                    <a:pt x="4" y="51"/>
                  </a:lnTo>
                  <a:lnTo>
                    <a:pt x="0" y="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6" name="Freeform 106">
              <a:extLst>
                <a:ext uri="{FF2B5EF4-FFF2-40B4-BE49-F238E27FC236}">
                  <a16:creationId xmlns:a16="http://schemas.microsoft.com/office/drawing/2014/main" id="{1F2CD5E5-8F85-4EB7-BA60-9E32198C5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" y="2110"/>
              <a:ext cx="265" cy="195"/>
            </a:xfrm>
            <a:custGeom>
              <a:avLst/>
              <a:gdLst>
                <a:gd name="T0" fmla="*/ 0 w 265"/>
                <a:gd name="T1" fmla="*/ 174 h 195"/>
                <a:gd name="T2" fmla="*/ 5 w 265"/>
                <a:gd name="T3" fmla="*/ 176 h 195"/>
                <a:gd name="T4" fmla="*/ 19 w 265"/>
                <a:gd name="T5" fmla="*/ 179 h 195"/>
                <a:gd name="T6" fmla="*/ 40 w 265"/>
                <a:gd name="T7" fmla="*/ 183 h 195"/>
                <a:gd name="T8" fmla="*/ 65 w 265"/>
                <a:gd name="T9" fmla="*/ 187 h 195"/>
                <a:gd name="T10" fmla="*/ 90 w 265"/>
                <a:gd name="T11" fmla="*/ 192 h 195"/>
                <a:gd name="T12" fmla="*/ 116 w 265"/>
                <a:gd name="T13" fmla="*/ 194 h 195"/>
                <a:gd name="T14" fmla="*/ 138 w 265"/>
                <a:gd name="T15" fmla="*/ 195 h 195"/>
                <a:gd name="T16" fmla="*/ 156 w 265"/>
                <a:gd name="T17" fmla="*/ 194 h 195"/>
                <a:gd name="T18" fmla="*/ 171 w 265"/>
                <a:gd name="T19" fmla="*/ 192 h 195"/>
                <a:gd name="T20" fmla="*/ 188 w 265"/>
                <a:gd name="T21" fmla="*/ 190 h 195"/>
                <a:gd name="T22" fmla="*/ 207 w 265"/>
                <a:gd name="T23" fmla="*/ 185 h 195"/>
                <a:gd name="T24" fmla="*/ 224 w 265"/>
                <a:gd name="T25" fmla="*/ 179 h 195"/>
                <a:gd name="T26" fmla="*/ 240 w 265"/>
                <a:gd name="T27" fmla="*/ 170 h 195"/>
                <a:gd name="T28" fmla="*/ 252 w 265"/>
                <a:gd name="T29" fmla="*/ 157 h 195"/>
                <a:gd name="T30" fmla="*/ 262 w 265"/>
                <a:gd name="T31" fmla="*/ 138 h 195"/>
                <a:gd name="T32" fmla="*/ 265 w 265"/>
                <a:gd name="T33" fmla="*/ 115 h 195"/>
                <a:gd name="T34" fmla="*/ 265 w 265"/>
                <a:gd name="T35" fmla="*/ 67 h 195"/>
                <a:gd name="T36" fmla="*/ 259 w 265"/>
                <a:gd name="T37" fmla="*/ 31 h 195"/>
                <a:gd name="T38" fmla="*/ 254 w 265"/>
                <a:gd name="T39" fmla="*/ 9 h 195"/>
                <a:gd name="T40" fmla="*/ 250 w 265"/>
                <a:gd name="T41" fmla="*/ 0 h 195"/>
                <a:gd name="T42" fmla="*/ 248 w 265"/>
                <a:gd name="T43" fmla="*/ 2 h 195"/>
                <a:gd name="T44" fmla="*/ 241 w 265"/>
                <a:gd name="T45" fmla="*/ 5 h 195"/>
                <a:gd name="T46" fmla="*/ 229 w 265"/>
                <a:gd name="T47" fmla="*/ 10 h 195"/>
                <a:gd name="T48" fmla="*/ 215 w 265"/>
                <a:gd name="T49" fmla="*/ 17 h 195"/>
                <a:gd name="T50" fmla="*/ 198 w 265"/>
                <a:gd name="T51" fmla="*/ 25 h 195"/>
                <a:gd name="T52" fmla="*/ 178 w 265"/>
                <a:gd name="T53" fmla="*/ 36 h 195"/>
                <a:gd name="T54" fmla="*/ 157 w 265"/>
                <a:gd name="T55" fmla="*/ 46 h 195"/>
                <a:gd name="T56" fmla="*/ 136 w 265"/>
                <a:gd name="T57" fmla="*/ 59 h 195"/>
                <a:gd name="T58" fmla="*/ 114 w 265"/>
                <a:gd name="T59" fmla="*/ 72 h 195"/>
                <a:gd name="T60" fmla="*/ 91 w 265"/>
                <a:gd name="T61" fmla="*/ 86 h 195"/>
                <a:gd name="T62" fmla="*/ 70 w 265"/>
                <a:gd name="T63" fmla="*/ 100 h 195"/>
                <a:gd name="T64" fmla="*/ 51 w 265"/>
                <a:gd name="T65" fmla="*/ 115 h 195"/>
                <a:gd name="T66" fmla="*/ 33 w 265"/>
                <a:gd name="T67" fmla="*/ 130 h 195"/>
                <a:gd name="T68" fmla="*/ 19 w 265"/>
                <a:gd name="T69" fmla="*/ 145 h 195"/>
                <a:gd name="T70" fmla="*/ 7 w 265"/>
                <a:gd name="T71" fmla="*/ 159 h 195"/>
                <a:gd name="T72" fmla="*/ 0 w 265"/>
                <a:gd name="T73" fmla="*/ 174 h 19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65" h="195">
                  <a:moveTo>
                    <a:pt x="0" y="174"/>
                  </a:moveTo>
                  <a:lnTo>
                    <a:pt x="5" y="176"/>
                  </a:lnTo>
                  <a:lnTo>
                    <a:pt x="19" y="179"/>
                  </a:lnTo>
                  <a:lnTo>
                    <a:pt x="40" y="183"/>
                  </a:lnTo>
                  <a:lnTo>
                    <a:pt x="65" y="187"/>
                  </a:lnTo>
                  <a:lnTo>
                    <a:pt x="90" y="192"/>
                  </a:lnTo>
                  <a:lnTo>
                    <a:pt x="116" y="194"/>
                  </a:lnTo>
                  <a:lnTo>
                    <a:pt x="138" y="195"/>
                  </a:lnTo>
                  <a:lnTo>
                    <a:pt x="156" y="194"/>
                  </a:lnTo>
                  <a:lnTo>
                    <a:pt x="171" y="192"/>
                  </a:lnTo>
                  <a:lnTo>
                    <a:pt x="188" y="190"/>
                  </a:lnTo>
                  <a:lnTo>
                    <a:pt x="207" y="185"/>
                  </a:lnTo>
                  <a:lnTo>
                    <a:pt x="224" y="179"/>
                  </a:lnTo>
                  <a:lnTo>
                    <a:pt x="240" y="170"/>
                  </a:lnTo>
                  <a:lnTo>
                    <a:pt x="252" y="157"/>
                  </a:lnTo>
                  <a:lnTo>
                    <a:pt x="262" y="138"/>
                  </a:lnTo>
                  <a:lnTo>
                    <a:pt x="265" y="115"/>
                  </a:lnTo>
                  <a:lnTo>
                    <a:pt x="265" y="67"/>
                  </a:lnTo>
                  <a:lnTo>
                    <a:pt x="259" y="31"/>
                  </a:lnTo>
                  <a:lnTo>
                    <a:pt x="254" y="9"/>
                  </a:lnTo>
                  <a:lnTo>
                    <a:pt x="250" y="0"/>
                  </a:lnTo>
                  <a:lnTo>
                    <a:pt x="248" y="2"/>
                  </a:lnTo>
                  <a:lnTo>
                    <a:pt x="241" y="5"/>
                  </a:lnTo>
                  <a:lnTo>
                    <a:pt x="229" y="10"/>
                  </a:lnTo>
                  <a:lnTo>
                    <a:pt x="215" y="17"/>
                  </a:lnTo>
                  <a:lnTo>
                    <a:pt x="198" y="25"/>
                  </a:lnTo>
                  <a:lnTo>
                    <a:pt x="178" y="36"/>
                  </a:lnTo>
                  <a:lnTo>
                    <a:pt x="157" y="46"/>
                  </a:lnTo>
                  <a:lnTo>
                    <a:pt x="136" y="59"/>
                  </a:lnTo>
                  <a:lnTo>
                    <a:pt x="114" y="72"/>
                  </a:lnTo>
                  <a:lnTo>
                    <a:pt x="91" y="86"/>
                  </a:lnTo>
                  <a:lnTo>
                    <a:pt x="70" y="100"/>
                  </a:lnTo>
                  <a:lnTo>
                    <a:pt x="51" y="115"/>
                  </a:lnTo>
                  <a:lnTo>
                    <a:pt x="33" y="130"/>
                  </a:lnTo>
                  <a:lnTo>
                    <a:pt x="19" y="145"/>
                  </a:lnTo>
                  <a:lnTo>
                    <a:pt x="7" y="159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0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7" name="Freeform 107">
              <a:extLst>
                <a:ext uri="{FF2B5EF4-FFF2-40B4-BE49-F238E27FC236}">
                  <a16:creationId xmlns:a16="http://schemas.microsoft.com/office/drawing/2014/main" id="{18288F9C-F3F1-2C18-1CB2-0D17DA455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" y="2110"/>
              <a:ext cx="265" cy="195"/>
            </a:xfrm>
            <a:custGeom>
              <a:avLst/>
              <a:gdLst>
                <a:gd name="T0" fmla="*/ 0 w 265"/>
                <a:gd name="T1" fmla="*/ 174 h 195"/>
                <a:gd name="T2" fmla="*/ 0 w 265"/>
                <a:gd name="T3" fmla="*/ 174 h 195"/>
                <a:gd name="T4" fmla="*/ 5 w 265"/>
                <a:gd name="T5" fmla="*/ 176 h 195"/>
                <a:gd name="T6" fmla="*/ 19 w 265"/>
                <a:gd name="T7" fmla="*/ 179 h 195"/>
                <a:gd name="T8" fmla="*/ 40 w 265"/>
                <a:gd name="T9" fmla="*/ 183 h 195"/>
                <a:gd name="T10" fmla="*/ 65 w 265"/>
                <a:gd name="T11" fmla="*/ 187 h 195"/>
                <a:gd name="T12" fmla="*/ 90 w 265"/>
                <a:gd name="T13" fmla="*/ 192 h 195"/>
                <a:gd name="T14" fmla="*/ 116 w 265"/>
                <a:gd name="T15" fmla="*/ 194 h 195"/>
                <a:gd name="T16" fmla="*/ 138 w 265"/>
                <a:gd name="T17" fmla="*/ 195 h 195"/>
                <a:gd name="T18" fmla="*/ 156 w 265"/>
                <a:gd name="T19" fmla="*/ 194 h 195"/>
                <a:gd name="T20" fmla="*/ 156 w 265"/>
                <a:gd name="T21" fmla="*/ 194 h 195"/>
                <a:gd name="T22" fmla="*/ 171 w 265"/>
                <a:gd name="T23" fmla="*/ 192 h 195"/>
                <a:gd name="T24" fmla="*/ 188 w 265"/>
                <a:gd name="T25" fmla="*/ 190 h 195"/>
                <a:gd name="T26" fmla="*/ 207 w 265"/>
                <a:gd name="T27" fmla="*/ 185 h 195"/>
                <a:gd name="T28" fmla="*/ 224 w 265"/>
                <a:gd name="T29" fmla="*/ 179 h 195"/>
                <a:gd name="T30" fmla="*/ 240 w 265"/>
                <a:gd name="T31" fmla="*/ 170 h 195"/>
                <a:gd name="T32" fmla="*/ 252 w 265"/>
                <a:gd name="T33" fmla="*/ 157 h 195"/>
                <a:gd name="T34" fmla="*/ 262 w 265"/>
                <a:gd name="T35" fmla="*/ 138 h 195"/>
                <a:gd name="T36" fmla="*/ 265 w 265"/>
                <a:gd name="T37" fmla="*/ 115 h 195"/>
                <a:gd name="T38" fmla="*/ 265 w 265"/>
                <a:gd name="T39" fmla="*/ 115 h 195"/>
                <a:gd name="T40" fmla="*/ 265 w 265"/>
                <a:gd name="T41" fmla="*/ 67 h 195"/>
                <a:gd name="T42" fmla="*/ 259 w 265"/>
                <a:gd name="T43" fmla="*/ 31 h 195"/>
                <a:gd name="T44" fmla="*/ 254 w 265"/>
                <a:gd name="T45" fmla="*/ 9 h 195"/>
                <a:gd name="T46" fmla="*/ 250 w 265"/>
                <a:gd name="T47" fmla="*/ 0 h 195"/>
                <a:gd name="T48" fmla="*/ 250 w 265"/>
                <a:gd name="T49" fmla="*/ 0 h 195"/>
                <a:gd name="T50" fmla="*/ 248 w 265"/>
                <a:gd name="T51" fmla="*/ 2 h 195"/>
                <a:gd name="T52" fmla="*/ 241 w 265"/>
                <a:gd name="T53" fmla="*/ 5 h 195"/>
                <a:gd name="T54" fmla="*/ 229 w 265"/>
                <a:gd name="T55" fmla="*/ 10 h 195"/>
                <a:gd name="T56" fmla="*/ 215 w 265"/>
                <a:gd name="T57" fmla="*/ 17 h 195"/>
                <a:gd name="T58" fmla="*/ 198 w 265"/>
                <a:gd name="T59" fmla="*/ 25 h 195"/>
                <a:gd name="T60" fmla="*/ 178 w 265"/>
                <a:gd name="T61" fmla="*/ 36 h 195"/>
                <a:gd name="T62" fmla="*/ 157 w 265"/>
                <a:gd name="T63" fmla="*/ 46 h 195"/>
                <a:gd name="T64" fmla="*/ 136 w 265"/>
                <a:gd name="T65" fmla="*/ 59 h 195"/>
                <a:gd name="T66" fmla="*/ 114 w 265"/>
                <a:gd name="T67" fmla="*/ 72 h 195"/>
                <a:gd name="T68" fmla="*/ 91 w 265"/>
                <a:gd name="T69" fmla="*/ 86 h 195"/>
                <a:gd name="T70" fmla="*/ 70 w 265"/>
                <a:gd name="T71" fmla="*/ 100 h 195"/>
                <a:gd name="T72" fmla="*/ 51 w 265"/>
                <a:gd name="T73" fmla="*/ 115 h 195"/>
                <a:gd name="T74" fmla="*/ 33 w 265"/>
                <a:gd name="T75" fmla="*/ 130 h 195"/>
                <a:gd name="T76" fmla="*/ 19 w 265"/>
                <a:gd name="T77" fmla="*/ 145 h 195"/>
                <a:gd name="T78" fmla="*/ 7 w 265"/>
                <a:gd name="T79" fmla="*/ 159 h 195"/>
                <a:gd name="T80" fmla="*/ 0 w 265"/>
                <a:gd name="T81" fmla="*/ 174 h 19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5" h="195">
                  <a:moveTo>
                    <a:pt x="0" y="174"/>
                  </a:moveTo>
                  <a:lnTo>
                    <a:pt x="0" y="174"/>
                  </a:lnTo>
                  <a:lnTo>
                    <a:pt x="5" y="176"/>
                  </a:lnTo>
                  <a:lnTo>
                    <a:pt x="19" y="179"/>
                  </a:lnTo>
                  <a:lnTo>
                    <a:pt x="40" y="183"/>
                  </a:lnTo>
                  <a:lnTo>
                    <a:pt x="65" y="187"/>
                  </a:lnTo>
                  <a:lnTo>
                    <a:pt x="90" y="192"/>
                  </a:lnTo>
                  <a:lnTo>
                    <a:pt x="116" y="194"/>
                  </a:lnTo>
                  <a:lnTo>
                    <a:pt x="138" y="195"/>
                  </a:lnTo>
                  <a:lnTo>
                    <a:pt x="156" y="194"/>
                  </a:lnTo>
                  <a:lnTo>
                    <a:pt x="171" y="192"/>
                  </a:lnTo>
                  <a:lnTo>
                    <a:pt x="188" y="190"/>
                  </a:lnTo>
                  <a:lnTo>
                    <a:pt x="207" y="185"/>
                  </a:lnTo>
                  <a:lnTo>
                    <a:pt x="224" y="179"/>
                  </a:lnTo>
                  <a:lnTo>
                    <a:pt x="240" y="170"/>
                  </a:lnTo>
                  <a:lnTo>
                    <a:pt x="252" y="157"/>
                  </a:lnTo>
                  <a:lnTo>
                    <a:pt x="262" y="138"/>
                  </a:lnTo>
                  <a:lnTo>
                    <a:pt x="265" y="115"/>
                  </a:lnTo>
                  <a:lnTo>
                    <a:pt x="265" y="67"/>
                  </a:lnTo>
                  <a:lnTo>
                    <a:pt x="259" y="31"/>
                  </a:lnTo>
                  <a:lnTo>
                    <a:pt x="254" y="9"/>
                  </a:lnTo>
                  <a:lnTo>
                    <a:pt x="250" y="0"/>
                  </a:lnTo>
                  <a:lnTo>
                    <a:pt x="248" y="2"/>
                  </a:lnTo>
                  <a:lnTo>
                    <a:pt x="241" y="5"/>
                  </a:lnTo>
                  <a:lnTo>
                    <a:pt x="229" y="10"/>
                  </a:lnTo>
                  <a:lnTo>
                    <a:pt x="215" y="17"/>
                  </a:lnTo>
                  <a:lnTo>
                    <a:pt x="198" y="25"/>
                  </a:lnTo>
                  <a:lnTo>
                    <a:pt x="178" y="36"/>
                  </a:lnTo>
                  <a:lnTo>
                    <a:pt x="157" y="46"/>
                  </a:lnTo>
                  <a:lnTo>
                    <a:pt x="136" y="59"/>
                  </a:lnTo>
                  <a:lnTo>
                    <a:pt x="114" y="72"/>
                  </a:lnTo>
                  <a:lnTo>
                    <a:pt x="91" y="86"/>
                  </a:lnTo>
                  <a:lnTo>
                    <a:pt x="70" y="100"/>
                  </a:lnTo>
                  <a:lnTo>
                    <a:pt x="51" y="115"/>
                  </a:lnTo>
                  <a:lnTo>
                    <a:pt x="33" y="130"/>
                  </a:lnTo>
                  <a:lnTo>
                    <a:pt x="19" y="145"/>
                  </a:lnTo>
                  <a:lnTo>
                    <a:pt x="7" y="159"/>
                  </a:lnTo>
                  <a:lnTo>
                    <a:pt x="0" y="17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8" name="Freeform 108">
              <a:extLst>
                <a:ext uri="{FF2B5EF4-FFF2-40B4-BE49-F238E27FC236}">
                  <a16:creationId xmlns:a16="http://schemas.microsoft.com/office/drawing/2014/main" id="{6D3316F0-DE7E-732D-51F6-8ECA43798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2269"/>
              <a:ext cx="519" cy="199"/>
            </a:xfrm>
            <a:custGeom>
              <a:avLst/>
              <a:gdLst>
                <a:gd name="T0" fmla="*/ 51 w 519"/>
                <a:gd name="T1" fmla="*/ 67 h 199"/>
                <a:gd name="T2" fmla="*/ 46 w 519"/>
                <a:gd name="T3" fmla="*/ 69 h 199"/>
                <a:gd name="T4" fmla="*/ 35 w 519"/>
                <a:gd name="T5" fmla="*/ 74 h 199"/>
                <a:gd name="T6" fmla="*/ 21 w 519"/>
                <a:gd name="T7" fmla="*/ 83 h 199"/>
                <a:gd name="T8" fmla="*/ 8 w 519"/>
                <a:gd name="T9" fmla="*/ 94 h 199"/>
                <a:gd name="T10" fmla="*/ 0 w 519"/>
                <a:gd name="T11" fmla="*/ 108 h 199"/>
                <a:gd name="T12" fmla="*/ 2 w 519"/>
                <a:gd name="T13" fmla="*/ 123 h 199"/>
                <a:gd name="T14" fmla="*/ 18 w 519"/>
                <a:gd name="T15" fmla="*/ 139 h 199"/>
                <a:gd name="T16" fmla="*/ 51 w 519"/>
                <a:gd name="T17" fmla="*/ 156 h 199"/>
                <a:gd name="T18" fmla="*/ 72 w 519"/>
                <a:gd name="T19" fmla="*/ 163 h 199"/>
                <a:gd name="T20" fmla="*/ 91 w 519"/>
                <a:gd name="T21" fmla="*/ 170 h 199"/>
                <a:gd name="T22" fmla="*/ 109 w 519"/>
                <a:gd name="T23" fmla="*/ 174 h 199"/>
                <a:gd name="T24" fmla="*/ 126 w 519"/>
                <a:gd name="T25" fmla="*/ 179 h 199"/>
                <a:gd name="T26" fmla="*/ 142 w 519"/>
                <a:gd name="T27" fmla="*/ 182 h 199"/>
                <a:gd name="T28" fmla="*/ 157 w 519"/>
                <a:gd name="T29" fmla="*/ 186 h 199"/>
                <a:gd name="T30" fmla="*/ 171 w 519"/>
                <a:gd name="T31" fmla="*/ 188 h 199"/>
                <a:gd name="T32" fmla="*/ 185 w 519"/>
                <a:gd name="T33" fmla="*/ 189 h 199"/>
                <a:gd name="T34" fmla="*/ 198 w 519"/>
                <a:gd name="T35" fmla="*/ 192 h 199"/>
                <a:gd name="T36" fmla="*/ 210 w 519"/>
                <a:gd name="T37" fmla="*/ 193 h 199"/>
                <a:gd name="T38" fmla="*/ 221 w 519"/>
                <a:gd name="T39" fmla="*/ 193 h 199"/>
                <a:gd name="T40" fmla="*/ 233 w 519"/>
                <a:gd name="T41" fmla="*/ 194 h 199"/>
                <a:gd name="T42" fmla="*/ 245 w 519"/>
                <a:gd name="T43" fmla="*/ 195 h 199"/>
                <a:gd name="T44" fmla="*/ 256 w 519"/>
                <a:gd name="T45" fmla="*/ 196 h 199"/>
                <a:gd name="T46" fmla="*/ 268 w 519"/>
                <a:gd name="T47" fmla="*/ 198 h 199"/>
                <a:gd name="T48" fmla="*/ 280 w 519"/>
                <a:gd name="T49" fmla="*/ 199 h 199"/>
                <a:gd name="T50" fmla="*/ 292 w 519"/>
                <a:gd name="T51" fmla="*/ 199 h 199"/>
                <a:gd name="T52" fmla="*/ 306 w 519"/>
                <a:gd name="T53" fmla="*/ 198 h 199"/>
                <a:gd name="T54" fmla="*/ 322 w 519"/>
                <a:gd name="T55" fmla="*/ 193 h 199"/>
                <a:gd name="T56" fmla="*/ 338 w 519"/>
                <a:gd name="T57" fmla="*/ 187 h 199"/>
                <a:gd name="T58" fmla="*/ 354 w 519"/>
                <a:gd name="T59" fmla="*/ 179 h 199"/>
                <a:gd name="T60" fmla="*/ 373 w 519"/>
                <a:gd name="T61" fmla="*/ 170 h 199"/>
                <a:gd name="T62" fmla="*/ 390 w 519"/>
                <a:gd name="T63" fmla="*/ 159 h 199"/>
                <a:gd name="T64" fmla="*/ 408 w 519"/>
                <a:gd name="T65" fmla="*/ 149 h 199"/>
                <a:gd name="T66" fmla="*/ 425 w 519"/>
                <a:gd name="T67" fmla="*/ 137 h 199"/>
                <a:gd name="T68" fmla="*/ 442 w 519"/>
                <a:gd name="T69" fmla="*/ 125 h 199"/>
                <a:gd name="T70" fmla="*/ 458 w 519"/>
                <a:gd name="T71" fmla="*/ 115 h 199"/>
                <a:gd name="T72" fmla="*/ 473 w 519"/>
                <a:gd name="T73" fmla="*/ 104 h 199"/>
                <a:gd name="T74" fmla="*/ 486 w 519"/>
                <a:gd name="T75" fmla="*/ 94 h 199"/>
                <a:gd name="T76" fmla="*/ 498 w 519"/>
                <a:gd name="T77" fmla="*/ 85 h 199"/>
                <a:gd name="T78" fmla="*/ 508 w 519"/>
                <a:gd name="T79" fmla="*/ 78 h 199"/>
                <a:gd name="T80" fmla="*/ 515 w 519"/>
                <a:gd name="T81" fmla="*/ 74 h 199"/>
                <a:gd name="T82" fmla="*/ 519 w 519"/>
                <a:gd name="T83" fmla="*/ 68 h 199"/>
                <a:gd name="T84" fmla="*/ 514 w 519"/>
                <a:gd name="T85" fmla="*/ 61 h 199"/>
                <a:gd name="T86" fmla="*/ 504 w 519"/>
                <a:gd name="T87" fmla="*/ 52 h 199"/>
                <a:gd name="T88" fmla="*/ 487 w 519"/>
                <a:gd name="T89" fmla="*/ 42 h 199"/>
                <a:gd name="T90" fmla="*/ 465 w 519"/>
                <a:gd name="T91" fmla="*/ 33 h 199"/>
                <a:gd name="T92" fmla="*/ 438 w 519"/>
                <a:gd name="T93" fmla="*/ 24 h 199"/>
                <a:gd name="T94" fmla="*/ 408 w 519"/>
                <a:gd name="T95" fmla="*/ 15 h 199"/>
                <a:gd name="T96" fmla="*/ 373 w 519"/>
                <a:gd name="T97" fmla="*/ 7 h 199"/>
                <a:gd name="T98" fmla="*/ 336 w 519"/>
                <a:gd name="T99" fmla="*/ 3 h 199"/>
                <a:gd name="T100" fmla="*/ 297 w 519"/>
                <a:gd name="T101" fmla="*/ 0 h 199"/>
                <a:gd name="T102" fmla="*/ 256 w 519"/>
                <a:gd name="T103" fmla="*/ 0 h 199"/>
                <a:gd name="T104" fmla="*/ 214 w 519"/>
                <a:gd name="T105" fmla="*/ 4 h 199"/>
                <a:gd name="T106" fmla="*/ 172 w 519"/>
                <a:gd name="T107" fmla="*/ 12 h 199"/>
                <a:gd name="T108" fmla="*/ 130 w 519"/>
                <a:gd name="T109" fmla="*/ 25 h 199"/>
                <a:gd name="T110" fmla="*/ 89 w 519"/>
                <a:gd name="T111" fmla="*/ 43 h 199"/>
                <a:gd name="T112" fmla="*/ 51 w 519"/>
                <a:gd name="T113" fmla="*/ 67 h 1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19" h="199">
                  <a:moveTo>
                    <a:pt x="51" y="67"/>
                  </a:moveTo>
                  <a:lnTo>
                    <a:pt x="46" y="69"/>
                  </a:lnTo>
                  <a:lnTo>
                    <a:pt x="35" y="74"/>
                  </a:lnTo>
                  <a:lnTo>
                    <a:pt x="21" y="83"/>
                  </a:lnTo>
                  <a:lnTo>
                    <a:pt x="8" y="94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18" y="139"/>
                  </a:lnTo>
                  <a:lnTo>
                    <a:pt x="51" y="156"/>
                  </a:lnTo>
                  <a:lnTo>
                    <a:pt x="72" y="163"/>
                  </a:lnTo>
                  <a:lnTo>
                    <a:pt x="91" y="170"/>
                  </a:lnTo>
                  <a:lnTo>
                    <a:pt x="109" y="174"/>
                  </a:lnTo>
                  <a:lnTo>
                    <a:pt x="126" y="179"/>
                  </a:lnTo>
                  <a:lnTo>
                    <a:pt x="142" y="182"/>
                  </a:lnTo>
                  <a:lnTo>
                    <a:pt x="157" y="186"/>
                  </a:lnTo>
                  <a:lnTo>
                    <a:pt x="171" y="188"/>
                  </a:lnTo>
                  <a:lnTo>
                    <a:pt x="185" y="189"/>
                  </a:lnTo>
                  <a:lnTo>
                    <a:pt x="198" y="192"/>
                  </a:lnTo>
                  <a:lnTo>
                    <a:pt x="210" y="193"/>
                  </a:lnTo>
                  <a:lnTo>
                    <a:pt x="221" y="193"/>
                  </a:lnTo>
                  <a:lnTo>
                    <a:pt x="233" y="194"/>
                  </a:lnTo>
                  <a:lnTo>
                    <a:pt x="245" y="195"/>
                  </a:lnTo>
                  <a:lnTo>
                    <a:pt x="256" y="196"/>
                  </a:lnTo>
                  <a:lnTo>
                    <a:pt x="268" y="198"/>
                  </a:lnTo>
                  <a:lnTo>
                    <a:pt x="280" y="199"/>
                  </a:lnTo>
                  <a:lnTo>
                    <a:pt x="292" y="199"/>
                  </a:lnTo>
                  <a:lnTo>
                    <a:pt x="306" y="198"/>
                  </a:lnTo>
                  <a:lnTo>
                    <a:pt x="322" y="193"/>
                  </a:lnTo>
                  <a:lnTo>
                    <a:pt x="338" y="187"/>
                  </a:lnTo>
                  <a:lnTo>
                    <a:pt x="354" y="179"/>
                  </a:lnTo>
                  <a:lnTo>
                    <a:pt x="373" y="170"/>
                  </a:lnTo>
                  <a:lnTo>
                    <a:pt x="390" y="159"/>
                  </a:lnTo>
                  <a:lnTo>
                    <a:pt x="408" y="149"/>
                  </a:lnTo>
                  <a:lnTo>
                    <a:pt x="425" y="137"/>
                  </a:lnTo>
                  <a:lnTo>
                    <a:pt x="442" y="125"/>
                  </a:lnTo>
                  <a:lnTo>
                    <a:pt x="458" y="115"/>
                  </a:lnTo>
                  <a:lnTo>
                    <a:pt x="473" y="104"/>
                  </a:lnTo>
                  <a:lnTo>
                    <a:pt x="486" y="94"/>
                  </a:lnTo>
                  <a:lnTo>
                    <a:pt x="498" y="85"/>
                  </a:lnTo>
                  <a:lnTo>
                    <a:pt x="508" y="78"/>
                  </a:lnTo>
                  <a:lnTo>
                    <a:pt x="515" y="74"/>
                  </a:lnTo>
                  <a:lnTo>
                    <a:pt x="519" y="68"/>
                  </a:lnTo>
                  <a:lnTo>
                    <a:pt x="514" y="61"/>
                  </a:lnTo>
                  <a:lnTo>
                    <a:pt x="504" y="52"/>
                  </a:lnTo>
                  <a:lnTo>
                    <a:pt x="487" y="42"/>
                  </a:lnTo>
                  <a:lnTo>
                    <a:pt x="465" y="33"/>
                  </a:lnTo>
                  <a:lnTo>
                    <a:pt x="438" y="24"/>
                  </a:lnTo>
                  <a:lnTo>
                    <a:pt x="408" y="15"/>
                  </a:lnTo>
                  <a:lnTo>
                    <a:pt x="373" y="7"/>
                  </a:lnTo>
                  <a:lnTo>
                    <a:pt x="336" y="3"/>
                  </a:lnTo>
                  <a:lnTo>
                    <a:pt x="297" y="0"/>
                  </a:lnTo>
                  <a:lnTo>
                    <a:pt x="256" y="0"/>
                  </a:lnTo>
                  <a:lnTo>
                    <a:pt x="214" y="4"/>
                  </a:lnTo>
                  <a:lnTo>
                    <a:pt x="172" y="12"/>
                  </a:lnTo>
                  <a:lnTo>
                    <a:pt x="130" y="25"/>
                  </a:lnTo>
                  <a:lnTo>
                    <a:pt x="89" y="43"/>
                  </a:lnTo>
                  <a:lnTo>
                    <a:pt x="51" y="67"/>
                  </a:lnTo>
                  <a:close/>
                </a:path>
              </a:pathLst>
            </a:custGeom>
            <a:solidFill>
              <a:srgbClr val="333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9" name="Freeform 109">
              <a:extLst>
                <a:ext uri="{FF2B5EF4-FFF2-40B4-BE49-F238E27FC236}">
                  <a16:creationId xmlns:a16="http://schemas.microsoft.com/office/drawing/2014/main" id="{6BA61E7B-4E31-107B-A2A1-4D54A058C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2269"/>
              <a:ext cx="519" cy="199"/>
            </a:xfrm>
            <a:custGeom>
              <a:avLst/>
              <a:gdLst>
                <a:gd name="T0" fmla="*/ 51 w 519"/>
                <a:gd name="T1" fmla="*/ 67 h 199"/>
                <a:gd name="T2" fmla="*/ 51 w 519"/>
                <a:gd name="T3" fmla="*/ 67 h 199"/>
                <a:gd name="T4" fmla="*/ 46 w 519"/>
                <a:gd name="T5" fmla="*/ 69 h 199"/>
                <a:gd name="T6" fmla="*/ 35 w 519"/>
                <a:gd name="T7" fmla="*/ 74 h 199"/>
                <a:gd name="T8" fmla="*/ 21 w 519"/>
                <a:gd name="T9" fmla="*/ 83 h 199"/>
                <a:gd name="T10" fmla="*/ 8 w 519"/>
                <a:gd name="T11" fmla="*/ 94 h 199"/>
                <a:gd name="T12" fmla="*/ 0 w 519"/>
                <a:gd name="T13" fmla="*/ 108 h 199"/>
                <a:gd name="T14" fmla="*/ 2 w 519"/>
                <a:gd name="T15" fmla="*/ 123 h 199"/>
                <a:gd name="T16" fmla="*/ 18 w 519"/>
                <a:gd name="T17" fmla="*/ 139 h 199"/>
                <a:gd name="T18" fmla="*/ 51 w 519"/>
                <a:gd name="T19" fmla="*/ 156 h 199"/>
                <a:gd name="T20" fmla="*/ 51 w 519"/>
                <a:gd name="T21" fmla="*/ 156 h 199"/>
                <a:gd name="T22" fmla="*/ 72 w 519"/>
                <a:gd name="T23" fmla="*/ 163 h 199"/>
                <a:gd name="T24" fmla="*/ 91 w 519"/>
                <a:gd name="T25" fmla="*/ 170 h 199"/>
                <a:gd name="T26" fmla="*/ 109 w 519"/>
                <a:gd name="T27" fmla="*/ 174 h 199"/>
                <a:gd name="T28" fmla="*/ 126 w 519"/>
                <a:gd name="T29" fmla="*/ 179 h 199"/>
                <a:gd name="T30" fmla="*/ 142 w 519"/>
                <a:gd name="T31" fmla="*/ 182 h 199"/>
                <a:gd name="T32" fmla="*/ 157 w 519"/>
                <a:gd name="T33" fmla="*/ 186 h 199"/>
                <a:gd name="T34" fmla="*/ 171 w 519"/>
                <a:gd name="T35" fmla="*/ 188 h 199"/>
                <a:gd name="T36" fmla="*/ 185 w 519"/>
                <a:gd name="T37" fmla="*/ 189 h 199"/>
                <a:gd name="T38" fmla="*/ 198 w 519"/>
                <a:gd name="T39" fmla="*/ 192 h 199"/>
                <a:gd name="T40" fmla="*/ 210 w 519"/>
                <a:gd name="T41" fmla="*/ 193 h 199"/>
                <a:gd name="T42" fmla="*/ 221 w 519"/>
                <a:gd name="T43" fmla="*/ 193 h 199"/>
                <a:gd name="T44" fmla="*/ 233 w 519"/>
                <a:gd name="T45" fmla="*/ 194 h 199"/>
                <a:gd name="T46" fmla="*/ 245 w 519"/>
                <a:gd name="T47" fmla="*/ 195 h 199"/>
                <a:gd name="T48" fmla="*/ 256 w 519"/>
                <a:gd name="T49" fmla="*/ 196 h 199"/>
                <a:gd name="T50" fmla="*/ 268 w 519"/>
                <a:gd name="T51" fmla="*/ 198 h 199"/>
                <a:gd name="T52" fmla="*/ 280 w 519"/>
                <a:gd name="T53" fmla="*/ 199 h 199"/>
                <a:gd name="T54" fmla="*/ 280 w 519"/>
                <a:gd name="T55" fmla="*/ 199 h 199"/>
                <a:gd name="T56" fmla="*/ 292 w 519"/>
                <a:gd name="T57" fmla="*/ 199 h 199"/>
                <a:gd name="T58" fmla="*/ 306 w 519"/>
                <a:gd name="T59" fmla="*/ 198 h 199"/>
                <a:gd name="T60" fmla="*/ 322 w 519"/>
                <a:gd name="T61" fmla="*/ 193 h 199"/>
                <a:gd name="T62" fmla="*/ 338 w 519"/>
                <a:gd name="T63" fmla="*/ 187 h 199"/>
                <a:gd name="T64" fmla="*/ 354 w 519"/>
                <a:gd name="T65" fmla="*/ 179 h 199"/>
                <a:gd name="T66" fmla="*/ 373 w 519"/>
                <a:gd name="T67" fmla="*/ 170 h 199"/>
                <a:gd name="T68" fmla="*/ 390 w 519"/>
                <a:gd name="T69" fmla="*/ 159 h 199"/>
                <a:gd name="T70" fmla="*/ 408 w 519"/>
                <a:gd name="T71" fmla="*/ 149 h 199"/>
                <a:gd name="T72" fmla="*/ 425 w 519"/>
                <a:gd name="T73" fmla="*/ 137 h 199"/>
                <a:gd name="T74" fmla="*/ 442 w 519"/>
                <a:gd name="T75" fmla="*/ 125 h 199"/>
                <a:gd name="T76" fmla="*/ 458 w 519"/>
                <a:gd name="T77" fmla="*/ 115 h 199"/>
                <a:gd name="T78" fmla="*/ 473 w 519"/>
                <a:gd name="T79" fmla="*/ 104 h 199"/>
                <a:gd name="T80" fmla="*/ 486 w 519"/>
                <a:gd name="T81" fmla="*/ 94 h 199"/>
                <a:gd name="T82" fmla="*/ 498 w 519"/>
                <a:gd name="T83" fmla="*/ 85 h 199"/>
                <a:gd name="T84" fmla="*/ 508 w 519"/>
                <a:gd name="T85" fmla="*/ 78 h 199"/>
                <a:gd name="T86" fmla="*/ 515 w 519"/>
                <a:gd name="T87" fmla="*/ 74 h 199"/>
                <a:gd name="T88" fmla="*/ 515 w 519"/>
                <a:gd name="T89" fmla="*/ 74 h 199"/>
                <a:gd name="T90" fmla="*/ 519 w 519"/>
                <a:gd name="T91" fmla="*/ 68 h 199"/>
                <a:gd name="T92" fmla="*/ 514 w 519"/>
                <a:gd name="T93" fmla="*/ 61 h 199"/>
                <a:gd name="T94" fmla="*/ 504 w 519"/>
                <a:gd name="T95" fmla="*/ 52 h 199"/>
                <a:gd name="T96" fmla="*/ 487 w 519"/>
                <a:gd name="T97" fmla="*/ 42 h 199"/>
                <a:gd name="T98" fmla="*/ 465 w 519"/>
                <a:gd name="T99" fmla="*/ 33 h 199"/>
                <a:gd name="T100" fmla="*/ 438 w 519"/>
                <a:gd name="T101" fmla="*/ 24 h 199"/>
                <a:gd name="T102" fmla="*/ 408 w 519"/>
                <a:gd name="T103" fmla="*/ 15 h 199"/>
                <a:gd name="T104" fmla="*/ 373 w 519"/>
                <a:gd name="T105" fmla="*/ 7 h 199"/>
                <a:gd name="T106" fmla="*/ 336 w 519"/>
                <a:gd name="T107" fmla="*/ 3 h 199"/>
                <a:gd name="T108" fmla="*/ 297 w 519"/>
                <a:gd name="T109" fmla="*/ 0 h 199"/>
                <a:gd name="T110" fmla="*/ 256 w 519"/>
                <a:gd name="T111" fmla="*/ 0 h 199"/>
                <a:gd name="T112" fmla="*/ 214 w 519"/>
                <a:gd name="T113" fmla="*/ 4 h 199"/>
                <a:gd name="T114" fmla="*/ 172 w 519"/>
                <a:gd name="T115" fmla="*/ 12 h 199"/>
                <a:gd name="T116" fmla="*/ 130 w 519"/>
                <a:gd name="T117" fmla="*/ 25 h 199"/>
                <a:gd name="T118" fmla="*/ 89 w 519"/>
                <a:gd name="T119" fmla="*/ 43 h 199"/>
                <a:gd name="T120" fmla="*/ 51 w 519"/>
                <a:gd name="T121" fmla="*/ 67 h 19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19" h="199">
                  <a:moveTo>
                    <a:pt x="51" y="67"/>
                  </a:moveTo>
                  <a:lnTo>
                    <a:pt x="51" y="67"/>
                  </a:lnTo>
                  <a:lnTo>
                    <a:pt x="46" y="69"/>
                  </a:lnTo>
                  <a:lnTo>
                    <a:pt x="35" y="74"/>
                  </a:lnTo>
                  <a:lnTo>
                    <a:pt x="21" y="83"/>
                  </a:lnTo>
                  <a:lnTo>
                    <a:pt x="8" y="94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18" y="139"/>
                  </a:lnTo>
                  <a:lnTo>
                    <a:pt x="51" y="156"/>
                  </a:lnTo>
                  <a:lnTo>
                    <a:pt x="72" y="163"/>
                  </a:lnTo>
                  <a:lnTo>
                    <a:pt x="91" y="170"/>
                  </a:lnTo>
                  <a:lnTo>
                    <a:pt x="109" y="174"/>
                  </a:lnTo>
                  <a:lnTo>
                    <a:pt x="126" y="179"/>
                  </a:lnTo>
                  <a:lnTo>
                    <a:pt x="142" y="182"/>
                  </a:lnTo>
                  <a:lnTo>
                    <a:pt x="157" y="186"/>
                  </a:lnTo>
                  <a:lnTo>
                    <a:pt x="171" y="188"/>
                  </a:lnTo>
                  <a:lnTo>
                    <a:pt x="185" y="189"/>
                  </a:lnTo>
                  <a:lnTo>
                    <a:pt x="198" y="192"/>
                  </a:lnTo>
                  <a:lnTo>
                    <a:pt x="210" y="193"/>
                  </a:lnTo>
                  <a:lnTo>
                    <a:pt x="221" y="193"/>
                  </a:lnTo>
                  <a:lnTo>
                    <a:pt x="233" y="194"/>
                  </a:lnTo>
                  <a:lnTo>
                    <a:pt x="245" y="195"/>
                  </a:lnTo>
                  <a:lnTo>
                    <a:pt x="256" y="196"/>
                  </a:lnTo>
                  <a:lnTo>
                    <a:pt x="268" y="198"/>
                  </a:lnTo>
                  <a:lnTo>
                    <a:pt x="280" y="199"/>
                  </a:lnTo>
                  <a:lnTo>
                    <a:pt x="292" y="199"/>
                  </a:lnTo>
                  <a:lnTo>
                    <a:pt x="306" y="198"/>
                  </a:lnTo>
                  <a:lnTo>
                    <a:pt x="322" y="193"/>
                  </a:lnTo>
                  <a:lnTo>
                    <a:pt x="338" y="187"/>
                  </a:lnTo>
                  <a:lnTo>
                    <a:pt x="354" y="179"/>
                  </a:lnTo>
                  <a:lnTo>
                    <a:pt x="373" y="170"/>
                  </a:lnTo>
                  <a:lnTo>
                    <a:pt x="390" y="159"/>
                  </a:lnTo>
                  <a:lnTo>
                    <a:pt x="408" y="149"/>
                  </a:lnTo>
                  <a:lnTo>
                    <a:pt x="425" y="137"/>
                  </a:lnTo>
                  <a:lnTo>
                    <a:pt x="442" y="125"/>
                  </a:lnTo>
                  <a:lnTo>
                    <a:pt x="458" y="115"/>
                  </a:lnTo>
                  <a:lnTo>
                    <a:pt x="473" y="104"/>
                  </a:lnTo>
                  <a:lnTo>
                    <a:pt x="486" y="94"/>
                  </a:lnTo>
                  <a:lnTo>
                    <a:pt x="498" y="85"/>
                  </a:lnTo>
                  <a:lnTo>
                    <a:pt x="508" y="78"/>
                  </a:lnTo>
                  <a:lnTo>
                    <a:pt x="515" y="74"/>
                  </a:lnTo>
                  <a:lnTo>
                    <a:pt x="519" y="68"/>
                  </a:lnTo>
                  <a:lnTo>
                    <a:pt x="514" y="61"/>
                  </a:lnTo>
                  <a:lnTo>
                    <a:pt x="504" y="52"/>
                  </a:lnTo>
                  <a:lnTo>
                    <a:pt x="487" y="42"/>
                  </a:lnTo>
                  <a:lnTo>
                    <a:pt x="465" y="33"/>
                  </a:lnTo>
                  <a:lnTo>
                    <a:pt x="438" y="24"/>
                  </a:lnTo>
                  <a:lnTo>
                    <a:pt x="408" y="15"/>
                  </a:lnTo>
                  <a:lnTo>
                    <a:pt x="373" y="7"/>
                  </a:lnTo>
                  <a:lnTo>
                    <a:pt x="336" y="3"/>
                  </a:lnTo>
                  <a:lnTo>
                    <a:pt x="297" y="0"/>
                  </a:lnTo>
                  <a:lnTo>
                    <a:pt x="256" y="0"/>
                  </a:lnTo>
                  <a:lnTo>
                    <a:pt x="214" y="4"/>
                  </a:lnTo>
                  <a:lnTo>
                    <a:pt x="172" y="12"/>
                  </a:lnTo>
                  <a:lnTo>
                    <a:pt x="130" y="25"/>
                  </a:lnTo>
                  <a:lnTo>
                    <a:pt x="89" y="43"/>
                  </a:lnTo>
                  <a:lnTo>
                    <a:pt x="51" y="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0" name="Freeform 110">
              <a:extLst>
                <a:ext uri="{FF2B5EF4-FFF2-40B4-BE49-F238E27FC236}">
                  <a16:creationId xmlns:a16="http://schemas.microsoft.com/office/drawing/2014/main" id="{C82D73B2-F3AC-948B-F3E0-3D8136814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" y="2043"/>
              <a:ext cx="242" cy="302"/>
            </a:xfrm>
            <a:custGeom>
              <a:avLst/>
              <a:gdLst>
                <a:gd name="T0" fmla="*/ 92 w 242"/>
                <a:gd name="T1" fmla="*/ 199 h 302"/>
                <a:gd name="T2" fmla="*/ 88 w 242"/>
                <a:gd name="T3" fmla="*/ 201 h 302"/>
                <a:gd name="T4" fmla="*/ 78 w 242"/>
                <a:gd name="T5" fmla="*/ 204 h 302"/>
                <a:gd name="T6" fmla="*/ 63 w 242"/>
                <a:gd name="T7" fmla="*/ 210 h 302"/>
                <a:gd name="T8" fmla="*/ 46 w 242"/>
                <a:gd name="T9" fmla="*/ 216 h 302"/>
                <a:gd name="T10" fmla="*/ 29 w 242"/>
                <a:gd name="T11" fmla="*/ 225 h 302"/>
                <a:gd name="T12" fmla="*/ 14 w 242"/>
                <a:gd name="T13" fmla="*/ 234 h 302"/>
                <a:gd name="T14" fmla="*/ 3 w 242"/>
                <a:gd name="T15" fmla="*/ 244 h 302"/>
                <a:gd name="T16" fmla="*/ 0 w 242"/>
                <a:gd name="T17" fmla="*/ 254 h 302"/>
                <a:gd name="T18" fmla="*/ 1 w 242"/>
                <a:gd name="T19" fmla="*/ 264 h 302"/>
                <a:gd name="T20" fmla="*/ 3 w 242"/>
                <a:gd name="T21" fmla="*/ 269 h 302"/>
                <a:gd name="T22" fmla="*/ 8 w 242"/>
                <a:gd name="T23" fmla="*/ 273 h 302"/>
                <a:gd name="T24" fmla="*/ 14 w 242"/>
                <a:gd name="T25" fmla="*/ 276 h 302"/>
                <a:gd name="T26" fmla="*/ 22 w 242"/>
                <a:gd name="T27" fmla="*/ 278 h 302"/>
                <a:gd name="T28" fmla="*/ 31 w 242"/>
                <a:gd name="T29" fmla="*/ 280 h 302"/>
                <a:gd name="T30" fmla="*/ 42 w 242"/>
                <a:gd name="T31" fmla="*/ 281 h 302"/>
                <a:gd name="T32" fmla="*/ 53 w 242"/>
                <a:gd name="T33" fmla="*/ 285 h 302"/>
                <a:gd name="T34" fmla="*/ 65 w 242"/>
                <a:gd name="T35" fmla="*/ 289 h 302"/>
                <a:gd name="T36" fmla="*/ 75 w 242"/>
                <a:gd name="T37" fmla="*/ 293 h 302"/>
                <a:gd name="T38" fmla="*/ 85 w 242"/>
                <a:gd name="T39" fmla="*/ 297 h 302"/>
                <a:gd name="T40" fmla="*/ 94 w 242"/>
                <a:gd name="T41" fmla="*/ 300 h 302"/>
                <a:gd name="T42" fmla="*/ 103 w 242"/>
                <a:gd name="T43" fmla="*/ 302 h 302"/>
                <a:gd name="T44" fmla="*/ 114 w 242"/>
                <a:gd name="T45" fmla="*/ 302 h 302"/>
                <a:gd name="T46" fmla="*/ 124 w 242"/>
                <a:gd name="T47" fmla="*/ 300 h 302"/>
                <a:gd name="T48" fmla="*/ 137 w 242"/>
                <a:gd name="T49" fmla="*/ 295 h 302"/>
                <a:gd name="T50" fmla="*/ 148 w 242"/>
                <a:gd name="T51" fmla="*/ 289 h 302"/>
                <a:gd name="T52" fmla="*/ 157 w 242"/>
                <a:gd name="T53" fmla="*/ 282 h 302"/>
                <a:gd name="T54" fmla="*/ 164 w 242"/>
                <a:gd name="T55" fmla="*/ 275 h 302"/>
                <a:gd name="T56" fmla="*/ 170 w 242"/>
                <a:gd name="T57" fmla="*/ 268 h 302"/>
                <a:gd name="T58" fmla="*/ 175 w 242"/>
                <a:gd name="T59" fmla="*/ 261 h 302"/>
                <a:gd name="T60" fmla="*/ 179 w 242"/>
                <a:gd name="T61" fmla="*/ 252 h 302"/>
                <a:gd name="T62" fmla="*/ 183 w 242"/>
                <a:gd name="T63" fmla="*/ 244 h 302"/>
                <a:gd name="T64" fmla="*/ 186 w 242"/>
                <a:gd name="T65" fmla="*/ 233 h 302"/>
                <a:gd name="T66" fmla="*/ 191 w 242"/>
                <a:gd name="T67" fmla="*/ 223 h 302"/>
                <a:gd name="T68" fmla="*/ 198 w 242"/>
                <a:gd name="T69" fmla="*/ 212 h 302"/>
                <a:gd name="T70" fmla="*/ 206 w 242"/>
                <a:gd name="T71" fmla="*/ 202 h 302"/>
                <a:gd name="T72" fmla="*/ 214 w 242"/>
                <a:gd name="T73" fmla="*/ 191 h 302"/>
                <a:gd name="T74" fmla="*/ 222 w 242"/>
                <a:gd name="T75" fmla="*/ 180 h 302"/>
                <a:gd name="T76" fmla="*/ 229 w 242"/>
                <a:gd name="T77" fmla="*/ 166 h 302"/>
                <a:gd name="T78" fmla="*/ 234 w 242"/>
                <a:gd name="T79" fmla="*/ 149 h 302"/>
                <a:gd name="T80" fmla="*/ 235 w 242"/>
                <a:gd name="T81" fmla="*/ 131 h 302"/>
                <a:gd name="T82" fmla="*/ 236 w 242"/>
                <a:gd name="T83" fmla="*/ 108 h 302"/>
                <a:gd name="T84" fmla="*/ 240 w 242"/>
                <a:gd name="T85" fmla="*/ 85 h 302"/>
                <a:gd name="T86" fmla="*/ 242 w 242"/>
                <a:gd name="T87" fmla="*/ 60 h 302"/>
                <a:gd name="T88" fmla="*/ 241 w 242"/>
                <a:gd name="T89" fmla="*/ 39 h 302"/>
                <a:gd name="T90" fmla="*/ 234 w 242"/>
                <a:gd name="T91" fmla="*/ 21 h 302"/>
                <a:gd name="T92" fmla="*/ 218 w 242"/>
                <a:gd name="T93" fmla="*/ 7 h 302"/>
                <a:gd name="T94" fmla="*/ 190 w 242"/>
                <a:gd name="T95" fmla="*/ 0 h 302"/>
                <a:gd name="T96" fmla="*/ 148 w 242"/>
                <a:gd name="T97" fmla="*/ 1 h 302"/>
                <a:gd name="T98" fmla="*/ 110 w 242"/>
                <a:gd name="T99" fmla="*/ 8 h 302"/>
                <a:gd name="T100" fmla="*/ 95 w 242"/>
                <a:gd name="T101" fmla="*/ 17 h 302"/>
                <a:gd name="T102" fmla="*/ 93 w 242"/>
                <a:gd name="T103" fmla="*/ 30 h 302"/>
                <a:gd name="T104" fmla="*/ 100 w 242"/>
                <a:gd name="T105" fmla="*/ 49 h 302"/>
                <a:gd name="T106" fmla="*/ 109 w 242"/>
                <a:gd name="T107" fmla="*/ 73 h 302"/>
                <a:gd name="T108" fmla="*/ 115 w 242"/>
                <a:gd name="T109" fmla="*/ 106 h 302"/>
                <a:gd name="T110" fmla="*/ 110 w 242"/>
                <a:gd name="T111" fmla="*/ 148 h 302"/>
                <a:gd name="T112" fmla="*/ 92 w 242"/>
                <a:gd name="T113" fmla="*/ 199 h 30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2" h="302">
                  <a:moveTo>
                    <a:pt x="92" y="199"/>
                  </a:moveTo>
                  <a:lnTo>
                    <a:pt x="88" y="201"/>
                  </a:lnTo>
                  <a:lnTo>
                    <a:pt x="78" y="204"/>
                  </a:lnTo>
                  <a:lnTo>
                    <a:pt x="63" y="210"/>
                  </a:lnTo>
                  <a:lnTo>
                    <a:pt x="46" y="216"/>
                  </a:lnTo>
                  <a:lnTo>
                    <a:pt x="29" y="225"/>
                  </a:lnTo>
                  <a:lnTo>
                    <a:pt x="14" y="234"/>
                  </a:lnTo>
                  <a:lnTo>
                    <a:pt x="3" y="244"/>
                  </a:lnTo>
                  <a:lnTo>
                    <a:pt x="0" y="254"/>
                  </a:lnTo>
                  <a:lnTo>
                    <a:pt x="1" y="264"/>
                  </a:lnTo>
                  <a:lnTo>
                    <a:pt x="3" y="269"/>
                  </a:lnTo>
                  <a:lnTo>
                    <a:pt x="8" y="273"/>
                  </a:lnTo>
                  <a:lnTo>
                    <a:pt x="14" y="276"/>
                  </a:lnTo>
                  <a:lnTo>
                    <a:pt x="22" y="278"/>
                  </a:lnTo>
                  <a:lnTo>
                    <a:pt x="31" y="280"/>
                  </a:lnTo>
                  <a:lnTo>
                    <a:pt x="42" y="281"/>
                  </a:lnTo>
                  <a:lnTo>
                    <a:pt x="53" y="285"/>
                  </a:lnTo>
                  <a:lnTo>
                    <a:pt x="65" y="289"/>
                  </a:lnTo>
                  <a:lnTo>
                    <a:pt x="75" y="293"/>
                  </a:lnTo>
                  <a:lnTo>
                    <a:pt x="85" y="297"/>
                  </a:lnTo>
                  <a:lnTo>
                    <a:pt x="94" y="300"/>
                  </a:lnTo>
                  <a:lnTo>
                    <a:pt x="103" y="302"/>
                  </a:lnTo>
                  <a:lnTo>
                    <a:pt x="114" y="302"/>
                  </a:lnTo>
                  <a:lnTo>
                    <a:pt x="124" y="300"/>
                  </a:lnTo>
                  <a:lnTo>
                    <a:pt x="137" y="295"/>
                  </a:lnTo>
                  <a:lnTo>
                    <a:pt x="148" y="289"/>
                  </a:lnTo>
                  <a:lnTo>
                    <a:pt x="157" y="282"/>
                  </a:lnTo>
                  <a:lnTo>
                    <a:pt x="164" y="275"/>
                  </a:lnTo>
                  <a:lnTo>
                    <a:pt x="170" y="268"/>
                  </a:lnTo>
                  <a:lnTo>
                    <a:pt x="175" y="261"/>
                  </a:lnTo>
                  <a:lnTo>
                    <a:pt x="179" y="252"/>
                  </a:lnTo>
                  <a:lnTo>
                    <a:pt x="183" y="244"/>
                  </a:lnTo>
                  <a:lnTo>
                    <a:pt x="186" y="233"/>
                  </a:lnTo>
                  <a:lnTo>
                    <a:pt x="191" y="223"/>
                  </a:lnTo>
                  <a:lnTo>
                    <a:pt x="198" y="212"/>
                  </a:lnTo>
                  <a:lnTo>
                    <a:pt x="206" y="202"/>
                  </a:lnTo>
                  <a:lnTo>
                    <a:pt x="214" y="191"/>
                  </a:lnTo>
                  <a:lnTo>
                    <a:pt x="222" y="180"/>
                  </a:lnTo>
                  <a:lnTo>
                    <a:pt x="229" y="166"/>
                  </a:lnTo>
                  <a:lnTo>
                    <a:pt x="234" y="149"/>
                  </a:lnTo>
                  <a:lnTo>
                    <a:pt x="235" y="131"/>
                  </a:lnTo>
                  <a:lnTo>
                    <a:pt x="236" y="108"/>
                  </a:lnTo>
                  <a:lnTo>
                    <a:pt x="240" y="85"/>
                  </a:lnTo>
                  <a:lnTo>
                    <a:pt x="242" y="60"/>
                  </a:lnTo>
                  <a:lnTo>
                    <a:pt x="241" y="39"/>
                  </a:lnTo>
                  <a:lnTo>
                    <a:pt x="234" y="21"/>
                  </a:lnTo>
                  <a:lnTo>
                    <a:pt x="218" y="7"/>
                  </a:lnTo>
                  <a:lnTo>
                    <a:pt x="190" y="0"/>
                  </a:lnTo>
                  <a:lnTo>
                    <a:pt x="148" y="1"/>
                  </a:lnTo>
                  <a:lnTo>
                    <a:pt x="110" y="8"/>
                  </a:lnTo>
                  <a:lnTo>
                    <a:pt x="95" y="17"/>
                  </a:lnTo>
                  <a:lnTo>
                    <a:pt x="93" y="30"/>
                  </a:lnTo>
                  <a:lnTo>
                    <a:pt x="100" y="49"/>
                  </a:lnTo>
                  <a:lnTo>
                    <a:pt x="109" y="73"/>
                  </a:lnTo>
                  <a:lnTo>
                    <a:pt x="115" y="106"/>
                  </a:lnTo>
                  <a:lnTo>
                    <a:pt x="110" y="148"/>
                  </a:lnTo>
                  <a:lnTo>
                    <a:pt x="92" y="199"/>
                  </a:lnTo>
                  <a:close/>
                </a:path>
              </a:pathLst>
            </a:custGeom>
            <a:solidFill>
              <a:srgbClr val="211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1" name="Freeform 111">
              <a:extLst>
                <a:ext uri="{FF2B5EF4-FFF2-40B4-BE49-F238E27FC236}">
                  <a16:creationId xmlns:a16="http://schemas.microsoft.com/office/drawing/2014/main" id="{7124E23D-AD3A-A560-D651-2B392CEC0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" y="2043"/>
              <a:ext cx="242" cy="302"/>
            </a:xfrm>
            <a:custGeom>
              <a:avLst/>
              <a:gdLst>
                <a:gd name="T0" fmla="*/ 92 w 242"/>
                <a:gd name="T1" fmla="*/ 199 h 302"/>
                <a:gd name="T2" fmla="*/ 78 w 242"/>
                <a:gd name="T3" fmla="*/ 204 h 302"/>
                <a:gd name="T4" fmla="*/ 46 w 242"/>
                <a:gd name="T5" fmla="*/ 216 h 302"/>
                <a:gd name="T6" fmla="*/ 14 w 242"/>
                <a:gd name="T7" fmla="*/ 234 h 302"/>
                <a:gd name="T8" fmla="*/ 0 w 242"/>
                <a:gd name="T9" fmla="*/ 254 h 302"/>
                <a:gd name="T10" fmla="*/ 1 w 242"/>
                <a:gd name="T11" fmla="*/ 264 h 302"/>
                <a:gd name="T12" fmla="*/ 8 w 242"/>
                <a:gd name="T13" fmla="*/ 273 h 302"/>
                <a:gd name="T14" fmla="*/ 22 w 242"/>
                <a:gd name="T15" fmla="*/ 278 h 302"/>
                <a:gd name="T16" fmla="*/ 42 w 242"/>
                <a:gd name="T17" fmla="*/ 281 h 302"/>
                <a:gd name="T18" fmla="*/ 53 w 242"/>
                <a:gd name="T19" fmla="*/ 285 h 302"/>
                <a:gd name="T20" fmla="*/ 75 w 242"/>
                <a:gd name="T21" fmla="*/ 293 h 302"/>
                <a:gd name="T22" fmla="*/ 94 w 242"/>
                <a:gd name="T23" fmla="*/ 300 h 302"/>
                <a:gd name="T24" fmla="*/ 114 w 242"/>
                <a:gd name="T25" fmla="*/ 302 h 302"/>
                <a:gd name="T26" fmla="*/ 137 w 242"/>
                <a:gd name="T27" fmla="*/ 295 h 302"/>
                <a:gd name="T28" fmla="*/ 148 w 242"/>
                <a:gd name="T29" fmla="*/ 289 h 302"/>
                <a:gd name="T30" fmla="*/ 164 w 242"/>
                <a:gd name="T31" fmla="*/ 275 h 302"/>
                <a:gd name="T32" fmla="*/ 175 w 242"/>
                <a:gd name="T33" fmla="*/ 261 h 302"/>
                <a:gd name="T34" fmla="*/ 183 w 242"/>
                <a:gd name="T35" fmla="*/ 244 h 302"/>
                <a:gd name="T36" fmla="*/ 186 w 242"/>
                <a:gd name="T37" fmla="*/ 233 h 302"/>
                <a:gd name="T38" fmla="*/ 198 w 242"/>
                <a:gd name="T39" fmla="*/ 212 h 302"/>
                <a:gd name="T40" fmla="*/ 214 w 242"/>
                <a:gd name="T41" fmla="*/ 191 h 302"/>
                <a:gd name="T42" fmla="*/ 229 w 242"/>
                <a:gd name="T43" fmla="*/ 166 h 302"/>
                <a:gd name="T44" fmla="*/ 235 w 242"/>
                <a:gd name="T45" fmla="*/ 131 h 302"/>
                <a:gd name="T46" fmla="*/ 236 w 242"/>
                <a:gd name="T47" fmla="*/ 108 h 302"/>
                <a:gd name="T48" fmla="*/ 242 w 242"/>
                <a:gd name="T49" fmla="*/ 60 h 302"/>
                <a:gd name="T50" fmla="*/ 234 w 242"/>
                <a:gd name="T51" fmla="*/ 21 h 302"/>
                <a:gd name="T52" fmla="*/ 190 w 242"/>
                <a:gd name="T53" fmla="*/ 0 h 302"/>
                <a:gd name="T54" fmla="*/ 148 w 242"/>
                <a:gd name="T55" fmla="*/ 1 h 302"/>
                <a:gd name="T56" fmla="*/ 95 w 242"/>
                <a:gd name="T57" fmla="*/ 17 h 302"/>
                <a:gd name="T58" fmla="*/ 100 w 242"/>
                <a:gd name="T59" fmla="*/ 49 h 302"/>
                <a:gd name="T60" fmla="*/ 115 w 242"/>
                <a:gd name="T61" fmla="*/ 106 h 302"/>
                <a:gd name="T62" fmla="*/ 92 w 242"/>
                <a:gd name="T63" fmla="*/ 199 h 30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2" h="302">
                  <a:moveTo>
                    <a:pt x="92" y="199"/>
                  </a:moveTo>
                  <a:lnTo>
                    <a:pt x="92" y="199"/>
                  </a:lnTo>
                  <a:lnTo>
                    <a:pt x="88" y="201"/>
                  </a:lnTo>
                  <a:lnTo>
                    <a:pt x="78" y="204"/>
                  </a:lnTo>
                  <a:lnTo>
                    <a:pt x="63" y="210"/>
                  </a:lnTo>
                  <a:lnTo>
                    <a:pt x="46" y="216"/>
                  </a:lnTo>
                  <a:lnTo>
                    <a:pt x="29" y="225"/>
                  </a:lnTo>
                  <a:lnTo>
                    <a:pt x="14" y="234"/>
                  </a:lnTo>
                  <a:lnTo>
                    <a:pt x="3" y="244"/>
                  </a:lnTo>
                  <a:lnTo>
                    <a:pt x="0" y="254"/>
                  </a:lnTo>
                  <a:lnTo>
                    <a:pt x="1" y="264"/>
                  </a:lnTo>
                  <a:lnTo>
                    <a:pt x="3" y="269"/>
                  </a:lnTo>
                  <a:lnTo>
                    <a:pt x="8" y="273"/>
                  </a:lnTo>
                  <a:lnTo>
                    <a:pt x="14" y="276"/>
                  </a:lnTo>
                  <a:lnTo>
                    <a:pt x="22" y="278"/>
                  </a:lnTo>
                  <a:lnTo>
                    <a:pt x="31" y="280"/>
                  </a:lnTo>
                  <a:lnTo>
                    <a:pt x="42" y="281"/>
                  </a:lnTo>
                  <a:lnTo>
                    <a:pt x="53" y="285"/>
                  </a:lnTo>
                  <a:lnTo>
                    <a:pt x="65" y="289"/>
                  </a:lnTo>
                  <a:lnTo>
                    <a:pt x="75" y="293"/>
                  </a:lnTo>
                  <a:lnTo>
                    <a:pt x="85" y="297"/>
                  </a:lnTo>
                  <a:lnTo>
                    <a:pt x="94" y="300"/>
                  </a:lnTo>
                  <a:lnTo>
                    <a:pt x="103" y="302"/>
                  </a:lnTo>
                  <a:lnTo>
                    <a:pt x="114" y="302"/>
                  </a:lnTo>
                  <a:lnTo>
                    <a:pt x="124" y="300"/>
                  </a:lnTo>
                  <a:lnTo>
                    <a:pt x="137" y="295"/>
                  </a:lnTo>
                  <a:lnTo>
                    <a:pt x="148" y="289"/>
                  </a:lnTo>
                  <a:lnTo>
                    <a:pt x="157" y="282"/>
                  </a:lnTo>
                  <a:lnTo>
                    <a:pt x="164" y="275"/>
                  </a:lnTo>
                  <a:lnTo>
                    <a:pt x="170" y="268"/>
                  </a:lnTo>
                  <a:lnTo>
                    <a:pt x="175" y="261"/>
                  </a:lnTo>
                  <a:lnTo>
                    <a:pt x="179" y="252"/>
                  </a:lnTo>
                  <a:lnTo>
                    <a:pt x="183" y="244"/>
                  </a:lnTo>
                  <a:lnTo>
                    <a:pt x="186" y="233"/>
                  </a:lnTo>
                  <a:lnTo>
                    <a:pt x="191" y="223"/>
                  </a:lnTo>
                  <a:lnTo>
                    <a:pt x="198" y="212"/>
                  </a:lnTo>
                  <a:lnTo>
                    <a:pt x="206" y="202"/>
                  </a:lnTo>
                  <a:lnTo>
                    <a:pt x="214" y="191"/>
                  </a:lnTo>
                  <a:lnTo>
                    <a:pt x="222" y="180"/>
                  </a:lnTo>
                  <a:lnTo>
                    <a:pt x="229" y="166"/>
                  </a:lnTo>
                  <a:lnTo>
                    <a:pt x="234" y="149"/>
                  </a:lnTo>
                  <a:lnTo>
                    <a:pt x="235" y="131"/>
                  </a:lnTo>
                  <a:lnTo>
                    <a:pt x="236" y="108"/>
                  </a:lnTo>
                  <a:lnTo>
                    <a:pt x="240" y="85"/>
                  </a:lnTo>
                  <a:lnTo>
                    <a:pt x="242" y="60"/>
                  </a:lnTo>
                  <a:lnTo>
                    <a:pt x="241" y="39"/>
                  </a:lnTo>
                  <a:lnTo>
                    <a:pt x="234" y="21"/>
                  </a:lnTo>
                  <a:lnTo>
                    <a:pt x="218" y="7"/>
                  </a:lnTo>
                  <a:lnTo>
                    <a:pt x="190" y="0"/>
                  </a:lnTo>
                  <a:lnTo>
                    <a:pt x="148" y="1"/>
                  </a:lnTo>
                  <a:lnTo>
                    <a:pt x="110" y="8"/>
                  </a:lnTo>
                  <a:lnTo>
                    <a:pt x="95" y="17"/>
                  </a:lnTo>
                  <a:lnTo>
                    <a:pt x="93" y="30"/>
                  </a:lnTo>
                  <a:lnTo>
                    <a:pt x="100" y="49"/>
                  </a:lnTo>
                  <a:lnTo>
                    <a:pt x="109" y="73"/>
                  </a:lnTo>
                  <a:lnTo>
                    <a:pt x="115" y="106"/>
                  </a:lnTo>
                  <a:lnTo>
                    <a:pt x="110" y="148"/>
                  </a:lnTo>
                  <a:lnTo>
                    <a:pt x="92" y="19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2" name="Freeform 112">
              <a:extLst>
                <a:ext uri="{FF2B5EF4-FFF2-40B4-BE49-F238E27FC236}">
                  <a16:creationId xmlns:a16="http://schemas.microsoft.com/office/drawing/2014/main" id="{DFDCBAD6-09D4-AF1D-8B41-6D1231E24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" y="1767"/>
              <a:ext cx="15" cy="56"/>
            </a:xfrm>
            <a:custGeom>
              <a:avLst/>
              <a:gdLst>
                <a:gd name="T0" fmla="*/ 2 w 15"/>
                <a:gd name="T1" fmla="*/ 0 h 56"/>
                <a:gd name="T2" fmla="*/ 2 w 15"/>
                <a:gd name="T3" fmla="*/ 4 h 56"/>
                <a:gd name="T4" fmla="*/ 1 w 15"/>
                <a:gd name="T5" fmla="*/ 12 h 56"/>
                <a:gd name="T6" fmla="*/ 0 w 15"/>
                <a:gd name="T7" fmla="*/ 21 h 56"/>
                <a:gd name="T8" fmla="*/ 0 w 15"/>
                <a:gd name="T9" fmla="*/ 31 h 56"/>
                <a:gd name="T10" fmla="*/ 1 w 15"/>
                <a:gd name="T11" fmla="*/ 38 h 56"/>
                <a:gd name="T12" fmla="*/ 2 w 15"/>
                <a:gd name="T13" fmla="*/ 46 h 56"/>
                <a:gd name="T14" fmla="*/ 4 w 15"/>
                <a:gd name="T15" fmla="*/ 53 h 56"/>
                <a:gd name="T16" fmla="*/ 6 w 15"/>
                <a:gd name="T17" fmla="*/ 56 h 56"/>
                <a:gd name="T18" fmla="*/ 9 w 15"/>
                <a:gd name="T19" fmla="*/ 50 h 56"/>
                <a:gd name="T20" fmla="*/ 13 w 15"/>
                <a:gd name="T21" fmla="*/ 34 h 56"/>
                <a:gd name="T22" fmla="*/ 15 w 15"/>
                <a:gd name="T23" fmla="*/ 18 h 56"/>
                <a:gd name="T24" fmla="*/ 15 w 15"/>
                <a:gd name="T25" fmla="*/ 7 h 56"/>
                <a:gd name="T26" fmla="*/ 12 w 15"/>
                <a:gd name="T27" fmla="*/ 4 h 56"/>
                <a:gd name="T28" fmla="*/ 8 w 15"/>
                <a:gd name="T29" fmla="*/ 1 h 56"/>
                <a:gd name="T30" fmla="*/ 4 w 15"/>
                <a:gd name="T31" fmla="*/ 0 h 56"/>
                <a:gd name="T32" fmla="*/ 2 w 15"/>
                <a:gd name="T33" fmla="*/ 0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56">
                  <a:moveTo>
                    <a:pt x="2" y="0"/>
                  </a:moveTo>
                  <a:lnTo>
                    <a:pt x="2" y="4"/>
                  </a:lnTo>
                  <a:lnTo>
                    <a:pt x="1" y="12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1" y="38"/>
                  </a:lnTo>
                  <a:lnTo>
                    <a:pt x="2" y="46"/>
                  </a:lnTo>
                  <a:lnTo>
                    <a:pt x="4" y="53"/>
                  </a:lnTo>
                  <a:lnTo>
                    <a:pt x="6" y="56"/>
                  </a:lnTo>
                  <a:lnTo>
                    <a:pt x="9" y="50"/>
                  </a:lnTo>
                  <a:lnTo>
                    <a:pt x="13" y="34"/>
                  </a:lnTo>
                  <a:lnTo>
                    <a:pt x="15" y="18"/>
                  </a:lnTo>
                  <a:lnTo>
                    <a:pt x="15" y="7"/>
                  </a:lnTo>
                  <a:lnTo>
                    <a:pt x="12" y="4"/>
                  </a:lnTo>
                  <a:lnTo>
                    <a:pt x="8" y="1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1AA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3" name="Freeform 113">
              <a:extLst>
                <a:ext uri="{FF2B5EF4-FFF2-40B4-BE49-F238E27FC236}">
                  <a16:creationId xmlns:a16="http://schemas.microsoft.com/office/drawing/2014/main" id="{FB4F96D6-A4CB-AE12-0738-72F48EB7F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" y="1767"/>
              <a:ext cx="15" cy="56"/>
            </a:xfrm>
            <a:custGeom>
              <a:avLst/>
              <a:gdLst>
                <a:gd name="T0" fmla="*/ 2 w 15"/>
                <a:gd name="T1" fmla="*/ 0 h 56"/>
                <a:gd name="T2" fmla="*/ 2 w 15"/>
                <a:gd name="T3" fmla="*/ 0 h 56"/>
                <a:gd name="T4" fmla="*/ 2 w 15"/>
                <a:gd name="T5" fmla="*/ 4 h 56"/>
                <a:gd name="T6" fmla="*/ 1 w 15"/>
                <a:gd name="T7" fmla="*/ 12 h 56"/>
                <a:gd name="T8" fmla="*/ 0 w 15"/>
                <a:gd name="T9" fmla="*/ 21 h 56"/>
                <a:gd name="T10" fmla="*/ 0 w 15"/>
                <a:gd name="T11" fmla="*/ 31 h 56"/>
                <a:gd name="T12" fmla="*/ 0 w 15"/>
                <a:gd name="T13" fmla="*/ 31 h 56"/>
                <a:gd name="T14" fmla="*/ 1 w 15"/>
                <a:gd name="T15" fmla="*/ 38 h 56"/>
                <a:gd name="T16" fmla="*/ 2 w 15"/>
                <a:gd name="T17" fmla="*/ 46 h 56"/>
                <a:gd name="T18" fmla="*/ 4 w 15"/>
                <a:gd name="T19" fmla="*/ 53 h 56"/>
                <a:gd name="T20" fmla="*/ 6 w 15"/>
                <a:gd name="T21" fmla="*/ 56 h 56"/>
                <a:gd name="T22" fmla="*/ 6 w 15"/>
                <a:gd name="T23" fmla="*/ 56 h 56"/>
                <a:gd name="T24" fmla="*/ 9 w 15"/>
                <a:gd name="T25" fmla="*/ 50 h 56"/>
                <a:gd name="T26" fmla="*/ 13 w 15"/>
                <a:gd name="T27" fmla="*/ 34 h 56"/>
                <a:gd name="T28" fmla="*/ 15 w 15"/>
                <a:gd name="T29" fmla="*/ 18 h 56"/>
                <a:gd name="T30" fmla="*/ 15 w 15"/>
                <a:gd name="T31" fmla="*/ 7 h 56"/>
                <a:gd name="T32" fmla="*/ 15 w 15"/>
                <a:gd name="T33" fmla="*/ 7 h 56"/>
                <a:gd name="T34" fmla="*/ 12 w 15"/>
                <a:gd name="T35" fmla="*/ 4 h 56"/>
                <a:gd name="T36" fmla="*/ 8 w 15"/>
                <a:gd name="T37" fmla="*/ 1 h 56"/>
                <a:gd name="T38" fmla="*/ 4 w 15"/>
                <a:gd name="T39" fmla="*/ 0 h 56"/>
                <a:gd name="T40" fmla="*/ 2 w 15"/>
                <a:gd name="T41" fmla="*/ 0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" h="56">
                  <a:moveTo>
                    <a:pt x="2" y="0"/>
                  </a:moveTo>
                  <a:lnTo>
                    <a:pt x="2" y="0"/>
                  </a:lnTo>
                  <a:lnTo>
                    <a:pt x="2" y="4"/>
                  </a:lnTo>
                  <a:lnTo>
                    <a:pt x="1" y="12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1" y="38"/>
                  </a:lnTo>
                  <a:lnTo>
                    <a:pt x="2" y="46"/>
                  </a:lnTo>
                  <a:lnTo>
                    <a:pt x="4" y="53"/>
                  </a:lnTo>
                  <a:lnTo>
                    <a:pt x="6" y="56"/>
                  </a:lnTo>
                  <a:lnTo>
                    <a:pt x="9" y="50"/>
                  </a:lnTo>
                  <a:lnTo>
                    <a:pt x="13" y="34"/>
                  </a:lnTo>
                  <a:lnTo>
                    <a:pt x="15" y="18"/>
                  </a:lnTo>
                  <a:lnTo>
                    <a:pt x="15" y="7"/>
                  </a:lnTo>
                  <a:lnTo>
                    <a:pt x="12" y="4"/>
                  </a:lnTo>
                  <a:lnTo>
                    <a:pt x="8" y="1"/>
                  </a:lnTo>
                  <a:lnTo>
                    <a:pt x="4" y="0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4" name="Freeform 114">
              <a:extLst>
                <a:ext uri="{FF2B5EF4-FFF2-40B4-BE49-F238E27FC236}">
                  <a16:creationId xmlns:a16="http://schemas.microsoft.com/office/drawing/2014/main" id="{20CA6907-688E-FACE-D682-F2B8BBD5D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7" y="1792"/>
              <a:ext cx="13" cy="13"/>
            </a:xfrm>
            <a:custGeom>
              <a:avLst/>
              <a:gdLst>
                <a:gd name="T0" fmla="*/ 13 w 13"/>
                <a:gd name="T1" fmla="*/ 8 h 13"/>
                <a:gd name="T2" fmla="*/ 9 w 13"/>
                <a:gd name="T3" fmla="*/ 10 h 13"/>
                <a:gd name="T4" fmla="*/ 6 w 13"/>
                <a:gd name="T5" fmla="*/ 13 h 13"/>
                <a:gd name="T6" fmla="*/ 3 w 13"/>
                <a:gd name="T7" fmla="*/ 13 h 13"/>
                <a:gd name="T8" fmla="*/ 2 w 13"/>
                <a:gd name="T9" fmla="*/ 11 h 13"/>
                <a:gd name="T10" fmla="*/ 1 w 13"/>
                <a:gd name="T11" fmla="*/ 7 h 13"/>
                <a:gd name="T12" fmla="*/ 0 w 13"/>
                <a:gd name="T13" fmla="*/ 3 h 13"/>
                <a:gd name="T14" fmla="*/ 0 w 13"/>
                <a:gd name="T15" fmla="*/ 1 h 13"/>
                <a:gd name="T16" fmla="*/ 0 w 13"/>
                <a:gd name="T17" fmla="*/ 0 h 13"/>
                <a:gd name="T18" fmla="*/ 0 w 13"/>
                <a:gd name="T19" fmla="*/ 1 h 13"/>
                <a:gd name="T20" fmla="*/ 1 w 13"/>
                <a:gd name="T21" fmla="*/ 1 h 13"/>
                <a:gd name="T22" fmla="*/ 3 w 13"/>
                <a:gd name="T23" fmla="*/ 2 h 13"/>
                <a:gd name="T24" fmla="*/ 4 w 13"/>
                <a:gd name="T25" fmla="*/ 3 h 13"/>
                <a:gd name="T26" fmla="*/ 7 w 13"/>
                <a:gd name="T27" fmla="*/ 3 h 13"/>
                <a:gd name="T28" fmla="*/ 10 w 13"/>
                <a:gd name="T29" fmla="*/ 4 h 13"/>
                <a:gd name="T30" fmla="*/ 11 w 13"/>
                <a:gd name="T31" fmla="*/ 7 h 13"/>
                <a:gd name="T32" fmla="*/ 13 w 13"/>
                <a:gd name="T33" fmla="*/ 8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3">
                  <a:moveTo>
                    <a:pt x="13" y="8"/>
                  </a:moveTo>
                  <a:lnTo>
                    <a:pt x="9" y="10"/>
                  </a:lnTo>
                  <a:lnTo>
                    <a:pt x="6" y="13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1" y="7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2"/>
                  </a:lnTo>
                  <a:lnTo>
                    <a:pt x="4" y="3"/>
                  </a:lnTo>
                  <a:lnTo>
                    <a:pt x="7" y="3"/>
                  </a:lnTo>
                  <a:lnTo>
                    <a:pt x="10" y="4"/>
                  </a:lnTo>
                  <a:lnTo>
                    <a:pt x="11" y="7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5" name="Freeform 115">
              <a:extLst>
                <a:ext uri="{FF2B5EF4-FFF2-40B4-BE49-F238E27FC236}">
                  <a16:creationId xmlns:a16="http://schemas.microsoft.com/office/drawing/2014/main" id="{317A052E-48B2-472A-352E-115F286C2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7" y="1792"/>
              <a:ext cx="13" cy="13"/>
            </a:xfrm>
            <a:custGeom>
              <a:avLst/>
              <a:gdLst>
                <a:gd name="T0" fmla="*/ 13 w 13"/>
                <a:gd name="T1" fmla="*/ 8 h 13"/>
                <a:gd name="T2" fmla="*/ 13 w 13"/>
                <a:gd name="T3" fmla="*/ 8 h 13"/>
                <a:gd name="T4" fmla="*/ 9 w 13"/>
                <a:gd name="T5" fmla="*/ 10 h 13"/>
                <a:gd name="T6" fmla="*/ 6 w 13"/>
                <a:gd name="T7" fmla="*/ 13 h 13"/>
                <a:gd name="T8" fmla="*/ 3 w 13"/>
                <a:gd name="T9" fmla="*/ 13 h 13"/>
                <a:gd name="T10" fmla="*/ 2 w 13"/>
                <a:gd name="T11" fmla="*/ 11 h 13"/>
                <a:gd name="T12" fmla="*/ 2 w 13"/>
                <a:gd name="T13" fmla="*/ 11 h 13"/>
                <a:gd name="T14" fmla="*/ 1 w 13"/>
                <a:gd name="T15" fmla="*/ 7 h 13"/>
                <a:gd name="T16" fmla="*/ 0 w 13"/>
                <a:gd name="T17" fmla="*/ 3 h 13"/>
                <a:gd name="T18" fmla="*/ 0 w 13"/>
                <a:gd name="T19" fmla="*/ 1 h 13"/>
                <a:gd name="T20" fmla="*/ 0 w 13"/>
                <a:gd name="T21" fmla="*/ 0 h 13"/>
                <a:gd name="T22" fmla="*/ 0 w 13"/>
                <a:gd name="T23" fmla="*/ 0 h 13"/>
                <a:gd name="T24" fmla="*/ 0 w 13"/>
                <a:gd name="T25" fmla="*/ 1 h 13"/>
                <a:gd name="T26" fmla="*/ 1 w 13"/>
                <a:gd name="T27" fmla="*/ 1 h 13"/>
                <a:gd name="T28" fmla="*/ 3 w 13"/>
                <a:gd name="T29" fmla="*/ 2 h 13"/>
                <a:gd name="T30" fmla="*/ 4 w 13"/>
                <a:gd name="T31" fmla="*/ 3 h 13"/>
                <a:gd name="T32" fmla="*/ 4 w 13"/>
                <a:gd name="T33" fmla="*/ 3 h 13"/>
                <a:gd name="T34" fmla="*/ 7 w 13"/>
                <a:gd name="T35" fmla="*/ 3 h 13"/>
                <a:gd name="T36" fmla="*/ 10 w 13"/>
                <a:gd name="T37" fmla="*/ 4 h 13"/>
                <a:gd name="T38" fmla="*/ 11 w 13"/>
                <a:gd name="T39" fmla="*/ 7 h 13"/>
                <a:gd name="T40" fmla="*/ 13 w 13"/>
                <a:gd name="T41" fmla="*/ 8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" h="13">
                  <a:moveTo>
                    <a:pt x="13" y="8"/>
                  </a:moveTo>
                  <a:lnTo>
                    <a:pt x="13" y="8"/>
                  </a:lnTo>
                  <a:lnTo>
                    <a:pt x="9" y="10"/>
                  </a:lnTo>
                  <a:lnTo>
                    <a:pt x="6" y="13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1" y="7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2"/>
                  </a:lnTo>
                  <a:lnTo>
                    <a:pt x="4" y="3"/>
                  </a:lnTo>
                  <a:lnTo>
                    <a:pt x="7" y="3"/>
                  </a:lnTo>
                  <a:lnTo>
                    <a:pt x="10" y="4"/>
                  </a:lnTo>
                  <a:lnTo>
                    <a:pt x="11" y="7"/>
                  </a:lnTo>
                  <a:lnTo>
                    <a:pt x="13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6" name="Freeform 116">
              <a:extLst>
                <a:ext uri="{FF2B5EF4-FFF2-40B4-BE49-F238E27FC236}">
                  <a16:creationId xmlns:a16="http://schemas.microsoft.com/office/drawing/2014/main" id="{3037C84A-3294-6808-41CF-0EAAF35EB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" y="1780"/>
              <a:ext cx="31" cy="20"/>
            </a:xfrm>
            <a:custGeom>
              <a:avLst/>
              <a:gdLst>
                <a:gd name="T0" fmla="*/ 0 w 31"/>
                <a:gd name="T1" fmla="*/ 0 h 20"/>
                <a:gd name="T2" fmla="*/ 3 w 31"/>
                <a:gd name="T3" fmla="*/ 1 h 20"/>
                <a:gd name="T4" fmla="*/ 11 w 31"/>
                <a:gd name="T5" fmla="*/ 6 h 20"/>
                <a:gd name="T6" fmla="*/ 19 w 31"/>
                <a:gd name="T7" fmla="*/ 9 h 20"/>
                <a:gd name="T8" fmla="*/ 28 w 31"/>
                <a:gd name="T9" fmla="*/ 12 h 20"/>
                <a:gd name="T10" fmla="*/ 31 w 31"/>
                <a:gd name="T11" fmla="*/ 13 h 20"/>
                <a:gd name="T12" fmla="*/ 31 w 31"/>
                <a:gd name="T13" fmla="*/ 15 h 20"/>
                <a:gd name="T14" fmla="*/ 28 w 31"/>
                <a:gd name="T15" fmla="*/ 18 h 20"/>
                <a:gd name="T16" fmla="*/ 24 w 31"/>
                <a:gd name="T17" fmla="*/ 20 h 20"/>
                <a:gd name="T18" fmla="*/ 22 w 31"/>
                <a:gd name="T19" fmla="*/ 19 h 20"/>
                <a:gd name="T20" fmla="*/ 21 w 31"/>
                <a:gd name="T21" fmla="*/ 16 h 20"/>
                <a:gd name="T22" fmla="*/ 18 w 31"/>
                <a:gd name="T23" fmla="*/ 15 h 20"/>
                <a:gd name="T24" fmla="*/ 15 w 31"/>
                <a:gd name="T25" fmla="*/ 15 h 20"/>
                <a:gd name="T26" fmla="*/ 14 w 31"/>
                <a:gd name="T27" fmla="*/ 14 h 20"/>
                <a:gd name="T28" fmla="*/ 12 w 31"/>
                <a:gd name="T29" fmla="*/ 13 h 20"/>
                <a:gd name="T30" fmla="*/ 11 w 31"/>
                <a:gd name="T31" fmla="*/ 13 h 20"/>
                <a:gd name="T32" fmla="*/ 11 w 31"/>
                <a:gd name="T33" fmla="*/ 12 h 20"/>
                <a:gd name="T34" fmla="*/ 11 w 31"/>
                <a:gd name="T35" fmla="*/ 12 h 20"/>
                <a:gd name="T36" fmla="*/ 8 w 31"/>
                <a:gd name="T37" fmla="*/ 11 h 20"/>
                <a:gd name="T38" fmla="*/ 5 w 31"/>
                <a:gd name="T39" fmla="*/ 7 h 20"/>
                <a:gd name="T40" fmla="*/ 1 w 31"/>
                <a:gd name="T41" fmla="*/ 4 h 20"/>
                <a:gd name="T42" fmla="*/ 0 w 31"/>
                <a:gd name="T43" fmla="*/ 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" h="20">
                  <a:moveTo>
                    <a:pt x="0" y="0"/>
                  </a:moveTo>
                  <a:lnTo>
                    <a:pt x="3" y="1"/>
                  </a:lnTo>
                  <a:lnTo>
                    <a:pt x="11" y="6"/>
                  </a:lnTo>
                  <a:lnTo>
                    <a:pt x="19" y="9"/>
                  </a:lnTo>
                  <a:lnTo>
                    <a:pt x="28" y="12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28" y="18"/>
                  </a:lnTo>
                  <a:lnTo>
                    <a:pt x="24" y="20"/>
                  </a:lnTo>
                  <a:lnTo>
                    <a:pt x="22" y="19"/>
                  </a:lnTo>
                  <a:lnTo>
                    <a:pt x="21" y="16"/>
                  </a:lnTo>
                  <a:lnTo>
                    <a:pt x="18" y="15"/>
                  </a:lnTo>
                  <a:lnTo>
                    <a:pt x="15" y="15"/>
                  </a:lnTo>
                  <a:lnTo>
                    <a:pt x="14" y="14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8" y="11"/>
                  </a:lnTo>
                  <a:lnTo>
                    <a:pt x="5" y="7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7" name="Freeform 117">
              <a:extLst>
                <a:ext uri="{FF2B5EF4-FFF2-40B4-BE49-F238E27FC236}">
                  <a16:creationId xmlns:a16="http://schemas.microsoft.com/office/drawing/2014/main" id="{D6D8F715-AE91-11F6-FA6D-CF4332FD3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" y="1780"/>
              <a:ext cx="31" cy="20"/>
            </a:xfrm>
            <a:custGeom>
              <a:avLst/>
              <a:gdLst>
                <a:gd name="T0" fmla="*/ 0 w 31"/>
                <a:gd name="T1" fmla="*/ 0 h 20"/>
                <a:gd name="T2" fmla="*/ 0 w 31"/>
                <a:gd name="T3" fmla="*/ 0 h 20"/>
                <a:gd name="T4" fmla="*/ 3 w 31"/>
                <a:gd name="T5" fmla="*/ 1 h 20"/>
                <a:gd name="T6" fmla="*/ 11 w 31"/>
                <a:gd name="T7" fmla="*/ 6 h 20"/>
                <a:gd name="T8" fmla="*/ 19 w 31"/>
                <a:gd name="T9" fmla="*/ 9 h 20"/>
                <a:gd name="T10" fmla="*/ 28 w 31"/>
                <a:gd name="T11" fmla="*/ 12 h 20"/>
                <a:gd name="T12" fmla="*/ 28 w 31"/>
                <a:gd name="T13" fmla="*/ 12 h 20"/>
                <a:gd name="T14" fmla="*/ 31 w 31"/>
                <a:gd name="T15" fmla="*/ 13 h 20"/>
                <a:gd name="T16" fmla="*/ 31 w 31"/>
                <a:gd name="T17" fmla="*/ 15 h 20"/>
                <a:gd name="T18" fmla="*/ 28 w 31"/>
                <a:gd name="T19" fmla="*/ 18 h 20"/>
                <a:gd name="T20" fmla="*/ 24 w 31"/>
                <a:gd name="T21" fmla="*/ 20 h 20"/>
                <a:gd name="T22" fmla="*/ 24 w 31"/>
                <a:gd name="T23" fmla="*/ 20 h 20"/>
                <a:gd name="T24" fmla="*/ 22 w 31"/>
                <a:gd name="T25" fmla="*/ 19 h 20"/>
                <a:gd name="T26" fmla="*/ 21 w 31"/>
                <a:gd name="T27" fmla="*/ 16 h 20"/>
                <a:gd name="T28" fmla="*/ 18 w 31"/>
                <a:gd name="T29" fmla="*/ 15 h 20"/>
                <a:gd name="T30" fmla="*/ 15 w 31"/>
                <a:gd name="T31" fmla="*/ 15 h 20"/>
                <a:gd name="T32" fmla="*/ 15 w 31"/>
                <a:gd name="T33" fmla="*/ 15 h 20"/>
                <a:gd name="T34" fmla="*/ 14 w 31"/>
                <a:gd name="T35" fmla="*/ 14 h 20"/>
                <a:gd name="T36" fmla="*/ 12 w 31"/>
                <a:gd name="T37" fmla="*/ 13 h 20"/>
                <a:gd name="T38" fmla="*/ 11 w 31"/>
                <a:gd name="T39" fmla="*/ 13 h 20"/>
                <a:gd name="T40" fmla="*/ 11 w 31"/>
                <a:gd name="T41" fmla="*/ 12 h 20"/>
                <a:gd name="T42" fmla="*/ 11 w 31"/>
                <a:gd name="T43" fmla="*/ 12 h 20"/>
                <a:gd name="T44" fmla="*/ 11 w 31"/>
                <a:gd name="T45" fmla="*/ 12 h 20"/>
                <a:gd name="T46" fmla="*/ 8 w 31"/>
                <a:gd name="T47" fmla="*/ 11 h 20"/>
                <a:gd name="T48" fmla="*/ 5 w 31"/>
                <a:gd name="T49" fmla="*/ 7 h 20"/>
                <a:gd name="T50" fmla="*/ 1 w 31"/>
                <a:gd name="T51" fmla="*/ 4 h 20"/>
                <a:gd name="T52" fmla="*/ 0 w 31"/>
                <a:gd name="T53" fmla="*/ 0 h 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1" h="20">
                  <a:moveTo>
                    <a:pt x="0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11" y="6"/>
                  </a:lnTo>
                  <a:lnTo>
                    <a:pt x="19" y="9"/>
                  </a:lnTo>
                  <a:lnTo>
                    <a:pt x="28" y="12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28" y="18"/>
                  </a:lnTo>
                  <a:lnTo>
                    <a:pt x="24" y="20"/>
                  </a:lnTo>
                  <a:lnTo>
                    <a:pt x="22" y="19"/>
                  </a:lnTo>
                  <a:lnTo>
                    <a:pt x="21" y="16"/>
                  </a:lnTo>
                  <a:lnTo>
                    <a:pt x="18" y="15"/>
                  </a:lnTo>
                  <a:lnTo>
                    <a:pt x="15" y="15"/>
                  </a:lnTo>
                  <a:lnTo>
                    <a:pt x="14" y="14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8" y="11"/>
                  </a:lnTo>
                  <a:lnTo>
                    <a:pt x="5" y="7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8" name="Freeform 118">
              <a:extLst>
                <a:ext uri="{FF2B5EF4-FFF2-40B4-BE49-F238E27FC236}">
                  <a16:creationId xmlns:a16="http://schemas.microsoft.com/office/drawing/2014/main" id="{400521CD-CA85-32E2-D650-DA43A2C82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2056"/>
              <a:ext cx="277" cy="184"/>
            </a:xfrm>
            <a:custGeom>
              <a:avLst/>
              <a:gdLst>
                <a:gd name="T0" fmla="*/ 13 w 277"/>
                <a:gd name="T1" fmla="*/ 174 h 184"/>
                <a:gd name="T2" fmla="*/ 11 w 277"/>
                <a:gd name="T3" fmla="*/ 170 h 184"/>
                <a:gd name="T4" fmla="*/ 7 w 277"/>
                <a:gd name="T5" fmla="*/ 162 h 184"/>
                <a:gd name="T6" fmla="*/ 2 w 277"/>
                <a:gd name="T7" fmla="*/ 148 h 184"/>
                <a:gd name="T8" fmla="*/ 0 w 277"/>
                <a:gd name="T9" fmla="*/ 133 h 184"/>
                <a:gd name="T10" fmla="*/ 0 w 277"/>
                <a:gd name="T11" fmla="*/ 116 h 184"/>
                <a:gd name="T12" fmla="*/ 5 w 277"/>
                <a:gd name="T13" fmla="*/ 101 h 184"/>
                <a:gd name="T14" fmla="*/ 18 w 277"/>
                <a:gd name="T15" fmla="*/ 87 h 184"/>
                <a:gd name="T16" fmla="*/ 39 w 277"/>
                <a:gd name="T17" fmla="*/ 77 h 184"/>
                <a:gd name="T18" fmla="*/ 61 w 277"/>
                <a:gd name="T19" fmla="*/ 70 h 184"/>
                <a:gd name="T20" fmla="*/ 77 w 277"/>
                <a:gd name="T21" fmla="*/ 66 h 184"/>
                <a:gd name="T22" fmla="*/ 88 w 277"/>
                <a:gd name="T23" fmla="*/ 64 h 184"/>
                <a:gd name="T24" fmla="*/ 96 w 277"/>
                <a:gd name="T25" fmla="*/ 63 h 184"/>
                <a:gd name="T26" fmla="*/ 102 w 277"/>
                <a:gd name="T27" fmla="*/ 60 h 184"/>
                <a:gd name="T28" fmla="*/ 109 w 277"/>
                <a:gd name="T29" fmla="*/ 57 h 184"/>
                <a:gd name="T30" fmla="*/ 117 w 277"/>
                <a:gd name="T31" fmla="*/ 51 h 184"/>
                <a:gd name="T32" fmla="*/ 130 w 277"/>
                <a:gd name="T33" fmla="*/ 42 h 184"/>
                <a:gd name="T34" fmla="*/ 144 w 277"/>
                <a:gd name="T35" fmla="*/ 32 h 184"/>
                <a:gd name="T36" fmla="*/ 154 w 277"/>
                <a:gd name="T37" fmla="*/ 24 h 184"/>
                <a:gd name="T38" fmla="*/ 163 w 277"/>
                <a:gd name="T39" fmla="*/ 17 h 184"/>
                <a:gd name="T40" fmla="*/ 172 w 277"/>
                <a:gd name="T41" fmla="*/ 10 h 184"/>
                <a:gd name="T42" fmla="*/ 180 w 277"/>
                <a:gd name="T43" fmla="*/ 5 h 184"/>
                <a:gd name="T44" fmla="*/ 189 w 277"/>
                <a:gd name="T45" fmla="*/ 2 h 184"/>
                <a:gd name="T46" fmla="*/ 200 w 277"/>
                <a:gd name="T47" fmla="*/ 1 h 184"/>
                <a:gd name="T48" fmla="*/ 214 w 277"/>
                <a:gd name="T49" fmla="*/ 0 h 184"/>
                <a:gd name="T50" fmla="*/ 229 w 277"/>
                <a:gd name="T51" fmla="*/ 1 h 184"/>
                <a:gd name="T52" fmla="*/ 242 w 277"/>
                <a:gd name="T53" fmla="*/ 2 h 184"/>
                <a:gd name="T54" fmla="*/ 252 w 277"/>
                <a:gd name="T55" fmla="*/ 4 h 184"/>
                <a:gd name="T56" fmla="*/ 261 w 277"/>
                <a:gd name="T57" fmla="*/ 8 h 184"/>
                <a:gd name="T58" fmla="*/ 268 w 277"/>
                <a:gd name="T59" fmla="*/ 11 h 184"/>
                <a:gd name="T60" fmla="*/ 273 w 277"/>
                <a:gd name="T61" fmla="*/ 14 h 184"/>
                <a:gd name="T62" fmla="*/ 275 w 277"/>
                <a:gd name="T63" fmla="*/ 15 h 184"/>
                <a:gd name="T64" fmla="*/ 277 w 277"/>
                <a:gd name="T65" fmla="*/ 16 h 184"/>
                <a:gd name="T66" fmla="*/ 275 w 277"/>
                <a:gd name="T67" fmla="*/ 18 h 184"/>
                <a:gd name="T68" fmla="*/ 272 w 277"/>
                <a:gd name="T69" fmla="*/ 25 h 184"/>
                <a:gd name="T70" fmla="*/ 266 w 277"/>
                <a:gd name="T71" fmla="*/ 36 h 184"/>
                <a:gd name="T72" fmla="*/ 259 w 277"/>
                <a:gd name="T73" fmla="*/ 50 h 184"/>
                <a:gd name="T74" fmla="*/ 249 w 277"/>
                <a:gd name="T75" fmla="*/ 65 h 184"/>
                <a:gd name="T76" fmla="*/ 237 w 277"/>
                <a:gd name="T77" fmla="*/ 83 h 184"/>
                <a:gd name="T78" fmla="*/ 223 w 277"/>
                <a:gd name="T79" fmla="*/ 100 h 184"/>
                <a:gd name="T80" fmla="*/ 207 w 277"/>
                <a:gd name="T81" fmla="*/ 118 h 184"/>
                <a:gd name="T82" fmla="*/ 189 w 277"/>
                <a:gd name="T83" fmla="*/ 135 h 184"/>
                <a:gd name="T84" fmla="*/ 169 w 277"/>
                <a:gd name="T85" fmla="*/ 151 h 184"/>
                <a:gd name="T86" fmla="*/ 147 w 277"/>
                <a:gd name="T87" fmla="*/ 164 h 184"/>
                <a:gd name="T88" fmla="*/ 124 w 277"/>
                <a:gd name="T89" fmla="*/ 175 h 184"/>
                <a:gd name="T90" fmla="*/ 99 w 277"/>
                <a:gd name="T91" fmla="*/ 182 h 184"/>
                <a:gd name="T92" fmla="*/ 71 w 277"/>
                <a:gd name="T93" fmla="*/ 184 h 184"/>
                <a:gd name="T94" fmla="*/ 43 w 277"/>
                <a:gd name="T95" fmla="*/ 182 h 184"/>
                <a:gd name="T96" fmla="*/ 13 w 277"/>
                <a:gd name="T97" fmla="*/ 174 h 18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7" h="184">
                  <a:moveTo>
                    <a:pt x="13" y="174"/>
                  </a:moveTo>
                  <a:lnTo>
                    <a:pt x="11" y="170"/>
                  </a:lnTo>
                  <a:lnTo>
                    <a:pt x="7" y="162"/>
                  </a:lnTo>
                  <a:lnTo>
                    <a:pt x="2" y="148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5" y="101"/>
                  </a:lnTo>
                  <a:lnTo>
                    <a:pt x="18" y="87"/>
                  </a:lnTo>
                  <a:lnTo>
                    <a:pt x="39" y="77"/>
                  </a:lnTo>
                  <a:lnTo>
                    <a:pt x="61" y="70"/>
                  </a:lnTo>
                  <a:lnTo>
                    <a:pt x="77" y="66"/>
                  </a:lnTo>
                  <a:lnTo>
                    <a:pt x="88" y="64"/>
                  </a:lnTo>
                  <a:lnTo>
                    <a:pt x="96" y="63"/>
                  </a:lnTo>
                  <a:lnTo>
                    <a:pt x="102" y="60"/>
                  </a:lnTo>
                  <a:lnTo>
                    <a:pt x="109" y="57"/>
                  </a:lnTo>
                  <a:lnTo>
                    <a:pt x="117" y="51"/>
                  </a:lnTo>
                  <a:lnTo>
                    <a:pt x="130" y="42"/>
                  </a:lnTo>
                  <a:lnTo>
                    <a:pt x="144" y="32"/>
                  </a:lnTo>
                  <a:lnTo>
                    <a:pt x="154" y="24"/>
                  </a:lnTo>
                  <a:lnTo>
                    <a:pt x="163" y="17"/>
                  </a:lnTo>
                  <a:lnTo>
                    <a:pt x="172" y="10"/>
                  </a:lnTo>
                  <a:lnTo>
                    <a:pt x="180" y="5"/>
                  </a:lnTo>
                  <a:lnTo>
                    <a:pt x="189" y="2"/>
                  </a:lnTo>
                  <a:lnTo>
                    <a:pt x="200" y="1"/>
                  </a:lnTo>
                  <a:lnTo>
                    <a:pt x="214" y="0"/>
                  </a:lnTo>
                  <a:lnTo>
                    <a:pt x="229" y="1"/>
                  </a:lnTo>
                  <a:lnTo>
                    <a:pt x="242" y="2"/>
                  </a:lnTo>
                  <a:lnTo>
                    <a:pt x="252" y="4"/>
                  </a:lnTo>
                  <a:lnTo>
                    <a:pt x="261" y="8"/>
                  </a:lnTo>
                  <a:lnTo>
                    <a:pt x="268" y="11"/>
                  </a:lnTo>
                  <a:lnTo>
                    <a:pt x="273" y="14"/>
                  </a:lnTo>
                  <a:lnTo>
                    <a:pt x="275" y="15"/>
                  </a:lnTo>
                  <a:lnTo>
                    <a:pt x="277" y="16"/>
                  </a:lnTo>
                  <a:lnTo>
                    <a:pt x="275" y="18"/>
                  </a:lnTo>
                  <a:lnTo>
                    <a:pt x="272" y="25"/>
                  </a:lnTo>
                  <a:lnTo>
                    <a:pt x="266" y="36"/>
                  </a:lnTo>
                  <a:lnTo>
                    <a:pt x="259" y="50"/>
                  </a:lnTo>
                  <a:lnTo>
                    <a:pt x="249" y="65"/>
                  </a:lnTo>
                  <a:lnTo>
                    <a:pt x="237" y="83"/>
                  </a:lnTo>
                  <a:lnTo>
                    <a:pt x="223" y="100"/>
                  </a:lnTo>
                  <a:lnTo>
                    <a:pt x="207" y="118"/>
                  </a:lnTo>
                  <a:lnTo>
                    <a:pt x="189" y="135"/>
                  </a:lnTo>
                  <a:lnTo>
                    <a:pt x="169" y="151"/>
                  </a:lnTo>
                  <a:lnTo>
                    <a:pt x="147" y="164"/>
                  </a:lnTo>
                  <a:lnTo>
                    <a:pt x="124" y="175"/>
                  </a:lnTo>
                  <a:lnTo>
                    <a:pt x="99" y="182"/>
                  </a:lnTo>
                  <a:lnTo>
                    <a:pt x="71" y="184"/>
                  </a:lnTo>
                  <a:lnTo>
                    <a:pt x="43" y="182"/>
                  </a:lnTo>
                  <a:lnTo>
                    <a:pt x="13" y="174"/>
                  </a:lnTo>
                  <a:close/>
                </a:path>
              </a:pathLst>
            </a:custGeom>
            <a:solidFill>
              <a:srgbClr val="211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39" name="Freeform 119">
              <a:extLst>
                <a:ext uri="{FF2B5EF4-FFF2-40B4-BE49-F238E27FC236}">
                  <a16:creationId xmlns:a16="http://schemas.microsoft.com/office/drawing/2014/main" id="{DEF2C4B3-371E-99DC-89A0-0F04D4D6F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2056"/>
              <a:ext cx="277" cy="184"/>
            </a:xfrm>
            <a:custGeom>
              <a:avLst/>
              <a:gdLst>
                <a:gd name="T0" fmla="*/ 13 w 277"/>
                <a:gd name="T1" fmla="*/ 174 h 184"/>
                <a:gd name="T2" fmla="*/ 13 w 277"/>
                <a:gd name="T3" fmla="*/ 174 h 184"/>
                <a:gd name="T4" fmla="*/ 11 w 277"/>
                <a:gd name="T5" fmla="*/ 170 h 184"/>
                <a:gd name="T6" fmla="*/ 7 w 277"/>
                <a:gd name="T7" fmla="*/ 162 h 184"/>
                <a:gd name="T8" fmla="*/ 2 w 277"/>
                <a:gd name="T9" fmla="*/ 148 h 184"/>
                <a:gd name="T10" fmla="*/ 0 w 277"/>
                <a:gd name="T11" fmla="*/ 133 h 184"/>
                <a:gd name="T12" fmla="*/ 0 w 277"/>
                <a:gd name="T13" fmla="*/ 116 h 184"/>
                <a:gd name="T14" fmla="*/ 5 w 277"/>
                <a:gd name="T15" fmla="*/ 101 h 184"/>
                <a:gd name="T16" fmla="*/ 18 w 277"/>
                <a:gd name="T17" fmla="*/ 87 h 184"/>
                <a:gd name="T18" fmla="*/ 39 w 277"/>
                <a:gd name="T19" fmla="*/ 77 h 184"/>
                <a:gd name="T20" fmla="*/ 39 w 277"/>
                <a:gd name="T21" fmla="*/ 77 h 184"/>
                <a:gd name="T22" fmla="*/ 61 w 277"/>
                <a:gd name="T23" fmla="*/ 70 h 184"/>
                <a:gd name="T24" fmla="*/ 77 w 277"/>
                <a:gd name="T25" fmla="*/ 66 h 184"/>
                <a:gd name="T26" fmla="*/ 88 w 277"/>
                <a:gd name="T27" fmla="*/ 64 h 184"/>
                <a:gd name="T28" fmla="*/ 96 w 277"/>
                <a:gd name="T29" fmla="*/ 63 h 184"/>
                <a:gd name="T30" fmla="*/ 102 w 277"/>
                <a:gd name="T31" fmla="*/ 60 h 184"/>
                <a:gd name="T32" fmla="*/ 109 w 277"/>
                <a:gd name="T33" fmla="*/ 57 h 184"/>
                <a:gd name="T34" fmla="*/ 117 w 277"/>
                <a:gd name="T35" fmla="*/ 51 h 184"/>
                <a:gd name="T36" fmla="*/ 130 w 277"/>
                <a:gd name="T37" fmla="*/ 42 h 184"/>
                <a:gd name="T38" fmla="*/ 130 w 277"/>
                <a:gd name="T39" fmla="*/ 42 h 184"/>
                <a:gd name="T40" fmla="*/ 144 w 277"/>
                <a:gd name="T41" fmla="*/ 32 h 184"/>
                <a:gd name="T42" fmla="*/ 154 w 277"/>
                <a:gd name="T43" fmla="*/ 24 h 184"/>
                <a:gd name="T44" fmla="*/ 163 w 277"/>
                <a:gd name="T45" fmla="*/ 17 h 184"/>
                <a:gd name="T46" fmla="*/ 172 w 277"/>
                <a:gd name="T47" fmla="*/ 10 h 184"/>
                <a:gd name="T48" fmla="*/ 180 w 277"/>
                <a:gd name="T49" fmla="*/ 5 h 184"/>
                <a:gd name="T50" fmla="*/ 189 w 277"/>
                <a:gd name="T51" fmla="*/ 2 h 184"/>
                <a:gd name="T52" fmla="*/ 200 w 277"/>
                <a:gd name="T53" fmla="*/ 1 h 184"/>
                <a:gd name="T54" fmla="*/ 214 w 277"/>
                <a:gd name="T55" fmla="*/ 0 h 184"/>
                <a:gd name="T56" fmla="*/ 214 w 277"/>
                <a:gd name="T57" fmla="*/ 0 h 184"/>
                <a:gd name="T58" fmla="*/ 229 w 277"/>
                <a:gd name="T59" fmla="*/ 1 h 184"/>
                <a:gd name="T60" fmla="*/ 242 w 277"/>
                <a:gd name="T61" fmla="*/ 2 h 184"/>
                <a:gd name="T62" fmla="*/ 252 w 277"/>
                <a:gd name="T63" fmla="*/ 4 h 184"/>
                <a:gd name="T64" fmla="*/ 261 w 277"/>
                <a:gd name="T65" fmla="*/ 8 h 184"/>
                <a:gd name="T66" fmla="*/ 268 w 277"/>
                <a:gd name="T67" fmla="*/ 11 h 184"/>
                <a:gd name="T68" fmla="*/ 273 w 277"/>
                <a:gd name="T69" fmla="*/ 14 h 184"/>
                <a:gd name="T70" fmla="*/ 275 w 277"/>
                <a:gd name="T71" fmla="*/ 15 h 184"/>
                <a:gd name="T72" fmla="*/ 277 w 277"/>
                <a:gd name="T73" fmla="*/ 16 h 184"/>
                <a:gd name="T74" fmla="*/ 277 w 277"/>
                <a:gd name="T75" fmla="*/ 16 h 184"/>
                <a:gd name="T76" fmla="*/ 275 w 277"/>
                <a:gd name="T77" fmla="*/ 18 h 184"/>
                <a:gd name="T78" fmla="*/ 272 w 277"/>
                <a:gd name="T79" fmla="*/ 25 h 184"/>
                <a:gd name="T80" fmla="*/ 266 w 277"/>
                <a:gd name="T81" fmla="*/ 36 h 184"/>
                <a:gd name="T82" fmla="*/ 259 w 277"/>
                <a:gd name="T83" fmla="*/ 50 h 184"/>
                <a:gd name="T84" fmla="*/ 249 w 277"/>
                <a:gd name="T85" fmla="*/ 65 h 184"/>
                <a:gd name="T86" fmla="*/ 237 w 277"/>
                <a:gd name="T87" fmla="*/ 83 h 184"/>
                <a:gd name="T88" fmla="*/ 223 w 277"/>
                <a:gd name="T89" fmla="*/ 100 h 184"/>
                <a:gd name="T90" fmla="*/ 207 w 277"/>
                <a:gd name="T91" fmla="*/ 118 h 184"/>
                <a:gd name="T92" fmla="*/ 189 w 277"/>
                <a:gd name="T93" fmla="*/ 135 h 184"/>
                <a:gd name="T94" fmla="*/ 169 w 277"/>
                <a:gd name="T95" fmla="*/ 151 h 184"/>
                <a:gd name="T96" fmla="*/ 147 w 277"/>
                <a:gd name="T97" fmla="*/ 164 h 184"/>
                <a:gd name="T98" fmla="*/ 124 w 277"/>
                <a:gd name="T99" fmla="*/ 175 h 184"/>
                <a:gd name="T100" fmla="*/ 99 w 277"/>
                <a:gd name="T101" fmla="*/ 182 h 184"/>
                <a:gd name="T102" fmla="*/ 71 w 277"/>
                <a:gd name="T103" fmla="*/ 184 h 184"/>
                <a:gd name="T104" fmla="*/ 43 w 277"/>
                <a:gd name="T105" fmla="*/ 182 h 184"/>
                <a:gd name="T106" fmla="*/ 13 w 277"/>
                <a:gd name="T107" fmla="*/ 174 h 1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77" h="184">
                  <a:moveTo>
                    <a:pt x="13" y="174"/>
                  </a:moveTo>
                  <a:lnTo>
                    <a:pt x="13" y="174"/>
                  </a:lnTo>
                  <a:lnTo>
                    <a:pt x="11" y="170"/>
                  </a:lnTo>
                  <a:lnTo>
                    <a:pt x="7" y="162"/>
                  </a:lnTo>
                  <a:lnTo>
                    <a:pt x="2" y="148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5" y="101"/>
                  </a:lnTo>
                  <a:lnTo>
                    <a:pt x="18" y="87"/>
                  </a:lnTo>
                  <a:lnTo>
                    <a:pt x="39" y="77"/>
                  </a:lnTo>
                  <a:lnTo>
                    <a:pt x="61" y="70"/>
                  </a:lnTo>
                  <a:lnTo>
                    <a:pt x="77" y="66"/>
                  </a:lnTo>
                  <a:lnTo>
                    <a:pt x="88" y="64"/>
                  </a:lnTo>
                  <a:lnTo>
                    <a:pt x="96" y="63"/>
                  </a:lnTo>
                  <a:lnTo>
                    <a:pt x="102" y="60"/>
                  </a:lnTo>
                  <a:lnTo>
                    <a:pt x="109" y="57"/>
                  </a:lnTo>
                  <a:lnTo>
                    <a:pt x="117" y="51"/>
                  </a:lnTo>
                  <a:lnTo>
                    <a:pt x="130" y="42"/>
                  </a:lnTo>
                  <a:lnTo>
                    <a:pt x="144" y="32"/>
                  </a:lnTo>
                  <a:lnTo>
                    <a:pt x="154" y="24"/>
                  </a:lnTo>
                  <a:lnTo>
                    <a:pt x="163" y="17"/>
                  </a:lnTo>
                  <a:lnTo>
                    <a:pt x="172" y="10"/>
                  </a:lnTo>
                  <a:lnTo>
                    <a:pt x="180" y="5"/>
                  </a:lnTo>
                  <a:lnTo>
                    <a:pt x="189" y="2"/>
                  </a:lnTo>
                  <a:lnTo>
                    <a:pt x="200" y="1"/>
                  </a:lnTo>
                  <a:lnTo>
                    <a:pt x="214" y="0"/>
                  </a:lnTo>
                  <a:lnTo>
                    <a:pt x="229" y="1"/>
                  </a:lnTo>
                  <a:lnTo>
                    <a:pt x="242" y="2"/>
                  </a:lnTo>
                  <a:lnTo>
                    <a:pt x="252" y="4"/>
                  </a:lnTo>
                  <a:lnTo>
                    <a:pt x="261" y="8"/>
                  </a:lnTo>
                  <a:lnTo>
                    <a:pt x="268" y="11"/>
                  </a:lnTo>
                  <a:lnTo>
                    <a:pt x="273" y="14"/>
                  </a:lnTo>
                  <a:lnTo>
                    <a:pt x="275" y="15"/>
                  </a:lnTo>
                  <a:lnTo>
                    <a:pt x="277" y="16"/>
                  </a:lnTo>
                  <a:lnTo>
                    <a:pt x="275" y="18"/>
                  </a:lnTo>
                  <a:lnTo>
                    <a:pt x="272" y="25"/>
                  </a:lnTo>
                  <a:lnTo>
                    <a:pt x="266" y="36"/>
                  </a:lnTo>
                  <a:lnTo>
                    <a:pt x="259" y="50"/>
                  </a:lnTo>
                  <a:lnTo>
                    <a:pt x="249" y="65"/>
                  </a:lnTo>
                  <a:lnTo>
                    <a:pt x="237" y="83"/>
                  </a:lnTo>
                  <a:lnTo>
                    <a:pt x="223" y="100"/>
                  </a:lnTo>
                  <a:lnTo>
                    <a:pt x="207" y="118"/>
                  </a:lnTo>
                  <a:lnTo>
                    <a:pt x="189" y="135"/>
                  </a:lnTo>
                  <a:lnTo>
                    <a:pt x="169" y="151"/>
                  </a:lnTo>
                  <a:lnTo>
                    <a:pt x="147" y="164"/>
                  </a:lnTo>
                  <a:lnTo>
                    <a:pt x="124" y="175"/>
                  </a:lnTo>
                  <a:lnTo>
                    <a:pt x="99" y="182"/>
                  </a:lnTo>
                  <a:lnTo>
                    <a:pt x="71" y="184"/>
                  </a:lnTo>
                  <a:lnTo>
                    <a:pt x="43" y="182"/>
                  </a:lnTo>
                  <a:lnTo>
                    <a:pt x="13" y="17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0" name="Freeform 120">
              <a:extLst>
                <a:ext uri="{FF2B5EF4-FFF2-40B4-BE49-F238E27FC236}">
                  <a16:creationId xmlns:a16="http://schemas.microsoft.com/office/drawing/2014/main" id="{E16AD9E7-EC8B-AEFC-43F2-DBFB46347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1976"/>
              <a:ext cx="283" cy="220"/>
            </a:xfrm>
            <a:custGeom>
              <a:avLst/>
              <a:gdLst>
                <a:gd name="T0" fmla="*/ 61 w 283"/>
                <a:gd name="T1" fmla="*/ 202 h 220"/>
                <a:gd name="T2" fmla="*/ 59 w 283"/>
                <a:gd name="T3" fmla="*/ 177 h 220"/>
                <a:gd name="T4" fmla="*/ 47 w 283"/>
                <a:gd name="T5" fmla="*/ 158 h 220"/>
                <a:gd name="T6" fmla="*/ 43 w 283"/>
                <a:gd name="T7" fmla="*/ 152 h 220"/>
                <a:gd name="T8" fmla="*/ 42 w 283"/>
                <a:gd name="T9" fmla="*/ 150 h 220"/>
                <a:gd name="T10" fmla="*/ 31 w 283"/>
                <a:gd name="T11" fmla="*/ 133 h 220"/>
                <a:gd name="T12" fmla="*/ 17 w 283"/>
                <a:gd name="T13" fmla="*/ 111 h 220"/>
                <a:gd name="T14" fmla="*/ 4 w 283"/>
                <a:gd name="T15" fmla="*/ 92 h 220"/>
                <a:gd name="T16" fmla="*/ 0 w 283"/>
                <a:gd name="T17" fmla="*/ 77 h 220"/>
                <a:gd name="T18" fmla="*/ 5 w 283"/>
                <a:gd name="T19" fmla="*/ 47 h 220"/>
                <a:gd name="T20" fmla="*/ 27 w 283"/>
                <a:gd name="T21" fmla="*/ 29 h 220"/>
                <a:gd name="T22" fmla="*/ 47 w 283"/>
                <a:gd name="T23" fmla="*/ 22 h 220"/>
                <a:gd name="T24" fmla="*/ 68 w 283"/>
                <a:gd name="T25" fmla="*/ 19 h 220"/>
                <a:gd name="T26" fmla="*/ 94 w 283"/>
                <a:gd name="T27" fmla="*/ 17 h 220"/>
                <a:gd name="T28" fmla="*/ 124 w 283"/>
                <a:gd name="T29" fmla="*/ 17 h 220"/>
                <a:gd name="T30" fmla="*/ 150 w 283"/>
                <a:gd name="T31" fmla="*/ 14 h 220"/>
                <a:gd name="T32" fmla="*/ 169 w 283"/>
                <a:gd name="T33" fmla="*/ 12 h 220"/>
                <a:gd name="T34" fmla="*/ 188 w 283"/>
                <a:gd name="T35" fmla="*/ 6 h 220"/>
                <a:gd name="T36" fmla="*/ 208 w 283"/>
                <a:gd name="T37" fmla="*/ 1 h 220"/>
                <a:gd name="T38" fmla="*/ 235 w 283"/>
                <a:gd name="T39" fmla="*/ 0 h 220"/>
                <a:gd name="T40" fmla="*/ 260 w 283"/>
                <a:gd name="T41" fmla="*/ 3 h 220"/>
                <a:gd name="T42" fmla="*/ 279 w 283"/>
                <a:gd name="T43" fmla="*/ 11 h 220"/>
                <a:gd name="T44" fmla="*/ 280 w 283"/>
                <a:gd name="T45" fmla="*/ 29 h 220"/>
                <a:gd name="T46" fmla="*/ 252 w 283"/>
                <a:gd name="T47" fmla="*/ 57 h 220"/>
                <a:gd name="T48" fmla="*/ 211 w 283"/>
                <a:gd name="T49" fmla="*/ 85 h 220"/>
                <a:gd name="T50" fmla="*/ 180 w 283"/>
                <a:gd name="T51" fmla="*/ 105 h 220"/>
                <a:gd name="T52" fmla="*/ 89 w 283"/>
                <a:gd name="T53" fmla="*/ 92 h 220"/>
                <a:gd name="T54" fmla="*/ 105 w 283"/>
                <a:gd name="T55" fmla="*/ 132 h 220"/>
                <a:gd name="T56" fmla="*/ 115 w 283"/>
                <a:gd name="T57" fmla="*/ 200 h 220"/>
                <a:gd name="T58" fmla="*/ 103 w 283"/>
                <a:gd name="T59" fmla="*/ 217 h 220"/>
                <a:gd name="T60" fmla="*/ 85 w 283"/>
                <a:gd name="T61" fmla="*/ 219 h 220"/>
                <a:gd name="T62" fmla="*/ 68 w 283"/>
                <a:gd name="T63" fmla="*/ 213 h 220"/>
                <a:gd name="T64" fmla="*/ 61 w 283"/>
                <a:gd name="T65" fmla="*/ 208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3" h="220">
                  <a:moveTo>
                    <a:pt x="61" y="208"/>
                  </a:moveTo>
                  <a:lnTo>
                    <a:pt x="61" y="202"/>
                  </a:lnTo>
                  <a:lnTo>
                    <a:pt x="61" y="191"/>
                  </a:lnTo>
                  <a:lnTo>
                    <a:pt x="59" y="177"/>
                  </a:lnTo>
                  <a:lnTo>
                    <a:pt x="53" y="165"/>
                  </a:lnTo>
                  <a:lnTo>
                    <a:pt x="47" y="158"/>
                  </a:lnTo>
                  <a:lnTo>
                    <a:pt x="45" y="153"/>
                  </a:lnTo>
                  <a:lnTo>
                    <a:pt x="43" y="152"/>
                  </a:lnTo>
                  <a:lnTo>
                    <a:pt x="42" y="150"/>
                  </a:lnTo>
                  <a:lnTo>
                    <a:pt x="38" y="143"/>
                  </a:lnTo>
                  <a:lnTo>
                    <a:pt x="31" y="133"/>
                  </a:lnTo>
                  <a:lnTo>
                    <a:pt x="24" y="123"/>
                  </a:lnTo>
                  <a:lnTo>
                    <a:pt x="17" y="111"/>
                  </a:lnTo>
                  <a:lnTo>
                    <a:pt x="10" y="102"/>
                  </a:lnTo>
                  <a:lnTo>
                    <a:pt x="4" y="92"/>
                  </a:lnTo>
                  <a:lnTo>
                    <a:pt x="1" y="88"/>
                  </a:lnTo>
                  <a:lnTo>
                    <a:pt x="0" y="77"/>
                  </a:lnTo>
                  <a:lnTo>
                    <a:pt x="0" y="62"/>
                  </a:lnTo>
                  <a:lnTo>
                    <a:pt x="5" y="47"/>
                  </a:lnTo>
                  <a:lnTo>
                    <a:pt x="18" y="34"/>
                  </a:lnTo>
                  <a:lnTo>
                    <a:pt x="27" y="29"/>
                  </a:lnTo>
                  <a:lnTo>
                    <a:pt x="36" y="26"/>
                  </a:lnTo>
                  <a:lnTo>
                    <a:pt x="47" y="22"/>
                  </a:lnTo>
                  <a:lnTo>
                    <a:pt x="56" y="20"/>
                  </a:lnTo>
                  <a:lnTo>
                    <a:pt x="68" y="19"/>
                  </a:lnTo>
                  <a:lnTo>
                    <a:pt x="80" y="18"/>
                  </a:lnTo>
                  <a:lnTo>
                    <a:pt x="94" y="17"/>
                  </a:lnTo>
                  <a:lnTo>
                    <a:pt x="109" y="17"/>
                  </a:lnTo>
                  <a:lnTo>
                    <a:pt x="124" y="17"/>
                  </a:lnTo>
                  <a:lnTo>
                    <a:pt x="138" y="15"/>
                  </a:lnTo>
                  <a:lnTo>
                    <a:pt x="150" y="14"/>
                  </a:lnTo>
                  <a:lnTo>
                    <a:pt x="160" y="13"/>
                  </a:lnTo>
                  <a:lnTo>
                    <a:pt x="169" y="12"/>
                  </a:lnTo>
                  <a:lnTo>
                    <a:pt x="179" y="10"/>
                  </a:lnTo>
                  <a:lnTo>
                    <a:pt x="188" y="6"/>
                  </a:lnTo>
                  <a:lnTo>
                    <a:pt x="197" y="4"/>
                  </a:lnTo>
                  <a:lnTo>
                    <a:pt x="208" y="1"/>
                  </a:lnTo>
                  <a:lnTo>
                    <a:pt x="221" y="0"/>
                  </a:lnTo>
                  <a:lnTo>
                    <a:pt x="235" y="0"/>
                  </a:lnTo>
                  <a:lnTo>
                    <a:pt x="249" y="0"/>
                  </a:lnTo>
                  <a:lnTo>
                    <a:pt x="260" y="3"/>
                  </a:lnTo>
                  <a:lnTo>
                    <a:pt x="271" y="6"/>
                  </a:lnTo>
                  <a:lnTo>
                    <a:pt x="279" y="11"/>
                  </a:lnTo>
                  <a:lnTo>
                    <a:pt x="283" y="19"/>
                  </a:lnTo>
                  <a:lnTo>
                    <a:pt x="280" y="29"/>
                  </a:lnTo>
                  <a:lnTo>
                    <a:pt x="269" y="42"/>
                  </a:lnTo>
                  <a:lnTo>
                    <a:pt x="252" y="57"/>
                  </a:lnTo>
                  <a:lnTo>
                    <a:pt x="231" y="71"/>
                  </a:lnTo>
                  <a:lnTo>
                    <a:pt x="211" y="85"/>
                  </a:lnTo>
                  <a:lnTo>
                    <a:pt x="193" y="97"/>
                  </a:lnTo>
                  <a:lnTo>
                    <a:pt x="180" y="105"/>
                  </a:lnTo>
                  <a:lnTo>
                    <a:pt x="175" y="108"/>
                  </a:lnTo>
                  <a:lnTo>
                    <a:pt x="89" y="92"/>
                  </a:lnTo>
                  <a:lnTo>
                    <a:pt x="94" y="104"/>
                  </a:lnTo>
                  <a:lnTo>
                    <a:pt x="105" y="132"/>
                  </a:lnTo>
                  <a:lnTo>
                    <a:pt x="115" y="167"/>
                  </a:lnTo>
                  <a:lnTo>
                    <a:pt x="115" y="200"/>
                  </a:lnTo>
                  <a:lnTo>
                    <a:pt x="110" y="212"/>
                  </a:lnTo>
                  <a:lnTo>
                    <a:pt x="103" y="217"/>
                  </a:lnTo>
                  <a:lnTo>
                    <a:pt x="95" y="220"/>
                  </a:lnTo>
                  <a:lnTo>
                    <a:pt x="85" y="219"/>
                  </a:lnTo>
                  <a:lnTo>
                    <a:pt x="76" y="215"/>
                  </a:lnTo>
                  <a:lnTo>
                    <a:pt x="68" y="213"/>
                  </a:lnTo>
                  <a:lnTo>
                    <a:pt x="63" y="209"/>
                  </a:lnTo>
                  <a:lnTo>
                    <a:pt x="61" y="208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1" name="Freeform 121">
              <a:extLst>
                <a:ext uri="{FF2B5EF4-FFF2-40B4-BE49-F238E27FC236}">
                  <a16:creationId xmlns:a16="http://schemas.microsoft.com/office/drawing/2014/main" id="{6F1985E6-F97C-AEB1-E7E4-EED378B9D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1976"/>
              <a:ext cx="283" cy="220"/>
            </a:xfrm>
            <a:custGeom>
              <a:avLst/>
              <a:gdLst>
                <a:gd name="T0" fmla="*/ 61 w 283"/>
                <a:gd name="T1" fmla="*/ 208 h 220"/>
                <a:gd name="T2" fmla="*/ 61 w 283"/>
                <a:gd name="T3" fmla="*/ 191 h 220"/>
                <a:gd name="T4" fmla="*/ 53 w 283"/>
                <a:gd name="T5" fmla="*/ 165 h 220"/>
                <a:gd name="T6" fmla="*/ 47 w 283"/>
                <a:gd name="T7" fmla="*/ 158 h 220"/>
                <a:gd name="T8" fmla="*/ 43 w 283"/>
                <a:gd name="T9" fmla="*/ 152 h 220"/>
                <a:gd name="T10" fmla="*/ 43 w 283"/>
                <a:gd name="T11" fmla="*/ 152 h 220"/>
                <a:gd name="T12" fmla="*/ 38 w 283"/>
                <a:gd name="T13" fmla="*/ 143 h 220"/>
                <a:gd name="T14" fmla="*/ 24 w 283"/>
                <a:gd name="T15" fmla="*/ 123 h 220"/>
                <a:gd name="T16" fmla="*/ 10 w 283"/>
                <a:gd name="T17" fmla="*/ 102 h 220"/>
                <a:gd name="T18" fmla="*/ 1 w 283"/>
                <a:gd name="T19" fmla="*/ 88 h 220"/>
                <a:gd name="T20" fmla="*/ 0 w 283"/>
                <a:gd name="T21" fmla="*/ 77 h 220"/>
                <a:gd name="T22" fmla="*/ 5 w 283"/>
                <a:gd name="T23" fmla="*/ 47 h 220"/>
                <a:gd name="T24" fmla="*/ 18 w 283"/>
                <a:gd name="T25" fmla="*/ 34 h 220"/>
                <a:gd name="T26" fmla="*/ 36 w 283"/>
                <a:gd name="T27" fmla="*/ 26 h 220"/>
                <a:gd name="T28" fmla="*/ 56 w 283"/>
                <a:gd name="T29" fmla="*/ 20 h 220"/>
                <a:gd name="T30" fmla="*/ 80 w 283"/>
                <a:gd name="T31" fmla="*/ 18 h 220"/>
                <a:gd name="T32" fmla="*/ 109 w 283"/>
                <a:gd name="T33" fmla="*/ 17 h 220"/>
                <a:gd name="T34" fmla="*/ 124 w 283"/>
                <a:gd name="T35" fmla="*/ 17 h 220"/>
                <a:gd name="T36" fmla="*/ 150 w 283"/>
                <a:gd name="T37" fmla="*/ 14 h 220"/>
                <a:gd name="T38" fmla="*/ 169 w 283"/>
                <a:gd name="T39" fmla="*/ 12 h 220"/>
                <a:gd name="T40" fmla="*/ 188 w 283"/>
                <a:gd name="T41" fmla="*/ 6 h 220"/>
                <a:gd name="T42" fmla="*/ 197 w 283"/>
                <a:gd name="T43" fmla="*/ 4 h 220"/>
                <a:gd name="T44" fmla="*/ 221 w 283"/>
                <a:gd name="T45" fmla="*/ 0 h 220"/>
                <a:gd name="T46" fmla="*/ 249 w 283"/>
                <a:gd name="T47" fmla="*/ 0 h 220"/>
                <a:gd name="T48" fmla="*/ 271 w 283"/>
                <a:gd name="T49" fmla="*/ 6 h 220"/>
                <a:gd name="T50" fmla="*/ 283 w 283"/>
                <a:gd name="T51" fmla="*/ 19 h 220"/>
                <a:gd name="T52" fmla="*/ 280 w 283"/>
                <a:gd name="T53" fmla="*/ 29 h 220"/>
                <a:gd name="T54" fmla="*/ 252 w 283"/>
                <a:gd name="T55" fmla="*/ 57 h 220"/>
                <a:gd name="T56" fmla="*/ 211 w 283"/>
                <a:gd name="T57" fmla="*/ 85 h 220"/>
                <a:gd name="T58" fmla="*/ 180 w 283"/>
                <a:gd name="T59" fmla="*/ 105 h 220"/>
                <a:gd name="T60" fmla="*/ 89 w 283"/>
                <a:gd name="T61" fmla="*/ 92 h 220"/>
                <a:gd name="T62" fmla="*/ 94 w 283"/>
                <a:gd name="T63" fmla="*/ 104 h 220"/>
                <a:gd name="T64" fmla="*/ 115 w 283"/>
                <a:gd name="T65" fmla="*/ 167 h 220"/>
                <a:gd name="T66" fmla="*/ 115 w 283"/>
                <a:gd name="T67" fmla="*/ 200 h 220"/>
                <a:gd name="T68" fmla="*/ 103 w 283"/>
                <a:gd name="T69" fmla="*/ 217 h 220"/>
                <a:gd name="T70" fmla="*/ 85 w 283"/>
                <a:gd name="T71" fmla="*/ 219 h 220"/>
                <a:gd name="T72" fmla="*/ 68 w 283"/>
                <a:gd name="T73" fmla="*/ 213 h 220"/>
                <a:gd name="T74" fmla="*/ 61 w 283"/>
                <a:gd name="T75" fmla="*/ 208 h 2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83" h="220">
                  <a:moveTo>
                    <a:pt x="61" y="208"/>
                  </a:moveTo>
                  <a:lnTo>
                    <a:pt x="61" y="208"/>
                  </a:lnTo>
                  <a:lnTo>
                    <a:pt x="61" y="202"/>
                  </a:lnTo>
                  <a:lnTo>
                    <a:pt x="61" y="191"/>
                  </a:lnTo>
                  <a:lnTo>
                    <a:pt x="59" y="177"/>
                  </a:lnTo>
                  <a:lnTo>
                    <a:pt x="53" y="165"/>
                  </a:lnTo>
                  <a:lnTo>
                    <a:pt x="47" y="158"/>
                  </a:lnTo>
                  <a:lnTo>
                    <a:pt x="45" y="153"/>
                  </a:lnTo>
                  <a:lnTo>
                    <a:pt x="43" y="152"/>
                  </a:lnTo>
                  <a:lnTo>
                    <a:pt x="42" y="150"/>
                  </a:lnTo>
                  <a:lnTo>
                    <a:pt x="38" y="143"/>
                  </a:lnTo>
                  <a:lnTo>
                    <a:pt x="31" y="133"/>
                  </a:lnTo>
                  <a:lnTo>
                    <a:pt x="24" y="123"/>
                  </a:lnTo>
                  <a:lnTo>
                    <a:pt x="17" y="111"/>
                  </a:lnTo>
                  <a:lnTo>
                    <a:pt x="10" y="102"/>
                  </a:lnTo>
                  <a:lnTo>
                    <a:pt x="4" y="92"/>
                  </a:lnTo>
                  <a:lnTo>
                    <a:pt x="1" y="88"/>
                  </a:lnTo>
                  <a:lnTo>
                    <a:pt x="0" y="77"/>
                  </a:lnTo>
                  <a:lnTo>
                    <a:pt x="0" y="62"/>
                  </a:lnTo>
                  <a:lnTo>
                    <a:pt x="5" y="47"/>
                  </a:lnTo>
                  <a:lnTo>
                    <a:pt x="18" y="34"/>
                  </a:lnTo>
                  <a:lnTo>
                    <a:pt x="27" y="29"/>
                  </a:lnTo>
                  <a:lnTo>
                    <a:pt x="36" y="26"/>
                  </a:lnTo>
                  <a:lnTo>
                    <a:pt x="47" y="22"/>
                  </a:lnTo>
                  <a:lnTo>
                    <a:pt x="56" y="20"/>
                  </a:lnTo>
                  <a:lnTo>
                    <a:pt x="68" y="19"/>
                  </a:lnTo>
                  <a:lnTo>
                    <a:pt x="80" y="18"/>
                  </a:lnTo>
                  <a:lnTo>
                    <a:pt x="94" y="17"/>
                  </a:lnTo>
                  <a:lnTo>
                    <a:pt x="109" y="17"/>
                  </a:lnTo>
                  <a:lnTo>
                    <a:pt x="124" y="17"/>
                  </a:lnTo>
                  <a:lnTo>
                    <a:pt x="138" y="15"/>
                  </a:lnTo>
                  <a:lnTo>
                    <a:pt x="150" y="14"/>
                  </a:lnTo>
                  <a:lnTo>
                    <a:pt x="160" y="13"/>
                  </a:lnTo>
                  <a:lnTo>
                    <a:pt x="169" y="12"/>
                  </a:lnTo>
                  <a:lnTo>
                    <a:pt x="179" y="10"/>
                  </a:lnTo>
                  <a:lnTo>
                    <a:pt x="188" y="6"/>
                  </a:lnTo>
                  <a:lnTo>
                    <a:pt x="197" y="4"/>
                  </a:lnTo>
                  <a:lnTo>
                    <a:pt x="208" y="1"/>
                  </a:lnTo>
                  <a:lnTo>
                    <a:pt x="221" y="0"/>
                  </a:lnTo>
                  <a:lnTo>
                    <a:pt x="235" y="0"/>
                  </a:lnTo>
                  <a:lnTo>
                    <a:pt x="249" y="0"/>
                  </a:lnTo>
                  <a:lnTo>
                    <a:pt x="260" y="3"/>
                  </a:lnTo>
                  <a:lnTo>
                    <a:pt x="271" y="6"/>
                  </a:lnTo>
                  <a:lnTo>
                    <a:pt x="279" y="11"/>
                  </a:lnTo>
                  <a:lnTo>
                    <a:pt x="283" y="19"/>
                  </a:lnTo>
                  <a:lnTo>
                    <a:pt x="280" y="29"/>
                  </a:lnTo>
                  <a:lnTo>
                    <a:pt x="269" y="42"/>
                  </a:lnTo>
                  <a:lnTo>
                    <a:pt x="252" y="57"/>
                  </a:lnTo>
                  <a:lnTo>
                    <a:pt x="231" y="71"/>
                  </a:lnTo>
                  <a:lnTo>
                    <a:pt x="211" y="85"/>
                  </a:lnTo>
                  <a:lnTo>
                    <a:pt x="193" y="97"/>
                  </a:lnTo>
                  <a:lnTo>
                    <a:pt x="180" y="105"/>
                  </a:lnTo>
                  <a:lnTo>
                    <a:pt x="175" y="108"/>
                  </a:lnTo>
                  <a:lnTo>
                    <a:pt x="89" y="92"/>
                  </a:lnTo>
                  <a:lnTo>
                    <a:pt x="94" y="104"/>
                  </a:lnTo>
                  <a:lnTo>
                    <a:pt x="105" y="132"/>
                  </a:lnTo>
                  <a:lnTo>
                    <a:pt x="115" y="167"/>
                  </a:lnTo>
                  <a:lnTo>
                    <a:pt x="115" y="200"/>
                  </a:lnTo>
                  <a:lnTo>
                    <a:pt x="110" y="212"/>
                  </a:lnTo>
                  <a:lnTo>
                    <a:pt x="103" y="217"/>
                  </a:lnTo>
                  <a:lnTo>
                    <a:pt x="95" y="220"/>
                  </a:lnTo>
                  <a:lnTo>
                    <a:pt x="85" y="219"/>
                  </a:lnTo>
                  <a:lnTo>
                    <a:pt x="76" y="215"/>
                  </a:lnTo>
                  <a:lnTo>
                    <a:pt x="68" y="213"/>
                  </a:lnTo>
                  <a:lnTo>
                    <a:pt x="63" y="209"/>
                  </a:lnTo>
                  <a:lnTo>
                    <a:pt x="61" y="20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2" name="Freeform 122">
              <a:extLst>
                <a:ext uri="{FF2B5EF4-FFF2-40B4-BE49-F238E27FC236}">
                  <a16:creationId xmlns:a16="http://schemas.microsoft.com/office/drawing/2014/main" id="{CE18BED7-5D96-AAFF-CC07-316D4CB5E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" y="2003"/>
              <a:ext cx="97" cy="46"/>
            </a:xfrm>
            <a:custGeom>
              <a:avLst/>
              <a:gdLst>
                <a:gd name="T0" fmla="*/ 97 w 97"/>
                <a:gd name="T1" fmla="*/ 26 h 46"/>
                <a:gd name="T2" fmla="*/ 69 w 97"/>
                <a:gd name="T3" fmla="*/ 46 h 46"/>
                <a:gd name="T4" fmla="*/ 0 w 97"/>
                <a:gd name="T5" fmla="*/ 13 h 46"/>
                <a:gd name="T6" fmla="*/ 1 w 97"/>
                <a:gd name="T7" fmla="*/ 13 h 46"/>
                <a:gd name="T8" fmla="*/ 6 w 97"/>
                <a:gd name="T9" fmla="*/ 13 h 46"/>
                <a:gd name="T10" fmla="*/ 11 w 97"/>
                <a:gd name="T11" fmla="*/ 13 h 46"/>
                <a:gd name="T12" fmla="*/ 18 w 97"/>
                <a:gd name="T13" fmla="*/ 12 h 46"/>
                <a:gd name="T14" fmla="*/ 24 w 97"/>
                <a:gd name="T15" fmla="*/ 11 h 46"/>
                <a:gd name="T16" fmla="*/ 30 w 97"/>
                <a:gd name="T17" fmla="*/ 8 h 46"/>
                <a:gd name="T18" fmla="*/ 34 w 97"/>
                <a:gd name="T19" fmla="*/ 6 h 46"/>
                <a:gd name="T20" fmla="*/ 35 w 97"/>
                <a:gd name="T21" fmla="*/ 2 h 46"/>
                <a:gd name="T22" fmla="*/ 36 w 97"/>
                <a:gd name="T23" fmla="*/ 0 h 46"/>
                <a:gd name="T24" fmla="*/ 39 w 97"/>
                <a:gd name="T25" fmla="*/ 1 h 46"/>
                <a:gd name="T26" fmla="*/ 45 w 97"/>
                <a:gd name="T27" fmla="*/ 6 h 46"/>
                <a:gd name="T28" fmla="*/ 52 w 97"/>
                <a:gd name="T29" fmla="*/ 11 h 46"/>
                <a:gd name="T30" fmla="*/ 62 w 97"/>
                <a:gd name="T31" fmla="*/ 16 h 46"/>
                <a:gd name="T32" fmla="*/ 73 w 97"/>
                <a:gd name="T33" fmla="*/ 21 h 46"/>
                <a:gd name="T34" fmla="*/ 85 w 97"/>
                <a:gd name="T35" fmla="*/ 25 h 46"/>
                <a:gd name="T36" fmla="*/ 97 w 97"/>
                <a:gd name="T37" fmla="*/ 26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7" h="46">
                  <a:moveTo>
                    <a:pt x="97" y="26"/>
                  </a:moveTo>
                  <a:lnTo>
                    <a:pt x="69" y="46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6" y="13"/>
                  </a:lnTo>
                  <a:lnTo>
                    <a:pt x="11" y="13"/>
                  </a:lnTo>
                  <a:lnTo>
                    <a:pt x="18" y="12"/>
                  </a:lnTo>
                  <a:lnTo>
                    <a:pt x="24" y="11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35" y="2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5" y="6"/>
                  </a:lnTo>
                  <a:lnTo>
                    <a:pt x="52" y="11"/>
                  </a:lnTo>
                  <a:lnTo>
                    <a:pt x="62" y="16"/>
                  </a:lnTo>
                  <a:lnTo>
                    <a:pt x="73" y="21"/>
                  </a:lnTo>
                  <a:lnTo>
                    <a:pt x="85" y="25"/>
                  </a:lnTo>
                  <a:lnTo>
                    <a:pt x="97" y="26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3" name="Freeform 123">
              <a:extLst>
                <a:ext uri="{FF2B5EF4-FFF2-40B4-BE49-F238E27FC236}">
                  <a16:creationId xmlns:a16="http://schemas.microsoft.com/office/drawing/2014/main" id="{32EB56BF-D465-0BF6-57DA-8FD54B6CF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9" y="2158"/>
              <a:ext cx="77" cy="56"/>
            </a:xfrm>
            <a:custGeom>
              <a:avLst/>
              <a:gdLst>
                <a:gd name="T0" fmla="*/ 0 w 77"/>
                <a:gd name="T1" fmla="*/ 21 h 56"/>
                <a:gd name="T2" fmla="*/ 3 w 77"/>
                <a:gd name="T3" fmla="*/ 21 h 56"/>
                <a:gd name="T4" fmla="*/ 10 w 77"/>
                <a:gd name="T5" fmla="*/ 20 h 56"/>
                <a:gd name="T6" fmla="*/ 20 w 77"/>
                <a:gd name="T7" fmla="*/ 19 h 56"/>
                <a:gd name="T8" fmla="*/ 32 w 77"/>
                <a:gd name="T9" fmla="*/ 17 h 56"/>
                <a:gd name="T10" fmla="*/ 45 w 77"/>
                <a:gd name="T11" fmla="*/ 14 h 56"/>
                <a:gd name="T12" fmla="*/ 58 w 77"/>
                <a:gd name="T13" fmla="*/ 12 h 56"/>
                <a:gd name="T14" fmla="*/ 68 w 77"/>
                <a:gd name="T15" fmla="*/ 7 h 56"/>
                <a:gd name="T16" fmla="*/ 75 w 77"/>
                <a:gd name="T17" fmla="*/ 3 h 56"/>
                <a:gd name="T18" fmla="*/ 77 w 77"/>
                <a:gd name="T19" fmla="*/ 0 h 56"/>
                <a:gd name="T20" fmla="*/ 75 w 77"/>
                <a:gd name="T21" fmla="*/ 5 h 56"/>
                <a:gd name="T22" fmla="*/ 69 w 77"/>
                <a:gd name="T23" fmla="*/ 13 h 56"/>
                <a:gd name="T24" fmla="*/ 62 w 77"/>
                <a:gd name="T25" fmla="*/ 24 h 56"/>
                <a:gd name="T26" fmla="*/ 53 w 77"/>
                <a:gd name="T27" fmla="*/ 35 h 56"/>
                <a:gd name="T28" fmla="*/ 42 w 77"/>
                <a:gd name="T29" fmla="*/ 46 h 56"/>
                <a:gd name="T30" fmla="*/ 33 w 77"/>
                <a:gd name="T31" fmla="*/ 53 h 56"/>
                <a:gd name="T32" fmla="*/ 24 w 77"/>
                <a:gd name="T33" fmla="*/ 56 h 56"/>
                <a:gd name="T34" fmla="*/ 11 w 77"/>
                <a:gd name="T35" fmla="*/ 54 h 56"/>
                <a:gd name="T36" fmla="*/ 4 w 77"/>
                <a:gd name="T37" fmla="*/ 45 h 56"/>
                <a:gd name="T38" fmla="*/ 2 w 77"/>
                <a:gd name="T39" fmla="*/ 33 h 56"/>
                <a:gd name="T40" fmla="*/ 0 w 77"/>
                <a:gd name="T41" fmla="*/ 2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7" h="56">
                  <a:moveTo>
                    <a:pt x="0" y="21"/>
                  </a:moveTo>
                  <a:lnTo>
                    <a:pt x="3" y="21"/>
                  </a:lnTo>
                  <a:lnTo>
                    <a:pt x="10" y="20"/>
                  </a:lnTo>
                  <a:lnTo>
                    <a:pt x="20" y="19"/>
                  </a:lnTo>
                  <a:lnTo>
                    <a:pt x="32" y="17"/>
                  </a:lnTo>
                  <a:lnTo>
                    <a:pt x="45" y="14"/>
                  </a:lnTo>
                  <a:lnTo>
                    <a:pt x="58" y="12"/>
                  </a:lnTo>
                  <a:lnTo>
                    <a:pt x="68" y="7"/>
                  </a:lnTo>
                  <a:lnTo>
                    <a:pt x="75" y="3"/>
                  </a:lnTo>
                  <a:lnTo>
                    <a:pt x="77" y="0"/>
                  </a:lnTo>
                  <a:lnTo>
                    <a:pt x="75" y="5"/>
                  </a:lnTo>
                  <a:lnTo>
                    <a:pt x="69" y="13"/>
                  </a:lnTo>
                  <a:lnTo>
                    <a:pt x="62" y="24"/>
                  </a:lnTo>
                  <a:lnTo>
                    <a:pt x="53" y="35"/>
                  </a:lnTo>
                  <a:lnTo>
                    <a:pt x="42" y="46"/>
                  </a:lnTo>
                  <a:lnTo>
                    <a:pt x="33" y="53"/>
                  </a:lnTo>
                  <a:lnTo>
                    <a:pt x="24" y="56"/>
                  </a:lnTo>
                  <a:lnTo>
                    <a:pt x="11" y="54"/>
                  </a:lnTo>
                  <a:lnTo>
                    <a:pt x="4" y="45"/>
                  </a:lnTo>
                  <a:lnTo>
                    <a:pt x="2" y="3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4" name="Freeform 124">
              <a:extLst>
                <a:ext uri="{FF2B5EF4-FFF2-40B4-BE49-F238E27FC236}">
                  <a16:creationId xmlns:a16="http://schemas.microsoft.com/office/drawing/2014/main" id="{98C3274D-D1AF-7E20-9F0C-0E9E6AA23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9" y="2158"/>
              <a:ext cx="77" cy="56"/>
            </a:xfrm>
            <a:custGeom>
              <a:avLst/>
              <a:gdLst>
                <a:gd name="T0" fmla="*/ 0 w 77"/>
                <a:gd name="T1" fmla="*/ 21 h 56"/>
                <a:gd name="T2" fmla="*/ 0 w 77"/>
                <a:gd name="T3" fmla="*/ 21 h 56"/>
                <a:gd name="T4" fmla="*/ 3 w 77"/>
                <a:gd name="T5" fmla="*/ 21 h 56"/>
                <a:gd name="T6" fmla="*/ 10 w 77"/>
                <a:gd name="T7" fmla="*/ 20 h 56"/>
                <a:gd name="T8" fmla="*/ 20 w 77"/>
                <a:gd name="T9" fmla="*/ 19 h 56"/>
                <a:gd name="T10" fmla="*/ 32 w 77"/>
                <a:gd name="T11" fmla="*/ 17 h 56"/>
                <a:gd name="T12" fmla="*/ 45 w 77"/>
                <a:gd name="T13" fmla="*/ 14 h 56"/>
                <a:gd name="T14" fmla="*/ 58 w 77"/>
                <a:gd name="T15" fmla="*/ 12 h 56"/>
                <a:gd name="T16" fmla="*/ 68 w 77"/>
                <a:gd name="T17" fmla="*/ 7 h 56"/>
                <a:gd name="T18" fmla="*/ 75 w 77"/>
                <a:gd name="T19" fmla="*/ 3 h 56"/>
                <a:gd name="T20" fmla="*/ 75 w 77"/>
                <a:gd name="T21" fmla="*/ 3 h 56"/>
                <a:gd name="T22" fmla="*/ 77 w 77"/>
                <a:gd name="T23" fmla="*/ 0 h 56"/>
                <a:gd name="T24" fmla="*/ 75 w 77"/>
                <a:gd name="T25" fmla="*/ 5 h 56"/>
                <a:gd name="T26" fmla="*/ 69 w 77"/>
                <a:gd name="T27" fmla="*/ 13 h 56"/>
                <a:gd name="T28" fmla="*/ 62 w 77"/>
                <a:gd name="T29" fmla="*/ 24 h 56"/>
                <a:gd name="T30" fmla="*/ 53 w 77"/>
                <a:gd name="T31" fmla="*/ 35 h 56"/>
                <a:gd name="T32" fmla="*/ 42 w 77"/>
                <a:gd name="T33" fmla="*/ 46 h 56"/>
                <a:gd name="T34" fmla="*/ 33 w 77"/>
                <a:gd name="T35" fmla="*/ 53 h 56"/>
                <a:gd name="T36" fmla="*/ 24 w 77"/>
                <a:gd name="T37" fmla="*/ 56 h 56"/>
                <a:gd name="T38" fmla="*/ 24 w 77"/>
                <a:gd name="T39" fmla="*/ 56 h 56"/>
                <a:gd name="T40" fmla="*/ 11 w 77"/>
                <a:gd name="T41" fmla="*/ 54 h 56"/>
                <a:gd name="T42" fmla="*/ 4 w 77"/>
                <a:gd name="T43" fmla="*/ 45 h 56"/>
                <a:gd name="T44" fmla="*/ 2 w 77"/>
                <a:gd name="T45" fmla="*/ 33 h 56"/>
                <a:gd name="T46" fmla="*/ 0 w 77"/>
                <a:gd name="T47" fmla="*/ 21 h 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" h="56">
                  <a:moveTo>
                    <a:pt x="0" y="21"/>
                  </a:moveTo>
                  <a:lnTo>
                    <a:pt x="0" y="21"/>
                  </a:lnTo>
                  <a:lnTo>
                    <a:pt x="3" y="21"/>
                  </a:lnTo>
                  <a:lnTo>
                    <a:pt x="10" y="20"/>
                  </a:lnTo>
                  <a:lnTo>
                    <a:pt x="20" y="19"/>
                  </a:lnTo>
                  <a:lnTo>
                    <a:pt x="32" y="17"/>
                  </a:lnTo>
                  <a:lnTo>
                    <a:pt x="45" y="14"/>
                  </a:lnTo>
                  <a:lnTo>
                    <a:pt x="58" y="12"/>
                  </a:lnTo>
                  <a:lnTo>
                    <a:pt x="68" y="7"/>
                  </a:lnTo>
                  <a:lnTo>
                    <a:pt x="75" y="3"/>
                  </a:lnTo>
                  <a:lnTo>
                    <a:pt x="77" y="0"/>
                  </a:lnTo>
                  <a:lnTo>
                    <a:pt x="75" y="5"/>
                  </a:lnTo>
                  <a:lnTo>
                    <a:pt x="69" y="13"/>
                  </a:lnTo>
                  <a:lnTo>
                    <a:pt x="62" y="24"/>
                  </a:lnTo>
                  <a:lnTo>
                    <a:pt x="53" y="35"/>
                  </a:lnTo>
                  <a:lnTo>
                    <a:pt x="42" y="46"/>
                  </a:lnTo>
                  <a:lnTo>
                    <a:pt x="33" y="53"/>
                  </a:lnTo>
                  <a:lnTo>
                    <a:pt x="24" y="56"/>
                  </a:lnTo>
                  <a:lnTo>
                    <a:pt x="11" y="54"/>
                  </a:lnTo>
                  <a:lnTo>
                    <a:pt x="4" y="45"/>
                  </a:lnTo>
                  <a:lnTo>
                    <a:pt x="2" y="33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5" name="Freeform 125">
              <a:extLst>
                <a:ext uri="{FF2B5EF4-FFF2-40B4-BE49-F238E27FC236}">
                  <a16:creationId xmlns:a16="http://schemas.microsoft.com/office/drawing/2014/main" id="{3089E28F-F516-6754-DD89-45E690C87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" y="2005"/>
              <a:ext cx="556" cy="310"/>
            </a:xfrm>
            <a:custGeom>
              <a:avLst/>
              <a:gdLst>
                <a:gd name="T0" fmla="*/ 2 w 556"/>
                <a:gd name="T1" fmla="*/ 232 h 310"/>
                <a:gd name="T2" fmla="*/ 20 w 556"/>
                <a:gd name="T3" fmla="*/ 222 h 310"/>
                <a:gd name="T4" fmla="*/ 45 w 556"/>
                <a:gd name="T5" fmla="*/ 207 h 310"/>
                <a:gd name="T6" fmla="*/ 69 w 556"/>
                <a:gd name="T7" fmla="*/ 187 h 310"/>
                <a:gd name="T8" fmla="*/ 87 w 556"/>
                <a:gd name="T9" fmla="*/ 158 h 310"/>
                <a:gd name="T10" fmla="*/ 99 w 556"/>
                <a:gd name="T11" fmla="*/ 125 h 310"/>
                <a:gd name="T12" fmla="*/ 119 w 556"/>
                <a:gd name="T13" fmla="*/ 97 h 310"/>
                <a:gd name="T14" fmla="*/ 147 w 556"/>
                <a:gd name="T15" fmla="*/ 70 h 310"/>
                <a:gd name="T16" fmla="*/ 182 w 556"/>
                <a:gd name="T17" fmla="*/ 42 h 310"/>
                <a:gd name="T18" fmla="*/ 211 w 556"/>
                <a:gd name="T19" fmla="*/ 21 h 310"/>
                <a:gd name="T20" fmla="*/ 231 w 556"/>
                <a:gd name="T21" fmla="*/ 12 h 310"/>
                <a:gd name="T22" fmla="*/ 259 w 556"/>
                <a:gd name="T23" fmla="*/ 6 h 310"/>
                <a:gd name="T24" fmla="*/ 290 w 556"/>
                <a:gd name="T25" fmla="*/ 3 h 310"/>
                <a:gd name="T26" fmla="*/ 312 w 556"/>
                <a:gd name="T27" fmla="*/ 0 h 310"/>
                <a:gd name="T28" fmla="*/ 318 w 556"/>
                <a:gd name="T29" fmla="*/ 0 h 310"/>
                <a:gd name="T30" fmla="*/ 337 w 556"/>
                <a:gd name="T31" fmla="*/ 3 h 310"/>
                <a:gd name="T32" fmla="*/ 363 w 556"/>
                <a:gd name="T33" fmla="*/ 7 h 310"/>
                <a:gd name="T34" fmla="*/ 387 w 556"/>
                <a:gd name="T35" fmla="*/ 17 h 310"/>
                <a:gd name="T36" fmla="*/ 407 w 556"/>
                <a:gd name="T37" fmla="*/ 40 h 310"/>
                <a:gd name="T38" fmla="*/ 417 w 556"/>
                <a:gd name="T39" fmla="*/ 81 h 310"/>
                <a:gd name="T40" fmla="*/ 409 w 556"/>
                <a:gd name="T41" fmla="*/ 137 h 310"/>
                <a:gd name="T42" fmla="*/ 402 w 556"/>
                <a:gd name="T43" fmla="*/ 160 h 310"/>
                <a:gd name="T44" fmla="*/ 405 w 556"/>
                <a:gd name="T45" fmla="*/ 159 h 310"/>
                <a:gd name="T46" fmla="*/ 424 w 556"/>
                <a:gd name="T47" fmla="*/ 143 h 310"/>
                <a:gd name="T48" fmla="*/ 454 w 556"/>
                <a:gd name="T49" fmla="*/ 122 h 310"/>
                <a:gd name="T50" fmla="*/ 480 w 556"/>
                <a:gd name="T51" fmla="*/ 105 h 310"/>
                <a:gd name="T52" fmla="*/ 498 w 556"/>
                <a:gd name="T53" fmla="*/ 102 h 310"/>
                <a:gd name="T54" fmla="*/ 519 w 556"/>
                <a:gd name="T55" fmla="*/ 110 h 310"/>
                <a:gd name="T56" fmla="*/ 540 w 556"/>
                <a:gd name="T57" fmla="*/ 121 h 310"/>
                <a:gd name="T58" fmla="*/ 554 w 556"/>
                <a:gd name="T59" fmla="*/ 129 h 310"/>
                <a:gd name="T60" fmla="*/ 554 w 556"/>
                <a:gd name="T61" fmla="*/ 131 h 310"/>
                <a:gd name="T62" fmla="*/ 541 w 556"/>
                <a:gd name="T63" fmla="*/ 138 h 310"/>
                <a:gd name="T64" fmla="*/ 519 w 556"/>
                <a:gd name="T65" fmla="*/ 152 h 310"/>
                <a:gd name="T66" fmla="*/ 493 w 556"/>
                <a:gd name="T67" fmla="*/ 170 h 310"/>
                <a:gd name="T68" fmla="*/ 468 w 556"/>
                <a:gd name="T69" fmla="*/ 191 h 310"/>
                <a:gd name="T70" fmla="*/ 438 w 556"/>
                <a:gd name="T71" fmla="*/ 215 h 310"/>
                <a:gd name="T72" fmla="*/ 406 w 556"/>
                <a:gd name="T73" fmla="*/ 237 h 310"/>
                <a:gd name="T74" fmla="*/ 372 w 556"/>
                <a:gd name="T75" fmla="*/ 250 h 310"/>
                <a:gd name="T76" fmla="*/ 344 w 556"/>
                <a:gd name="T77" fmla="*/ 247 h 310"/>
                <a:gd name="T78" fmla="*/ 328 w 556"/>
                <a:gd name="T79" fmla="*/ 225 h 310"/>
                <a:gd name="T80" fmla="*/ 323 w 556"/>
                <a:gd name="T81" fmla="*/ 195 h 310"/>
                <a:gd name="T82" fmla="*/ 323 w 556"/>
                <a:gd name="T83" fmla="*/ 169 h 310"/>
                <a:gd name="T84" fmla="*/ 325 w 556"/>
                <a:gd name="T85" fmla="*/ 149 h 310"/>
                <a:gd name="T86" fmla="*/ 323 w 556"/>
                <a:gd name="T87" fmla="*/ 143 h 310"/>
                <a:gd name="T88" fmla="*/ 318 w 556"/>
                <a:gd name="T89" fmla="*/ 144 h 310"/>
                <a:gd name="T90" fmla="*/ 294 w 556"/>
                <a:gd name="T91" fmla="*/ 157 h 310"/>
                <a:gd name="T92" fmla="*/ 252 w 556"/>
                <a:gd name="T93" fmla="*/ 180 h 310"/>
                <a:gd name="T94" fmla="*/ 199 w 556"/>
                <a:gd name="T95" fmla="*/ 214 h 310"/>
                <a:gd name="T96" fmla="*/ 149 w 556"/>
                <a:gd name="T97" fmla="*/ 254 h 310"/>
                <a:gd name="T98" fmla="*/ 116 w 556"/>
                <a:gd name="T99" fmla="*/ 283 h 310"/>
                <a:gd name="T100" fmla="*/ 100 w 556"/>
                <a:gd name="T101" fmla="*/ 300 h 310"/>
                <a:gd name="T102" fmla="*/ 94 w 556"/>
                <a:gd name="T103" fmla="*/ 309 h 310"/>
                <a:gd name="T104" fmla="*/ 91 w 556"/>
                <a:gd name="T105" fmla="*/ 306 h 310"/>
                <a:gd name="T106" fmla="*/ 64 w 556"/>
                <a:gd name="T107" fmla="*/ 285 h 310"/>
                <a:gd name="T108" fmla="*/ 30 w 556"/>
                <a:gd name="T109" fmla="*/ 256 h 310"/>
                <a:gd name="T110" fmla="*/ 3 w 556"/>
                <a:gd name="T111" fmla="*/ 235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56" h="310">
                  <a:moveTo>
                    <a:pt x="0" y="233"/>
                  </a:moveTo>
                  <a:lnTo>
                    <a:pt x="2" y="232"/>
                  </a:lnTo>
                  <a:lnTo>
                    <a:pt x="9" y="228"/>
                  </a:lnTo>
                  <a:lnTo>
                    <a:pt x="20" y="222"/>
                  </a:lnTo>
                  <a:lnTo>
                    <a:pt x="31" y="215"/>
                  </a:lnTo>
                  <a:lnTo>
                    <a:pt x="45" y="207"/>
                  </a:lnTo>
                  <a:lnTo>
                    <a:pt x="57" y="198"/>
                  </a:lnTo>
                  <a:lnTo>
                    <a:pt x="69" y="187"/>
                  </a:lnTo>
                  <a:lnTo>
                    <a:pt x="77" y="177"/>
                  </a:lnTo>
                  <a:lnTo>
                    <a:pt x="87" y="158"/>
                  </a:lnTo>
                  <a:lnTo>
                    <a:pt x="93" y="142"/>
                  </a:lnTo>
                  <a:lnTo>
                    <a:pt x="99" y="125"/>
                  </a:lnTo>
                  <a:lnTo>
                    <a:pt x="109" y="108"/>
                  </a:lnTo>
                  <a:lnTo>
                    <a:pt x="119" y="97"/>
                  </a:lnTo>
                  <a:lnTo>
                    <a:pt x="132" y="84"/>
                  </a:lnTo>
                  <a:lnTo>
                    <a:pt x="147" y="70"/>
                  </a:lnTo>
                  <a:lnTo>
                    <a:pt x="164" y="56"/>
                  </a:lnTo>
                  <a:lnTo>
                    <a:pt x="182" y="42"/>
                  </a:lnTo>
                  <a:lnTo>
                    <a:pt x="198" y="30"/>
                  </a:lnTo>
                  <a:lnTo>
                    <a:pt x="211" y="21"/>
                  </a:lnTo>
                  <a:lnTo>
                    <a:pt x="221" y="16"/>
                  </a:lnTo>
                  <a:lnTo>
                    <a:pt x="231" y="12"/>
                  </a:lnTo>
                  <a:lnTo>
                    <a:pt x="244" y="9"/>
                  </a:lnTo>
                  <a:lnTo>
                    <a:pt x="259" y="6"/>
                  </a:lnTo>
                  <a:lnTo>
                    <a:pt x="275" y="4"/>
                  </a:lnTo>
                  <a:lnTo>
                    <a:pt x="290" y="3"/>
                  </a:lnTo>
                  <a:lnTo>
                    <a:pt x="303" y="2"/>
                  </a:lnTo>
                  <a:lnTo>
                    <a:pt x="312" y="0"/>
                  </a:lnTo>
                  <a:lnTo>
                    <a:pt x="316" y="0"/>
                  </a:lnTo>
                  <a:lnTo>
                    <a:pt x="318" y="0"/>
                  </a:lnTo>
                  <a:lnTo>
                    <a:pt x="326" y="2"/>
                  </a:lnTo>
                  <a:lnTo>
                    <a:pt x="337" y="3"/>
                  </a:lnTo>
                  <a:lnTo>
                    <a:pt x="349" y="4"/>
                  </a:lnTo>
                  <a:lnTo>
                    <a:pt x="363" y="7"/>
                  </a:lnTo>
                  <a:lnTo>
                    <a:pt x="375" y="11"/>
                  </a:lnTo>
                  <a:lnTo>
                    <a:pt x="387" y="17"/>
                  </a:lnTo>
                  <a:lnTo>
                    <a:pt x="395" y="24"/>
                  </a:lnTo>
                  <a:lnTo>
                    <a:pt x="407" y="40"/>
                  </a:lnTo>
                  <a:lnTo>
                    <a:pt x="415" y="59"/>
                  </a:lnTo>
                  <a:lnTo>
                    <a:pt x="417" y="81"/>
                  </a:lnTo>
                  <a:lnTo>
                    <a:pt x="415" y="110"/>
                  </a:lnTo>
                  <a:lnTo>
                    <a:pt x="409" y="137"/>
                  </a:lnTo>
                  <a:lnTo>
                    <a:pt x="405" y="153"/>
                  </a:lnTo>
                  <a:lnTo>
                    <a:pt x="402" y="160"/>
                  </a:lnTo>
                  <a:lnTo>
                    <a:pt x="401" y="162"/>
                  </a:lnTo>
                  <a:lnTo>
                    <a:pt x="405" y="159"/>
                  </a:lnTo>
                  <a:lnTo>
                    <a:pt x="413" y="152"/>
                  </a:lnTo>
                  <a:lnTo>
                    <a:pt x="424" y="143"/>
                  </a:lnTo>
                  <a:lnTo>
                    <a:pt x="438" y="132"/>
                  </a:lnTo>
                  <a:lnTo>
                    <a:pt x="454" y="122"/>
                  </a:lnTo>
                  <a:lnTo>
                    <a:pt x="469" y="112"/>
                  </a:lnTo>
                  <a:lnTo>
                    <a:pt x="480" y="105"/>
                  </a:lnTo>
                  <a:lnTo>
                    <a:pt x="490" y="102"/>
                  </a:lnTo>
                  <a:lnTo>
                    <a:pt x="498" y="102"/>
                  </a:lnTo>
                  <a:lnTo>
                    <a:pt x="508" y="105"/>
                  </a:lnTo>
                  <a:lnTo>
                    <a:pt x="519" y="110"/>
                  </a:lnTo>
                  <a:lnTo>
                    <a:pt x="531" y="115"/>
                  </a:lnTo>
                  <a:lnTo>
                    <a:pt x="540" y="121"/>
                  </a:lnTo>
                  <a:lnTo>
                    <a:pt x="548" y="125"/>
                  </a:lnTo>
                  <a:lnTo>
                    <a:pt x="554" y="129"/>
                  </a:lnTo>
                  <a:lnTo>
                    <a:pt x="556" y="130"/>
                  </a:lnTo>
                  <a:lnTo>
                    <a:pt x="554" y="131"/>
                  </a:lnTo>
                  <a:lnTo>
                    <a:pt x="549" y="134"/>
                  </a:lnTo>
                  <a:lnTo>
                    <a:pt x="541" y="138"/>
                  </a:lnTo>
                  <a:lnTo>
                    <a:pt x="531" y="145"/>
                  </a:lnTo>
                  <a:lnTo>
                    <a:pt x="519" y="152"/>
                  </a:lnTo>
                  <a:lnTo>
                    <a:pt x="506" y="160"/>
                  </a:lnTo>
                  <a:lnTo>
                    <a:pt x="493" y="170"/>
                  </a:lnTo>
                  <a:lnTo>
                    <a:pt x="480" y="179"/>
                  </a:lnTo>
                  <a:lnTo>
                    <a:pt x="468" y="191"/>
                  </a:lnTo>
                  <a:lnTo>
                    <a:pt x="454" y="202"/>
                  </a:lnTo>
                  <a:lnTo>
                    <a:pt x="438" y="215"/>
                  </a:lnTo>
                  <a:lnTo>
                    <a:pt x="422" y="227"/>
                  </a:lnTo>
                  <a:lnTo>
                    <a:pt x="406" y="237"/>
                  </a:lnTo>
                  <a:lnTo>
                    <a:pt x="389" y="246"/>
                  </a:lnTo>
                  <a:lnTo>
                    <a:pt x="372" y="250"/>
                  </a:lnTo>
                  <a:lnTo>
                    <a:pt x="357" y="251"/>
                  </a:lnTo>
                  <a:lnTo>
                    <a:pt x="344" y="247"/>
                  </a:lnTo>
                  <a:lnTo>
                    <a:pt x="335" y="237"/>
                  </a:lnTo>
                  <a:lnTo>
                    <a:pt x="328" y="225"/>
                  </a:lnTo>
                  <a:lnTo>
                    <a:pt x="324" y="211"/>
                  </a:lnTo>
                  <a:lnTo>
                    <a:pt x="323" y="195"/>
                  </a:lnTo>
                  <a:lnTo>
                    <a:pt x="323" y="181"/>
                  </a:lnTo>
                  <a:lnTo>
                    <a:pt x="323" y="169"/>
                  </a:lnTo>
                  <a:lnTo>
                    <a:pt x="324" y="159"/>
                  </a:lnTo>
                  <a:lnTo>
                    <a:pt x="325" y="149"/>
                  </a:lnTo>
                  <a:lnTo>
                    <a:pt x="325" y="144"/>
                  </a:lnTo>
                  <a:lnTo>
                    <a:pt x="323" y="143"/>
                  </a:lnTo>
                  <a:lnTo>
                    <a:pt x="322" y="143"/>
                  </a:lnTo>
                  <a:lnTo>
                    <a:pt x="318" y="144"/>
                  </a:lnTo>
                  <a:lnTo>
                    <a:pt x="309" y="149"/>
                  </a:lnTo>
                  <a:lnTo>
                    <a:pt x="294" y="157"/>
                  </a:lnTo>
                  <a:lnTo>
                    <a:pt x="274" y="167"/>
                  </a:lnTo>
                  <a:lnTo>
                    <a:pt x="252" y="180"/>
                  </a:lnTo>
                  <a:lnTo>
                    <a:pt x="226" y="197"/>
                  </a:lnTo>
                  <a:lnTo>
                    <a:pt x="199" y="214"/>
                  </a:lnTo>
                  <a:lnTo>
                    <a:pt x="172" y="235"/>
                  </a:lnTo>
                  <a:lnTo>
                    <a:pt x="149" y="254"/>
                  </a:lnTo>
                  <a:lnTo>
                    <a:pt x="130" y="270"/>
                  </a:lnTo>
                  <a:lnTo>
                    <a:pt x="116" y="283"/>
                  </a:lnTo>
                  <a:lnTo>
                    <a:pt x="107" y="293"/>
                  </a:lnTo>
                  <a:lnTo>
                    <a:pt x="100" y="300"/>
                  </a:lnTo>
                  <a:lnTo>
                    <a:pt x="97" y="306"/>
                  </a:lnTo>
                  <a:lnTo>
                    <a:pt x="94" y="309"/>
                  </a:lnTo>
                  <a:lnTo>
                    <a:pt x="94" y="310"/>
                  </a:lnTo>
                  <a:lnTo>
                    <a:pt x="91" y="306"/>
                  </a:lnTo>
                  <a:lnTo>
                    <a:pt x="79" y="297"/>
                  </a:lnTo>
                  <a:lnTo>
                    <a:pt x="64" y="285"/>
                  </a:lnTo>
                  <a:lnTo>
                    <a:pt x="48" y="270"/>
                  </a:lnTo>
                  <a:lnTo>
                    <a:pt x="30" y="256"/>
                  </a:lnTo>
                  <a:lnTo>
                    <a:pt x="15" y="243"/>
                  </a:lnTo>
                  <a:lnTo>
                    <a:pt x="3" y="235"/>
                  </a:lnTo>
                  <a:lnTo>
                    <a:pt x="0" y="233"/>
                  </a:lnTo>
                  <a:close/>
                </a:path>
              </a:pathLst>
            </a:custGeom>
            <a:solidFill>
              <a:srgbClr val="F9F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6" name="Freeform 126">
              <a:extLst>
                <a:ext uri="{FF2B5EF4-FFF2-40B4-BE49-F238E27FC236}">
                  <a16:creationId xmlns:a16="http://schemas.microsoft.com/office/drawing/2014/main" id="{D434BCB7-0AF2-9E9C-7953-2974F7343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" y="2005"/>
              <a:ext cx="556" cy="310"/>
            </a:xfrm>
            <a:custGeom>
              <a:avLst/>
              <a:gdLst>
                <a:gd name="T0" fmla="*/ 2 w 556"/>
                <a:gd name="T1" fmla="*/ 232 h 310"/>
                <a:gd name="T2" fmla="*/ 31 w 556"/>
                <a:gd name="T3" fmla="*/ 215 h 310"/>
                <a:gd name="T4" fmla="*/ 69 w 556"/>
                <a:gd name="T5" fmla="*/ 187 h 310"/>
                <a:gd name="T6" fmla="*/ 87 w 556"/>
                <a:gd name="T7" fmla="*/ 158 h 310"/>
                <a:gd name="T8" fmla="*/ 109 w 556"/>
                <a:gd name="T9" fmla="*/ 108 h 310"/>
                <a:gd name="T10" fmla="*/ 132 w 556"/>
                <a:gd name="T11" fmla="*/ 84 h 310"/>
                <a:gd name="T12" fmla="*/ 182 w 556"/>
                <a:gd name="T13" fmla="*/ 42 h 310"/>
                <a:gd name="T14" fmla="*/ 221 w 556"/>
                <a:gd name="T15" fmla="*/ 16 h 310"/>
                <a:gd name="T16" fmla="*/ 244 w 556"/>
                <a:gd name="T17" fmla="*/ 9 h 310"/>
                <a:gd name="T18" fmla="*/ 290 w 556"/>
                <a:gd name="T19" fmla="*/ 3 h 310"/>
                <a:gd name="T20" fmla="*/ 316 w 556"/>
                <a:gd name="T21" fmla="*/ 0 h 310"/>
                <a:gd name="T22" fmla="*/ 326 w 556"/>
                <a:gd name="T23" fmla="*/ 2 h 310"/>
                <a:gd name="T24" fmla="*/ 363 w 556"/>
                <a:gd name="T25" fmla="*/ 7 h 310"/>
                <a:gd name="T26" fmla="*/ 395 w 556"/>
                <a:gd name="T27" fmla="*/ 24 h 310"/>
                <a:gd name="T28" fmla="*/ 415 w 556"/>
                <a:gd name="T29" fmla="*/ 59 h 310"/>
                <a:gd name="T30" fmla="*/ 415 w 556"/>
                <a:gd name="T31" fmla="*/ 110 h 310"/>
                <a:gd name="T32" fmla="*/ 402 w 556"/>
                <a:gd name="T33" fmla="*/ 160 h 310"/>
                <a:gd name="T34" fmla="*/ 405 w 556"/>
                <a:gd name="T35" fmla="*/ 159 h 310"/>
                <a:gd name="T36" fmla="*/ 438 w 556"/>
                <a:gd name="T37" fmla="*/ 132 h 310"/>
                <a:gd name="T38" fmla="*/ 480 w 556"/>
                <a:gd name="T39" fmla="*/ 105 h 310"/>
                <a:gd name="T40" fmla="*/ 498 w 556"/>
                <a:gd name="T41" fmla="*/ 102 h 310"/>
                <a:gd name="T42" fmla="*/ 531 w 556"/>
                <a:gd name="T43" fmla="*/ 115 h 310"/>
                <a:gd name="T44" fmla="*/ 554 w 556"/>
                <a:gd name="T45" fmla="*/ 129 h 310"/>
                <a:gd name="T46" fmla="*/ 554 w 556"/>
                <a:gd name="T47" fmla="*/ 131 h 310"/>
                <a:gd name="T48" fmla="*/ 531 w 556"/>
                <a:gd name="T49" fmla="*/ 145 h 310"/>
                <a:gd name="T50" fmla="*/ 493 w 556"/>
                <a:gd name="T51" fmla="*/ 170 h 310"/>
                <a:gd name="T52" fmla="*/ 468 w 556"/>
                <a:gd name="T53" fmla="*/ 191 h 310"/>
                <a:gd name="T54" fmla="*/ 422 w 556"/>
                <a:gd name="T55" fmla="*/ 227 h 310"/>
                <a:gd name="T56" fmla="*/ 372 w 556"/>
                <a:gd name="T57" fmla="*/ 250 h 310"/>
                <a:gd name="T58" fmla="*/ 344 w 556"/>
                <a:gd name="T59" fmla="*/ 247 h 310"/>
                <a:gd name="T60" fmla="*/ 324 w 556"/>
                <a:gd name="T61" fmla="*/ 211 h 310"/>
                <a:gd name="T62" fmla="*/ 323 w 556"/>
                <a:gd name="T63" fmla="*/ 169 h 310"/>
                <a:gd name="T64" fmla="*/ 325 w 556"/>
                <a:gd name="T65" fmla="*/ 149 h 310"/>
                <a:gd name="T66" fmla="*/ 322 w 556"/>
                <a:gd name="T67" fmla="*/ 143 h 310"/>
                <a:gd name="T68" fmla="*/ 309 w 556"/>
                <a:gd name="T69" fmla="*/ 149 h 310"/>
                <a:gd name="T70" fmla="*/ 252 w 556"/>
                <a:gd name="T71" fmla="*/ 180 h 310"/>
                <a:gd name="T72" fmla="*/ 172 w 556"/>
                <a:gd name="T73" fmla="*/ 235 h 310"/>
                <a:gd name="T74" fmla="*/ 130 w 556"/>
                <a:gd name="T75" fmla="*/ 270 h 310"/>
                <a:gd name="T76" fmla="*/ 100 w 556"/>
                <a:gd name="T77" fmla="*/ 300 h 310"/>
                <a:gd name="T78" fmla="*/ 94 w 556"/>
                <a:gd name="T79" fmla="*/ 310 h 310"/>
                <a:gd name="T80" fmla="*/ 79 w 556"/>
                <a:gd name="T81" fmla="*/ 297 h 310"/>
                <a:gd name="T82" fmla="*/ 30 w 556"/>
                <a:gd name="T83" fmla="*/ 256 h 310"/>
                <a:gd name="T84" fmla="*/ 0 w 556"/>
                <a:gd name="T85" fmla="*/ 233 h 3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56" h="310">
                  <a:moveTo>
                    <a:pt x="0" y="233"/>
                  </a:moveTo>
                  <a:lnTo>
                    <a:pt x="0" y="233"/>
                  </a:lnTo>
                  <a:lnTo>
                    <a:pt x="2" y="232"/>
                  </a:lnTo>
                  <a:lnTo>
                    <a:pt x="9" y="228"/>
                  </a:lnTo>
                  <a:lnTo>
                    <a:pt x="20" y="222"/>
                  </a:lnTo>
                  <a:lnTo>
                    <a:pt x="31" y="215"/>
                  </a:lnTo>
                  <a:lnTo>
                    <a:pt x="45" y="207"/>
                  </a:lnTo>
                  <a:lnTo>
                    <a:pt x="57" y="198"/>
                  </a:lnTo>
                  <a:lnTo>
                    <a:pt x="69" y="187"/>
                  </a:lnTo>
                  <a:lnTo>
                    <a:pt x="77" y="177"/>
                  </a:lnTo>
                  <a:lnTo>
                    <a:pt x="87" y="158"/>
                  </a:lnTo>
                  <a:lnTo>
                    <a:pt x="93" y="142"/>
                  </a:lnTo>
                  <a:lnTo>
                    <a:pt x="99" y="125"/>
                  </a:lnTo>
                  <a:lnTo>
                    <a:pt x="109" y="108"/>
                  </a:lnTo>
                  <a:lnTo>
                    <a:pt x="119" y="97"/>
                  </a:lnTo>
                  <a:lnTo>
                    <a:pt x="132" y="84"/>
                  </a:lnTo>
                  <a:lnTo>
                    <a:pt x="147" y="70"/>
                  </a:lnTo>
                  <a:lnTo>
                    <a:pt x="164" y="56"/>
                  </a:lnTo>
                  <a:lnTo>
                    <a:pt x="182" y="42"/>
                  </a:lnTo>
                  <a:lnTo>
                    <a:pt x="198" y="30"/>
                  </a:lnTo>
                  <a:lnTo>
                    <a:pt x="211" y="21"/>
                  </a:lnTo>
                  <a:lnTo>
                    <a:pt x="221" y="16"/>
                  </a:lnTo>
                  <a:lnTo>
                    <a:pt x="231" y="12"/>
                  </a:lnTo>
                  <a:lnTo>
                    <a:pt x="244" y="9"/>
                  </a:lnTo>
                  <a:lnTo>
                    <a:pt x="259" y="6"/>
                  </a:lnTo>
                  <a:lnTo>
                    <a:pt x="275" y="4"/>
                  </a:lnTo>
                  <a:lnTo>
                    <a:pt x="290" y="3"/>
                  </a:lnTo>
                  <a:lnTo>
                    <a:pt x="303" y="2"/>
                  </a:lnTo>
                  <a:lnTo>
                    <a:pt x="312" y="0"/>
                  </a:lnTo>
                  <a:lnTo>
                    <a:pt x="316" y="0"/>
                  </a:lnTo>
                  <a:lnTo>
                    <a:pt x="318" y="0"/>
                  </a:lnTo>
                  <a:lnTo>
                    <a:pt x="326" y="2"/>
                  </a:lnTo>
                  <a:lnTo>
                    <a:pt x="337" y="3"/>
                  </a:lnTo>
                  <a:lnTo>
                    <a:pt x="349" y="4"/>
                  </a:lnTo>
                  <a:lnTo>
                    <a:pt x="363" y="7"/>
                  </a:lnTo>
                  <a:lnTo>
                    <a:pt x="375" y="11"/>
                  </a:lnTo>
                  <a:lnTo>
                    <a:pt x="387" y="17"/>
                  </a:lnTo>
                  <a:lnTo>
                    <a:pt x="395" y="24"/>
                  </a:lnTo>
                  <a:lnTo>
                    <a:pt x="407" y="40"/>
                  </a:lnTo>
                  <a:lnTo>
                    <a:pt x="415" y="59"/>
                  </a:lnTo>
                  <a:lnTo>
                    <a:pt x="417" y="81"/>
                  </a:lnTo>
                  <a:lnTo>
                    <a:pt x="415" y="110"/>
                  </a:lnTo>
                  <a:lnTo>
                    <a:pt x="409" y="137"/>
                  </a:lnTo>
                  <a:lnTo>
                    <a:pt x="405" y="153"/>
                  </a:lnTo>
                  <a:lnTo>
                    <a:pt x="402" y="160"/>
                  </a:lnTo>
                  <a:lnTo>
                    <a:pt x="401" y="162"/>
                  </a:lnTo>
                  <a:lnTo>
                    <a:pt x="405" y="159"/>
                  </a:lnTo>
                  <a:lnTo>
                    <a:pt x="413" y="152"/>
                  </a:lnTo>
                  <a:lnTo>
                    <a:pt x="424" y="143"/>
                  </a:lnTo>
                  <a:lnTo>
                    <a:pt x="438" y="132"/>
                  </a:lnTo>
                  <a:lnTo>
                    <a:pt x="454" y="122"/>
                  </a:lnTo>
                  <a:lnTo>
                    <a:pt x="469" y="112"/>
                  </a:lnTo>
                  <a:lnTo>
                    <a:pt x="480" y="105"/>
                  </a:lnTo>
                  <a:lnTo>
                    <a:pt x="490" y="102"/>
                  </a:lnTo>
                  <a:lnTo>
                    <a:pt x="498" y="102"/>
                  </a:lnTo>
                  <a:lnTo>
                    <a:pt x="508" y="105"/>
                  </a:lnTo>
                  <a:lnTo>
                    <a:pt x="519" y="110"/>
                  </a:lnTo>
                  <a:lnTo>
                    <a:pt x="531" y="115"/>
                  </a:lnTo>
                  <a:lnTo>
                    <a:pt x="540" y="121"/>
                  </a:lnTo>
                  <a:lnTo>
                    <a:pt x="548" y="125"/>
                  </a:lnTo>
                  <a:lnTo>
                    <a:pt x="554" y="129"/>
                  </a:lnTo>
                  <a:lnTo>
                    <a:pt x="556" y="130"/>
                  </a:lnTo>
                  <a:lnTo>
                    <a:pt x="554" y="131"/>
                  </a:lnTo>
                  <a:lnTo>
                    <a:pt x="549" y="134"/>
                  </a:lnTo>
                  <a:lnTo>
                    <a:pt x="541" y="138"/>
                  </a:lnTo>
                  <a:lnTo>
                    <a:pt x="531" y="145"/>
                  </a:lnTo>
                  <a:lnTo>
                    <a:pt x="519" y="152"/>
                  </a:lnTo>
                  <a:lnTo>
                    <a:pt x="506" y="160"/>
                  </a:lnTo>
                  <a:lnTo>
                    <a:pt x="493" y="170"/>
                  </a:lnTo>
                  <a:lnTo>
                    <a:pt x="480" y="179"/>
                  </a:lnTo>
                  <a:lnTo>
                    <a:pt x="468" y="191"/>
                  </a:lnTo>
                  <a:lnTo>
                    <a:pt x="454" y="202"/>
                  </a:lnTo>
                  <a:lnTo>
                    <a:pt x="438" y="215"/>
                  </a:lnTo>
                  <a:lnTo>
                    <a:pt x="422" y="227"/>
                  </a:lnTo>
                  <a:lnTo>
                    <a:pt x="406" y="237"/>
                  </a:lnTo>
                  <a:lnTo>
                    <a:pt x="389" y="246"/>
                  </a:lnTo>
                  <a:lnTo>
                    <a:pt x="372" y="250"/>
                  </a:lnTo>
                  <a:lnTo>
                    <a:pt x="357" y="251"/>
                  </a:lnTo>
                  <a:lnTo>
                    <a:pt x="344" y="247"/>
                  </a:lnTo>
                  <a:lnTo>
                    <a:pt x="335" y="237"/>
                  </a:lnTo>
                  <a:lnTo>
                    <a:pt x="328" y="225"/>
                  </a:lnTo>
                  <a:lnTo>
                    <a:pt x="324" y="211"/>
                  </a:lnTo>
                  <a:lnTo>
                    <a:pt x="323" y="195"/>
                  </a:lnTo>
                  <a:lnTo>
                    <a:pt x="323" y="181"/>
                  </a:lnTo>
                  <a:lnTo>
                    <a:pt x="323" y="169"/>
                  </a:lnTo>
                  <a:lnTo>
                    <a:pt x="324" y="159"/>
                  </a:lnTo>
                  <a:lnTo>
                    <a:pt x="325" y="149"/>
                  </a:lnTo>
                  <a:lnTo>
                    <a:pt x="325" y="144"/>
                  </a:lnTo>
                  <a:lnTo>
                    <a:pt x="323" y="143"/>
                  </a:lnTo>
                  <a:lnTo>
                    <a:pt x="322" y="143"/>
                  </a:lnTo>
                  <a:lnTo>
                    <a:pt x="318" y="144"/>
                  </a:lnTo>
                  <a:lnTo>
                    <a:pt x="309" y="149"/>
                  </a:lnTo>
                  <a:lnTo>
                    <a:pt x="294" y="157"/>
                  </a:lnTo>
                  <a:lnTo>
                    <a:pt x="274" y="167"/>
                  </a:lnTo>
                  <a:lnTo>
                    <a:pt x="252" y="180"/>
                  </a:lnTo>
                  <a:lnTo>
                    <a:pt x="226" y="197"/>
                  </a:lnTo>
                  <a:lnTo>
                    <a:pt x="199" y="214"/>
                  </a:lnTo>
                  <a:lnTo>
                    <a:pt x="172" y="235"/>
                  </a:lnTo>
                  <a:lnTo>
                    <a:pt x="149" y="254"/>
                  </a:lnTo>
                  <a:lnTo>
                    <a:pt x="130" y="270"/>
                  </a:lnTo>
                  <a:lnTo>
                    <a:pt x="116" y="283"/>
                  </a:lnTo>
                  <a:lnTo>
                    <a:pt x="107" y="293"/>
                  </a:lnTo>
                  <a:lnTo>
                    <a:pt x="100" y="300"/>
                  </a:lnTo>
                  <a:lnTo>
                    <a:pt x="97" y="306"/>
                  </a:lnTo>
                  <a:lnTo>
                    <a:pt x="94" y="309"/>
                  </a:lnTo>
                  <a:lnTo>
                    <a:pt x="94" y="310"/>
                  </a:lnTo>
                  <a:lnTo>
                    <a:pt x="91" y="306"/>
                  </a:lnTo>
                  <a:lnTo>
                    <a:pt x="79" y="297"/>
                  </a:lnTo>
                  <a:lnTo>
                    <a:pt x="64" y="285"/>
                  </a:lnTo>
                  <a:lnTo>
                    <a:pt x="48" y="270"/>
                  </a:lnTo>
                  <a:lnTo>
                    <a:pt x="30" y="256"/>
                  </a:lnTo>
                  <a:lnTo>
                    <a:pt x="15" y="243"/>
                  </a:lnTo>
                  <a:lnTo>
                    <a:pt x="3" y="235"/>
                  </a:lnTo>
                  <a:lnTo>
                    <a:pt x="0" y="2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7" name="Freeform 127">
              <a:extLst>
                <a:ext uri="{FF2B5EF4-FFF2-40B4-BE49-F238E27FC236}">
                  <a16:creationId xmlns:a16="http://schemas.microsoft.com/office/drawing/2014/main" id="{E3174C41-C3EF-A5A0-9C4F-7D9D1ACAD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3" y="2117"/>
              <a:ext cx="124" cy="62"/>
            </a:xfrm>
            <a:custGeom>
              <a:avLst/>
              <a:gdLst>
                <a:gd name="T0" fmla="*/ 94 w 124"/>
                <a:gd name="T1" fmla="*/ 0 h 62"/>
                <a:gd name="T2" fmla="*/ 124 w 124"/>
                <a:gd name="T3" fmla="*/ 13 h 62"/>
                <a:gd name="T4" fmla="*/ 123 w 124"/>
                <a:gd name="T5" fmla="*/ 14 h 62"/>
                <a:gd name="T6" fmla="*/ 119 w 124"/>
                <a:gd name="T7" fmla="*/ 17 h 62"/>
                <a:gd name="T8" fmla="*/ 112 w 124"/>
                <a:gd name="T9" fmla="*/ 20 h 62"/>
                <a:gd name="T10" fmla="*/ 102 w 124"/>
                <a:gd name="T11" fmla="*/ 25 h 62"/>
                <a:gd name="T12" fmla="*/ 91 w 124"/>
                <a:gd name="T13" fmla="*/ 31 h 62"/>
                <a:gd name="T14" fmla="*/ 79 w 124"/>
                <a:gd name="T15" fmla="*/ 36 h 62"/>
                <a:gd name="T16" fmla="*/ 66 w 124"/>
                <a:gd name="T17" fmla="*/ 41 h 62"/>
                <a:gd name="T18" fmla="*/ 53 w 124"/>
                <a:gd name="T19" fmla="*/ 46 h 62"/>
                <a:gd name="T20" fmla="*/ 42 w 124"/>
                <a:gd name="T21" fmla="*/ 51 h 62"/>
                <a:gd name="T22" fmla="*/ 31 w 124"/>
                <a:gd name="T23" fmla="*/ 54 h 62"/>
                <a:gd name="T24" fmla="*/ 22 w 124"/>
                <a:gd name="T25" fmla="*/ 57 h 62"/>
                <a:gd name="T26" fmla="*/ 14 w 124"/>
                <a:gd name="T27" fmla="*/ 59 h 62"/>
                <a:gd name="T28" fmla="*/ 8 w 124"/>
                <a:gd name="T29" fmla="*/ 60 h 62"/>
                <a:gd name="T30" fmla="*/ 3 w 124"/>
                <a:gd name="T31" fmla="*/ 61 h 62"/>
                <a:gd name="T32" fmla="*/ 1 w 124"/>
                <a:gd name="T33" fmla="*/ 62 h 62"/>
                <a:gd name="T34" fmla="*/ 0 w 124"/>
                <a:gd name="T35" fmla="*/ 62 h 62"/>
                <a:gd name="T36" fmla="*/ 3 w 124"/>
                <a:gd name="T37" fmla="*/ 61 h 62"/>
                <a:gd name="T38" fmla="*/ 14 w 124"/>
                <a:gd name="T39" fmla="*/ 57 h 62"/>
                <a:gd name="T40" fmla="*/ 28 w 124"/>
                <a:gd name="T41" fmla="*/ 51 h 62"/>
                <a:gd name="T42" fmla="*/ 45 w 124"/>
                <a:gd name="T43" fmla="*/ 41 h 62"/>
                <a:gd name="T44" fmla="*/ 61 w 124"/>
                <a:gd name="T45" fmla="*/ 32 h 62"/>
                <a:gd name="T46" fmla="*/ 77 w 124"/>
                <a:gd name="T47" fmla="*/ 22 h 62"/>
                <a:gd name="T48" fmla="*/ 88 w 124"/>
                <a:gd name="T49" fmla="*/ 11 h 62"/>
                <a:gd name="T50" fmla="*/ 94 w 124"/>
                <a:gd name="T51" fmla="*/ 0 h 6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4" h="62">
                  <a:moveTo>
                    <a:pt x="94" y="0"/>
                  </a:moveTo>
                  <a:lnTo>
                    <a:pt x="124" y="13"/>
                  </a:lnTo>
                  <a:lnTo>
                    <a:pt x="123" y="14"/>
                  </a:lnTo>
                  <a:lnTo>
                    <a:pt x="119" y="17"/>
                  </a:lnTo>
                  <a:lnTo>
                    <a:pt x="112" y="20"/>
                  </a:lnTo>
                  <a:lnTo>
                    <a:pt x="102" y="25"/>
                  </a:lnTo>
                  <a:lnTo>
                    <a:pt x="91" y="31"/>
                  </a:lnTo>
                  <a:lnTo>
                    <a:pt x="79" y="36"/>
                  </a:lnTo>
                  <a:lnTo>
                    <a:pt x="66" y="41"/>
                  </a:lnTo>
                  <a:lnTo>
                    <a:pt x="53" y="46"/>
                  </a:lnTo>
                  <a:lnTo>
                    <a:pt x="42" y="51"/>
                  </a:lnTo>
                  <a:lnTo>
                    <a:pt x="31" y="54"/>
                  </a:lnTo>
                  <a:lnTo>
                    <a:pt x="22" y="57"/>
                  </a:lnTo>
                  <a:lnTo>
                    <a:pt x="14" y="59"/>
                  </a:lnTo>
                  <a:lnTo>
                    <a:pt x="8" y="60"/>
                  </a:lnTo>
                  <a:lnTo>
                    <a:pt x="3" y="61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3" y="61"/>
                  </a:lnTo>
                  <a:lnTo>
                    <a:pt x="14" y="57"/>
                  </a:lnTo>
                  <a:lnTo>
                    <a:pt x="28" y="51"/>
                  </a:lnTo>
                  <a:lnTo>
                    <a:pt x="45" y="41"/>
                  </a:lnTo>
                  <a:lnTo>
                    <a:pt x="61" y="32"/>
                  </a:lnTo>
                  <a:lnTo>
                    <a:pt x="77" y="22"/>
                  </a:lnTo>
                  <a:lnTo>
                    <a:pt x="88" y="11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8" name="Freeform 128">
              <a:extLst>
                <a:ext uri="{FF2B5EF4-FFF2-40B4-BE49-F238E27FC236}">
                  <a16:creationId xmlns:a16="http://schemas.microsoft.com/office/drawing/2014/main" id="{AC37B15F-A075-2F23-F68F-7F01127B4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5" y="2128"/>
              <a:ext cx="198" cy="128"/>
            </a:xfrm>
            <a:custGeom>
              <a:avLst/>
              <a:gdLst>
                <a:gd name="T0" fmla="*/ 198 w 198"/>
                <a:gd name="T1" fmla="*/ 0 h 128"/>
                <a:gd name="T2" fmla="*/ 197 w 198"/>
                <a:gd name="T3" fmla="*/ 3 h 128"/>
                <a:gd name="T4" fmla="*/ 191 w 198"/>
                <a:gd name="T5" fmla="*/ 13 h 128"/>
                <a:gd name="T6" fmla="*/ 182 w 198"/>
                <a:gd name="T7" fmla="*/ 22 h 128"/>
                <a:gd name="T8" fmla="*/ 167 w 198"/>
                <a:gd name="T9" fmla="*/ 30 h 128"/>
                <a:gd name="T10" fmla="*/ 155 w 198"/>
                <a:gd name="T11" fmla="*/ 36 h 128"/>
                <a:gd name="T12" fmla="*/ 140 w 198"/>
                <a:gd name="T13" fmla="*/ 48 h 128"/>
                <a:gd name="T14" fmla="*/ 121 w 198"/>
                <a:gd name="T15" fmla="*/ 62 h 128"/>
                <a:gd name="T16" fmla="*/ 101 w 198"/>
                <a:gd name="T17" fmla="*/ 77 h 128"/>
                <a:gd name="T18" fmla="*/ 83 w 198"/>
                <a:gd name="T19" fmla="*/ 92 h 128"/>
                <a:gd name="T20" fmla="*/ 68 w 198"/>
                <a:gd name="T21" fmla="*/ 105 h 128"/>
                <a:gd name="T22" fmla="*/ 56 w 198"/>
                <a:gd name="T23" fmla="*/ 114 h 128"/>
                <a:gd name="T24" fmla="*/ 52 w 198"/>
                <a:gd name="T25" fmla="*/ 118 h 128"/>
                <a:gd name="T26" fmla="*/ 50 w 198"/>
                <a:gd name="T27" fmla="*/ 119 h 128"/>
                <a:gd name="T28" fmla="*/ 43 w 198"/>
                <a:gd name="T29" fmla="*/ 121 h 128"/>
                <a:gd name="T30" fmla="*/ 33 w 198"/>
                <a:gd name="T31" fmla="*/ 124 h 128"/>
                <a:gd name="T32" fmla="*/ 22 w 198"/>
                <a:gd name="T33" fmla="*/ 126 h 128"/>
                <a:gd name="T34" fmla="*/ 12 w 198"/>
                <a:gd name="T35" fmla="*/ 128 h 128"/>
                <a:gd name="T36" fmla="*/ 3 w 198"/>
                <a:gd name="T37" fmla="*/ 127 h 128"/>
                <a:gd name="T38" fmla="*/ 0 w 198"/>
                <a:gd name="T39" fmla="*/ 125 h 128"/>
                <a:gd name="T40" fmla="*/ 1 w 198"/>
                <a:gd name="T41" fmla="*/ 118 h 128"/>
                <a:gd name="T42" fmla="*/ 9 w 198"/>
                <a:gd name="T43" fmla="*/ 105 h 128"/>
                <a:gd name="T44" fmla="*/ 16 w 198"/>
                <a:gd name="T45" fmla="*/ 98 h 128"/>
                <a:gd name="T46" fmla="*/ 22 w 198"/>
                <a:gd name="T47" fmla="*/ 96 h 128"/>
                <a:gd name="T48" fmla="*/ 24 w 198"/>
                <a:gd name="T49" fmla="*/ 95 h 128"/>
                <a:gd name="T50" fmla="*/ 31 w 198"/>
                <a:gd name="T51" fmla="*/ 92 h 128"/>
                <a:gd name="T52" fmla="*/ 50 w 198"/>
                <a:gd name="T53" fmla="*/ 85 h 128"/>
                <a:gd name="T54" fmla="*/ 76 w 198"/>
                <a:gd name="T55" fmla="*/ 75 h 128"/>
                <a:gd name="T56" fmla="*/ 106 w 198"/>
                <a:gd name="T57" fmla="*/ 62 h 128"/>
                <a:gd name="T58" fmla="*/ 138 w 198"/>
                <a:gd name="T59" fmla="*/ 47 h 128"/>
                <a:gd name="T60" fmla="*/ 166 w 198"/>
                <a:gd name="T61" fmla="*/ 32 h 128"/>
                <a:gd name="T62" fmla="*/ 187 w 198"/>
                <a:gd name="T63" fmla="*/ 15 h 128"/>
                <a:gd name="T64" fmla="*/ 198 w 198"/>
                <a:gd name="T65" fmla="*/ 0 h 1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8" h="128">
                  <a:moveTo>
                    <a:pt x="198" y="0"/>
                  </a:moveTo>
                  <a:lnTo>
                    <a:pt x="197" y="3"/>
                  </a:lnTo>
                  <a:lnTo>
                    <a:pt x="191" y="13"/>
                  </a:lnTo>
                  <a:lnTo>
                    <a:pt x="182" y="22"/>
                  </a:lnTo>
                  <a:lnTo>
                    <a:pt x="167" y="30"/>
                  </a:lnTo>
                  <a:lnTo>
                    <a:pt x="155" y="36"/>
                  </a:lnTo>
                  <a:lnTo>
                    <a:pt x="140" y="48"/>
                  </a:lnTo>
                  <a:lnTo>
                    <a:pt x="121" y="62"/>
                  </a:lnTo>
                  <a:lnTo>
                    <a:pt x="101" y="77"/>
                  </a:lnTo>
                  <a:lnTo>
                    <a:pt x="83" y="92"/>
                  </a:lnTo>
                  <a:lnTo>
                    <a:pt x="68" y="105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19"/>
                  </a:lnTo>
                  <a:lnTo>
                    <a:pt x="43" y="121"/>
                  </a:lnTo>
                  <a:lnTo>
                    <a:pt x="33" y="124"/>
                  </a:lnTo>
                  <a:lnTo>
                    <a:pt x="22" y="126"/>
                  </a:lnTo>
                  <a:lnTo>
                    <a:pt x="12" y="128"/>
                  </a:lnTo>
                  <a:lnTo>
                    <a:pt x="3" y="127"/>
                  </a:lnTo>
                  <a:lnTo>
                    <a:pt x="0" y="125"/>
                  </a:lnTo>
                  <a:lnTo>
                    <a:pt x="1" y="118"/>
                  </a:lnTo>
                  <a:lnTo>
                    <a:pt x="9" y="105"/>
                  </a:lnTo>
                  <a:lnTo>
                    <a:pt x="16" y="98"/>
                  </a:lnTo>
                  <a:lnTo>
                    <a:pt x="22" y="96"/>
                  </a:lnTo>
                  <a:lnTo>
                    <a:pt x="24" y="95"/>
                  </a:lnTo>
                  <a:lnTo>
                    <a:pt x="31" y="92"/>
                  </a:lnTo>
                  <a:lnTo>
                    <a:pt x="50" y="85"/>
                  </a:lnTo>
                  <a:lnTo>
                    <a:pt x="76" y="75"/>
                  </a:lnTo>
                  <a:lnTo>
                    <a:pt x="106" y="62"/>
                  </a:lnTo>
                  <a:lnTo>
                    <a:pt x="138" y="47"/>
                  </a:lnTo>
                  <a:lnTo>
                    <a:pt x="166" y="32"/>
                  </a:lnTo>
                  <a:lnTo>
                    <a:pt x="187" y="15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9" name="Freeform 129">
              <a:extLst>
                <a:ext uri="{FF2B5EF4-FFF2-40B4-BE49-F238E27FC236}">
                  <a16:creationId xmlns:a16="http://schemas.microsoft.com/office/drawing/2014/main" id="{5D6E5E0A-DAEB-E686-910F-3CC0A538D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" y="1980"/>
              <a:ext cx="185" cy="97"/>
            </a:xfrm>
            <a:custGeom>
              <a:avLst/>
              <a:gdLst>
                <a:gd name="T0" fmla="*/ 47 w 185"/>
                <a:gd name="T1" fmla="*/ 56 h 97"/>
                <a:gd name="T2" fmla="*/ 46 w 185"/>
                <a:gd name="T3" fmla="*/ 53 h 97"/>
                <a:gd name="T4" fmla="*/ 44 w 185"/>
                <a:gd name="T5" fmla="*/ 50 h 97"/>
                <a:gd name="T6" fmla="*/ 37 w 185"/>
                <a:gd name="T7" fmla="*/ 46 h 97"/>
                <a:gd name="T8" fmla="*/ 24 w 185"/>
                <a:gd name="T9" fmla="*/ 45 h 97"/>
                <a:gd name="T10" fmla="*/ 10 w 185"/>
                <a:gd name="T11" fmla="*/ 48 h 97"/>
                <a:gd name="T12" fmla="*/ 4 w 185"/>
                <a:gd name="T13" fmla="*/ 50 h 97"/>
                <a:gd name="T14" fmla="*/ 0 w 185"/>
                <a:gd name="T15" fmla="*/ 51 h 97"/>
                <a:gd name="T16" fmla="*/ 0 w 185"/>
                <a:gd name="T17" fmla="*/ 51 h 97"/>
                <a:gd name="T18" fmla="*/ 3 w 185"/>
                <a:gd name="T19" fmla="*/ 49 h 97"/>
                <a:gd name="T20" fmla="*/ 9 w 185"/>
                <a:gd name="T21" fmla="*/ 44 h 97"/>
                <a:gd name="T22" fmla="*/ 18 w 185"/>
                <a:gd name="T23" fmla="*/ 37 h 97"/>
                <a:gd name="T24" fmla="*/ 31 w 185"/>
                <a:gd name="T25" fmla="*/ 29 h 97"/>
                <a:gd name="T26" fmla="*/ 46 w 185"/>
                <a:gd name="T27" fmla="*/ 21 h 97"/>
                <a:gd name="T28" fmla="*/ 62 w 185"/>
                <a:gd name="T29" fmla="*/ 13 h 97"/>
                <a:gd name="T30" fmla="*/ 80 w 185"/>
                <a:gd name="T31" fmla="*/ 7 h 97"/>
                <a:gd name="T32" fmla="*/ 97 w 185"/>
                <a:gd name="T33" fmla="*/ 2 h 97"/>
                <a:gd name="T34" fmla="*/ 115 w 185"/>
                <a:gd name="T35" fmla="*/ 0 h 97"/>
                <a:gd name="T36" fmla="*/ 131 w 185"/>
                <a:gd name="T37" fmla="*/ 0 h 97"/>
                <a:gd name="T38" fmla="*/ 145 w 185"/>
                <a:gd name="T39" fmla="*/ 1 h 97"/>
                <a:gd name="T40" fmla="*/ 159 w 185"/>
                <a:gd name="T41" fmla="*/ 3 h 97"/>
                <a:gd name="T42" fmla="*/ 170 w 185"/>
                <a:gd name="T43" fmla="*/ 6 h 97"/>
                <a:gd name="T44" fmla="*/ 178 w 185"/>
                <a:gd name="T45" fmla="*/ 9 h 97"/>
                <a:gd name="T46" fmla="*/ 182 w 185"/>
                <a:gd name="T47" fmla="*/ 13 h 97"/>
                <a:gd name="T48" fmla="*/ 185 w 185"/>
                <a:gd name="T49" fmla="*/ 15 h 97"/>
                <a:gd name="T50" fmla="*/ 185 w 185"/>
                <a:gd name="T51" fmla="*/ 20 h 97"/>
                <a:gd name="T52" fmla="*/ 182 w 185"/>
                <a:gd name="T53" fmla="*/ 25 h 97"/>
                <a:gd name="T54" fmla="*/ 178 w 185"/>
                <a:gd name="T55" fmla="*/ 34 h 97"/>
                <a:gd name="T56" fmla="*/ 167 w 185"/>
                <a:gd name="T57" fmla="*/ 43 h 97"/>
                <a:gd name="T58" fmla="*/ 154 w 185"/>
                <a:gd name="T59" fmla="*/ 57 h 97"/>
                <a:gd name="T60" fmla="*/ 145 w 185"/>
                <a:gd name="T61" fmla="*/ 72 h 97"/>
                <a:gd name="T62" fmla="*/ 137 w 185"/>
                <a:gd name="T63" fmla="*/ 85 h 97"/>
                <a:gd name="T64" fmla="*/ 133 w 185"/>
                <a:gd name="T65" fmla="*/ 94 h 97"/>
                <a:gd name="T66" fmla="*/ 132 w 185"/>
                <a:gd name="T67" fmla="*/ 97 h 97"/>
                <a:gd name="T68" fmla="*/ 131 w 185"/>
                <a:gd name="T69" fmla="*/ 92 h 97"/>
                <a:gd name="T70" fmla="*/ 129 w 185"/>
                <a:gd name="T71" fmla="*/ 84 h 97"/>
                <a:gd name="T72" fmla="*/ 126 w 185"/>
                <a:gd name="T73" fmla="*/ 73 h 97"/>
                <a:gd name="T74" fmla="*/ 122 w 185"/>
                <a:gd name="T75" fmla="*/ 63 h 97"/>
                <a:gd name="T76" fmla="*/ 115 w 185"/>
                <a:gd name="T77" fmla="*/ 53 h 97"/>
                <a:gd name="T78" fmla="*/ 104 w 185"/>
                <a:gd name="T79" fmla="*/ 48 h 97"/>
                <a:gd name="T80" fmla="*/ 93 w 185"/>
                <a:gd name="T81" fmla="*/ 49 h 97"/>
                <a:gd name="T82" fmla="*/ 87 w 185"/>
                <a:gd name="T83" fmla="*/ 51 h 97"/>
                <a:gd name="T84" fmla="*/ 79 w 185"/>
                <a:gd name="T85" fmla="*/ 52 h 97"/>
                <a:gd name="T86" fmla="*/ 72 w 185"/>
                <a:gd name="T87" fmla="*/ 55 h 97"/>
                <a:gd name="T88" fmla="*/ 65 w 185"/>
                <a:gd name="T89" fmla="*/ 55 h 97"/>
                <a:gd name="T90" fmla="*/ 58 w 185"/>
                <a:gd name="T91" fmla="*/ 56 h 97"/>
                <a:gd name="T92" fmla="*/ 52 w 185"/>
                <a:gd name="T93" fmla="*/ 56 h 97"/>
                <a:gd name="T94" fmla="*/ 48 w 185"/>
                <a:gd name="T95" fmla="*/ 56 h 97"/>
                <a:gd name="T96" fmla="*/ 47 w 185"/>
                <a:gd name="T97" fmla="*/ 56 h 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85" h="97">
                  <a:moveTo>
                    <a:pt x="47" y="56"/>
                  </a:moveTo>
                  <a:lnTo>
                    <a:pt x="46" y="53"/>
                  </a:lnTo>
                  <a:lnTo>
                    <a:pt x="44" y="50"/>
                  </a:lnTo>
                  <a:lnTo>
                    <a:pt x="37" y="46"/>
                  </a:lnTo>
                  <a:lnTo>
                    <a:pt x="24" y="45"/>
                  </a:lnTo>
                  <a:lnTo>
                    <a:pt x="10" y="48"/>
                  </a:lnTo>
                  <a:lnTo>
                    <a:pt x="4" y="50"/>
                  </a:lnTo>
                  <a:lnTo>
                    <a:pt x="0" y="51"/>
                  </a:lnTo>
                  <a:lnTo>
                    <a:pt x="3" y="49"/>
                  </a:lnTo>
                  <a:lnTo>
                    <a:pt x="9" y="44"/>
                  </a:lnTo>
                  <a:lnTo>
                    <a:pt x="18" y="37"/>
                  </a:lnTo>
                  <a:lnTo>
                    <a:pt x="31" y="29"/>
                  </a:lnTo>
                  <a:lnTo>
                    <a:pt x="46" y="21"/>
                  </a:lnTo>
                  <a:lnTo>
                    <a:pt x="62" y="13"/>
                  </a:lnTo>
                  <a:lnTo>
                    <a:pt x="80" y="7"/>
                  </a:lnTo>
                  <a:lnTo>
                    <a:pt x="97" y="2"/>
                  </a:lnTo>
                  <a:lnTo>
                    <a:pt x="115" y="0"/>
                  </a:lnTo>
                  <a:lnTo>
                    <a:pt x="131" y="0"/>
                  </a:lnTo>
                  <a:lnTo>
                    <a:pt x="145" y="1"/>
                  </a:lnTo>
                  <a:lnTo>
                    <a:pt x="159" y="3"/>
                  </a:lnTo>
                  <a:lnTo>
                    <a:pt x="170" y="6"/>
                  </a:lnTo>
                  <a:lnTo>
                    <a:pt x="178" y="9"/>
                  </a:lnTo>
                  <a:lnTo>
                    <a:pt x="182" y="13"/>
                  </a:lnTo>
                  <a:lnTo>
                    <a:pt x="185" y="15"/>
                  </a:lnTo>
                  <a:lnTo>
                    <a:pt x="185" y="20"/>
                  </a:lnTo>
                  <a:lnTo>
                    <a:pt x="182" y="25"/>
                  </a:lnTo>
                  <a:lnTo>
                    <a:pt x="178" y="34"/>
                  </a:lnTo>
                  <a:lnTo>
                    <a:pt x="167" y="43"/>
                  </a:lnTo>
                  <a:lnTo>
                    <a:pt x="154" y="57"/>
                  </a:lnTo>
                  <a:lnTo>
                    <a:pt x="145" y="72"/>
                  </a:lnTo>
                  <a:lnTo>
                    <a:pt x="137" y="85"/>
                  </a:lnTo>
                  <a:lnTo>
                    <a:pt x="133" y="94"/>
                  </a:lnTo>
                  <a:lnTo>
                    <a:pt x="132" y="97"/>
                  </a:lnTo>
                  <a:lnTo>
                    <a:pt x="131" y="92"/>
                  </a:lnTo>
                  <a:lnTo>
                    <a:pt x="129" y="84"/>
                  </a:lnTo>
                  <a:lnTo>
                    <a:pt x="126" y="73"/>
                  </a:lnTo>
                  <a:lnTo>
                    <a:pt x="122" y="63"/>
                  </a:lnTo>
                  <a:lnTo>
                    <a:pt x="115" y="53"/>
                  </a:lnTo>
                  <a:lnTo>
                    <a:pt x="104" y="48"/>
                  </a:lnTo>
                  <a:lnTo>
                    <a:pt x="93" y="49"/>
                  </a:lnTo>
                  <a:lnTo>
                    <a:pt x="87" y="51"/>
                  </a:lnTo>
                  <a:lnTo>
                    <a:pt x="79" y="52"/>
                  </a:lnTo>
                  <a:lnTo>
                    <a:pt x="72" y="55"/>
                  </a:lnTo>
                  <a:lnTo>
                    <a:pt x="65" y="55"/>
                  </a:lnTo>
                  <a:lnTo>
                    <a:pt x="58" y="56"/>
                  </a:lnTo>
                  <a:lnTo>
                    <a:pt x="52" y="56"/>
                  </a:lnTo>
                  <a:lnTo>
                    <a:pt x="48" y="56"/>
                  </a:lnTo>
                  <a:lnTo>
                    <a:pt x="47" y="56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0" name="Freeform 130">
              <a:extLst>
                <a:ext uri="{FF2B5EF4-FFF2-40B4-BE49-F238E27FC236}">
                  <a16:creationId xmlns:a16="http://schemas.microsoft.com/office/drawing/2014/main" id="{C7D7584D-00C7-B325-41AF-3F2E0C659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" y="1980"/>
              <a:ext cx="185" cy="97"/>
            </a:xfrm>
            <a:custGeom>
              <a:avLst/>
              <a:gdLst>
                <a:gd name="T0" fmla="*/ 47 w 185"/>
                <a:gd name="T1" fmla="*/ 56 h 97"/>
                <a:gd name="T2" fmla="*/ 47 w 185"/>
                <a:gd name="T3" fmla="*/ 56 h 97"/>
                <a:gd name="T4" fmla="*/ 46 w 185"/>
                <a:gd name="T5" fmla="*/ 53 h 97"/>
                <a:gd name="T6" fmla="*/ 44 w 185"/>
                <a:gd name="T7" fmla="*/ 50 h 97"/>
                <a:gd name="T8" fmla="*/ 37 w 185"/>
                <a:gd name="T9" fmla="*/ 46 h 97"/>
                <a:gd name="T10" fmla="*/ 24 w 185"/>
                <a:gd name="T11" fmla="*/ 45 h 97"/>
                <a:gd name="T12" fmla="*/ 24 w 185"/>
                <a:gd name="T13" fmla="*/ 45 h 97"/>
                <a:gd name="T14" fmla="*/ 10 w 185"/>
                <a:gd name="T15" fmla="*/ 48 h 97"/>
                <a:gd name="T16" fmla="*/ 4 w 185"/>
                <a:gd name="T17" fmla="*/ 50 h 97"/>
                <a:gd name="T18" fmla="*/ 0 w 185"/>
                <a:gd name="T19" fmla="*/ 51 h 97"/>
                <a:gd name="T20" fmla="*/ 0 w 185"/>
                <a:gd name="T21" fmla="*/ 51 h 97"/>
                <a:gd name="T22" fmla="*/ 0 w 185"/>
                <a:gd name="T23" fmla="*/ 51 h 97"/>
                <a:gd name="T24" fmla="*/ 3 w 185"/>
                <a:gd name="T25" fmla="*/ 49 h 97"/>
                <a:gd name="T26" fmla="*/ 9 w 185"/>
                <a:gd name="T27" fmla="*/ 44 h 97"/>
                <a:gd name="T28" fmla="*/ 18 w 185"/>
                <a:gd name="T29" fmla="*/ 37 h 97"/>
                <a:gd name="T30" fmla="*/ 31 w 185"/>
                <a:gd name="T31" fmla="*/ 29 h 97"/>
                <a:gd name="T32" fmla="*/ 46 w 185"/>
                <a:gd name="T33" fmla="*/ 21 h 97"/>
                <a:gd name="T34" fmla="*/ 62 w 185"/>
                <a:gd name="T35" fmla="*/ 13 h 97"/>
                <a:gd name="T36" fmla="*/ 80 w 185"/>
                <a:gd name="T37" fmla="*/ 7 h 97"/>
                <a:gd name="T38" fmla="*/ 97 w 185"/>
                <a:gd name="T39" fmla="*/ 2 h 97"/>
                <a:gd name="T40" fmla="*/ 97 w 185"/>
                <a:gd name="T41" fmla="*/ 2 h 97"/>
                <a:gd name="T42" fmla="*/ 115 w 185"/>
                <a:gd name="T43" fmla="*/ 0 h 97"/>
                <a:gd name="T44" fmla="*/ 131 w 185"/>
                <a:gd name="T45" fmla="*/ 0 h 97"/>
                <a:gd name="T46" fmla="*/ 145 w 185"/>
                <a:gd name="T47" fmla="*/ 1 h 97"/>
                <a:gd name="T48" fmla="*/ 159 w 185"/>
                <a:gd name="T49" fmla="*/ 3 h 97"/>
                <a:gd name="T50" fmla="*/ 170 w 185"/>
                <a:gd name="T51" fmla="*/ 6 h 97"/>
                <a:gd name="T52" fmla="*/ 178 w 185"/>
                <a:gd name="T53" fmla="*/ 9 h 97"/>
                <a:gd name="T54" fmla="*/ 182 w 185"/>
                <a:gd name="T55" fmla="*/ 13 h 97"/>
                <a:gd name="T56" fmla="*/ 185 w 185"/>
                <a:gd name="T57" fmla="*/ 15 h 97"/>
                <a:gd name="T58" fmla="*/ 185 w 185"/>
                <a:gd name="T59" fmla="*/ 15 h 97"/>
                <a:gd name="T60" fmla="*/ 185 w 185"/>
                <a:gd name="T61" fmla="*/ 20 h 97"/>
                <a:gd name="T62" fmla="*/ 182 w 185"/>
                <a:gd name="T63" fmla="*/ 25 h 97"/>
                <a:gd name="T64" fmla="*/ 178 w 185"/>
                <a:gd name="T65" fmla="*/ 34 h 97"/>
                <a:gd name="T66" fmla="*/ 167 w 185"/>
                <a:gd name="T67" fmla="*/ 43 h 97"/>
                <a:gd name="T68" fmla="*/ 167 w 185"/>
                <a:gd name="T69" fmla="*/ 43 h 97"/>
                <a:gd name="T70" fmla="*/ 154 w 185"/>
                <a:gd name="T71" fmla="*/ 57 h 97"/>
                <a:gd name="T72" fmla="*/ 145 w 185"/>
                <a:gd name="T73" fmla="*/ 72 h 97"/>
                <a:gd name="T74" fmla="*/ 137 w 185"/>
                <a:gd name="T75" fmla="*/ 85 h 97"/>
                <a:gd name="T76" fmla="*/ 133 w 185"/>
                <a:gd name="T77" fmla="*/ 94 h 97"/>
                <a:gd name="T78" fmla="*/ 133 w 185"/>
                <a:gd name="T79" fmla="*/ 94 h 97"/>
                <a:gd name="T80" fmla="*/ 132 w 185"/>
                <a:gd name="T81" fmla="*/ 97 h 97"/>
                <a:gd name="T82" fmla="*/ 131 w 185"/>
                <a:gd name="T83" fmla="*/ 92 h 97"/>
                <a:gd name="T84" fmla="*/ 129 w 185"/>
                <a:gd name="T85" fmla="*/ 84 h 97"/>
                <a:gd name="T86" fmla="*/ 126 w 185"/>
                <a:gd name="T87" fmla="*/ 73 h 97"/>
                <a:gd name="T88" fmla="*/ 126 w 185"/>
                <a:gd name="T89" fmla="*/ 73 h 97"/>
                <a:gd name="T90" fmla="*/ 122 w 185"/>
                <a:gd name="T91" fmla="*/ 63 h 97"/>
                <a:gd name="T92" fmla="*/ 115 w 185"/>
                <a:gd name="T93" fmla="*/ 53 h 97"/>
                <a:gd name="T94" fmla="*/ 104 w 185"/>
                <a:gd name="T95" fmla="*/ 48 h 97"/>
                <a:gd name="T96" fmla="*/ 93 w 185"/>
                <a:gd name="T97" fmla="*/ 49 h 97"/>
                <a:gd name="T98" fmla="*/ 93 w 185"/>
                <a:gd name="T99" fmla="*/ 49 h 97"/>
                <a:gd name="T100" fmla="*/ 87 w 185"/>
                <a:gd name="T101" fmla="*/ 51 h 97"/>
                <a:gd name="T102" fmla="*/ 79 w 185"/>
                <a:gd name="T103" fmla="*/ 52 h 97"/>
                <a:gd name="T104" fmla="*/ 72 w 185"/>
                <a:gd name="T105" fmla="*/ 55 h 97"/>
                <a:gd name="T106" fmla="*/ 65 w 185"/>
                <a:gd name="T107" fmla="*/ 55 h 97"/>
                <a:gd name="T108" fmla="*/ 58 w 185"/>
                <a:gd name="T109" fmla="*/ 56 h 97"/>
                <a:gd name="T110" fmla="*/ 52 w 185"/>
                <a:gd name="T111" fmla="*/ 56 h 97"/>
                <a:gd name="T112" fmla="*/ 48 w 185"/>
                <a:gd name="T113" fmla="*/ 56 h 97"/>
                <a:gd name="T114" fmla="*/ 47 w 185"/>
                <a:gd name="T115" fmla="*/ 56 h 9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5" h="97">
                  <a:moveTo>
                    <a:pt x="47" y="56"/>
                  </a:moveTo>
                  <a:lnTo>
                    <a:pt x="47" y="56"/>
                  </a:lnTo>
                  <a:lnTo>
                    <a:pt x="46" y="53"/>
                  </a:lnTo>
                  <a:lnTo>
                    <a:pt x="44" y="50"/>
                  </a:lnTo>
                  <a:lnTo>
                    <a:pt x="37" y="46"/>
                  </a:lnTo>
                  <a:lnTo>
                    <a:pt x="24" y="45"/>
                  </a:lnTo>
                  <a:lnTo>
                    <a:pt x="10" y="48"/>
                  </a:lnTo>
                  <a:lnTo>
                    <a:pt x="4" y="50"/>
                  </a:lnTo>
                  <a:lnTo>
                    <a:pt x="0" y="51"/>
                  </a:lnTo>
                  <a:lnTo>
                    <a:pt x="3" y="49"/>
                  </a:lnTo>
                  <a:lnTo>
                    <a:pt x="9" y="44"/>
                  </a:lnTo>
                  <a:lnTo>
                    <a:pt x="18" y="37"/>
                  </a:lnTo>
                  <a:lnTo>
                    <a:pt x="31" y="29"/>
                  </a:lnTo>
                  <a:lnTo>
                    <a:pt x="46" y="21"/>
                  </a:lnTo>
                  <a:lnTo>
                    <a:pt x="62" y="13"/>
                  </a:lnTo>
                  <a:lnTo>
                    <a:pt x="80" y="7"/>
                  </a:lnTo>
                  <a:lnTo>
                    <a:pt x="97" y="2"/>
                  </a:lnTo>
                  <a:lnTo>
                    <a:pt x="115" y="0"/>
                  </a:lnTo>
                  <a:lnTo>
                    <a:pt x="131" y="0"/>
                  </a:lnTo>
                  <a:lnTo>
                    <a:pt x="145" y="1"/>
                  </a:lnTo>
                  <a:lnTo>
                    <a:pt x="159" y="3"/>
                  </a:lnTo>
                  <a:lnTo>
                    <a:pt x="170" y="6"/>
                  </a:lnTo>
                  <a:lnTo>
                    <a:pt x="178" y="9"/>
                  </a:lnTo>
                  <a:lnTo>
                    <a:pt x="182" y="13"/>
                  </a:lnTo>
                  <a:lnTo>
                    <a:pt x="185" y="15"/>
                  </a:lnTo>
                  <a:lnTo>
                    <a:pt x="185" y="20"/>
                  </a:lnTo>
                  <a:lnTo>
                    <a:pt x="182" y="25"/>
                  </a:lnTo>
                  <a:lnTo>
                    <a:pt x="178" y="34"/>
                  </a:lnTo>
                  <a:lnTo>
                    <a:pt x="167" y="43"/>
                  </a:lnTo>
                  <a:lnTo>
                    <a:pt x="154" y="57"/>
                  </a:lnTo>
                  <a:lnTo>
                    <a:pt x="145" y="72"/>
                  </a:lnTo>
                  <a:lnTo>
                    <a:pt x="137" y="85"/>
                  </a:lnTo>
                  <a:lnTo>
                    <a:pt x="133" y="94"/>
                  </a:lnTo>
                  <a:lnTo>
                    <a:pt x="132" y="97"/>
                  </a:lnTo>
                  <a:lnTo>
                    <a:pt x="131" y="92"/>
                  </a:lnTo>
                  <a:lnTo>
                    <a:pt x="129" y="84"/>
                  </a:lnTo>
                  <a:lnTo>
                    <a:pt x="126" y="73"/>
                  </a:lnTo>
                  <a:lnTo>
                    <a:pt x="122" y="63"/>
                  </a:lnTo>
                  <a:lnTo>
                    <a:pt x="115" y="53"/>
                  </a:lnTo>
                  <a:lnTo>
                    <a:pt x="104" y="48"/>
                  </a:lnTo>
                  <a:lnTo>
                    <a:pt x="93" y="49"/>
                  </a:lnTo>
                  <a:lnTo>
                    <a:pt x="87" y="51"/>
                  </a:lnTo>
                  <a:lnTo>
                    <a:pt x="79" y="52"/>
                  </a:lnTo>
                  <a:lnTo>
                    <a:pt x="72" y="55"/>
                  </a:lnTo>
                  <a:lnTo>
                    <a:pt x="65" y="55"/>
                  </a:lnTo>
                  <a:lnTo>
                    <a:pt x="58" y="56"/>
                  </a:lnTo>
                  <a:lnTo>
                    <a:pt x="52" y="56"/>
                  </a:lnTo>
                  <a:lnTo>
                    <a:pt x="48" y="56"/>
                  </a:lnTo>
                  <a:lnTo>
                    <a:pt x="47" y="5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1" name="Freeform 131">
              <a:extLst>
                <a:ext uri="{FF2B5EF4-FFF2-40B4-BE49-F238E27FC236}">
                  <a16:creationId xmlns:a16="http://schemas.microsoft.com/office/drawing/2014/main" id="{E844411F-ABEF-0631-6345-5AFD51BDB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900"/>
              <a:ext cx="195" cy="201"/>
            </a:xfrm>
            <a:custGeom>
              <a:avLst/>
              <a:gdLst>
                <a:gd name="T0" fmla="*/ 41 w 195"/>
                <a:gd name="T1" fmla="*/ 133 h 201"/>
                <a:gd name="T2" fmla="*/ 43 w 195"/>
                <a:gd name="T3" fmla="*/ 131 h 201"/>
                <a:gd name="T4" fmla="*/ 49 w 195"/>
                <a:gd name="T5" fmla="*/ 125 h 201"/>
                <a:gd name="T6" fmla="*/ 57 w 195"/>
                <a:gd name="T7" fmla="*/ 115 h 201"/>
                <a:gd name="T8" fmla="*/ 67 w 195"/>
                <a:gd name="T9" fmla="*/ 103 h 201"/>
                <a:gd name="T10" fmla="*/ 76 w 195"/>
                <a:gd name="T11" fmla="*/ 88 h 201"/>
                <a:gd name="T12" fmla="*/ 84 w 195"/>
                <a:gd name="T13" fmla="*/ 73 h 201"/>
                <a:gd name="T14" fmla="*/ 90 w 195"/>
                <a:gd name="T15" fmla="*/ 56 h 201"/>
                <a:gd name="T16" fmla="*/ 92 w 195"/>
                <a:gd name="T17" fmla="*/ 41 h 201"/>
                <a:gd name="T18" fmla="*/ 97 w 195"/>
                <a:gd name="T19" fmla="*/ 28 h 201"/>
                <a:gd name="T20" fmla="*/ 109 w 195"/>
                <a:gd name="T21" fmla="*/ 19 h 201"/>
                <a:gd name="T22" fmla="*/ 125 w 195"/>
                <a:gd name="T23" fmla="*/ 11 h 201"/>
                <a:gd name="T24" fmla="*/ 144 w 195"/>
                <a:gd name="T25" fmla="*/ 6 h 201"/>
                <a:gd name="T26" fmla="*/ 162 w 195"/>
                <a:gd name="T27" fmla="*/ 3 h 201"/>
                <a:gd name="T28" fmla="*/ 179 w 195"/>
                <a:gd name="T29" fmla="*/ 2 h 201"/>
                <a:gd name="T30" fmla="*/ 190 w 195"/>
                <a:gd name="T31" fmla="*/ 0 h 201"/>
                <a:gd name="T32" fmla="*/ 195 w 195"/>
                <a:gd name="T33" fmla="*/ 0 h 201"/>
                <a:gd name="T34" fmla="*/ 194 w 195"/>
                <a:gd name="T35" fmla="*/ 2 h 201"/>
                <a:gd name="T36" fmla="*/ 189 w 195"/>
                <a:gd name="T37" fmla="*/ 6 h 201"/>
                <a:gd name="T38" fmla="*/ 183 w 195"/>
                <a:gd name="T39" fmla="*/ 12 h 201"/>
                <a:gd name="T40" fmla="*/ 176 w 195"/>
                <a:gd name="T41" fmla="*/ 19 h 201"/>
                <a:gd name="T42" fmla="*/ 169 w 195"/>
                <a:gd name="T43" fmla="*/ 28 h 201"/>
                <a:gd name="T44" fmla="*/ 162 w 195"/>
                <a:gd name="T45" fmla="*/ 38 h 201"/>
                <a:gd name="T46" fmla="*/ 155 w 195"/>
                <a:gd name="T47" fmla="*/ 47 h 201"/>
                <a:gd name="T48" fmla="*/ 151 w 195"/>
                <a:gd name="T49" fmla="*/ 56 h 201"/>
                <a:gd name="T50" fmla="*/ 145 w 195"/>
                <a:gd name="T51" fmla="*/ 74 h 201"/>
                <a:gd name="T52" fmla="*/ 141 w 195"/>
                <a:gd name="T53" fmla="*/ 88 h 201"/>
                <a:gd name="T54" fmla="*/ 140 w 195"/>
                <a:gd name="T55" fmla="*/ 96 h 201"/>
                <a:gd name="T56" fmla="*/ 140 w 195"/>
                <a:gd name="T57" fmla="*/ 100 h 201"/>
                <a:gd name="T58" fmla="*/ 139 w 195"/>
                <a:gd name="T59" fmla="*/ 100 h 201"/>
                <a:gd name="T60" fmla="*/ 134 w 195"/>
                <a:gd name="T61" fmla="*/ 102 h 201"/>
                <a:gd name="T62" fmla="*/ 129 w 195"/>
                <a:gd name="T63" fmla="*/ 104 h 201"/>
                <a:gd name="T64" fmla="*/ 120 w 195"/>
                <a:gd name="T65" fmla="*/ 108 h 201"/>
                <a:gd name="T66" fmla="*/ 111 w 195"/>
                <a:gd name="T67" fmla="*/ 114 h 201"/>
                <a:gd name="T68" fmla="*/ 101 w 195"/>
                <a:gd name="T69" fmla="*/ 119 h 201"/>
                <a:gd name="T70" fmla="*/ 90 w 195"/>
                <a:gd name="T71" fmla="*/ 126 h 201"/>
                <a:gd name="T72" fmla="*/ 80 w 195"/>
                <a:gd name="T73" fmla="*/ 136 h 201"/>
                <a:gd name="T74" fmla="*/ 69 w 195"/>
                <a:gd name="T75" fmla="*/ 145 h 201"/>
                <a:gd name="T76" fmla="*/ 59 w 195"/>
                <a:gd name="T77" fmla="*/ 154 h 201"/>
                <a:gd name="T78" fmla="*/ 48 w 195"/>
                <a:gd name="T79" fmla="*/ 164 h 201"/>
                <a:gd name="T80" fmla="*/ 39 w 195"/>
                <a:gd name="T81" fmla="*/ 172 h 201"/>
                <a:gd name="T82" fmla="*/ 31 w 195"/>
                <a:gd name="T83" fmla="*/ 180 h 201"/>
                <a:gd name="T84" fmla="*/ 25 w 195"/>
                <a:gd name="T85" fmla="*/ 187 h 201"/>
                <a:gd name="T86" fmla="*/ 19 w 195"/>
                <a:gd name="T87" fmla="*/ 192 h 201"/>
                <a:gd name="T88" fmla="*/ 15 w 195"/>
                <a:gd name="T89" fmla="*/ 195 h 201"/>
                <a:gd name="T90" fmla="*/ 10 w 195"/>
                <a:gd name="T91" fmla="*/ 200 h 201"/>
                <a:gd name="T92" fmla="*/ 3 w 195"/>
                <a:gd name="T93" fmla="*/ 201 h 201"/>
                <a:gd name="T94" fmla="*/ 0 w 195"/>
                <a:gd name="T95" fmla="*/ 196 h 201"/>
                <a:gd name="T96" fmla="*/ 7 w 195"/>
                <a:gd name="T97" fmla="*/ 184 h 201"/>
                <a:gd name="T98" fmla="*/ 14 w 195"/>
                <a:gd name="T99" fmla="*/ 174 h 201"/>
                <a:gd name="T100" fmla="*/ 21 w 195"/>
                <a:gd name="T101" fmla="*/ 166 h 201"/>
                <a:gd name="T102" fmla="*/ 27 w 195"/>
                <a:gd name="T103" fmla="*/ 159 h 201"/>
                <a:gd name="T104" fmla="*/ 32 w 195"/>
                <a:gd name="T105" fmla="*/ 153 h 201"/>
                <a:gd name="T106" fmla="*/ 36 w 195"/>
                <a:gd name="T107" fmla="*/ 149 h 201"/>
                <a:gd name="T108" fmla="*/ 40 w 195"/>
                <a:gd name="T109" fmla="*/ 144 h 201"/>
                <a:gd name="T110" fmla="*/ 41 w 195"/>
                <a:gd name="T111" fmla="*/ 139 h 201"/>
                <a:gd name="T112" fmla="*/ 41 w 195"/>
                <a:gd name="T113" fmla="*/ 133 h 20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95" h="201">
                  <a:moveTo>
                    <a:pt x="41" y="133"/>
                  </a:moveTo>
                  <a:lnTo>
                    <a:pt x="43" y="131"/>
                  </a:lnTo>
                  <a:lnTo>
                    <a:pt x="49" y="125"/>
                  </a:lnTo>
                  <a:lnTo>
                    <a:pt x="57" y="115"/>
                  </a:lnTo>
                  <a:lnTo>
                    <a:pt x="67" y="103"/>
                  </a:lnTo>
                  <a:lnTo>
                    <a:pt x="76" y="88"/>
                  </a:lnTo>
                  <a:lnTo>
                    <a:pt x="84" y="73"/>
                  </a:lnTo>
                  <a:lnTo>
                    <a:pt x="90" y="56"/>
                  </a:lnTo>
                  <a:lnTo>
                    <a:pt x="92" y="41"/>
                  </a:lnTo>
                  <a:lnTo>
                    <a:pt x="97" y="28"/>
                  </a:lnTo>
                  <a:lnTo>
                    <a:pt x="109" y="19"/>
                  </a:lnTo>
                  <a:lnTo>
                    <a:pt x="125" y="11"/>
                  </a:lnTo>
                  <a:lnTo>
                    <a:pt x="144" y="6"/>
                  </a:lnTo>
                  <a:lnTo>
                    <a:pt x="162" y="3"/>
                  </a:lnTo>
                  <a:lnTo>
                    <a:pt x="179" y="2"/>
                  </a:lnTo>
                  <a:lnTo>
                    <a:pt x="190" y="0"/>
                  </a:lnTo>
                  <a:lnTo>
                    <a:pt x="195" y="0"/>
                  </a:lnTo>
                  <a:lnTo>
                    <a:pt x="194" y="2"/>
                  </a:lnTo>
                  <a:lnTo>
                    <a:pt x="189" y="6"/>
                  </a:lnTo>
                  <a:lnTo>
                    <a:pt x="183" y="12"/>
                  </a:lnTo>
                  <a:lnTo>
                    <a:pt x="176" y="19"/>
                  </a:lnTo>
                  <a:lnTo>
                    <a:pt x="169" y="28"/>
                  </a:lnTo>
                  <a:lnTo>
                    <a:pt x="162" y="38"/>
                  </a:lnTo>
                  <a:lnTo>
                    <a:pt x="155" y="47"/>
                  </a:lnTo>
                  <a:lnTo>
                    <a:pt x="151" y="56"/>
                  </a:lnTo>
                  <a:lnTo>
                    <a:pt x="145" y="74"/>
                  </a:lnTo>
                  <a:lnTo>
                    <a:pt x="141" y="88"/>
                  </a:lnTo>
                  <a:lnTo>
                    <a:pt x="140" y="96"/>
                  </a:lnTo>
                  <a:lnTo>
                    <a:pt x="140" y="100"/>
                  </a:lnTo>
                  <a:lnTo>
                    <a:pt x="139" y="100"/>
                  </a:lnTo>
                  <a:lnTo>
                    <a:pt x="134" y="102"/>
                  </a:lnTo>
                  <a:lnTo>
                    <a:pt x="129" y="104"/>
                  </a:lnTo>
                  <a:lnTo>
                    <a:pt x="120" y="108"/>
                  </a:lnTo>
                  <a:lnTo>
                    <a:pt x="111" y="114"/>
                  </a:lnTo>
                  <a:lnTo>
                    <a:pt x="101" y="119"/>
                  </a:lnTo>
                  <a:lnTo>
                    <a:pt x="90" y="126"/>
                  </a:lnTo>
                  <a:lnTo>
                    <a:pt x="80" y="136"/>
                  </a:lnTo>
                  <a:lnTo>
                    <a:pt x="69" y="145"/>
                  </a:lnTo>
                  <a:lnTo>
                    <a:pt x="59" y="154"/>
                  </a:lnTo>
                  <a:lnTo>
                    <a:pt x="48" y="164"/>
                  </a:lnTo>
                  <a:lnTo>
                    <a:pt x="39" y="172"/>
                  </a:lnTo>
                  <a:lnTo>
                    <a:pt x="31" y="180"/>
                  </a:lnTo>
                  <a:lnTo>
                    <a:pt x="25" y="187"/>
                  </a:lnTo>
                  <a:lnTo>
                    <a:pt x="19" y="192"/>
                  </a:lnTo>
                  <a:lnTo>
                    <a:pt x="15" y="195"/>
                  </a:lnTo>
                  <a:lnTo>
                    <a:pt x="10" y="200"/>
                  </a:lnTo>
                  <a:lnTo>
                    <a:pt x="3" y="201"/>
                  </a:lnTo>
                  <a:lnTo>
                    <a:pt x="0" y="196"/>
                  </a:lnTo>
                  <a:lnTo>
                    <a:pt x="7" y="184"/>
                  </a:lnTo>
                  <a:lnTo>
                    <a:pt x="14" y="174"/>
                  </a:lnTo>
                  <a:lnTo>
                    <a:pt x="21" y="166"/>
                  </a:lnTo>
                  <a:lnTo>
                    <a:pt x="27" y="159"/>
                  </a:lnTo>
                  <a:lnTo>
                    <a:pt x="32" y="153"/>
                  </a:lnTo>
                  <a:lnTo>
                    <a:pt x="36" y="149"/>
                  </a:lnTo>
                  <a:lnTo>
                    <a:pt x="40" y="144"/>
                  </a:lnTo>
                  <a:lnTo>
                    <a:pt x="41" y="139"/>
                  </a:lnTo>
                  <a:lnTo>
                    <a:pt x="41" y="133"/>
                  </a:lnTo>
                  <a:close/>
                </a:path>
              </a:pathLst>
            </a:custGeom>
            <a:solidFill>
              <a:srgbClr val="DBB5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2" name="Freeform 132">
              <a:extLst>
                <a:ext uri="{FF2B5EF4-FFF2-40B4-BE49-F238E27FC236}">
                  <a16:creationId xmlns:a16="http://schemas.microsoft.com/office/drawing/2014/main" id="{D671E77C-8988-2FB7-6BBA-2DE6B5284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900"/>
              <a:ext cx="195" cy="201"/>
            </a:xfrm>
            <a:custGeom>
              <a:avLst/>
              <a:gdLst>
                <a:gd name="T0" fmla="*/ 41 w 195"/>
                <a:gd name="T1" fmla="*/ 133 h 201"/>
                <a:gd name="T2" fmla="*/ 49 w 195"/>
                <a:gd name="T3" fmla="*/ 125 h 201"/>
                <a:gd name="T4" fmla="*/ 67 w 195"/>
                <a:gd name="T5" fmla="*/ 103 h 201"/>
                <a:gd name="T6" fmla="*/ 84 w 195"/>
                <a:gd name="T7" fmla="*/ 73 h 201"/>
                <a:gd name="T8" fmla="*/ 92 w 195"/>
                <a:gd name="T9" fmla="*/ 41 h 201"/>
                <a:gd name="T10" fmla="*/ 97 w 195"/>
                <a:gd name="T11" fmla="*/ 28 h 201"/>
                <a:gd name="T12" fmla="*/ 125 w 195"/>
                <a:gd name="T13" fmla="*/ 11 h 201"/>
                <a:gd name="T14" fmla="*/ 162 w 195"/>
                <a:gd name="T15" fmla="*/ 3 h 201"/>
                <a:gd name="T16" fmla="*/ 190 w 195"/>
                <a:gd name="T17" fmla="*/ 0 h 201"/>
                <a:gd name="T18" fmla="*/ 195 w 195"/>
                <a:gd name="T19" fmla="*/ 0 h 201"/>
                <a:gd name="T20" fmla="*/ 189 w 195"/>
                <a:gd name="T21" fmla="*/ 6 h 201"/>
                <a:gd name="T22" fmla="*/ 176 w 195"/>
                <a:gd name="T23" fmla="*/ 19 h 201"/>
                <a:gd name="T24" fmla="*/ 162 w 195"/>
                <a:gd name="T25" fmla="*/ 38 h 201"/>
                <a:gd name="T26" fmla="*/ 151 w 195"/>
                <a:gd name="T27" fmla="*/ 56 h 201"/>
                <a:gd name="T28" fmla="*/ 145 w 195"/>
                <a:gd name="T29" fmla="*/ 74 h 201"/>
                <a:gd name="T30" fmla="*/ 140 w 195"/>
                <a:gd name="T31" fmla="*/ 96 h 201"/>
                <a:gd name="T32" fmla="*/ 140 w 195"/>
                <a:gd name="T33" fmla="*/ 100 h 201"/>
                <a:gd name="T34" fmla="*/ 134 w 195"/>
                <a:gd name="T35" fmla="*/ 102 h 201"/>
                <a:gd name="T36" fmla="*/ 120 w 195"/>
                <a:gd name="T37" fmla="*/ 108 h 201"/>
                <a:gd name="T38" fmla="*/ 101 w 195"/>
                <a:gd name="T39" fmla="*/ 119 h 201"/>
                <a:gd name="T40" fmla="*/ 80 w 195"/>
                <a:gd name="T41" fmla="*/ 136 h 201"/>
                <a:gd name="T42" fmla="*/ 69 w 195"/>
                <a:gd name="T43" fmla="*/ 145 h 201"/>
                <a:gd name="T44" fmla="*/ 48 w 195"/>
                <a:gd name="T45" fmla="*/ 164 h 201"/>
                <a:gd name="T46" fmla="*/ 31 w 195"/>
                <a:gd name="T47" fmla="*/ 180 h 201"/>
                <a:gd name="T48" fmla="*/ 19 w 195"/>
                <a:gd name="T49" fmla="*/ 192 h 201"/>
                <a:gd name="T50" fmla="*/ 15 w 195"/>
                <a:gd name="T51" fmla="*/ 195 h 201"/>
                <a:gd name="T52" fmla="*/ 3 w 195"/>
                <a:gd name="T53" fmla="*/ 201 h 201"/>
                <a:gd name="T54" fmla="*/ 7 w 195"/>
                <a:gd name="T55" fmla="*/ 184 h 201"/>
                <a:gd name="T56" fmla="*/ 14 w 195"/>
                <a:gd name="T57" fmla="*/ 174 h 201"/>
                <a:gd name="T58" fmla="*/ 27 w 195"/>
                <a:gd name="T59" fmla="*/ 159 h 201"/>
                <a:gd name="T60" fmla="*/ 36 w 195"/>
                <a:gd name="T61" fmla="*/ 149 h 201"/>
                <a:gd name="T62" fmla="*/ 41 w 195"/>
                <a:gd name="T63" fmla="*/ 139 h 20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5" h="201">
                  <a:moveTo>
                    <a:pt x="41" y="133"/>
                  </a:moveTo>
                  <a:lnTo>
                    <a:pt x="41" y="133"/>
                  </a:lnTo>
                  <a:lnTo>
                    <a:pt x="43" y="131"/>
                  </a:lnTo>
                  <a:lnTo>
                    <a:pt x="49" y="125"/>
                  </a:lnTo>
                  <a:lnTo>
                    <a:pt x="57" y="115"/>
                  </a:lnTo>
                  <a:lnTo>
                    <a:pt x="67" y="103"/>
                  </a:lnTo>
                  <a:lnTo>
                    <a:pt x="76" y="88"/>
                  </a:lnTo>
                  <a:lnTo>
                    <a:pt x="84" y="73"/>
                  </a:lnTo>
                  <a:lnTo>
                    <a:pt x="90" y="56"/>
                  </a:lnTo>
                  <a:lnTo>
                    <a:pt x="92" y="41"/>
                  </a:lnTo>
                  <a:lnTo>
                    <a:pt x="97" y="28"/>
                  </a:lnTo>
                  <a:lnTo>
                    <a:pt x="109" y="19"/>
                  </a:lnTo>
                  <a:lnTo>
                    <a:pt x="125" y="11"/>
                  </a:lnTo>
                  <a:lnTo>
                    <a:pt x="144" y="6"/>
                  </a:lnTo>
                  <a:lnTo>
                    <a:pt x="162" y="3"/>
                  </a:lnTo>
                  <a:lnTo>
                    <a:pt x="179" y="2"/>
                  </a:lnTo>
                  <a:lnTo>
                    <a:pt x="190" y="0"/>
                  </a:lnTo>
                  <a:lnTo>
                    <a:pt x="195" y="0"/>
                  </a:lnTo>
                  <a:lnTo>
                    <a:pt x="194" y="2"/>
                  </a:lnTo>
                  <a:lnTo>
                    <a:pt x="189" y="6"/>
                  </a:lnTo>
                  <a:lnTo>
                    <a:pt x="183" y="12"/>
                  </a:lnTo>
                  <a:lnTo>
                    <a:pt x="176" y="19"/>
                  </a:lnTo>
                  <a:lnTo>
                    <a:pt x="169" y="28"/>
                  </a:lnTo>
                  <a:lnTo>
                    <a:pt x="162" y="38"/>
                  </a:lnTo>
                  <a:lnTo>
                    <a:pt x="155" y="47"/>
                  </a:lnTo>
                  <a:lnTo>
                    <a:pt x="151" y="56"/>
                  </a:lnTo>
                  <a:lnTo>
                    <a:pt x="145" y="74"/>
                  </a:lnTo>
                  <a:lnTo>
                    <a:pt x="141" y="88"/>
                  </a:lnTo>
                  <a:lnTo>
                    <a:pt x="140" y="96"/>
                  </a:lnTo>
                  <a:lnTo>
                    <a:pt x="140" y="100"/>
                  </a:lnTo>
                  <a:lnTo>
                    <a:pt x="139" y="100"/>
                  </a:lnTo>
                  <a:lnTo>
                    <a:pt x="134" y="102"/>
                  </a:lnTo>
                  <a:lnTo>
                    <a:pt x="129" y="104"/>
                  </a:lnTo>
                  <a:lnTo>
                    <a:pt x="120" y="108"/>
                  </a:lnTo>
                  <a:lnTo>
                    <a:pt x="111" y="114"/>
                  </a:lnTo>
                  <a:lnTo>
                    <a:pt x="101" y="119"/>
                  </a:lnTo>
                  <a:lnTo>
                    <a:pt x="90" y="126"/>
                  </a:lnTo>
                  <a:lnTo>
                    <a:pt x="80" y="136"/>
                  </a:lnTo>
                  <a:lnTo>
                    <a:pt x="69" y="145"/>
                  </a:lnTo>
                  <a:lnTo>
                    <a:pt x="59" y="154"/>
                  </a:lnTo>
                  <a:lnTo>
                    <a:pt x="48" y="164"/>
                  </a:lnTo>
                  <a:lnTo>
                    <a:pt x="39" y="172"/>
                  </a:lnTo>
                  <a:lnTo>
                    <a:pt x="31" y="180"/>
                  </a:lnTo>
                  <a:lnTo>
                    <a:pt x="25" y="187"/>
                  </a:lnTo>
                  <a:lnTo>
                    <a:pt x="19" y="192"/>
                  </a:lnTo>
                  <a:lnTo>
                    <a:pt x="15" y="195"/>
                  </a:lnTo>
                  <a:lnTo>
                    <a:pt x="10" y="200"/>
                  </a:lnTo>
                  <a:lnTo>
                    <a:pt x="3" y="201"/>
                  </a:lnTo>
                  <a:lnTo>
                    <a:pt x="0" y="196"/>
                  </a:lnTo>
                  <a:lnTo>
                    <a:pt x="7" y="184"/>
                  </a:lnTo>
                  <a:lnTo>
                    <a:pt x="14" y="174"/>
                  </a:lnTo>
                  <a:lnTo>
                    <a:pt x="21" y="166"/>
                  </a:lnTo>
                  <a:lnTo>
                    <a:pt x="27" y="159"/>
                  </a:lnTo>
                  <a:lnTo>
                    <a:pt x="32" y="153"/>
                  </a:lnTo>
                  <a:lnTo>
                    <a:pt x="36" y="149"/>
                  </a:lnTo>
                  <a:lnTo>
                    <a:pt x="40" y="144"/>
                  </a:lnTo>
                  <a:lnTo>
                    <a:pt x="41" y="139"/>
                  </a:lnTo>
                  <a:lnTo>
                    <a:pt x="41" y="1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3" name="Freeform 133">
              <a:extLst>
                <a:ext uri="{FF2B5EF4-FFF2-40B4-BE49-F238E27FC236}">
                  <a16:creationId xmlns:a16="http://schemas.microsoft.com/office/drawing/2014/main" id="{0FD816FB-3732-8E98-981A-679BA4BC6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" y="1913"/>
              <a:ext cx="99" cy="110"/>
            </a:xfrm>
            <a:custGeom>
              <a:avLst/>
              <a:gdLst>
                <a:gd name="T0" fmla="*/ 58 w 99"/>
                <a:gd name="T1" fmla="*/ 5 h 110"/>
                <a:gd name="T2" fmla="*/ 99 w 99"/>
                <a:gd name="T3" fmla="*/ 0 h 110"/>
                <a:gd name="T4" fmla="*/ 0 w 99"/>
                <a:gd name="T5" fmla="*/ 110 h 110"/>
                <a:gd name="T6" fmla="*/ 2 w 99"/>
                <a:gd name="T7" fmla="*/ 106 h 110"/>
                <a:gd name="T8" fmla="*/ 10 w 99"/>
                <a:gd name="T9" fmla="*/ 95 h 110"/>
                <a:gd name="T10" fmla="*/ 21 w 99"/>
                <a:gd name="T11" fmla="*/ 80 h 110"/>
                <a:gd name="T12" fmla="*/ 32 w 99"/>
                <a:gd name="T13" fmla="*/ 62 h 110"/>
                <a:gd name="T14" fmla="*/ 43 w 99"/>
                <a:gd name="T15" fmla="*/ 43 h 110"/>
                <a:gd name="T16" fmla="*/ 52 w 99"/>
                <a:gd name="T17" fmla="*/ 27 h 110"/>
                <a:gd name="T18" fmla="*/ 58 w 99"/>
                <a:gd name="T19" fmla="*/ 13 h 110"/>
                <a:gd name="T20" fmla="*/ 58 w 99"/>
                <a:gd name="T21" fmla="*/ 5 h 1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" h="110">
                  <a:moveTo>
                    <a:pt x="58" y="5"/>
                  </a:moveTo>
                  <a:lnTo>
                    <a:pt x="99" y="0"/>
                  </a:lnTo>
                  <a:lnTo>
                    <a:pt x="0" y="110"/>
                  </a:lnTo>
                  <a:lnTo>
                    <a:pt x="2" y="106"/>
                  </a:lnTo>
                  <a:lnTo>
                    <a:pt x="10" y="95"/>
                  </a:lnTo>
                  <a:lnTo>
                    <a:pt x="21" y="80"/>
                  </a:lnTo>
                  <a:lnTo>
                    <a:pt x="32" y="62"/>
                  </a:lnTo>
                  <a:lnTo>
                    <a:pt x="43" y="43"/>
                  </a:lnTo>
                  <a:lnTo>
                    <a:pt x="52" y="27"/>
                  </a:lnTo>
                  <a:lnTo>
                    <a:pt x="58" y="13"/>
                  </a:lnTo>
                  <a:lnTo>
                    <a:pt x="58" y="5"/>
                  </a:lnTo>
                  <a:close/>
                </a:path>
              </a:pathLst>
            </a:custGeom>
            <a:solidFill>
              <a:srgbClr val="C6A0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4" name="Freeform 134">
              <a:extLst>
                <a:ext uri="{FF2B5EF4-FFF2-40B4-BE49-F238E27FC236}">
                  <a16:creationId xmlns:a16="http://schemas.microsoft.com/office/drawing/2014/main" id="{85C77783-8D9E-B366-64FA-CCCD70447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2" y="1721"/>
              <a:ext cx="192" cy="233"/>
            </a:xfrm>
            <a:custGeom>
              <a:avLst/>
              <a:gdLst>
                <a:gd name="T0" fmla="*/ 21 w 192"/>
                <a:gd name="T1" fmla="*/ 130 h 233"/>
                <a:gd name="T2" fmla="*/ 4 w 192"/>
                <a:gd name="T3" fmla="*/ 146 h 233"/>
                <a:gd name="T4" fmla="*/ 0 w 192"/>
                <a:gd name="T5" fmla="*/ 161 h 233"/>
                <a:gd name="T6" fmla="*/ 1 w 192"/>
                <a:gd name="T7" fmla="*/ 170 h 233"/>
                <a:gd name="T8" fmla="*/ 1 w 192"/>
                <a:gd name="T9" fmla="*/ 171 h 233"/>
                <a:gd name="T10" fmla="*/ 1 w 192"/>
                <a:gd name="T11" fmla="*/ 177 h 233"/>
                <a:gd name="T12" fmla="*/ 8 w 192"/>
                <a:gd name="T13" fmla="*/ 189 h 233"/>
                <a:gd name="T14" fmla="*/ 10 w 192"/>
                <a:gd name="T15" fmla="*/ 198 h 233"/>
                <a:gd name="T16" fmla="*/ 7 w 192"/>
                <a:gd name="T17" fmla="*/ 218 h 233"/>
                <a:gd name="T18" fmla="*/ 13 w 192"/>
                <a:gd name="T19" fmla="*/ 233 h 233"/>
                <a:gd name="T20" fmla="*/ 36 w 192"/>
                <a:gd name="T21" fmla="*/ 231 h 233"/>
                <a:gd name="T22" fmla="*/ 55 w 192"/>
                <a:gd name="T23" fmla="*/ 221 h 233"/>
                <a:gd name="T24" fmla="*/ 76 w 192"/>
                <a:gd name="T25" fmla="*/ 210 h 233"/>
                <a:gd name="T26" fmla="*/ 97 w 192"/>
                <a:gd name="T27" fmla="*/ 199 h 233"/>
                <a:gd name="T28" fmla="*/ 118 w 192"/>
                <a:gd name="T29" fmla="*/ 195 h 233"/>
                <a:gd name="T30" fmla="*/ 133 w 192"/>
                <a:gd name="T31" fmla="*/ 184 h 233"/>
                <a:gd name="T32" fmla="*/ 142 w 192"/>
                <a:gd name="T33" fmla="*/ 171 h 233"/>
                <a:gd name="T34" fmla="*/ 147 w 192"/>
                <a:gd name="T35" fmla="*/ 162 h 233"/>
                <a:gd name="T36" fmla="*/ 149 w 192"/>
                <a:gd name="T37" fmla="*/ 161 h 233"/>
                <a:gd name="T38" fmla="*/ 157 w 192"/>
                <a:gd name="T39" fmla="*/ 156 h 233"/>
                <a:gd name="T40" fmla="*/ 164 w 192"/>
                <a:gd name="T41" fmla="*/ 144 h 233"/>
                <a:gd name="T42" fmla="*/ 175 w 192"/>
                <a:gd name="T43" fmla="*/ 134 h 233"/>
                <a:gd name="T44" fmla="*/ 186 w 192"/>
                <a:gd name="T45" fmla="*/ 122 h 233"/>
                <a:gd name="T46" fmla="*/ 192 w 192"/>
                <a:gd name="T47" fmla="*/ 113 h 233"/>
                <a:gd name="T48" fmla="*/ 188 w 192"/>
                <a:gd name="T49" fmla="*/ 105 h 233"/>
                <a:gd name="T50" fmla="*/ 177 w 192"/>
                <a:gd name="T51" fmla="*/ 108 h 233"/>
                <a:gd name="T52" fmla="*/ 174 w 192"/>
                <a:gd name="T53" fmla="*/ 108 h 233"/>
                <a:gd name="T54" fmla="*/ 164 w 192"/>
                <a:gd name="T55" fmla="*/ 98 h 233"/>
                <a:gd name="T56" fmla="*/ 157 w 192"/>
                <a:gd name="T57" fmla="*/ 98 h 233"/>
                <a:gd name="T58" fmla="*/ 162 w 192"/>
                <a:gd name="T59" fmla="*/ 72 h 233"/>
                <a:gd name="T60" fmla="*/ 162 w 192"/>
                <a:gd name="T61" fmla="*/ 49 h 233"/>
                <a:gd name="T62" fmla="*/ 155 w 192"/>
                <a:gd name="T63" fmla="*/ 24 h 233"/>
                <a:gd name="T64" fmla="*/ 143 w 192"/>
                <a:gd name="T65" fmla="*/ 15 h 233"/>
                <a:gd name="T66" fmla="*/ 112 w 192"/>
                <a:gd name="T67" fmla="*/ 9 h 233"/>
                <a:gd name="T68" fmla="*/ 72 w 192"/>
                <a:gd name="T69" fmla="*/ 4 h 233"/>
                <a:gd name="T70" fmla="*/ 44 w 192"/>
                <a:gd name="T71" fmla="*/ 0 h 233"/>
                <a:gd name="T72" fmla="*/ 38 w 192"/>
                <a:gd name="T73" fmla="*/ 4 h 233"/>
                <a:gd name="T74" fmla="*/ 36 w 192"/>
                <a:gd name="T75" fmla="*/ 26 h 233"/>
                <a:gd name="T76" fmla="*/ 41 w 192"/>
                <a:gd name="T77" fmla="*/ 46 h 233"/>
                <a:gd name="T78" fmla="*/ 50 w 192"/>
                <a:gd name="T79" fmla="*/ 54 h 233"/>
                <a:gd name="T80" fmla="*/ 49 w 192"/>
                <a:gd name="T81" fmla="*/ 72 h 233"/>
                <a:gd name="T82" fmla="*/ 41 w 192"/>
                <a:gd name="T83" fmla="*/ 94 h 233"/>
                <a:gd name="T84" fmla="*/ 21 w 192"/>
                <a:gd name="T85" fmla="*/ 102 h 233"/>
                <a:gd name="T86" fmla="*/ 14 w 192"/>
                <a:gd name="T87" fmla="*/ 112 h 233"/>
                <a:gd name="T88" fmla="*/ 21 w 192"/>
                <a:gd name="T89" fmla="*/ 121 h 233"/>
                <a:gd name="T90" fmla="*/ 24 w 192"/>
                <a:gd name="T91" fmla="*/ 126 h 2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92" h="233">
                  <a:moveTo>
                    <a:pt x="24" y="128"/>
                  </a:moveTo>
                  <a:lnTo>
                    <a:pt x="21" y="130"/>
                  </a:lnTo>
                  <a:lnTo>
                    <a:pt x="13" y="137"/>
                  </a:lnTo>
                  <a:lnTo>
                    <a:pt x="4" y="146"/>
                  </a:lnTo>
                  <a:lnTo>
                    <a:pt x="1" y="154"/>
                  </a:lnTo>
                  <a:lnTo>
                    <a:pt x="0" y="161"/>
                  </a:lnTo>
                  <a:lnTo>
                    <a:pt x="0" y="165"/>
                  </a:lnTo>
                  <a:lnTo>
                    <a:pt x="1" y="170"/>
                  </a:lnTo>
                  <a:lnTo>
                    <a:pt x="1" y="171"/>
                  </a:lnTo>
                  <a:lnTo>
                    <a:pt x="1" y="174"/>
                  </a:lnTo>
                  <a:lnTo>
                    <a:pt x="1" y="177"/>
                  </a:lnTo>
                  <a:lnTo>
                    <a:pt x="4" y="184"/>
                  </a:lnTo>
                  <a:lnTo>
                    <a:pt x="8" y="189"/>
                  </a:lnTo>
                  <a:lnTo>
                    <a:pt x="9" y="192"/>
                  </a:lnTo>
                  <a:lnTo>
                    <a:pt x="10" y="198"/>
                  </a:lnTo>
                  <a:lnTo>
                    <a:pt x="9" y="207"/>
                  </a:lnTo>
                  <a:lnTo>
                    <a:pt x="7" y="218"/>
                  </a:lnTo>
                  <a:lnTo>
                    <a:pt x="8" y="227"/>
                  </a:lnTo>
                  <a:lnTo>
                    <a:pt x="13" y="233"/>
                  </a:lnTo>
                  <a:lnTo>
                    <a:pt x="27" y="233"/>
                  </a:lnTo>
                  <a:lnTo>
                    <a:pt x="36" y="231"/>
                  </a:lnTo>
                  <a:lnTo>
                    <a:pt x="45" y="226"/>
                  </a:lnTo>
                  <a:lnTo>
                    <a:pt x="55" y="221"/>
                  </a:lnTo>
                  <a:lnTo>
                    <a:pt x="65" y="216"/>
                  </a:lnTo>
                  <a:lnTo>
                    <a:pt x="76" y="210"/>
                  </a:lnTo>
                  <a:lnTo>
                    <a:pt x="86" y="204"/>
                  </a:lnTo>
                  <a:lnTo>
                    <a:pt x="97" y="199"/>
                  </a:lnTo>
                  <a:lnTo>
                    <a:pt x="108" y="197"/>
                  </a:lnTo>
                  <a:lnTo>
                    <a:pt x="118" y="195"/>
                  </a:lnTo>
                  <a:lnTo>
                    <a:pt x="126" y="190"/>
                  </a:lnTo>
                  <a:lnTo>
                    <a:pt x="133" y="184"/>
                  </a:lnTo>
                  <a:lnTo>
                    <a:pt x="139" y="178"/>
                  </a:lnTo>
                  <a:lnTo>
                    <a:pt x="142" y="171"/>
                  </a:lnTo>
                  <a:lnTo>
                    <a:pt x="146" y="167"/>
                  </a:lnTo>
                  <a:lnTo>
                    <a:pt x="147" y="162"/>
                  </a:lnTo>
                  <a:lnTo>
                    <a:pt x="148" y="161"/>
                  </a:lnTo>
                  <a:lnTo>
                    <a:pt x="149" y="161"/>
                  </a:lnTo>
                  <a:lnTo>
                    <a:pt x="154" y="160"/>
                  </a:lnTo>
                  <a:lnTo>
                    <a:pt x="157" y="156"/>
                  </a:lnTo>
                  <a:lnTo>
                    <a:pt x="162" y="149"/>
                  </a:lnTo>
                  <a:lnTo>
                    <a:pt x="164" y="144"/>
                  </a:lnTo>
                  <a:lnTo>
                    <a:pt x="169" y="140"/>
                  </a:lnTo>
                  <a:lnTo>
                    <a:pt x="175" y="134"/>
                  </a:lnTo>
                  <a:lnTo>
                    <a:pt x="181" y="128"/>
                  </a:lnTo>
                  <a:lnTo>
                    <a:pt x="186" y="122"/>
                  </a:lnTo>
                  <a:lnTo>
                    <a:pt x="190" y="117"/>
                  </a:lnTo>
                  <a:lnTo>
                    <a:pt x="192" y="113"/>
                  </a:lnTo>
                  <a:lnTo>
                    <a:pt x="191" y="109"/>
                  </a:lnTo>
                  <a:lnTo>
                    <a:pt x="188" y="105"/>
                  </a:lnTo>
                  <a:lnTo>
                    <a:pt x="182" y="106"/>
                  </a:lnTo>
                  <a:lnTo>
                    <a:pt x="177" y="108"/>
                  </a:lnTo>
                  <a:lnTo>
                    <a:pt x="175" y="110"/>
                  </a:lnTo>
                  <a:lnTo>
                    <a:pt x="174" y="108"/>
                  </a:lnTo>
                  <a:lnTo>
                    <a:pt x="169" y="102"/>
                  </a:lnTo>
                  <a:lnTo>
                    <a:pt x="164" y="98"/>
                  </a:lnTo>
                  <a:lnTo>
                    <a:pt x="160" y="100"/>
                  </a:lnTo>
                  <a:lnTo>
                    <a:pt x="157" y="98"/>
                  </a:lnTo>
                  <a:lnTo>
                    <a:pt x="158" y="86"/>
                  </a:lnTo>
                  <a:lnTo>
                    <a:pt x="162" y="72"/>
                  </a:lnTo>
                  <a:lnTo>
                    <a:pt x="163" y="59"/>
                  </a:lnTo>
                  <a:lnTo>
                    <a:pt x="162" y="49"/>
                  </a:lnTo>
                  <a:lnTo>
                    <a:pt x="160" y="36"/>
                  </a:lnTo>
                  <a:lnTo>
                    <a:pt x="155" y="24"/>
                  </a:lnTo>
                  <a:lnTo>
                    <a:pt x="150" y="17"/>
                  </a:lnTo>
                  <a:lnTo>
                    <a:pt x="143" y="15"/>
                  </a:lnTo>
                  <a:lnTo>
                    <a:pt x="129" y="12"/>
                  </a:lnTo>
                  <a:lnTo>
                    <a:pt x="112" y="9"/>
                  </a:lnTo>
                  <a:lnTo>
                    <a:pt x="92" y="7"/>
                  </a:lnTo>
                  <a:lnTo>
                    <a:pt x="72" y="4"/>
                  </a:lnTo>
                  <a:lnTo>
                    <a:pt x="56" y="2"/>
                  </a:lnTo>
                  <a:lnTo>
                    <a:pt x="44" y="0"/>
                  </a:lnTo>
                  <a:lnTo>
                    <a:pt x="39" y="0"/>
                  </a:lnTo>
                  <a:lnTo>
                    <a:pt x="38" y="4"/>
                  </a:lnTo>
                  <a:lnTo>
                    <a:pt x="37" y="14"/>
                  </a:lnTo>
                  <a:lnTo>
                    <a:pt x="36" y="26"/>
                  </a:lnTo>
                  <a:lnTo>
                    <a:pt x="37" y="38"/>
                  </a:lnTo>
                  <a:lnTo>
                    <a:pt x="41" y="46"/>
                  </a:lnTo>
                  <a:lnTo>
                    <a:pt x="46" y="51"/>
                  </a:lnTo>
                  <a:lnTo>
                    <a:pt x="50" y="54"/>
                  </a:lnTo>
                  <a:lnTo>
                    <a:pt x="50" y="61"/>
                  </a:lnTo>
                  <a:lnTo>
                    <a:pt x="49" y="72"/>
                  </a:lnTo>
                  <a:lnTo>
                    <a:pt x="46" y="84"/>
                  </a:lnTo>
                  <a:lnTo>
                    <a:pt x="41" y="94"/>
                  </a:lnTo>
                  <a:lnTo>
                    <a:pt x="31" y="100"/>
                  </a:lnTo>
                  <a:lnTo>
                    <a:pt x="21" y="102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7" y="117"/>
                  </a:lnTo>
                  <a:lnTo>
                    <a:pt x="21" y="121"/>
                  </a:lnTo>
                  <a:lnTo>
                    <a:pt x="23" y="124"/>
                  </a:lnTo>
                  <a:lnTo>
                    <a:pt x="24" y="126"/>
                  </a:lnTo>
                  <a:lnTo>
                    <a:pt x="24" y="128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5" name="Freeform 135">
              <a:extLst>
                <a:ext uri="{FF2B5EF4-FFF2-40B4-BE49-F238E27FC236}">
                  <a16:creationId xmlns:a16="http://schemas.microsoft.com/office/drawing/2014/main" id="{9620C391-8721-84C1-9F74-8E7BBFE0A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2" y="1721"/>
              <a:ext cx="192" cy="233"/>
            </a:xfrm>
            <a:custGeom>
              <a:avLst/>
              <a:gdLst>
                <a:gd name="T0" fmla="*/ 24 w 192"/>
                <a:gd name="T1" fmla="*/ 128 h 233"/>
                <a:gd name="T2" fmla="*/ 13 w 192"/>
                <a:gd name="T3" fmla="*/ 137 h 233"/>
                <a:gd name="T4" fmla="*/ 1 w 192"/>
                <a:gd name="T5" fmla="*/ 154 h 233"/>
                <a:gd name="T6" fmla="*/ 0 w 192"/>
                <a:gd name="T7" fmla="*/ 161 h 233"/>
                <a:gd name="T8" fmla="*/ 1 w 192"/>
                <a:gd name="T9" fmla="*/ 170 h 233"/>
                <a:gd name="T10" fmla="*/ 1 w 192"/>
                <a:gd name="T11" fmla="*/ 171 h 233"/>
                <a:gd name="T12" fmla="*/ 1 w 192"/>
                <a:gd name="T13" fmla="*/ 174 h 233"/>
                <a:gd name="T14" fmla="*/ 4 w 192"/>
                <a:gd name="T15" fmla="*/ 184 h 233"/>
                <a:gd name="T16" fmla="*/ 8 w 192"/>
                <a:gd name="T17" fmla="*/ 189 h 233"/>
                <a:gd name="T18" fmla="*/ 10 w 192"/>
                <a:gd name="T19" fmla="*/ 198 h 233"/>
                <a:gd name="T20" fmla="*/ 9 w 192"/>
                <a:gd name="T21" fmla="*/ 207 h 233"/>
                <a:gd name="T22" fmla="*/ 8 w 192"/>
                <a:gd name="T23" fmla="*/ 227 h 233"/>
                <a:gd name="T24" fmla="*/ 27 w 192"/>
                <a:gd name="T25" fmla="*/ 233 h 233"/>
                <a:gd name="T26" fmla="*/ 36 w 192"/>
                <a:gd name="T27" fmla="*/ 231 h 233"/>
                <a:gd name="T28" fmla="*/ 55 w 192"/>
                <a:gd name="T29" fmla="*/ 221 h 233"/>
                <a:gd name="T30" fmla="*/ 76 w 192"/>
                <a:gd name="T31" fmla="*/ 210 h 233"/>
                <a:gd name="T32" fmla="*/ 97 w 192"/>
                <a:gd name="T33" fmla="*/ 199 h 233"/>
                <a:gd name="T34" fmla="*/ 108 w 192"/>
                <a:gd name="T35" fmla="*/ 197 h 233"/>
                <a:gd name="T36" fmla="*/ 126 w 192"/>
                <a:gd name="T37" fmla="*/ 190 h 233"/>
                <a:gd name="T38" fmla="*/ 139 w 192"/>
                <a:gd name="T39" fmla="*/ 178 h 233"/>
                <a:gd name="T40" fmla="*/ 146 w 192"/>
                <a:gd name="T41" fmla="*/ 167 h 233"/>
                <a:gd name="T42" fmla="*/ 148 w 192"/>
                <a:gd name="T43" fmla="*/ 161 h 233"/>
                <a:gd name="T44" fmla="*/ 149 w 192"/>
                <a:gd name="T45" fmla="*/ 161 h 233"/>
                <a:gd name="T46" fmla="*/ 157 w 192"/>
                <a:gd name="T47" fmla="*/ 156 h 233"/>
                <a:gd name="T48" fmla="*/ 162 w 192"/>
                <a:gd name="T49" fmla="*/ 149 h 233"/>
                <a:gd name="T50" fmla="*/ 169 w 192"/>
                <a:gd name="T51" fmla="*/ 140 h 233"/>
                <a:gd name="T52" fmla="*/ 181 w 192"/>
                <a:gd name="T53" fmla="*/ 128 h 233"/>
                <a:gd name="T54" fmla="*/ 190 w 192"/>
                <a:gd name="T55" fmla="*/ 117 h 233"/>
                <a:gd name="T56" fmla="*/ 191 w 192"/>
                <a:gd name="T57" fmla="*/ 109 h 233"/>
                <a:gd name="T58" fmla="*/ 188 w 192"/>
                <a:gd name="T59" fmla="*/ 105 h 233"/>
                <a:gd name="T60" fmla="*/ 177 w 192"/>
                <a:gd name="T61" fmla="*/ 108 h 233"/>
                <a:gd name="T62" fmla="*/ 175 w 192"/>
                <a:gd name="T63" fmla="*/ 110 h 233"/>
                <a:gd name="T64" fmla="*/ 169 w 192"/>
                <a:gd name="T65" fmla="*/ 102 h 233"/>
                <a:gd name="T66" fmla="*/ 160 w 192"/>
                <a:gd name="T67" fmla="*/ 100 h 233"/>
                <a:gd name="T68" fmla="*/ 157 w 192"/>
                <a:gd name="T69" fmla="*/ 98 h 233"/>
                <a:gd name="T70" fmla="*/ 162 w 192"/>
                <a:gd name="T71" fmla="*/ 72 h 233"/>
                <a:gd name="T72" fmla="*/ 163 w 192"/>
                <a:gd name="T73" fmla="*/ 59 h 233"/>
                <a:gd name="T74" fmla="*/ 160 w 192"/>
                <a:gd name="T75" fmla="*/ 36 h 233"/>
                <a:gd name="T76" fmla="*/ 150 w 192"/>
                <a:gd name="T77" fmla="*/ 17 h 233"/>
                <a:gd name="T78" fmla="*/ 143 w 192"/>
                <a:gd name="T79" fmla="*/ 15 h 233"/>
                <a:gd name="T80" fmla="*/ 112 w 192"/>
                <a:gd name="T81" fmla="*/ 9 h 233"/>
                <a:gd name="T82" fmla="*/ 72 w 192"/>
                <a:gd name="T83" fmla="*/ 4 h 233"/>
                <a:gd name="T84" fmla="*/ 44 w 192"/>
                <a:gd name="T85" fmla="*/ 0 h 233"/>
                <a:gd name="T86" fmla="*/ 39 w 192"/>
                <a:gd name="T87" fmla="*/ 0 h 233"/>
                <a:gd name="T88" fmla="*/ 37 w 192"/>
                <a:gd name="T89" fmla="*/ 14 h 233"/>
                <a:gd name="T90" fmla="*/ 37 w 192"/>
                <a:gd name="T91" fmla="*/ 38 h 233"/>
                <a:gd name="T92" fmla="*/ 41 w 192"/>
                <a:gd name="T93" fmla="*/ 46 h 233"/>
                <a:gd name="T94" fmla="*/ 50 w 192"/>
                <a:gd name="T95" fmla="*/ 54 h 233"/>
                <a:gd name="T96" fmla="*/ 50 w 192"/>
                <a:gd name="T97" fmla="*/ 61 h 233"/>
                <a:gd name="T98" fmla="*/ 46 w 192"/>
                <a:gd name="T99" fmla="*/ 84 h 233"/>
                <a:gd name="T100" fmla="*/ 31 w 192"/>
                <a:gd name="T101" fmla="*/ 100 h 233"/>
                <a:gd name="T102" fmla="*/ 21 w 192"/>
                <a:gd name="T103" fmla="*/ 102 h 233"/>
                <a:gd name="T104" fmla="*/ 14 w 192"/>
                <a:gd name="T105" fmla="*/ 112 h 233"/>
                <a:gd name="T106" fmla="*/ 17 w 192"/>
                <a:gd name="T107" fmla="*/ 117 h 233"/>
                <a:gd name="T108" fmla="*/ 23 w 192"/>
                <a:gd name="T109" fmla="*/ 124 h 233"/>
                <a:gd name="T110" fmla="*/ 24 w 192"/>
                <a:gd name="T111" fmla="*/ 128 h 23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92" h="233">
                  <a:moveTo>
                    <a:pt x="24" y="128"/>
                  </a:moveTo>
                  <a:lnTo>
                    <a:pt x="24" y="128"/>
                  </a:lnTo>
                  <a:lnTo>
                    <a:pt x="21" y="130"/>
                  </a:lnTo>
                  <a:lnTo>
                    <a:pt x="13" y="137"/>
                  </a:lnTo>
                  <a:lnTo>
                    <a:pt x="4" y="146"/>
                  </a:lnTo>
                  <a:lnTo>
                    <a:pt x="1" y="154"/>
                  </a:lnTo>
                  <a:lnTo>
                    <a:pt x="0" y="161"/>
                  </a:lnTo>
                  <a:lnTo>
                    <a:pt x="0" y="165"/>
                  </a:lnTo>
                  <a:lnTo>
                    <a:pt x="1" y="170"/>
                  </a:lnTo>
                  <a:lnTo>
                    <a:pt x="1" y="171"/>
                  </a:lnTo>
                  <a:lnTo>
                    <a:pt x="1" y="174"/>
                  </a:lnTo>
                  <a:lnTo>
                    <a:pt x="1" y="177"/>
                  </a:lnTo>
                  <a:lnTo>
                    <a:pt x="4" y="184"/>
                  </a:lnTo>
                  <a:lnTo>
                    <a:pt x="8" y="189"/>
                  </a:lnTo>
                  <a:lnTo>
                    <a:pt x="9" y="192"/>
                  </a:lnTo>
                  <a:lnTo>
                    <a:pt x="10" y="198"/>
                  </a:lnTo>
                  <a:lnTo>
                    <a:pt x="9" y="207"/>
                  </a:lnTo>
                  <a:lnTo>
                    <a:pt x="7" y="218"/>
                  </a:lnTo>
                  <a:lnTo>
                    <a:pt x="8" y="227"/>
                  </a:lnTo>
                  <a:lnTo>
                    <a:pt x="13" y="233"/>
                  </a:lnTo>
                  <a:lnTo>
                    <a:pt x="27" y="233"/>
                  </a:lnTo>
                  <a:lnTo>
                    <a:pt x="36" y="231"/>
                  </a:lnTo>
                  <a:lnTo>
                    <a:pt x="45" y="226"/>
                  </a:lnTo>
                  <a:lnTo>
                    <a:pt x="55" y="221"/>
                  </a:lnTo>
                  <a:lnTo>
                    <a:pt x="65" y="216"/>
                  </a:lnTo>
                  <a:lnTo>
                    <a:pt x="76" y="210"/>
                  </a:lnTo>
                  <a:lnTo>
                    <a:pt x="86" y="204"/>
                  </a:lnTo>
                  <a:lnTo>
                    <a:pt x="97" y="199"/>
                  </a:lnTo>
                  <a:lnTo>
                    <a:pt x="108" y="197"/>
                  </a:lnTo>
                  <a:lnTo>
                    <a:pt x="118" y="195"/>
                  </a:lnTo>
                  <a:lnTo>
                    <a:pt x="126" y="190"/>
                  </a:lnTo>
                  <a:lnTo>
                    <a:pt x="133" y="184"/>
                  </a:lnTo>
                  <a:lnTo>
                    <a:pt x="139" y="178"/>
                  </a:lnTo>
                  <a:lnTo>
                    <a:pt x="142" y="171"/>
                  </a:lnTo>
                  <a:lnTo>
                    <a:pt x="146" y="167"/>
                  </a:lnTo>
                  <a:lnTo>
                    <a:pt x="147" y="162"/>
                  </a:lnTo>
                  <a:lnTo>
                    <a:pt x="148" y="161"/>
                  </a:lnTo>
                  <a:lnTo>
                    <a:pt x="149" y="161"/>
                  </a:lnTo>
                  <a:lnTo>
                    <a:pt x="154" y="160"/>
                  </a:lnTo>
                  <a:lnTo>
                    <a:pt x="157" y="156"/>
                  </a:lnTo>
                  <a:lnTo>
                    <a:pt x="162" y="149"/>
                  </a:lnTo>
                  <a:lnTo>
                    <a:pt x="164" y="144"/>
                  </a:lnTo>
                  <a:lnTo>
                    <a:pt x="169" y="140"/>
                  </a:lnTo>
                  <a:lnTo>
                    <a:pt x="175" y="134"/>
                  </a:lnTo>
                  <a:lnTo>
                    <a:pt x="181" y="128"/>
                  </a:lnTo>
                  <a:lnTo>
                    <a:pt x="186" y="122"/>
                  </a:lnTo>
                  <a:lnTo>
                    <a:pt x="190" y="117"/>
                  </a:lnTo>
                  <a:lnTo>
                    <a:pt x="192" y="113"/>
                  </a:lnTo>
                  <a:lnTo>
                    <a:pt x="191" y="109"/>
                  </a:lnTo>
                  <a:lnTo>
                    <a:pt x="188" y="105"/>
                  </a:lnTo>
                  <a:lnTo>
                    <a:pt x="182" y="106"/>
                  </a:lnTo>
                  <a:lnTo>
                    <a:pt x="177" y="108"/>
                  </a:lnTo>
                  <a:lnTo>
                    <a:pt x="175" y="110"/>
                  </a:lnTo>
                  <a:lnTo>
                    <a:pt x="174" y="108"/>
                  </a:lnTo>
                  <a:lnTo>
                    <a:pt x="169" y="102"/>
                  </a:lnTo>
                  <a:lnTo>
                    <a:pt x="164" y="98"/>
                  </a:lnTo>
                  <a:lnTo>
                    <a:pt x="160" y="100"/>
                  </a:lnTo>
                  <a:lnTo>
                    <a:pt x="157" y="98"/>
                  </a:lnTo>
                  <a:lnTo>
                    <a:pt x="158" y="86"/>
                  </a:lnTo>
                  <a:lnTo>
                    <a:pt x="162" y="72"/>
                  </a:lnTo>
                  <a:lnTo>
                    <a:pt x="163" y="59"/>
                  </a:lnTo>
                  <a:lnTo>
                    <a:pt x="162" y="49"/>
                  </a:lnTo>
                  <a:lnTo>
                    <a:pt x="160" y="36"/>
                  </a:lnTo>
                  <a:lnTo>
                    <a:pt x="155" y="24"/>
                  </a:lnTo>
                  <a:lnTo>
                    <a:pt x="150" y="17"/>
                  </a:lnTo>
                  <a:lnTo>
                    <a:pt x="143" y="15"/>
                  </a:lnTo>
                  <a:lnTo>
                    <a:pt x="129" y="12"/>
                  </a:lnTo>
                  <a:lnTo>
                    <a:pt x="112" y="9"/>
                  </a:lnTo>
                  <a:lnTo>
                    <a:pt x="92" y="7"/>
                  </a:lnTo>
                  <a:lnTo>
                    <a:pt x="72" y="4"/>
                  </a:lnTo>
                  <a:lnTo>
                    <a:pt x="56" y="2"/>
                  </a:lnTo>
                  <a:lnTo>
                    <a:pt x="44" y="0"/>
                  </a:lnTo>
                  <a:lnTo>
                    <a:pt x="39" y="0"/>
                  </a:lnTo>
                  <a:lnTo>
                    <a:pt x="38" y="4"/>
                  </a:lnTo>
                  <a:lnTo>
                    <a:pt x="37" y="14"/>
                  </a:lnTo>
                  <a:lnTo>
                    <a:pt x="36" y="26"/>
                  </a:lnTo>
                  <a:lnTo>
                    <a:pt x="37" y="38"/>
                  </a:lnTo>
                  <a:lnTo>
                    <a:pt x="41" y="46"/>
                  </a:lnTo>
                  <a:lnTo>
                    <a:pt x="46" y="51"/>
                  </a:lnTo>
                  <a:lnTo>
                    <a:pt x="50" y="54"/>
                  </a:lnTo>
                  <a:lnTo>
                    <a:pt x="50" y="61"/>
                  </a:lnTo>
                  <a:lnTo>
                    <a:pt x="49" y="72"/>
                  </a:lnTo>
                  <a:lnTo>
                    <a:pt x="46" y="84"/>
                  </a:lnTo>
                  <a:lnTo>
                    <a:pt x="41" y="94"/>
                  </a:lnTo>
                  <a:lnTo>
                    <a:pt x="31" y="100"/>
                  </a:lnTo>
                  <a:lnTo>
                    <a:pt x="21" y="102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7" y="117"/>
                  </a:lnTo>
                  <a:lnTo>
                    <a:pt x="21" y="121"/>
                  </a:lnTo>
                  <a:lnTo>
                    <a:pt x="23" y="124"/>
                  </a:lnTo>
                  <a:lnTo>
                    <a:pt x="24" y="126"/>
                  </a:lnTo>
                  <a:lnTo>
                    <a:pt x="24" y="12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6" name="Freeform 136">
              <a:extLst>
                <a:ext uri="{FF2B5EF4-FFF2-40B4-BE49-F238E27FC236}">
                  <a16:creationId xmlns:a16="http://schemas.microsoft.com/office/drawing/2014/main" id="{96486047-C123-B30E-B8A3-6437B5775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" y="1851"/>
              <a:ext cx="96" cy="39"/>
            </a:xfrm>
            <a:custGeom>
              <a:avLst/>
              <a:gdLst>
                <a:gd name="T0" fmla="*/ 0 w 96"/>
                <a:gd name="T1" fmla="*/ 34 h 39"/>
                <a:gd name="T2" fmla="*/ 3 w 96"/>
                <a:gd name="T3" fmla="*/ 35 h 39"/>
                <a:gd name="T4" fmla="*/ 8 w 96"/>
                <a:gd name="T5" fmla="*/ 35 h 39"/>
                <a:gd name="T6" fmla="*/ 14 w 96"/>
                <a:gd name="T7" fmla="*/ 37 h 39"/>
                <a:gd name="T8" fmla="*/ 20 w 96"/>
                <a:gd name="T9" fmla="*/ 37 h 39"/>
                <a:gd name="T10" fmla="*/ 27 w 96"/>
                <a:gd name="T11" fmla="*/ 37 h 39"/>
                <a:gd name="T12" fmla="*/ 34 w 96"/>
                <a:gd name="T13" fmla="*/ 35 h 39"/>
                <a:gd name="T14" fmla="*/ 41 w 96"/>
                <a:gd name="T15" fmla="*/ 34 h 39"/>
                <a:gd name="T16" fmla="*/ 49 w 96"/>
                <a:gd name="T17" fmla="*/ 32 h 39"/>
                <a:gd name="T18" fmla="*/ 64 w 96"/>
                <a:gd name="T19" fmla="*/ 25 h 39"/>
                <a:gd name="T20" fmla="*/ 71 w 96"/>
                <a:gd name="T21" fmla="*/ 18 h 39"/>
                <a:gd name="T22" fmla="*/ 75 w 96"/>
                <a:gd name="T23" fmla="*/ 13 h 39"/>
                <a:gd name="T24" fmla="*/ 75 w 96"/>
                <a:gd name="T25" fmla="*/ 11 h 39"/>
                <a:gd name="T26" fmla="*/ 70 w 96"/>
                <a:gd name="T27" fmla="*/ 0 h 39"/>
                <a:gd name="T28" fmla="*/ 72 w 96"/>
                <a:gd name="T29" fmla="*/ 3 h 39"/>
                <a:gd name="T30" fmla="*/ 78 w 96"/>
                <a:gd name="T31" fmla="*/ 9 h 39"/>
                <a:gd name="T32" fmla="*/ 86 w 96"/>
                <a:gd name="T33" fmla="*/ 16 h 39"/>
                <a:gd name="T34" fmla="*/ 94 w 96"/>
                <a:gd name="T35" fmla="*/ 18 h 39"/>
                <a:gd name="T36" fmla="*/ 96 w 96"/>
                <a:gd name="T37" fmla="*/ 18 h 39"/>
                <a:gd name="T38" fmla="*/ 90 w 96"/>
                <a:gd name="T39" fmla="*/ 17 h 39"/>
                <a:gd name="T40" fmla="*/ 82 w 96"/>
                <a:gd name="T41" fmla="*/ 16 h 39"/>
                <a:gd name="T42" fmla="*/ 77 w 96"/>
                <a:gd name="T43" fmla="*/ 16 h 39"/>
                <a:gd name="T44" fmla="*/ 76 w 96"/>
                <a:gd name="T45" fmla="*/ 17 h 39"/>
                <a:gd name="T46" fmla="*/ 71 w 96"/>
                <a:gd name="T47" fmla="*/ 20 h 39"/>
                <a:gd name="T48" fmla="*/ 65 w 96"/>
                <a:gd name="T49" fmla="*/ 26 h 39"/>
                <a:gd name="T50" fmla="*/ 56 w 96"/>
                <a:gd name="T51" fmla="*/ 31 h 39"/>
                <a:gd name="T52" fmla="*/ 44 w 96"/>
                <a:gd name="T53" fmla="*/ 35 h 39"/>
                <a:gd name="T54" fmla="*/ 31 w 96"/>
                <a:gd name="T55" fmla="*/ 39 h 39"/>
                <a:gd name="T56" fmla="*/ 16 w 96"/>
                <a:gd name="T57" fmla="*/ 39 h 39"/>
                <a:gd name="T58" fmla="*/ 0 w 96"/>
                <a:gd name="T59" fmla="*/ 37 h 39"/>
                <a:gd name="T60" fmla="*/ 0 w 96"/>
                <a:gd name="T61" fmla="*/ 34 h 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96" h="39">
                  <a:moveTo>
                    <a:pt x="0" y="34"/>
                  </a:moveTo>
                  <a:lnTo>
                    <a:pt x="3" y="35"/>
                  </a:lnTo>
                  <a:lnTo>
                    <a:pt x="8" y="35"/>
                  </a:lnTo>
                  <a:lnTo>
                    <a:pt x="14" y="37"/>
                  </a:lnTo>
                  <a:lnTo>
                    <a:pt x="20" y="37"/>
                  </a:lnTo>
                  <a:lnTo>
                    <a:pt x="27" y="37"/>
                  </a:lnTo>
                  <a:lnTo>
                    <a:pt x="34" y="35"/>
                  </a:lnTo>
                  <a:lnTo>
                    <a:pt x="41" y="34"/>
                  </a:lnTo>
                  <a:lnTo>
                    <a:pt x="49" y="32"/>
                  </a:lnTo>
                  <a:lnTo>
                    <a:pt x="64" y="25"/>
                  </a:lnTo>
                  <a:lnTo>
                    <a:pt x="71" y="18"/>
                  </a:lnTo>
                  <a:lnTo>
                    <a:pt x="75" y="13"/>
                  </a:lnTo>
                  <a:lnTo>
                    <a:pt x="75" y="11"/>
                  </a:lnTo>
                  <a:lnTo>
                    <a:pt x="70" y="0"/>
                  </a:lnTo>
                  <a:lnTo>
                    <a:pt x="72" y="3"/>
                  </a:lnTo>
                  <a:lnTo>
                    <a:pt x="78" y="9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96" y="18"/>
                  </a:lnTo>
                  <a:lnTo>
                    <a:pt x="90" y="17"/>
                  </a:lnTo>
                  <a:lnTo>
                    <a:pt x="82" y="16"/>
                  </a:lnTo>
                  <a:lnTo>
                    <a:pt x="77" y="16"/>
                  </a:lnTo>
                  <a:lnTo>
                    <a:pt x="76" y="17"/>
                  </a:lnTo>
                  <a:lnTo>
                    <a:pt x="71" y="20"/>
                  </a:lnTo>
                  <a:lnTo>
                    <a:pt x="65" y="26"/>
                  </a:lnTo>
                  <a:lnTo>
                    <a:pt x="56" y="31"/>
                  </a:lnTo>
                  <a:lnTo>
                    <a:pt x="44" y="35"/>
                  </a:lnTo>
                  <a:lnTo>
                    <a:pt x="31" y="39"/>
                  </a:lnTo>
                  <a:lnTo>
                    <a:pt x="16" y="39"/>
                  </a:lnTo>
                  <a:lnTo>
                    <a:pt x="0" y="37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1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7" name="Freeform 137">
              <a:extLst>
                <a:ext uri="{FF2B5EF4-FFF2-40B4-BE49-F238E27FC236}">
                  <a16:creationId xmlns:a16="http://schemas.microsoft.com/office/drawing/2014/main" id="{BD586D28-DB53-A87D-8C4A-5D0134284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" y="1851"/>
              <a:ext cx="96" cy="39"/>
            </a:xfrm>
            <a:custGeom>
              <a:avLst/>
              <a:gdLst>
                <a:gd name="T0" fmla="*/ 0 w 96"/>
                <a:gd name="T1" fmla="*/ 34 h 39"/>
                <a:gd name="T2" fmla="*/ 0 w 96"/>
                <a:gd name="T3" fmla="*/ 34 h 39"/>
                <a:gd name="T4" fmla="*/ 3 w 96"/>
                <a:gd name="T5" fmla="*/ 35 h 39"/>
                <a:gd name="T6" fmla="*/ 8 w 96"/>
                <a:gd name="T7" fmla="*/ 35 h 39"/>
                <a:gd name="T8" fmla="*/ 14 w 96"/>
                <a:gd name="T9" fmla="*/ 37 h 39"/>
                <a:gd name="T10" fmla="*/ 20 w 96"/>
                <a:gd name="T11" fmla="*/ 37 h 39"/>
                <a:gd name="T12" fmla="*/ 27 w 96"/>
                <a:gd name="T13" fmla="*/ 37 h 39"/>
                <a:gd name="T14" fmla="*/ 34 w 96"/>
                <a:gd name="T15" fmla="*/ 35 h 39"/>
                <a:gd name="T16" fmla="*/ 41 w 96"/>
                <a:gd name="T17" fmla="*/ 34 h 39"/>
                <a:gd name="T18" fmla="*/ 49 w 96"/>
                <a:gd name="T19" fmla="*/ 32 h 39"/>
                <a:gd name="T20" fmla="*/ 49 w 96"/>
                <a:gd name="T21" fmla="*/ 32 h 39"/>
                <a:gd name="T22" fmla="*/ 64 w 96"/>
                <a:gd name="T23" fmla="*/ 25 h 39"/>
                <a:gd name="T24" fmla="*/ 71 w 96"/>
                <a:gd name="T25" fmla="*/ 18 h 39"/>
                <a:gd name="T26" fmla="*/ 75 w 96"/>
                <a:gd name="T27" fmla="*/ 13 h 39"/>
                <a:gd name="T28" fmla="*/ 75 w 96"/>
                <a:gd name="T29" fmla="*/ 11 h 39"/>
                <a:gd name="T30" fmla="*/ 70 w 96"/>
                <a:gd name="T31" fmla="*/ 0 h 39"/>
                <a:gd name="T32" fmla="*/ 70 w 96"/>
                <a:gd name="T33" fmla="*/ 0 h 39"/>
                <a:gd name="T34" fmla="*/ 72 w 96"/>
                <a:gd name="T35" fmla="*/ 3 h 39"/>
                <a:gd name="T36" fmla="*/ 78 w 96"/>
                <a:gd name="T37" fmla="*/ 9 h 39"/>
                <a:gd name="T38" fmla="*/ 86 w 96"/>
                <a:gd name="T39" fmla="*/ 16 h 39"/>
                <a:gd name="T40" fmla="*/ 94 w 96"/>
                <a:gd name="T41" fmla="*/ 18 h 39"/>
                <a:gd name="T42" fmla="*/ 94 w 96"/>
                <a:gd name="T43" fmla="*/ 18 h 39"/>
                <a:gd name="T44" fmla="*/ 96 w 96"/>
                <a:gd name="T45" fmla="*/ 18 h 39"/>
                <a:gd name="T46" fmla="*/ 90 w 96"/>
                <a:gd name="T47" fmla="*/ 17 h 39"/>
                <a:gd name="T48" fmla="*/ 82 w 96"/>
                <a:gd name="T49" fmla="*/ 16 h 39"/>
                <a:gd name="T50" fmla="*/ 77 w 96"/>
                <a:gd name="T51" fmla="*/ 16 h 39"/>
                <a:gd name="T52" fmla="*/ 77 w 96"/>
                <a:gd name="T53" fmla="*/ 16 h 39"/>
                <a:gd name="T54" fmla="*/ 76 w 96"/>
                <a:gd name="T55" fmla="*/ 17 h 39"/>
                <a:gd name="T56" fmla="*/ 71 w 96"/>
                <a:gd name="T57" fmla="*/ 20 h 39"/>
                <a:gd name="T58" fmla="*/ 65 w 96"/>
                <a:gd name="T59" fmla="*/ 26 h 39"/>
                <a:gd name="T60" fmla="*/ 56 w 96"/>
                <a:gd name="T61" fmla="*/ 31 h 39"/>
                <a:gd name="T62" fmla="*/ 44 w 96"/>
                <a:gd name="T63" fmla="*/ 35 h 39"/>
                <a:gd name="T64" fmla="*/ 31 w 96"/>
                <a:gd name="T65" fmla="*/ 39 h 39"/>
                <a:gd name="T66" fmla="*/ 16 w 96"/>
                <a:gd name="T67" fmla="*/ 39 h 39"/>
                <a:gd name="T68" fmla="*/ 0 w 96"/>
                <a:gd name="T69" fmla="*/ 37 h 39"/>
                <a:gd name="T70" fmla="*/ 0 w 96"/>
                <a:gd name="T71" fmla="*/ 34 h 3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6" h="39">
                  <a:moveTo>
                    <a:pt x="0" y="34"/>
                  </a:moveTo>
                  <a:lnTo>
                    <a:pt x="0" y="34"/>
                  </a:lnTo>
                  <a:lnTo>
                    <a:pt x="3" y="35"/>
                  </a:lnTo>
                  <a:lnTo>
                    <a:pt x="8" y="35"/>
                  </a:lnTo>
                  <a:lnTo>
                    <a:pt x="14" y="37"/>
                  </a:lnTo>
                  <a:lnTo>
                    <a:pt x="20" y="37"/>
                  </a:lnTo>
                  <a:lnTo>
                    <a:pt x="27" y="37"/>
                  </a:lnTo>
                  <a:lnTo>
                    <a:pt x="34" y="35"/>
                  </a:lnTo>
                  <a:lnTo>
                    <a:pt x="41" y="34"/>
                  </a:lnTo>
                  <a:lnTo>
                    <a:pt x="49" y="32"/>
                  </a:lnTo>
                  <a:lnTo>
                    <a:pt x="64" y="25"/>
                  </a:lnTo>
                  <a:lnTo>
                    <a:pt x="71" y="18"/>
                  </a:lnTo>
                  <a:lnTo>
                    <a:pt x="75" y="13"/>
                  </a:lnTo>
                  <a:lnTo>
                    <a:pt x="75" y="11"/>
                  </a:lnTo>
                  <a:lnTo>
                    <a:pt x="70" y="0"/>
                  </a:lnTo>
                  <a:lnTo>
                    <a:pt x="72" y="3"/>
                  </a:lnTo>
                  <a:lnTo>
                    <a:pt x="78" y="9"/>
                  </a:lnTo>
                  <a:lnTo>
                    <a:pt x="86" y="16"/>
                  </a:lnTo>
                  <a:lnTo>
                    <a:pt x="94" y="18"/>
                  </a:lnTo>
                  <a:lnTo>
                    <a:pt x="96" y="18"/>
                  </a:lnTo>
                  <a:lnTo>
                    <a:pt x="90" y="17"/>
                  </a:lnTo>
                  <a:lnTo>
                    <a:pt x="82" y="16"/>
                  </a:lnTo>
                  <a:lnTo>
                    <a:pt x="77" y="16"/>
                  </a:lnTo>
                  <a:lnTo>
                    <a:pt x="76" y="17"/>
                  </a:lnTo>
                  <a:lnTo>
                    <a:pt x="71" y="20"/>
                  </a:lnTo>
                  <a:lnTo>
                    <a:pt x="65" y="26"/>
                  </a:lnTo>
                  <a:lnTo>
                    <a:pt x="56" y="31"/>
                  </a:lnTo>
                  <a:lnTo>
                    <a:pt x="44" y="35"/>
                  </a:lnTo>
                  <a:lnTo>
                    <a:pt x="31" y="39"/>
                  </a:lnTo>
                  <a:lnTo>
                    <a:pt x="16" y="39"/>
                  </a:lnTo>
                  <a:lnTo>
                    <a:pt x="0" y="37"/>
                  </a:lnTo>
                  <a:lnTo>
                    <a:pt x="0" y="34"/>
                  </a:lnTo>
                </a:path>
              </a:pathLst>
            </a:custGeom>
            <a:noFill/>
            <a:ln w="0">
              <a:solidFill>
                <a:srgbClr val="FF1E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8" name="Freeform 138">
              <a:extLst>
                <a:ext uri="{FF2B5EF4-FFF2-40B4-BE49-F238E27FC236}">
                  <a16:creationId xmlns:a16="http://schemas.microsoft.com/office/drawing/2014/main" id="{350C7F40-2ECC-F82E-94A1-CEC8994E2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2" y="1798"/>
              <a:ext cx="15" cy="11"/>
            </a:xfrm>
            <a:custGeom>
              <a:avLst/>
              <a:gdLst>
                <a:gd name="T0" fmla="*/ 0 w 15"/>
                <a:gd name="T1" fmla="*/ 0 h 11"/>
                <a:gd name="T2" fmla="*/ 0 w 15"/>
                <a:gd name="T3" fmla="*/ 3 h 11"/>
                <a:gd name="T4" fmla="*/ 0 w 15"/>
                <a:gd name="T5" fmla="*/ 7 h 11"/>
                <a:gd name="T6" fmla="*/ 1 w 15"/>
                <a:gd name="T7" fmla="*/ 9 h 11"/>
                <a:gd name="T8" fmla="*/ 4 w 15"/>
                <a:gd name="T9" fmla="*/ 10 h 11"/>
                <a:gd name="T10" fmla="*/ 10 w 15"/>
                <a:gd name="T11" fmla="*/ 11 h 11"/>
                <a:gd name="T12" fmla="*/ 13 w 15"/>
                <a:gd name="T13" fmla="*/ 8 h 11"/>
                <a:gd name="T14" fmla="*/ 15 w 15"/>
                <a:gd name="T15" fmla="*/ 4 h 11"/>
                <a:gd name="T16" fmla="*/ 15 w 15"/>
                <a:gd name="T17" fmla="*/ 2 h 11"/>
                <a:gd name="T18" fmla="*/ 15 w 15"/>
                <a:gd name="T19" fmla="*/ 2 h 11"/>
                <a:gd name="T20" fmla="*/ 14 w 15"/>
                <a:gd name="T21" fmla="*/ 2 h 11"/>
                <a:gd name="T22" fmla="*/ 12 w 15"/>
                <a:gd name="T23" fmla="*/ 1 h 11"/>
                <a:gd name="T24" fmla="*/ 7 w 15"/>
                <a:gd name="T25" fmla="*/ 0 h 11"/>
                <a:gd name="T26" fmla="*/ 0 w 15"/>
                <a:gd name="T27" fmla="*/ 0 h 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" h="11">
                  <a:moveTo>
                    <a:pt x="0" y="0"/>
                  </a:moveTo>
                  <a:lnTo>
                    <a:pt x="0" y="3"/>
                  </a:lnTo>
                  <a:lnTo>
                    <a:pt x="0" y="7"/>
                  </a:lnTo>
                  <a:lnTo>
                    <a:pt x="1" y="9"/>
                  </a:lnTo>
                  <a:lnTo>
                    <a:pt x="4" y="10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9" name="Freeform 139">
              <a:extLst>
                <a:ext uri="{FF2B5EF4-FFF2-40B4-BE49-F238E27FC236}">
                  <a16:creationId xmlns:a16="http://schemas.microsoft.com/office/drawing/2014/main" id="{493E93F0-1BE4-9222-878A-543A9FB97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2" y="1798"/>
              <a:ext cx="15" cy="11"/>
            </a:xfrm>
            <a:custGeom>
              <a:avLst/>
              <a:gdLst>
                <a:gd name="T0" fmla="*/ 0 w 15"/>
                <a:gd name="T1" fmla="*/ 0 h 11"/>
                <a:gd name="T2" fmla="*/ 0 w 15"/>
                <a:gd name="T3" fmla="*/ 0 h 11"/>
                <a:gd name="T4" fmla="*/ 0 w 15"/>
                <a:gd name="T5" fmla="*/ 3 h 11"/>
                <a:gd name="T6" fmla="*/ 0 w 15"/>
                <a:gd name="T7" fmla="*/ 7 h 11"/>
                <a:gd name="T8" fmla="*/ 1 w 15"/>
                <a:gd name="T9" fmla="*/ 9 h 11"/>
                <a:gd name="T10" fmla="*/ 4 w 15"/>
                <a:gd name="T11" fmla="*/ 10 h 11"/>
                <a:gd name="T12" fmla="*/ 4 w 15"/>
                <a:gd name="T13" fmla="*/ 10 h 11"/>
                <a:gd name="T14" fmla="*/ 10 w 15"/>
                <a:gd name="T15" fmla="*/ 11 h 11"/>
                <a:gd name="T16" fmla="*/ 13 w 15"/>
                <a:gd name="T17" fmla="*/ 8 h 11"/>
                <a:gd name="T18" fmla="*/ 15 w 15"/>
                <a:gd name="T19" fmla="*/ 4 h 11"/>
                <a:gd name="T20" fmla="*/ 15 w 15"/>
                <a:gd name="T21" fmla="*/ 2 h 11"/>
                <a:gd name="T22" fmla="*/ 15 w 15"/>
                <a:gd name="T23" fmla="*/ 2 h 11"/>
                <a:gd name="T24" fmla="*/ 15 w 15"/>
                <a:gd name="T25" fmla="*/ 2 h 11"/>
                <a:gd name="T26" fmla="*/ 14 w 15"/>
                <a:gd name="T27" fmla="*/ 2 h 11"/>
                <a:gd name="T28" fmla="*/ 12 w 15"/>
                <a:gd name="T29" fmla="*/ 1 h 11"/>
                <a:gd name="T30" fmla="*/ 7 w 15"/>
                <a:gd name="T31" fmla="*/ 0 h 11"/>
                <a:gd name="T32" fmla="*/ 0 w 15"/>
                <a:gd name="T33" fmla="*/ 0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11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1" y="9"/>
                  </a:lnTo>
                  <a:lnTo>
                    <a:pt x="4" y="10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0" name="Freeform 140">
              <a:extLst>
                <a:ext uri="{FF2B5EF4-FFF2-40B4-BE49-F238E27FC236}">
                  <a16:creationId xmlns:a16="http://schemas.microsoft.com/office/drawing/2014/main" id="{7A7BA4B1-F528-703C-1F09-36D71BFEA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2" y="1785"/>
              <a:ext cx="38" cy="24"/>
            </a:xfrm>
            <a:custGeom>
              <a:avLst/>
              <a:gdLst>
                <a:gd name="T0" fmla="*/ 6 w 38"/>
                <a:gd name="T1" fmla="*/ 0 h 24"/>
                <a:gd name="T2" fmla="*/ 6 w 38"/>
                <a:gd name="T3" fmla="*/ 1 h 24"/>
                <a:gd name="T4" fmla="*/ 4 w 38"/>
                <a:gd name="T5" fmla="*/ 4 h 24"/>
                <a:gd name="T6" fmla="*/ 3 w 38"/>
                <a:gd name="T7" fmla="*/ 8 h 24"/>
                <a:gd name="T8" fmla="*/ 0 w 38"/>
                <a:gd name="T9" fmla="*/ 13 h 24"/>
                <a:gd name="T10" fmla="*/ 7 w 38"/>
                <a:gd name="T11" fmla="*/ 13 h 24"/>
                <a:gd name="T12" fmla="*/ 12 w 38"/>
                <a:gd name="T13" fmla="*/ 14 h 24"/>
                <a:gd name="T14" fmla="*/ 14 w 38"/>
                <a:gd name="T15" fmla="*/ 15 h 24"/>
                <a:gd name="T16" fmla="*/ 15 w 38"/>
                <a:gd name="T17" fmla="*/ 15 h 24"/>
                <a:gd name="T18" fmla="*/ 20 w 38"/>
                <a:gd name="T19" fmla="*/ 15 h 24"/>
                <a:gd name="T20" fmla="*/ 26 w 38"/>
                <a:gd name="T21" fmla="*/ 17 h 24"/>
                <a:gd name="T22" fmla="*/ 32 w 38"/>
                <a:gd name="T23" fmla="*/ 20 h 24"/>
                <a:gd name="T24" fmla="*/ 36 w 38"/>
                <a:gd name="T25" fmla="*/ 23 h 24"/>
                <a:gd name="T26" fmla="*/ 38 w 38"/>
                <a:gd name="T27" fmla="*/ 24 h 24"/>
                <a:gd name="T28" fmla="*/ 35 w 38"/>
                <a:gd name="T29" fmla="*/ 22 h 24"/>
                <a:gd name="T30" fmla="*/ 32 w 38"/>
                <a:gd name="T31" fmla="*/ 18 h 24"/>
                <a:gd name="T32" fmla="*/ 27 w 38"/>
                <a:gd name="T33" fmla="*/ 13 h 24"/>
                <a:gd name="T34" fmla="*/ 21 w 38"/>
                <a:gd name="T35" fmla="*/ 8 h 24"/>
                <a:gd name="T36" fmla="*/ 15 w 38"/>
                <a:gd name="T37" fmla="*/ 3 h 24"/>
                <a:gd name="T38" fmla="*/ 11 w 38"/>
                <a:gd name="T39" fmla="*/ 1 h 24"/>
                <a:gd name="T40" fmla="*/ 6 w 38"/>
                <a:gd name="T41" fmla="*/ 0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8" h="24">
                  <a:moveTo>
                    <a:pt x="6" y="0"/>
                  </a:moveTo>
                  <a:lnTo>
                    <a:pt x="6" y="1"/>
                  </a:lnTo>
                  <a:lnTo>
                    <a:pt x="4" y="4"/>
                  </a:lnTo>
                  <a:lnTo>
                    <a:pt x="3" y="8"/>
                  </a:lnTo>
                  <a:lnTo>
                    <a:pt x="0" y="13"/>
                  </a:lnTo>
                  <a:lnTo>
                    <a:pt x="7" y="13"/>
                  </a:lnTo>
                  <a:lnTo>
                    <a:pt x="12" y="14"/>
                  </a:lnTo>
                  <a:lnTo>
                    <a:pt x="14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6" y="17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5" y="22"/>
                  </a:lnTo>
                  <a:lnTo>
                    <a:pt x="32" y="18"/>
                  </a:lnTo>
                  <a:lnTo>
                    <a:pt x="27" y="13"/>
                  </a:lnTo>
                  <a:lnTo>
                    <a:pt x="21" y="8"/>
                  </a:lnTo>
                  <a:lnTo>
                    <a:pt x="15" y="3"/>
                  </a:lnTo>
                  <a:lnTo>
                    <a:pt x="11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1" name="Freeform 141">
              <a:extLst>
                <a:ext uri="{FF2B5EF4-FFF2-40B4-BE49-F238E27FC236}">
                  <a16:creationId xmlns:a16="http://schemas.microsoft.com/office/drawing/2014/main" id="{D4FE29E0-A0D4-9572-46E4-1C8EC0036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2" y="1785"/>
              <a:ext cx="38" cy="24"/>
            </a:xfrm>
            <a:custGeom>
              <a:avLst/>
              <a:gdLst>
                <a:gd name="T0" fmla="*/ 6 w 38"/>
                <a:gd name="T1" fmla="*/ 0 h 24"/>
                <a:gd name="T2" fmla="*/ 6 w 38"/>
                <a:gd name="T3" fmla="*/ 0 h 24"/>
                <a:gd name="T4" fmla="*/ 6 w 38"/>
                <a:gd name="T5" fmla="*/ 1 h 24"/>
                <a:gd name="T6" fmla="*/ 4 w 38"/>
                <a:gd name="T7" fmla="*/ 4 h 24"/>
                <a:gd name="T8" fmla="*/ 3 w 38"/>
                <a:gd name="T9" fmla="*/ 8 h 24"/>
                <a:gd name="T10" fmla="*/ 0 w 38"/>
                <a:gd name="T11" fmla="*/ 13 h 24"/>
                <a:gd name="T12" fmla="*/ 0 w 38"/>
                <a:gd name="T13" fmla="*/ 13 h 24"/>
                <a:gd name="T14" fmla="*/ 7 w 38"/>
                <a:gd name="T15" fmla="*/ 13 h 24"/>
                <a:gd name="T16" fmla="*/ 12 w 38"/>
                <a:gd name="T17" fmla="*/ 14 h 24"/>
                <a:gd name="T18" fmla="*/ 14 w 38"/>
                <a:gd name="T19" fmla="*/ 15 h 24"/>
                <a:gd name="T20" fmla="*/ 15 w 38"/>
                <a:gd name="T21" fmla="*/ 15 h 24"/>
                <a:gd name="T22" fmla="*/ 15 w 38"/>
                <a:gd name="T23" fmla="*/ 15 h 24"/>
                <a:gd name="T24" fmla="*/ 20 w 38"/>
                <a:gd name="T25" fmla="*/ 15 h 24"/>
                <a:gd name="T26" fmla="*/ 26 w 38"/>
                <a:gd name="T27" fmla="*/ 17 h 24"/>
                <a:gd name="T28" fmla="*/ 32 w 38"/>
                <a:gd name="T29" fmla="*/ 20 h 24"/>
                <a:gd name="T30" fmla="*/ 36 w 38"/>
                <a:gd name="T31" fmla="*/ 23 h 24"/>
                <a:gd name="T32" fmla="*/ 36 w 38"/>
                <a:gd name="T33" fmla="*/ 23 h 24"/>
                <a:gd name="T34" fmla="*/ 38 w 38"/>
                <a:gd name="T35" fmla="*/ 24 h 24"/>
                <a:gd name="T36" fmla="*/ 35 w 38"/>
                <a:gd name="T37" fmla="*/ 22 h 24"/>
                <a:gd name="T38" fmla="*/ 32 w 38"/>
                <a:gd name="T39" fmla="*/ 18 h 24"/>
                <a:gd name="T40" fmla="*/ 27 w 38"/>
                <a:gd name="T41" fmla="*/ 13 h 24"/>
                <a:gd name="T42" fmla="*/ 21 w 38"/>
                <a:gd name="T43" fmla="*/ 8 h 24"/>
                <a:gd name="T44" fmla="*/ 15 w 38"/>
                <a:gd name="T45" fmla="*/ 3 h 24"/>
                <a:gd name="T46" fmla="*/ 11 w 38"/>
                <a:gd name="T47" fmla="*/ 1 h 24"/>
                <a:gd name="T48" fmla="*/ 6 w 38"/>
                <a:gd name="T49" fmla="*/ 0 h 2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8" h="24">
                  <a:moveTo>
                    <a:pt x="6" y="0"/>
                  </a:moveTo>
                  <a:lnTo>
                    <a:pt x="6" y="0"/>
                  </a:lnTo>
                  <a:lnTo>
                    <a:pt x="6" y="1"/>
                  </a:lnTo>
                  <a:lnTo>
                    <a:pt x="4" y="4"/>
                  </a:lnTo>
                  <a:lnTo>
                    <a:pt x="3" y="8"/>
                  </a:lnTo>
                  <a:lnTo>
                    <a:pt x="0" y="13"/>
                  </a:lnTo>
                  <a:lnTo>
                    <a:pt x="7" y="13"/>
                  </a:lnTo>
                  <a:lnTo>
                    <a:pt x="12" y="14"/>
                  </a:lnTo>
                  <a:lnTo>
                    <a:pt x="14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6" y="17"/>
                  </a:lnTo>
                  <a:lnTo>
                    <a:pt x="32" y="20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5" y="22"/>
                  </a:lnTo>
                  <a:lnTo>
                    <a:pt x="32" y="18"/>
                  </a:lnTo>
                  <a:lnTo>
                    <a:pt x="27" y="13"/>
                  </a:lnTo>
                  <a:lnTo>
                    <a:pt x="21" y="8"/>
                  </a:lnTo>
                  <a:lnTo>
                    <a:pt x="15" y="3"/>
                  </a:lnTo>
                  <a:lnTo>
                    <a:pt x="11" y="1"/>
                  </a:lnTo>
                  <a:lnTo>
                    <a:pt x="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2" name="Freeform 142">
              <a:extLst>
                <a:ext uri="{FF2B5EF4-FFF2-40B4-BE49-F238E27FC236}">
                  <a16:creationId xmlns:a16="http://schemas.microsoft.com/office/drawing/2014/main" id="{F2571A08-BDD3-BF87-82DB-A0CFA45C6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5" y="1761"/>
              <a:ext cx="49" cy="16"/>
            </a:xfrm>
            <a:custGeom>
              <a:avLst/>
              <a:gdLst>
                <a:gd name="T0" fmla="*/ 0 w 49"/>
                <a:gd name="T1" fmla="*/ 11 h 16"/>
                <a:gd name="T2" fmla="*/ 0 w 49"/>
                <a:gd name="T3" fmla="*/ 9 h 16"/>
                <a:gd name="T4" fmla="*/ 1 w 49"/>
                <a:gd name="T5" fmla="*/ 4 h 16"/>
                <a:gd name="T6" fmla="*/ 6 w 49"/>
                <a:gd name="T7" fmla="*/ 0 h 16"/>
                <a:gd name="T8" fmla="*/ 18 w 49"/>
                <a:gd name="T9" fmla="*/ 0 h 16"/>
                <a:gd name="T10" fmla="*/ 31 w 49"/>
                <a:gd name="T11" fmla="*/ 5 h 16"/>
                <a:gd name="T12" fmla="*/ 41 w 49"/>
                <a:gd name="T13" fmla="*/ 10 h 16"/>
                <a:gd name="T14" fmla="*/ 47 w 49"/>
                <a:gd name="T15" fmla="*/ 14 h 16"/>
                <a:gd name="T16" fmla="*/ 49 w 49"/>
                <a:gd name="T17" fmla="*/ 16 h 16"/>
                <a:gd name="T18" fmla="*/ 47 w 49"/>
                <a:gd name="T19" fmla="*/ 14 h 16"/>
                <a:gd name="T20" fmla="*/ 42 w 49"/>
                <a:gd name="T21" fmla="*/ 12 h 16"/>
                <a:gd name="T22" fmla="*/ 35 w 49"/>
                <a:gd name="T23" fmla="*/ 9 h 16"/>
                <a:gd name="T24" fmla="*/ 27 w 49"/>
                <a:gd name="T25" fmla="*/ 6 h 16"/>
                <a:gd name="T26" fmla="*/ 18 w 49"/>
                <a:gd name="T27" fmla="*/ 4 h 16"/>
                <a:gd name="T28" fmla="*/ 10 w 49"/>
                <a:gd name="T29" fmla="*/ 3 h 16"/>
                <a:gd name="T30" fmla="*/ 4 w 49"/>
                <a:gd name="T31" fmla="*/ 5 h 16"/>
                <a:gd name="T32" fmla="*/ 0 w 49"/>
                <a:gd name="T33" fmla="*/ 1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9" h="16">
                  <a:moveTo>
                    <a:pt x="0" y="11"/>
                  </a:moveTo>
                  <a:lnTo>
                    <a:pt x="0" y="9"/>
                  </a:lnTo>
                  <a:lnTo>
                    <a:pt x="1" y="4"/>
                  </a:lnTo>
                  <a:lnTo>
                    <a:pt x="6" y="0"/>
                  </a:lnTo>
                  <a:lnTo>
                    <a:pt x="18" y="0"/>
                  </a:lnTo>
                  <a:lnTo>
                    <a:pt x="31" y="5"/>
                  </a:lnTo>
                  <a:lnTo>
                    <a:pt x="41" y="10"/>
                  </a:lnTo>
                  <a:lnTo>
                    <a:pt x="47" y="14"/>
                  </a:lnTo>
                  <a:lnTo>
                    <a:pt x="49" y="16"/>
                  </a:lnTo>
                  <a:lnTo>
                    <a:pt x="47" y="14"/>
                  </a:lnTo>
                  <a:lnTo>
                    <a:pt x="42" y="12"/>
                  </a:lnTo>
                  <a:lnTo>
                    <a:pt x="35" y="9"/>
                  </a:lnTo>
                  <a:lnTo>
                    <a:pt x="27" y="6"/>
                  </a:lnTo>
                  <a:lnTo>
                    <a:pt x="18" y="4"/>
                  </a:lnTo>
                  <a:lnTo>
                    <a:pt x="10" y="3"/>
                  </a:lnTo>
                  <a:lnTo>
                    <a:pt x="4" y="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3" name="Freeform 143">
              <a:extLst>
                <a:ext uri="{FF2B5EF4-FFF2-40B4-BE49-F238E27FC236}">
                  <a16:creationId xmlns:a16="http://schemas.microsoft.com/office/drawing/2014/main" id="{D4B3B7FC-939B-E6BB-62F8-88558252E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5" y="1761"/>
              <a:ext cx="49" cy="16"/>
            </a:xfrm>
            <a:custGeom>
              <a:avLst/>
              <a:gdLst>
                <a:gd name="T0" fmla="*/ 0 w 49"/>
                <a:gd name="T1" fmla="*/ 11 h 16"/>
                <a:gd name="T2" fmla="*/ 0 w 49"/>
                <a:gd name="T3" fmla="*/ 11 h 16"/>
                <a:gd name="T4" fmla="*/ 0 w 49"/>
                <a:gd name="T5" fmla="*/ 9 h 16"/>
                <a:gd name="T6" fmla="*/ 1 w 49"/>
                <a:gd name="T7" fmla="*/ 4 h 16"/>
                <a:gd name="T8" fmla="*/ 6 w 49"/>
                <a:gd name="T9" fmla="*/ 0 h 16"/>
                <a:gd name="T10" fmla="*/ 18 w 49"/>
                <a:gd name="T11" fmla="*/ 0 h 16"/>
                <a:gd name="T12" fmla="*/ 18 w 49"/>
                <a:gd name="T13" fmla="*/ 0 h 16"/>
                <a:gd name="T14" fmla="*/ 31 w 49"/>
                <a:gd name="T15" fmla="*/ 5 h 16"/>
                <a:gd name="T16" fmla="*/ 41 w 49"/>
                <a:gd name="T17" fmla="*/ 10 h 16"/>
                <a:gd name="T18" fmla="*/ 47 w 49"/>
                <a:gd name="T19" fmla="*/ 14 h 16"/>
                <a:gd name="T20" fmla="*/ 49 w 49"/>
                <a:gd name="T21" fmla="*/ 16 h 16"/>
                <a:gd name="T22" fmla="*/ 49 w 49"/>
                <a:gd name="T23" fmla="*/ 16 h 16"/>
                <a:gd name="T24" fmla="*/ 47 w 49"/>
                <a:gd name="T25" fmla="*/ 14 h 16"/>
                <a:gd name="T26" fmla="*/ 42 w 49"/>
                <a:gd name="T27" fmla="*/ 12 h 16"/>
                <a:gd name="T28" fmla="*/ 35 w 49"/>
                <a:gd name="T29" fmla="*/ 9 h 16"/>
                <a:gd name="T30" fmla="*/ 27 w 49"/>
                <a:gd name="T31" fmla="*/ 6 h 16"/>
                <a:gd name="T32" fmla="*/ 18 w 49"/>
                <a:gd name="T33" fmla="*/ 4 h 16"/>
                <a:gd name="T34" fmla="*/ 10 w 49"/>
                <a:gd name="T35" fmla="*/ 3 h 16"/>
                <a:gd name="T36" fmla="*/ 4 w 49"/>
                <a:gd name="T37" fmla="*/ 5 h 16"/>
                <a:gd name="T38" fmla="*/ 0 w 49"/>
                <a:gd name="T39" fmla="*/ 11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" h="16">
                  <a:moveTo>
                    <a:pt x="0" y="11"/>
                  </a:moveTo>
                  <a:lnTo>
                    <a:pt x="0" y="11"/>
                  </a:lnTo>
                  <a:lnTo>
                    <a:pt x="0" y="9"/>
                  </a:lnTo>
                  <a:lnTo>
                    <a:pt x="1" y="4"/>
                  </a:lnTo>
                  <a:lnTo>
                    <a:pt x="6" y="0"/>
                  </a:lnTo>
                  <a:lnTo>
                    <a:pt x="18" y="0"/>
                  </a:lnTo>
                  <a:lnTo>
                    <a:pt x="31" y="5"/>
                  </a:lnTo>
                  <a:lnTo>
                    <a:pt x="41" y="10"/>
                  </a:lnTo>
                  <a:lnTo>
                    <a:pt x="47" y="14"/>
                  </a:lnTo>
                  <a:lnTo>
                    <a:pt x="49" y="16"/>
                  </a:lnTo>
                  <a:lnTo>
                    <a:pt x="47" y="14"/>
                  </a:lnTo>
                  <a:lnTo>
                    <a:pt x="42" y="12"/>
                  </a:lnTo>
                  <a:lnTo>
                    <a:pt x="35" y="9"/>
                  </a:lnTo>
                  <a:lnTo>
                    <a:pt x="27" y="6"/>
                  </a:lnTo>
                  <a:lnTo>
                    <a:pt x="18" y="4"/>
                  </a:lnTo>
                  <a:lnTo>
                    <a:pt x="10" y="3"/>
                  </a:lnTo>
                  <a:lnTo>
                    <a:pt x="4" y="5"/>
                  </a:lnTo>
                  <a:lnTo>
                    <a:pt x="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4" name="Freeform 144">
              <a:extLst>
                <a:ext uri="{FF2B5EF4-FFF2-40B4-BE49-F238E27FC236}">
                  <a16:creationId xmlns:a16="http://schemas.microsoft.com/office/drawing/2014/main" id="{9DE81C2F-7D3C-4F3E-DA8F-3FCB9DB0C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" y="1687"/>
              <a:ext cx="206" cy="95"/>
            </a:xfrm>
            <a:custGeom>
              <a:avLst/>
              <a:gdLst>
                <a:gd name="T0" fmla="*/ 27 w 206"/>
                <a:gd name="T1" fmla="*/ 95 h 95"/>
                <a:gd name="T2" fmla="*/ 26 w 206"/>
                <a:gd name="T3" fmla="*/ 93 h 95"/>
                <a:gd name="T4" fmla="*/ 24 w 206"/>
                <a:gd name="T5" fmla="*/ 86 h 95"/>
                <a:gd name="T6" fmla="*/ 21 w 206"/>
                <a:gd name="T7" fmla="*/ 78 h 95"/>
                <a:gd name="T8" fmla="*/ 19 w 206"/>
                <a:gd name="T9" fmla="*/ 67 h 95"/>
                <a:gd name="T10" fmla="*/ 19 w 206"/>
                <a:gd name="T11" fmla="*/ 57 h 95"/>
                <a:gd name="T12" fmla="*/ 21 w 206"/>
                <a:gd name="T13" fmla="*/ 48 h 95"/>
                <a:gd name="T14" fmla="*/ 27 w 206"/>
                <a:gd name="T15" fmla="*/ 42 h 95"/>
                <a:gd name="T16" fmla="*/ 38 w 206"/>
                <a:gd name="T17" fmla="*/ 39 h 95"/>
                <a:gd name="T18" fmla="*/ 50 w 206"/>
                <a:gd name="T19" fmla="*/ 41 h 95"/>
                <a:gd name="T20" fmla="*/ 60 w 206"/>
                <a:gd name="T21" fmla="*/ 43 h 95"/>
                <a:gd name="T22" fmla="*/ 68 w 206"/>
                <a:gd name="T23" fmla="*/ 44 h 95"/>
                <a:gd name="T24" fmla="*/ 75 w 206"/>
                <a:gd name="T25" fmla="*/ 46 h 95"/>
                <a:gd name="T26" fmla="*/ 80 w 206"/>
                <a:gd name="T27" fmla="*/ 49 h 95"/>
                <a:gd name="T28" fmla="*/ 82 w 206"/>
                <a:gd name="T29" fmla="*/ 51 h 95"/>
                <a:gd name="T30" fmla="*/ 84 w 206"/>
                <a:gd name="T31" fmla="*/ 52 h 95"/>
                <a:gd name="T32" fmla="*/ 84 w 206"/>
                <a:gd name="T33" fmla="*/ 52 h 95"/>
                <a:gd name="T34" fmla="*/ 85 w 206"/>
                <a:gd name="T35" fmla="*/ 52 h 95"/>
                <a:gd name="T36" fmla="*/ 89 w 206"/>
                <a:gd name="T37" fmla="*/ 52 h 95"/>
                <a:gd name="T38" fmla="*/ 95 w 206"/>
                <a:gd name="T39" fmla="*/ 51 h 95"/>
                <a:gd name="T40" fmla="*/ 103 w 206"/>
                <a:gd name="T41" fmla="*/ 51 h 95"/>
                <a:gd name="T42" fmla="*/ 111 w 206"/>
                <a:gd name="T43" fmla="*/ 50 h 95"/>
                <a:gd name="T44" fmla="*/ 119 w 206"/>
                <a:gd name="T45" fmla="*/ 50 h 95"/>
                <a:gd name="T46" fmla="*/ 129 w 206"/>
                <a:gd name="T47" fmla="*/ 50 h 95"/>
                <a:gd name="T48" fmla="*/ 138 w 206"/>
                <a:gd name="T49" fmla="*/ 50 h 95"/>
                <a:gd name="T50" fmla="*/ 146 w 206"/>
                <a:gd name="T51" fmla="*/ 51 h 95"/>
                <a:gd name="T52" fmla="*/ 155 w 206"/>
                <a:gd name="T53" fmla="*/ 52 h 95"/>
                <a:gd name="T54" fmla="*/ 165 w 206"/>
                <a:gd name="T55" fmla="*/ 55 h 95"/>
                <a:gd name="T56" fmla="*/ 174 w 206"/>
                <a:gd name="T57" fmla="*/ 57 h 95"/>
                <a:gd name="T58" fmla="*/ 182 w 206"/>
                <a:gd name="T59" fmla="*/ 59 h 95"/>
                <a:gd name="T60" fmla="*/ 190 w 206"/>
                <a:gd name="T61" fmla="*/ 63 h 95"/>
                <a:gd name="T62" fmla="*/ 196 w 206"/>
                <a:gd name="T63" fmla="*/ 65 h 95"/>
                <a:gd name="T64" fmla="*/ 201 w 206"/>
                <a:gd name="T65" fmla="*/ 67 h 95"/>
                <a:gd name="T66" fmla="*/ 204 w 206"/>
                <a:gd name="T67" fmla="*/ 67 h 95"/>
                <a:gd name="T68" fmla="*/ 206 w 206"/>
                <a:gd name="T69" fmla="*/ 65 h 95"/>
                <a:gd name="T70" fmla="*/ 203 w 206"/>
                <a:gd name="T71" fmla="*/ 59 h 95"/>
                <a:gd name="T72" fmla="*/ 199 w 206"/>
                <a:gd name="T73" fmla="*/ 51 h 95"/>
                <a:gd name="T74" fmla="*/ 188 w 206"/>
                <a:gd name="T75" fmla="*/ 42 h 95"/>
                <a:gd name="T76" fmla="*/ 174 w 206"/>
                <a:gd name="T77" fmla="*/ 31 h 95"/>
                <a:gd name="T78" fmla="*/ 154 w 206"/>
                <a:gd name="T79" fmla="*/ 22 h 95"/>
                <a:gd name="T80" fmla="*/ 130 w 206"/>
                <a:gd name="T81" fmla="*/ 14 h 95"/>
                <a:gd name="T82" fmla="*/ 103 w 206"/>
                <a:gd name="T83" fmla="*/ 7 h 95"/>
                <a:gd name="T84" fmla="*/ 80 w 206"/>
                <a:gd name="T85" fmla="*/ 2 h 95"/>
                <a:gd name="T86" fmla="*/ 60 w 206"/>
                <a:gd name="T87" fmla="*/ 1 h 95"/>
                <a:gd name="T88" fmla="*/ 42 w 206"/>
                <a:gd name="T89" fmla="*/ 0 h 95"/>
                <a:gd name="T90" fmla="*/ 28 w 206"/>
                <a:gd name="T91" fmla="*/ 2 h 95"/>
                <a:gd name="T92" fmla="*/ 17 w 206"/>
                <a:gd name="T93" fmla="*/ 6 h 95"/>
                <a:gd name="T94" fmla="*/ 8 w 206"/>
                <a:gd name="T95" fmla="*/ 11 h 95"/>
                <a:gd name="T96" fmla="*/ 3 w 206"/>
                <a:gd name="T97" fmla="*/ 18 h 95"/>
                <a:gd name="T98" fmla="*/ 0 w 206"/>
                <a:gd name="T99" fmla="*/ 38 h 95"/>
                <a:gd name="T100" fmla="*/ 4 w 206"/>
                <a:gd name="T101" fmla="*/ 59 h 95"/>
                <a:gd name="T102" fmla="*/ 13 w 206"/>
                <a:gd name="T103" fmla="*/ 79 h 95"/>
                <a:gd name="T104" fmla="*/ 27 w 206"/>
                <a:gd name="T105" fmla="*/ 95 h 9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06" h="95">
                  <a:moveTo>
                    <a:pt x="27" y="95"/>
                  </a:moveTo>
                  <a:lnTo>
                    <a:pt x="26" y="93"/>
                  </a:lnTo>
                  <a:lnTo>
                    <a:pt x="24" y="86"/>
                  </a:lnTo>
                  <a:lnTo>
                    <a:pt x="21" y="78"/>
                  </a:lnTo>
                  <a:lnTo>
                    <a:pt x="19" y="67"/>
                  </a:lnTo>
                  <a:lnTo>
                    <a:pt x="19" y="57"/>
                  </a:lnTo>
                  <a:lnTo>
                    <a:pt x="21" y="48"/>
                  </a:lnTo>
                  <a:lnTo>
                    <a:pt x="27" y="42"/>
                  </a:lnTo>
                  <a:lnTo>
                    <a:pt x="38" y="39"/>
                  </a:lnTo>
                  <a:lnTo>
                    <a:pt x="50" y="41"/>
                  </a:lnTo>
                  <a:lnTo>
                    <a:pt x="60" y="43"/>
                  </a:lnTo>
                  <a:lnTo>
                    <a:pt x="68" y="44"/>
                  </a:lnTo>
                  <a:lnTo>
                    <a:pt x="75" y="46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4" y="52"/>
                  </a:lnTo>
                  <a:lnTo>
                    <a:pt x="85" y="52"/>
                  </a:lnTo>
                  <a:lnTo>
                    <a:pt x="89" y="52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1" y="50"/>
                  </a:lnTo>
                  <a:lnTo>
                    <a:pt x="119" y="50"/>
                  </a:lnTo>
                  <a:lnTo>
                    <a:pt x="129" y="50"/>
                  </a:lnTo>
                  <a:lnTo>
                    <a:pt x="138" y="50"/>
                  </a:lnTo>
                  <a:lnTo>
                    <a:pt x="146" y="51"/>
                  </a:lnTo>
                  <a:lnTo>
                    <a:pt x="155" y="52"/>
                  </a:lnTo>
                  <a:lnTo>
                    <a:pt x="165" y="55"/>
                  </a:lnTo>
                  <a:lnTo>
                    <a:pt x="174" y="57"/>
                  </a:lnTo>
                  <a:lnTo>
                    <a:pt x="182" y="59"/>
                  </a:lnTo>
                  <a:lnTo>
                    <a:pt x="190" y="63"/>
                  </a:lnTo>
                  <a:lnTo>
                    <a:pt x="196" y="65"/>
                  </a:lnTo>
                  <a:lnTo>
                    <a:pt x="201" y="67"/>
                  </a:lnTo>
                  <a:lnTo>
                    <a:pt x="204" y="67"/>
                  </a:lnTo>
                  <a:lnTo>
                    <a:pt x="206" y="65"/>
                  </a:lnTo>
                  <a:lnTo>
                    <a:pt x="203" y="59"/>
                  </a:lnTo>
                  <a:lnTo>
                    <a:pt x="199" y="51"/>
                  </a:lnTo>
                  <a:lnTo>
                    <a:pt x="188" y="42"/>
                  </a:lnTo>
                  <a:lnTo>
                    <a:pt x="174" y="31"/>
                  </a:lnTo>
                  <a:lnTo>
                    <a:pt x="154" y="22"/>
                  </a:lnTo>
                  <a:lnTo>
                    <a:pt x="130" y="14"/>
                  </a:lnTo>
                  <a:lnTo>
                    <a:pt x="103" y="7"/>
                  </a:lnTo>
                  <a:lnTo>
                    <a:pt x="80" y="2"/>
                  </a:lnTo>
                  <a:lnTo>
                    <a:pt x="60" y="1"/>
                  </a:lnTo>
                  <a:lnTo>
                    <a:pt x="42" y="0"/>
                  </a:lnTo>
                  <a:lnTo>
                    <a:pt x="28" y="2"/>
                  </a:lnTo>
                  <a:lnTo>
                    <a:pt x="17" y="6"/>
                  </a:lnTo>
                  <a:lnTo>
                    <a:pt x="8" y="11"/>
                  </a:lnTo>
                  <a:lnTo>
                    <a:pt x="3" y="18"/>
                  </a:lnTo>
                  <a:lnTo>
                    <a:pt x="0" y="38"/>
                  </a:lnTo>
                  <a:lnTo>
                    <a:pt x="4" y="59"/>
                  </a:lnTo>
                  <a:lnTo>
                    <a:pt x="13" y="79"/>
                  </a:lnTo>
                  <a:lnTo>
                    <a:pt x="27" y="95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5" name="Freeform 145">
              <a:extLst>
                <a:ext uri="{FF2B5EF4-FFF2-40B4-BE49-F238E27FC236}">
                  <a16:creationId xmlns:a16="http://schemas.microsoft.com/office/drawing/2014/main" id="{04F51DF6-6665-3EDD-AB21-463F5BAA2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" y="1687"/>
              <a:ext cx="206" cy="95"/>
            </a:xfrm>
            <a:custGeom>
              <a:avLst/>
              <a:gdLst>
                <a:gd name="T0" fmla="*/ 27 w 206"/>
                <a:gd name="T1" fmla="*/ 95 h 95"/>
                <a:gd name="T2" fmla="*/ 27 w 206"/>
                <a:gd name="T3" fmla="*/ 95 h 95"/>
                <a:gd name="T4" fmla="*/ 26 w 206"/>
                <a:gd name="T5" fmla="*/ 93 h 95"/>
                <a:gd name="T6" fmla="*/ 24 w 206"/>
                <a:gd name="T7" fmla="*/ 86 h 95"/>
                <a:gd name="T8" fmla="*/ 21 w 206"/>
                <a:gd name="T9" fmla="*/ 78 h 95"/>
                <a:gd name="T10" fmla="*/ 19 w 206"/>
                <a:gd name="T11" fmla="*/ 67 h 95"/>
                <a:gd name="T12" fmla="*/ 19 w 206"/>
                <a:gd name="T13" fmla="*/ 57 h 95"/>
                <a:gd name="T14" fmla="*/ 21 w 206"/>
                <a:gd name="T15" fmla="*/ 48 h 95"/>
                <a:gd name="T16" fmla="*/ 27 w 206"/>
                <a:gd name="T17" fmla="*/ 42 h 95"/>
                <a:gd name="T18" fmla="*/ 38 w 206"/>
                <a:gd name="T19" fmla="*/ 39 h 95"/>
                <a:gd name="T20" fmla="*/ 38 w 206"/>
                <a:gd name="T21" fmla="*/ 39 h 95"/>
                <a:gd name="T22" fmla="*/ 50 w 206"/>
                <a:gd name="T23" fmla="*/ 41 h 95"/>
                <a:gd name="T24" fmla="*/ 60 w 206"/>
                <a:gd name="T25" fmla="*/ 43 h 95"/>
                <a:gd name="T26" fmla="*/ 68 w 206"/>
                <a:gd name="T27" fmla="*/ 44 h 95"/>
                <a:gd name="T28" fmla="*/ 75 w 206"/>
                <a:gd name="T29" fmla="*/ 46 h 95"/>
                <a:gd name="T30" fmla="*/ 80 w 206"/>
                <a:gd name="T31" fmla="*/ 49 h 95"/>
                <a:gd name="T32" fmla="*/ 82 w 206"/>
                <a:gd name="T33" fmla="*/ 51 h 95"/>
                <a:gd name="T34" fmla="*/ 84 w 206"/>
                <a:gd name="T35" fmla="*/ 52 h 95"/>
                <a:gd name="T36" fmla="*/ 84 w 206"/>
                <a:gd name="T37" fmla="*/ 52 h 95"/>
                <a:gd name="T38" fmla="*/ 84 w 206"/>
                <a:gd name="T39" fmla="*/ 52 h 95"/>
                <a:gd name="T40" fmla="*/ 85 w 206"/>
                <a:gd name="T41" fmla="*/ 52 h 95"/>
                <a:gd name="T42" fmla="*/ 89 w 206"/>
                <a:gd name="T43" fmla="*/ 52 h 95"/>
                <a:gd name="T44" fmla="*/ 95 w 206"/>
                <a:gd name="T45" fmla="*/ 51 h 95"/>
                <a:gd name="T46" fmla="*/ 103 w 206"/>
                <a:gd name="T47" fmla="*/ 51 h 95"/>
                <a:gd name="T48" fmla="*/ 111 w 206"/>
                <a:gd name="T49" fmla="*/ 50 h 95"/>
                <a:gd name="T50" fmla="*/ 119 w 206"/>
                <a:gd name="T51" fmla="*/ 50 h 95"/>
                <a:gd name="T52" fmla="*/ 129 w 206"/>
                <a:gd name="T53" fmla="*/ 50 h 95"/>
                <a:gd name="T54" fmla="*/ 138 w 206"/>
                <a:gd name="T55" fmla="*/ 50 h 95"/>
                <a:gd name="T56" fmla="*/ 138 w 206"/>
                <a:gd name="T57" fmla="*/ 50 h 95"/>
                <a:gd name="T58" fmla="*/ 146 w 206"/>
                <a:gd name="T59" fmla="*/ 51 h 95"/>
                <a:gd name="T60" fmla="*/ 155 w 206"/>
                <a:gd name="T61" fmla="*/ 52 h 95"/>
                <a:gd name="T62" fmla="*/ 165 w 206"/>
                <a:gd name="T63" fmla="*/ 55 h 95"/>
                <a:gd name="T64" fmla="*/ 174 w 206"/>
                <a:gd name="T65" fmla="*/ 57 h 95"/>
                <a:gd name="T66" fmla="*/ 182 w 206"/>
                <a:gd name="T67" fmla="*/ 59 h 95"/>
                <a:gd name="T68" fmla="*/ 190 w 206"/>
                <a:gd name="T69" fmla="*/ 63 h 95"/>
                <a:gd name="T70" fmla="*/ 196 w 206"/>
                <a:gd name="T71" fmla="*/ 65 h 95"/>
                <a:gd name="T72" fmla="*/ 201 w 206"/>
                <a:gd name="T73" fmla="*/ 67 h 95"/>
                <a:gd name="T74" fmla="*/ 201 w 206"/>
                <a:gd name="T75" fmla="*/ 67 h 95"/>
                <a:gd name="T76" fmla="*/ 204 w 206"/>
                <a:gd name="T77" fmla="*/ 67 h 95"/>
                <a:gd name="T78" fmla="*/ 206 w 206"/>
                <a:gd name="T79" fmla="*/ 65 h 95"/>
                <a:gd name="T80" fmla="*/ 203 w 206"/>
                <a:gd name="T81" fmla="*/ 59 h 95"/>
                <a:gd name="T82" fmla="*/ 199 w 206"/>
                <a:gd name="T83" fmla="*/ 51 h 95"/>
                <a:gd name="T84" fmla="*/ 188 w 206"/>
                <a:gd name="T85" fmla="*/ 42 h 95"/>
                <a:gd name="T86" fmla="*/ 174 w 206"/>
                <a:gd name="T87" fmla="*/ 31 h 95"/>
                <a:gd name="T88" fmla="*/ 154 w 206"/>
                <a:gd name="T89" fmla="*/ 22 h 95"/>
                <a:gd name="T90" fmla="*/ 130 w 206"/>
                <a:gd name="T91" fmla="*/ 14 h 95"/>
                <a:gd name="T92" fmla="*/ 130 w 206"/>
                <a:gd name="T93" fmla="*/ 14 h 95"/>
                <a:gd name="T94" fmla="*/ 103 w 206"/>
                <a:gd name="T95" fmla="*/ 7 h 95"/>
                <a:gd name="T96" fmla="*/ 80 w 206"/>
                <a:gd name="T97" fmla="*/ 2 h 95"/>
                <a:gd name="T98" fmla="*/ 60 w 206"/>
                <a:gd name="T99" fmla="*/ 1 h 95"/>
                <a:gd name="T100" fmla="*/ 42 w 206"/>
                <a:gd name="T101" fmla="*/ 0 h 95"/>
                <a:gd name="T102" fmla="*/ 28 w 206"/>
                <a:gd name="T103" fmla="*/ 2 h 95"/>
                <a:gd name="T104" fmla="*/ 17 w 206"/>
                <a:gd name="T105" fmla="*/ 6 h 95"/>
                <a:gd name="T106" fmla="*/ 8 w 206"/>
                <a:gd name="T107" fmla="*/ 11 h 95"/>
                <a:gd name="T108" fmla="*/ 3 w 206"/>
                <a:gd name="T109" fmla="*/ 18 h 95"/>
                <a:gd name="T110" fmla="*/ 3 w 206"/>
                <a:gd name="T111" fmla="*/ 18 h 95"/>
                <a:gd name="T112" fmla="*/ 0 w 206"/>
                <a:gd name="T113" fmla="*/ 38 h 95"/>
                <a:gd name="T114" fmla="*/ 4 w 206"/>
                <a:gd name="T115" fmla="*/ 59 h 95"/>
                <a:gd name="T116" fmla="*/ 13 w 206"/>
                <a:gd name="T117" fmla="*/ 79 h 95"/>
                <a:gd name="T118" fmla="*/ 27 w 206"/>
                <a:gd name="T119" fmla="*/ 95 h 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6" h="95">
                  <a:moveTo>
                    <a:pt x="27" y="95"/>
                  </a:moveTo>
                  <a:lnTo>
                    <a:pt x="27" y="95"/>
                  </a:lnTo>
                  <a:lnTo>
                    <a:pt x="26" y="93"/>
                  </a:lnTo>
                  <a:lnTo>
                    <a:pt x="24" y="86"/>
                  </a:lnTo>
                  <a:lnTo>
                    <a:pt x="21" y="78"/>
                  </a:lnTo>
                  <a:lnTo>
                    <a:pt x="19" y="67"/>
                  </a:lnTo>
                  <a:lnTo>
                    <a:pt x="19" y="57"/>
                  </a:lnTo>
                  <a:lnTo>
                    <a:pt x="21" y="48"/>
                  </a:lnTo>
                  <a:lnTo>
                    <a:pt x="27" y="42"/>
                  </a:lnTo>
                  <a:lnTo>
                    <a:pt x="38" y="39"/>
                  </a:lnTo>
                  <a:lnTo>
                    <a:pt x="50" y="41"/>
                  </a:lnTo>
                  <a:lnTo>
                    <a:pt x="60" y="43"/>
                  </a:lnTo>
                  <a:lnTo>
                    <a:pt x="68" y="44"/>
                  </a:lnTo>
                  <a:lnTo>
                    <a:pt x="75" y="46"/>
                  </a:lnTo>
                  <a:lnTo>
                    <a:pt x="80" y="49"/>
                  </a:lnTo>
                  <a:lnTo>
                    <a:pt x="82" y="51"/>
                  </a:lnTo>
                  <a:lnTo>
                    <a:pt x="84" y="52"/>
                  </a:lnTo>
                  <a:lnTo>
                    <a:pt x="85" y="52"/>
                  </a:lnTo>
                  <a:lnTo>
                    <a:pt x="89" y="52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1" y="50"/>
                  </a:lnTo>
                  <a:lnTo>
                    <a:pt x="119" y="50"/>
                  </a:lnTo>
                  <a:lnTo>
                    <a:pt x="129" y="50"/>
                  </a:lnTo>
                  <a:lnTo>
                    <a:pt x="138" y="50"/>
                  </a:lnTo>
                  <a:lnTo>
                    <a:pt x="146" y="51"/>
                  </a:lnTo>
                  <a:lnTo>
                    <a:pt x="155" y="52"/>
                  </a:lnTo>
                  <a:lnTo>
                    <a:pt x="165" y="55"/>
                  </a:lnTo>
                  <a:lnTo>
                    <a:pt x="174" y="57"/>
                  </a:lnTo>
                  <a:lnTo>
                    <a:pt x="182" y="59"/>
                  </a:lnTo>
                  <a:lnTo>
                    <a:pt x="190" y="63"/>
                  </a:lnTo>
                  <a:lnTo>
                    <a:pt x="196" y="65"/>
                  </a:lnTo>
                  <a:lnTo>
                    <a:pt x="201" y="67"/>
                  </a:lnTo>
                  <a:lnTo>
                    <a:pt x="204" y="67"/>
                  </a:lnTo>
                  <a:lnTo>
                    <a:pt x="206" y="65"/>
                  </a:lnTo>
                  <a:lnTo>
                    <a:pt x="203" y="59"/>
                  </a:lnTo>
                  <a:lnTo>
                    <a:pt x="199" y="51"/>
                  </a:lnTo>
                  <a:lnTo>
                    <a:pt x="188" y="42"/>
                  </a:lnTo>
                  <a:lnTo>
                    <a:pt x="174" y="31"/>
                  </a:lnTo>
                  <a:lnTo>
                    <a:pt x="154" y="22"/>
                  </a:lnTo>
                  <a:lnTo>
                    <a:pt x="130" y="14"/>
                  </a:lnTo>
                  <a:lnTo>
                    <a:pt x="103" y="7"/>
                  </a:lnTo>
                  <a:lnTo>
                    <a:pt x="80" y="2"/>
                  </a:lnTo>
                  <a:lnTo>
                    <a:pt x="60" y="1"/>
                  </a:lnTo>
                  <a:lnTo>
                    <a:pt x="42" y="0"/>
                  </a:lnTo>
                  <a:lnTo>
                    <a:pt x="28" y="2"/>
                  </a:lnTo>
                  <a:lnTo>
                    <a:pt x="17" y="6"/>
                  </a:lnTo>
                  <a:lnTo>
                    <a:pt x="8" y="11"/>
                  </a:lnTo>
                  <a:lnTo>
                    <a:pt x="3" y="18"/>
                  </a:lnTo>
                  <a:lnTo>
                    <a:pt x="0" y="38"/>
                  </a:lnTo>
                  <a:lnTo>
                    <a:pt x="4" y="59"/>
                  </a:lnTo>
                  <a:lnTo>
                    <a:pt x="13" y="79"/>
                  </a:lnTo>
                  <a:lnTo>
                    <a:pt x="27" y="9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6" name="Freeform 146">
              <a:extLst>
                <a:ext uri="{FF2B5EF4-FFF2-40B4-BE49-F238E27FC236}">
                  <a16:creationId xmlns:a16="http://schemas.microsoft.com/office/drawing/2014/main" id="{9317E891-567F-B792-9D5F-B6FFAAB14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4" y="1737"/>
              <a:ext cx="95" cy="99"/>
            </a:xfrm>
            <a:custGeom>
              <a:avLst/>
              <a:gdLst>
                <a:gd name="T0" fmla="*/ 0 w 95"/>
                <a:gd name="T1" fmla="*/ 0 h 99"/>
                <a:gd name="T2" fmla="*/ 2 w 95"/>
                <a:gd name="T3" fmla="*/ 0 h 99"/>
                <a:gd name="T4" fmla="*/ 7 w 95"/>
                <a:gd name="T5" fmla="*/ 2 h 99"/>
                <a:gd name="T6" fmla="*/ 15 w 95"/>
                <a:gd name="T7" fmla="*/ 3 h 99"/>
                <a:gd name="T8" fmla="*/ 23 w 95"/>
                <a:gd name="T9" fmla="*/ 7 h 99"/>
                <a:gd name="T10" fmla="*/ 33 w 95"/>
                <a:gd name="T11" fmla="*/ 9 h 99"/>
                <a:gd name="T12" fmla="*/ 41 w 95"/>
                <a:gd name="T13" fmla="*/ 13 h 99"/>
                <a:gd name="T14" fmla="*/ 48 w 95"/>
                <a:gd name="T15" fmla="*/ 15 h 99"/>
                <a:gd name="T16" fmla="*/ 51 w 95"/>
                <a:gd name="T17" fmla="*/ 17 h 99"/>
                <a:gd name="T18" fmla="*/ 55 w 95"/>
                <a:gd name="T19" fmla="*/ 19 h 99"/>
                <a:gd name="T20" fmla="*/ 60 w 95"/>
                <a:gd name="T21" fmla="*/ 20 h 99"/>
                <a:gd name="T22" fmla="*/ 64 w 95"/>
                <a:gd name="T23" fmla="*/ 21 h 99"/>
                <a:gd name="T24" fmla="*/ 70 w 95"/>
                <a:gd name="T25" fmla="*/ 22 h 99"/>
                <a:gd name="T26" fmla="*/ 76 w 95"/>
                <a:gd name="T27" fmla="*/ 23 h 99"/>
                <a:gd name="T28" fmla="*/ 81 w 95"/>
                <a:gd name="T29" fmla="*/ 24 h 99"/>
                <a:gd name="T30" fmla="*/ 84 w 95"/>
                <a:gd name="T31" fmla="*/ 26 h 99"/>
                <a:gd name="T32" fmla="*/ 88 w 95"/>
                <a:gd name="T33" fmla="*/ 27 h 99"/>
                <a:gd name="T34" fmla="*/ 92 w 95"/>
                <a:gd name="T35" fmla="*/ 31 h 99"/>
                <a:gd name="T36" fmla="*/ 95 w 95"/>
                <a:gd name="T37" fmla="*/ 34 h 99"/>
                <a:gd name="T38" fmla="*/ 95 w 95"/>
                <a:gd name="T39" fmla="*/ 35 h 99"/>
                <a:gd name="T40" fmla="*/ 95 w 95"/>
                <a:gd name="T41" fmla="*/ 35 h 99"/>
                <a:gd name="T42" fmla="*/ 91 w 95"/>
                <a:gd name="T43" fmla="*/ 35 h 99"/>
                <a:gd name="T44" fmla="*/ 83 w 95"/>
                <a:gd name="T45" fmla="*/ 34 h 99"/>
                <a:gd name="T46" fmla="*/ 75 w 95"/>
                <a:gd name="T47" fmla="*/ 36 h 99"/>
                <a:gd name="T48" fmla="*/ 71 w 95"/>
                <a:gd name="T49" fmla="*/ 43 h 99"/>
                <a:gd name="T50" fmla="*/ 69 w 95"/>
                <a:gd name="T51" fmla="*/ 55 h 99"/>
                <a:gd name="T52" fmla="*/ 63 w 95"/>
                <a:gd name="T53" fmla="*/ 69 h 99"/>
                <a:gd name="T54" fmla="*/ 55 w 95"/>
                <a:gd name="T55" fmla="*/ 83 h 99"/>
                <a:gd name="T56" fmla="*/ 43 w 95"/>
                <a:gd name="T57" fmla="*/ 94 h 99"/>
                <a:gd name="T58" fmla="*/ 36 w 95"/>
                <a:gd name="T59" fmla="*/ 98 h 99"/>
                <a:gd name="T60" fmla="*/ 28 w 95"/>
                <a:gd name="T61" fmla="*/ 99 h 99"/>
                <a:gd name="T62" fmla="*/ 20 w 95"/>
                <a:gd name="T63" fmla="*/ 98 h 99"/>
                <a:gd name="T64" fmla="*/ 13 w 95"/>
                <a:gd name="T65" fmla="*/ 96 h 99"/>
                <a:gd name="T66" fmla="*/ 7 w 95"/>
                <a:gd name="T67" fmla="*/ 91 h 99"/>
                <a:gd name="T68" fmla="*/ 4 w 95"/>
                <a:gd name="T69" fmla="*/ 84 h 99"/>
                <a:gd name="T70" fmla="*/ 2 w 95"/>
                <a:gd name="T71" fmla="*/ 77 h 99"/>
                <a:gd name="T72" fmla="*/ 5 w 95"/>
                <a:gd name="T73" fmla="*/ 68 h 99"/>
                <a:gd name="T74" fmla="*/ 8 w 95"/>
                <a:gd name="T75" fmla="*/ 47 h 99"/>
                <a:gd name="T76" fmla="*/ 6 w 95"/>
                <a:gd name="T77" fmla="*/ 24 h 99"/>
                <a:gd name="T78" fmla="*/ 2 w 95"/>
                <a:gd name="T79" fmla="*/ 7 h 99"/>
                <a:gd name="T80" fmla="*/ 0 w 95"/>
                <a:gd name="T81" fmla="*/ 0 h 9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5" h="99">
                  <a:moveTo>
                    <a:pt x="0" y="0"/>
                  </a:moveTo>
                  <a:lnTo>
                    <a:pt x="2" y="0"/>
                  </a:lnTo>
                  <a:lnTo>
                    <a:pt x="7" y="2"/>
                  </a:lnTo>
                  <a:lnTo>
                    <a:pt x="15" y="3"/>
                  </a:lnTo>
                  <a:lnTo>
                    <a:pt x="23" y="7"/>
                  </a:lnTo>
                  <a:lnTo>
                    <a:pt x="33" y="9"/>
                  </a:lnTo>
                  <a:lnTo>
                    <a:pt x="41" y="13"/>
                  </a:lnTo>
                  <a:lnTo>
                    <a:pt x="48" y="15"/>
                  </a:lnTo>
                  <a:lnTo>
                    <a:pt x="51" y="17"/>
                  </a:lnTo>
                  <a:lnTo>
                    <a:pt x="55" y="19"/>
                  </a:lnTo>
                  <a:lnTo>
                    <a:pt x="60" y="20"/>
                  </a:lnTo>
                  <a:lnTo>
                    <a:pt x="64" y="21"/>
                  </a:lnTo>
                  <a:lnTo>
                    <a:pt x="70" y="22"/>
                  </a:lnTo>
                  <a:lnTo>
                    <a:pt x="76" y="23"/>
                  </a:lnTo>
                  <a:lnTo>
                    <a:pt x="81" y="24"/>
                  </a:lnTo>
                  <a:lnTo>
                    <a:pt x="84" y="26"/>
                  </a:lnTo>
                  <a:lnTo>
                    <a:pt x="88" y="27"/>
                  </a:lnTo>
                  <a:lnTo>
                    <a:pt x="92" y="31"/>
                  </a:lnTo>
                  <a:lnTo>
                    <a:pt x="95" y="34"/>
                  </a:lnTo>
                  <a:lnTo>
                    <a:pt x="95" y="35"/>
                  </a:lnTo>
                  <a:lnTo>
                    <a:pt x="91" y="35"/>
                  </a:lnTo>
                  <a:lnTo>
                    <a:pt x="83" y="34"/>
                  </a:lnTo>
                  <a:lnTo>
                    <a:pt x="75" y="36"/>
                  </a:lnTo>
                  <a:lnTo>
                    <a:pt x="71" y="43"/>
                  </a:lnTo>
                  <a:lnTo>
                    <a:pt x="69" y="55"/>
                  </a:lnTo>
                  <a:lnTo>
                    <a:pt x="63" y="69"/>
                  </a:lnTo>
                  <a:lnTo>
                    <a:pt x="55" y="83"/>
                  </a:lnTo>
                  <a:lnTo>
                    <a:pt x="43" y="94"/>
                  </a:lnTo>
                  <a:lnTo>
                    <a:pt x="36" y="98"/>
                  </a:lnTo>
                  <a:lnTo>
                    <a:pt x="28" y="99"/>
                  </a:lnTo>
                  <a:lnTo>
                    <a:pt x="20" y="98"/>
                  </a:lnTo>
                  <a:lnTo>
                    <a:pt x="13" y="96"/>
                  </a:lnTo>
                  <a:lnTo>
                    <a:pt x="7" y="91"/>
                  </a:lnTo>
                  <a:lnTo>
                    <a:pt x="4" y="84"/>
                  </a:lnTo>
                  <a:lnTo>
                    <a:pt x="2" y="77"/>
                  </a:lnTo>
                  <a:lnTo>
                    <a:pt x="5" y="68"/>
                  </a:lnTo>
                  <a:lnTo>
                    <a:pt x="8" y="47"/>
                  </a:lnTo>
                  <a:lnTo>
                    <a:pt x="6" y="24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7" name="Freeform 147">
              <a:extLst>
                <a:ext uri="{FF2B5EF4-FFF2-40B4-BE49-F238E27FC236}">
                  <a16:creationId xmlns:a16="http://schemas.microsoft.com/office/drawing/2014/main" id="{5C1355F6-86F6-B934-A214-25B92C098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4" y="1737"/>
              <a:ext cx="95" cy="99"/>
            </a:xfrm>
            <a:custGeom>
              <a:avLst/>
              <a:gdLst>
                <a:gd name="T0" fmla="*/ 0 w 95"/>
                <a:gd name="T1" fmla="*/ 0 h 99"/>
                <a:gd name="T2" fmla="*/ 0 w 95"/>
                <a:gd name="T3" fmla="*/ 0 h 99"/>
                <a:gd name="T4" fmla="*/ 2 w 95"/>
                <a:gd name="T5" fmla="*/ 0 h 99"/>
                <a:gd name="T6" fmla="*/ 7 w 95"/>
                <a:gd name="T7" fmla="*/ 2 h 99"/>
                <a:gd name="T8" fmla="*/ 15 w 95"/>
                <a:gd name="T9" fmla="*/ 3 h 99"/>
                <a:gd name="T10" fmla="*/ 23 w 95"/>
                <a:gd name="T11" fmla="*/ 7 h 99"/>
                <a:gd name="T12" fmla="*/ 33 w 95"/>
                <a:gd name="T13" fmla="*/ 9 h 99"/>
                <a:gd name="T14" fmla="*/ 41 w 95"/>
                <a:gd name="T15" fmla="*/ 13 h 99"/>
                <a:gd name="T16" fmla="*/ 48 w 95"/>
                <a:gd name="T17" fmla="*/ 15 h 99"/>
                <a:gd name="T18" fmla="*/ 51 w 95"/>
                <a:gd name="T19" fmla="*/ 17 h 99"/>
                <a:gd name="T20" fmla="*/ 51 w 95"/>
                <a:gd name="T21" fmla="*/ 17 h 99"/>
                <a:gd name="T22" fmla="*/ 55 w 95"/>
                <a:gd name="T23" fmla="*/ 19 h 99"/>
                <a:gd name="T24" fmla="*/ 60 w 95"/>
                <a:gd name="T25" fmla="*/ 20 h 99"/>
                <a:gd name="T26" fmla="*/ 64 w 95"/>
                <a:gd name="T27" fmla="*/ 21 h 99"/>
                <a:gd name="T28" fmla="*/ 70 w 95"/>
                <a:gd name="T29" fmla="*/ 22 h 99"/>
                <a:gd name="T30" fmla="*/ 76 w 95"/>
                <a:gd name="T31" fmla="*/ 23 h 99"/>
                <a:gd name="T32" fmla="*/ 81 w 95"/>
                <a:gd name="T33" fmla="*/ 24 h 99"/>
                <a:gd name="T34" fmla="*/ 84 w 95"/>
                <a:gd name="T35" fmla="*/ 26 h 99"/>
                <a:gd name="T36" fmla="*/ 88 w 95"/>
                <a:gd name="T37" fmla="*/ 27 h 99"/>
                <a:gd name="T38" fmla="*/ 88 w 95"/>
                <a:gd name="T39" fmla="*/ 27 h 99"/>
                <a:gd name="T40" fmla="*/ 92 w 95"/>
                <a:gd name="T41" fmla="*/ 31 h 99"/>
                <a:gd name="T42" fmla="*/ 95 w 95"/>
                <a:gd name="T43" fmla="*/ 34 h 99"/>
                <a:gd name="T44" fmla="*/ 95 w 95"/>
                <a:gd name="T45" fmla="*/ 35 h 99"/>
                <a:gd name="T46" fmla="*/ 95 w 95"/>
                <a:gd name="T47" fmla="*/ 35 h 99"/>
                <a:gd name="T48" fmla="*/ 95 w 95"/>
                <a:gd name="T49" fmla="*/ 35 h 99"/>
                <a:gd name="T50" fmla="*/ 91 w 95"/>
                <a:gd name="T51" fmla="*/ 35 h 99"/>
                <a:gd name="T52" fmla="*/ 83 w 95"/>
                <a:gd name="T53" fmla="*/ 34 h 99"/>
                <a:gd name="T54" fmla="*/ 75 w 95"/>
                <a:gd name="T55" fmla="*/ 36 h 99"/>
                <a:gd name="T56" fmla="*/ 71 w 95"/>
                <a:gd name="T57" fmla="*/ 43 h 99"/>
                <a:gd name="T58" fmla="*/ 71 w 95"/>
                <a:gd name="T59" fmla="*/ 43 h 99"/>
                <a:gd name="T60" fmla="*/ 69 w 95"/>
                <a:gd name="T61" fmla="*/ 55 h 99"/>
                <a:gd name="T62" fmla="*/ 63 w 95"/>
                <a:gd name="T63" fmla="*/ 69 h 99"/>
                <a:gd name="T64" fmla="*/ 55 w 95"/>
                <a:gd name="T65" fmla="*/ 83 h 99"/>
                <a:gd name="T66" fmla="*/ 43 w 95"/>
                <a:gd name="T67" fmla="*/ 94 h 99"/>
                <a:gd name="T68" fmla="*/ 43 w 95"/>
                <a:gd name="T69" fmla="*/ 94 h 99"/>
                <a:gd name="T70" fmla="*/ 36 w 95"/>
                <a:gd name="T71" fmla="*/ 98 h 99"/>
                <a:gd name="T72" fmla="*/ 28 w 95"/>
                <a:gd name="T73" fmla="*/ 99 h 99"/>
                <a:gd name="T74" fmla="*/ 20 w 95"/>
                <a:gd name="T75" fmla="*/ 98 h 99"/>
                <a:gd name="T76" fmla="*/ 13 w 95"/>
                <a:gd name="T77" fmla="*/ 96 h 99"/>
                <a:gd name="T78" fmla="*/ 7 w 95"/>
                <a:gd name="T79" fmla="*/ 91 h 99"/>
                <a:gd name="T80" fmla="*/ 4 w 95"/>
                <a:gd name="T81" fmla="*/ 84 h 99"/>
                <a:gd name="T82" fmla="*/ 2 w 95"/>
                <a:gd name="T83" fmla="*/ 77 h 99"/>
                <a:gd name="T84" fmla="*/ 5 w 95"/>
                <a:gd name="T85" fmla="*/ 68 h 99"/>
                <a:gd name="T86" fmla="*/ 5 w 95"/>
                <a:gd name="T87" fmla="*/ 68 h 99"/>
                <a:gd name="T88" fmla="*/ 8 w 95"/>
                <a:gd name="T89" fmla="*/ 47 h 99"/>
                <a:gd name="T90" fmla="*/ 6 w 95"/>
                <a:gd name="T91" fmla="*/ 24 h 99"/>
                <a:gd name="T92" fmla="*/ 2 w 95"/>
                <a:gd name="T93" fmla="*/ 7 h 99"/>
                <a:gd name="T94" fmla="*/ 0 w 95"/>
                <a:gd name="T95" fmla="*/ 0 h 9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95" h="99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7" y="2"/>
                  </a:lnTo>
                  <a:lnTo>
                    <a:pt x="15" y="3"/>
                  </a:lnTo>
                  <a:lnTo>
                    <a:pt x="23" y="7"/>
                  </a:lnTo>
                  <a:lnTo>
                    <a:pt x="33" y="9"/>
                  </a:lnTo>
                  <a:lnTo>
                    <a:pt x="41" y="13"/>
                  </a:lnTo>
                  <a:lnTo>
                    <a:pt x="48" y="15"/>
                  </a:lnTo>
                  <a:lnTo>
                    <a:pt x="51" y="17"/>
                  </a:lnTo>
                  <a:lnTo>
                    <a:pt x="55" y="19"/>
                  </a:lnTo>
                  <a:lnTo>
                    <a:pt x="60" y="20"/>
                  </a:lnTo>
                  <a:lnTo>
                    <a:pt x="64" y="21"/>
                  </a:lnTo>
                  <a:lnTo>
                    <a:pt x="70" y="22"/>
                  </a:lnTo>
                  <a:lnTo>
                    <a:pt x="76" y="23"/>
                  </a:lnTo>
                  <a:lnTo>
                    <a:pt x="81" y="24"/>
                  </a:lnTo>
                  <a:lnTo>
                    <a:pt x="84" y="26"/>
                  </a:lnTo>
                  <a:lnTo>
                    <a:pt x="88" y="27"/>
                  </a:lnTo>
                  <a:lnTo>
                    <a:pt x="92" y="31"/>
                  </a:lnTo>
                  <a:lnTo>
                    <a:pt x="95" y="34"/>
                  </a:lnTo>
                  <a:lnTo>
                    <a:pt x="95" y="35"/>
                  </a:lnTo>
                  <a:lnTo>
                    <a:pt x="91" y="35"/>
                  </a:lnTo>
                  <a:lnTo>
                    <a:pt x="83" y="34"/>
                  </a:lnTo>
                  <a:lnTo>
                    <a:pt x="75" y="36"/>
                  </a:lnTo>
                  <a:lnTo>
                    <a:pt x="71" y="43"/>
                  </a:lnTo>
                  <a:lnTo>
                    <a:pt x="69" y="55"/>
                  </a:lnTo>
                  <a:lnTo>
                    <a:pt x="63" y="69"/>
                  </a:lnTo>
                  <a:lnTo>
                    <a:pt x="55" y="83"/>
                  </a:lnTo>
                  <a:lnTo>
                    <a:pt x="43" y="94"/>
                  </a:lnTo>
                  <a:lnTo>
                    <a:pt x="36" y="98"/>
                  </a:lnTo>
                  <a:lnTo>
                    <a:pt x="28" y="99"/>
                  </a:lnTo>
                  <a:lnTo>
                    <a:pt x="20" y="98"/>
                  </a:lnTo>
                  <a:lnTo>
                    <a:pt x="13" y="96"/>
                  </a:lnTo>
                  <a:lnTo>
                    <a:pt x="7" y="91"/>
                  </a:lnTo>
                  <a:lnTo>
                    <a:pt x="4" y="84"/>
                  </a:lnTo>
                  <a:lnTo>
                    <a:pt x="2" y="77"/>
                  </a:lnTo>
                  <a:lnTo>
                    <a:pt x="5" y="68"/>
                  </a:lnTo>
                  <a:lnTo>
                    <a:pt x="8" y="47"/>
                  </a:lnTo>
                  <a:lnTo>
                    <a:pt x="6" y="24"/>
                  </a:lnTo>
                  <a:lnTo>
                    <a:pt x="2" y="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8" name="Freeform 148">
              <a:extLst>
                <a:ext uri="{FF2B5EF4-FFF2-40B4-BE49-F238E27FC236}">
                  <a16:creationId xmlns:a16="http://schemas.microsoft.com/office/drawing/2014/main" id="{A9BBDF1C-A10C-C4C3-9877-75BDC62D7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" y="1840"/>
              <a:ext cx="18" cy="11"/>
            </a:xfrm>
            <a:custGeom>
              <a:avLst/>
              <a:gdLst>
                <a:gd name="T0" fmla="*/ 0 w 18"/>
                <a:gd name="T1" fmla="*/ 3 h 11"/>
                <a:gd name="T2" fmla="*/ 0 w 18"/>
                <a:gd name="T3" fmla="*/ 2 h 11"/>
                <a:gd name="T4" fmla="*/ 1 w 18"/>
                <a:gd name="T5" fmla="*/ 0 h 11"/>
                <a:gd name="T6" fmla="*/ 2 w 18"/>
                <a:gd name="T7" fmla="*/ 0 h 11"/>
                <a:gd name="T8" fmla="*/ 5 w 18"/>
                <a:gd name="T9" fmla="*/ 1 h 11"/>
                <a:gd name="T10" fmla="*/ 10 w 18"/>
                <a:gd name="T11" fmla="*/ 3 h 11"/>
                <a:gd name="T12" fmla="*/ 15 w 18"/>
                <a:gd name="T13" fmla="*/ 7 h 11"/>
                <a:gd name="T14" fmla="*/ 17 w 18"/>
                <a:gd name="T15" fmla="*/ 10 h 11"/>
                <a:gd name="T16" fmla="*/ 18 w 18"/>
                <a:gd name="T17" fmla="*/ 11 h 11"/>
                <a:gd name="T18" fmla="*/ 16 w 18"/>
                <a:gd name="T19" fmla="*/ 10 h 11"/>
                <a:gd name="T20" fmla="*/ 11 w 18"/>
                <a:gd name="T21" fmla="*/ 7 h 11"/>
                <a:gd name="T22" fmla="*/ 4 w 18"/>
                <a:gd name="T23" fmla="*/ 4 h 11"/>
                <a:gd name="T24" fmla="*/ 0 w 18"/>
                <a:gd name="T25" fmla="*/ 3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11">
                  <a:moveTo>
                    <a:pt x="0" y="3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lnTo>
                    <a:pt x="5" y="1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17" y="10"/>
                  </a:lnTo>
                  <a:lnTo>
                    <a:pt x="18" y="11"/>
                  </a:lnTo>
                  <a:lnTo>
                    <a:pt x="16" y="10"/>
                  </a:lnTo>
                  <a:lnTo>
                    <a:pt x="11" y="7"/>
                  </a:lnTo>
                  <a:lnTo>
                    <a:pt x="4" y="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F8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9" name="Freeform 149">
              <a:extLst>
                <a:ext uri="{FF2B5EF4-FFF2-40B4-BE49-F238E27FC236}">
                  <a16:creationId xmlns:a16="http://schemas.microsoft.com/office/drawing/2014/main" id="{351DB279-48F9-FBD2-E9E0-F69E38693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" y="1840"/>
              <a:ext cx="18" cy="11"/>
            </a:xfrm>
            <a:custGeom>
              <a:avLst/>
              <a:gdLst>
                <a:gd name="T0" fmla="*/ 0 w 18"/>
                <a:gd name="T1" fmla="*/ 3 h 11"/>
                <a:gd name="T2" fmla="*/ 0 w 18"/>
                <a:gd name="T3" fmla="*/ 3 h 11"/>
                <a:gd name="T4" fmla="*/ 0 w 18"/>
                <a:gd name="T5" fmla="*/ 2 h 11"/>
                <a:gd name="T6" fmla="*/ 1 w 18"/>
                <a:gd name="T7" fmla="*/ 0 h 11"/>
                <a:gd name="T8" fmla="*/ 2 w 18"/>
                <a:gd name="T9" fmla="*/ 0 h 11"/>
                <a:gd name="T10" fmla="*/ 5 w 18"/>
                <a:gd name="T11" fmla="*/ 1 h 11"/>
                <a:gd name="T12" fmla="*/ 5 w 18"/>
                <a:gd name="T13" fmla="*/ 1 h 11"/>
                <a:gd name="T14" fmla="*/ 10 w 18"/>
                <a:gd name="T15" fmla="*/ 3 h 11"/>
                <a:gd name="T16" fmla="*/ 15 w 18"/>
                <a:gd name="T17" fmla="*/ 7 h 11"/>
                <a:gd name="T18" fmla="*/ 17 w 18"/>
                <a:gd name="T19" fmla="*/ 10 h 11"/>
                <a:gd name="T20" fmla="*/ 18 w 18"/>
                <a:gd name="T21" fmla="*/ 11 h 11"/>
                <a:gd name="T22" fmla="*/ 18 w 18"/>
                <a:gd name="T23" fmla="*/ 11 h 11"/>
                <a:gd name="T24" fmla="*/ 16 w 18"/>
                <a:gd name="T25" fmla="*/ 10 h 11"/>
                <a:gd name="T26" fmla="*/ 11 w 18"/>
                <a:gd name="T27" fmla="*/ 7 h 11"/>
                <a:gd name="T28" fmla="*/ 4 w 18"/>
                <a:gd name="T29" fmla="*/ 4 h 11"/>
                <a:gd name="T30" fmla="*/ 0 w 18"/>
                <a:gd name="T31" fmla="*/ 3 h 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" h="11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0"/>
                  </a:lnTo>
                  <a:lnTo>
                    <a:pt x="5" y="1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17" y="10"/>
                  </a:lnTo>
                  <a:lnTo>
                    <a:pt x="18" y="11"/>
                  </a:lnTo>
                  <a:lnTo>
                    <a:pt x="16" y="10"/>
                  </a:lnTo>
                  <a:lnTo>
                    <a:pt x="11" y="7"/>
                  </a:lnTo>
                  <a:lnTo>
                    <a:pt x="4" y="4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AF897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0" name="Freeform 150">
              <a:extLst>
                <a:ext uri="{FF2B5EF4-FFF2-40B4-BE49-F238E27FC236}">
                  <a16:creationId xmlns:a16="http://schemas.microsoft.com/office/drawing/2014/main" id="{811D5EA3-342A-B263-01B7-4074F8394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7" y="2051"/>
              <a:ext cx="136" cy="91"/>
            </a:xfrm>
            <a:custGeom>
              <a:avLst/>
              <a:gdLst>
                <a:gd name="T0" fmla="*/ 0 w 136"/>
                <a:gd name="T1" fmla="*/ 41 h 91"/>
                <a:gd name="T2" fmla="*/ 0 w 136"/>
                <a:gd name="T3" fmla="*/ 45 h 91"/>
                <a:gd name="T4" fmla="*/ 1 w 136"/>
                <a:gd name="T5" fmla="*/ 57 h 91"/>
                <a:gd name="T6" fmla="*/ 8 w 136"/>
                <a:gd name="T7" fmla="*/ 71 h 91"/>
                <a:gd name="T8" fmla="*/ 22 w 136"/>
                <a:gd name="T9" fmla="*/ 82 h 91"/>
                <a:gd name="T10" fmla="*/ 31 w 136"/>
                <a:gd name="T11" fmla="*/ 84 h 91"/>
                <a:gd name="T12" fmla="*/ 41 w 136"/>
                <a:gd name="T13" fmla="*/ 88 h 91"/>
                <a:gd name="T14" fmla="*/ 49 w 136"/>
                <a:gd name="T15" fmla="*/ 89 h 91"/>
                <a:gd name="T16" fmla="*/ 56 w 136"/>
                <a:gd name="T17" fmla="*/ 90 h 91"/>
                <a:gd name="T18" fmla="*/ 63 w 136"/>
                <a:gd name="T19" fmla="*/ 91 h 91"/>
                <a:gd name="T20" fmla="*/ 70 w 136"/>
                <a:gd name="T21" fmla="*/ 91 h 91"/>
                <a:gd name="T22" fmla="*/ 74 w 136"/>
                <a:gd name="T23" fmla="*/ 90 h 91"/>
                <a:gd name="T24" fmla="*/ 79 w 136"/>
                <a:gd name="T25" fmla="*/ 88 h 91"/>
                <a:gd name="T26" fmla="*/ 85 w 136"/>
                <a:gd name="T27" fmla="*/ 83 h 91"/>
                <a:gd name="T28" fmla="*/ 92 w 136"/>
                <a:gd name="T29" fmla="*/ 75 h 91"/>
                <a:gd name="T30" fmla="*/ 100 w 136"/>
                <a:gd name="T31" fmla="*/ 65 h 91"/>
                <a:gd name="T32" fmla="*/ 108 w 136"/>
                <a:gd name="T33" fmla="*/ 55 h 91"/>
                <a:gd name="T34" fmla="*/ 116 w 136"/>
                <a:gd name="T35" fmla="*/ 45 h 91"/>
                <a:gd name="T36" fmla="*/ 125 w 136"/>
                <a:gd name="T37" fmla="*/ 36 h 91"/>
                <a:gd name="T38" fmla="*/ 130 w 136"/>
                <a:gd name="T39" fmla="*/ 29 h 91"/>
                <a:gd name="T40" fmla="*/ 135 w 136"/>
                <a:gd name="T41" fmla="*/ 26 h 91"/>
                <a:gd name="T42" fmla="*/ 136 w 136"/>
                <a:gd name="T43" fmla="*/ 21 h 91"/>
                <a:gd name="T44" fmla="*/ 134 w 136"/>
                <a:gd name="T45" fmla="*/ 16 h 91"/>
                <a:gd name="T46" fmla="*/ 129 w 136"/>
                <a:gd name="T47" fmla="*/ 12 h 91"/>
                <a:gd name="T48" fmla="*/ 127 w 136"/>
                <a:gd name="T49" fmla="*/ 10 h 91"/>
                <a:gd name="T50" fmla="*/ 125 w 136"/>
                <a:gd name="T51" fmla="*/ 10 h 91"/>
                <a:gd name="T52" fmla="*/ 118 w 136"/>
                <a:gd name="T53" fmla="*/ 8 h 91"/>
                <a:gd name="T54" fmla="*/ 108 w 136"/>
                <a:gd name="T55" fmla="*/ 7 h 91"/>
                <a:gd name="T56" fmla="*/ 97 w 136"/>
                <a:gd name="T57" fmla="*/ 5 h 91"/>
                <a:gd name="T58" fmla="*/ 85 w 136"/>
                <a:gd name="T59" fmla="*/ 2 h 91"/>
                <a:gd name="T60" fmla="*/ 74 w 136"/>
                <a:gd name="T61" fmla="*/ 1 h 91"/>
                <a:gd name="T62" fmla="*/ 65 w 136"/>
                <a:gd name="T63" fmla="*/ 0 h 91"/>
                <a:gd name="T64" fmla="*/ 60 w 136"/>
                <a:gd name="T65" fmla="*/ 0 h 91"/>
                <a:gd name="T66" fmla="*/ 57 w 136"/>
                <a:gd name="T67" fmla="*/ 3 h 91"/>
                <a:gd name="T68" fmla="*/ 51 w 136"/>
                <a:gd name="T69" fmla="*/ 8 h 91"/>
                <a:gd name="T70" fmla="*/ 43 w 136"/>
                <a:gd name="T71" fmla="*/ 14 h 91"/>
                <a:gd name="T72" fmla="*/ 35 w 136"/>
                <a:gd name="T73" fmla="*/ 21 h 91"/>
                <a:gd name="T74" fmla="*/ 25 w 136"/>
                <a:gd name="T75" fmla="*/ 28 h 91"/>
                <a:gd name="T76" fmla="*/ 16 w 136"/>
                <a:gd name="T77" fmla="*/ 34 h 91"/>
                <a:gd name="T78" fmla="*/ 8 w 136"/>
                <a:gd name="T79" fmla="*/ 38 h 91"/>
                <a:gd name="T80" fmla="*/ 0 w 136"/>
                <a:gd name="T81" fmla="*/ 41 h 9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6" h="91">
                  <a:moveTo>
                    <a:pt x="0" y="41"/>
                  </a:moveTo>
                  <a:lnTo>
                    <a:pt x="0" y="45"/>
                  </a:lnTo>
                  <a:lnTo>
                    <a:pt x="1" y="57"/>
                  </a:lnTo>
                  <a:lnTo>
                    <a:pt x="8" y="71"/>
                  </a:lnTo>
                  <a:lnTo>
                    <a:pt x="22" y="82"/>
                  </a:lnTo>
                  <a:lnTo>
                    <a:pt x="31" y="84"/>
                  </a:lnTo>
                  <a:lnTo>
                    <a:pt x="41" y="88"/>
                  </a:lnTo>
                  <a:lnTo>
                    <a:pt x="49" y="89"/>
                  </a:lnTo>
                  <a:lnTo>
                    <a:pt x="56" y="90"/>
                  </a:lnTo>
                  <a:lnTo>
                    <a:pt x="63" y="91"/>
                  </a:lnTo>
                  <a:lnTo>
                    <a:pt x="70" y="91"/>
                  </a:lnTo>
                  <a:lnTo>
                    <a:pt x="74" y="90"/>
                  </a:lnTo>
                  <a:lnTo>
                    <a:pt x="79" y="88"/>
                  </a:lnTo>
                  <a:lnTo>
                    <a:pt x="85" y="83"/>
                  </a:lnTo>
                  <a:lnTo>
                    <a:pt x="92" y="75"/>
                  </a:lnTo>
                  <a:lnTo>
                    <a:pt x="100" y="65"/>
                  </a:lnTo>
                  <a:lnTo>
                    <a:pt x="108" y="55"/>
                  </a:lnTo>
                  <a:lnTo>
                    <a:pt x="116" y="45"/>
                  </a:lnTo>
                  <a:lnTo>
                    <a:pt x="125" y="36"/>
                  </a:lnTo>
                  <a:lnTo>
                    <a:pt x="130" y="29"/>
                  </a:lnTo>
                  <a:lnTo>
                    <a:pt x="135" y="26"/>
                  </a:lnTo>
                  <a:lnTo>
                    <a:pt x="136" y="21"/>
                  </a:lnTo>
                  <a:lnTo>
                    <a:pt x="134" y="16"/>
                  </a:lnTo>
                  <a:lnTo>
                    <a:pt x="129" y="12"/>
                  </a:lnTo>
                  <a:lnTo>
                    <a:pt x="127" y="10"/>
                  </a:lnTo>
                  <a:lnTo>
                    <a:pt x="125" y="10"/>
                  </a:lnTo>
                  <a:lnTo>
                    <a:pt x="118" y="8"/>
                  </a:lnTo>
                  <a:lnTo>
                    <a:pt x="108" y="7"/>
                  </a:lnTo>
                  <a:lnTo>
                    <a:pt x="97" y="5"/>
                  </a:lnTo>
                  <a:lnTo>
                    <a:pt x="85" y="2"/>
                  </a:lnTo>
                  <a:lnTo>
                    <a:pt x="74" y="1"/>
                  </a:lnTo>
                  <a:lnTo>
                    <a:pt x="65" y="0"/>
                  </a:lnTo>
                  <a:lnTo>
                    <a:pt x="60" y="0"/>
                  </a:lnTo>
                  <a:lnTo>
                    <a:pt x="57" y="3"/>
                  </a:lnTo>
                  <a:lnTo>
                    <a:pt x="51" y="8"/>
                  </a:lnTo>
                  <a:lnTo>
                    <a:pt x="43" y="14"/>
                  </a:lnTo>
                  <a:lnTo>
                    <a:pt x="35" y="21"/>
                  </a:lnTo>
                  <a:lnTo>
                    <a:pt x="25" y="28"/>
                  </a:lnTo>
                  <a:lnTo>
                    <a:pt x="16" y="34"/>
                  </a:lnTo>
                  <a:lnTo>
                    <a:pt x="8" y="3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1" name="Freeform 151">
              <a:extLst>
                <a:ext uri="{FF2B5EF4-FFF2-40B4-BE49-F238E27FC236}">
                  <a16:creationId xmlns:a16="http://schemas.microsoft.com/office/drawing/2014/main" id="{C5F809E2-8BC1-42AC-A2B8-C7F90EA54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7" y="2051"/>
              <a:ext cx="136" cy="91"/>
            </a:xfrm>
            <a:custGeom>
              <a:avLst/>
              <a:gdLst>
                <a:gd name="T0" fmla="*/ 0 w 136"/>
                <a:gd name="T1" fmla="*/ 41 h 91"/>
                <a:gd name="T2" fmla="*/ 0 w 136"/>
                <a:gd name="T3" fmla="*/ 41 h 91"/>
                <a:gd name="T4" fmla="*/ 0 w 136"/>
                <a:gd name="T5" fmla="*/ 45 h 91"/>
                <a:gd name="T6" fmla="*/ 1 w 136"/>
                <a:gd name="T7" fmla="*/ 57 h 91"/>
                <a:gd name="T8" fmla="*/ 8 w 136"/>
                <a:gd name="T9" fmla="*/ 71 h 91"/>
                <a:gd name="T10" fmla="*/ 22 w 136"/>
                <a:gd name="T11" fmla="*/ 82 h 91"/>
                <a:gd name="T12" fmla="*/ 22 w 136"/>
                <a:gd name="T13" fmla="*/ 82 h 91"/>
                <a:gd name="T14" fmla="*/ 31 w 136"/>
                <a:gd name="T15" fmla="*/ 84 h 91"/>
                <a:gd name="T16" fmla="*/ 41 w 136"/>
                <a:gd name="T17" fmla="*/ 88 h 91"/>
                <a:gd name="T18" fmla="*/ 49 w 136"/>
                <a:gd name="T19" fmla="*/ 89 h 91"/>
                <a:gd name="T20" fmla="*/ 56 w 136"/>
                <a:gd name="T21" fmla="*/ 90 h 91"/>
                <a:gd name="T22" fmla="*/ 63 w 136"/>
                <a:gd name="T23" fmla="*/ 91 h 91"/>
                <a:gd name="T24" fmla="*/ 70 w 136"/>
                <a:gd name="T25" fmla="*/ 91 h 91"/>
                <a:gd name="T26" fmla="*/ 74 w 136"/>
                <a:gd name="T27" fmla="*/ 90 h 91"/>
                <a:gd name="T28" fmla="*/ 79 w 136"/>
                <a:gd name="T29" fmla="*/ 88 h 91"/>
                <a:gd name="T30" fmla="*/ 79 w 136"/>
                <a:gd name="T31" fmla="*/ 88 h 91"/>
                <a:gd name="T32" fmla="*/ 85 w 136"/>
                <a:gd name="T33" fmla="*/ 83 h 91"/>
                <a:gd name="T34" fmla="*/ 92 w 136"/>
                <a:gd name="T35" fmla="*/ 75 h 91"/>
                <a:gd name="T36" fmla="*/ 100 w 136"/>
                <a:gd name="T37" fmla="*/ 65 h 91"/>
                <a:gd name="T38" fmla="*/ 108 w 136"/>
                <a:gd name="T39" fmla="*/ 55 h 91"/>
                <a:gd name="T40" fmla="*/ 116 w 136"/>
                <a:gd name="T41" fmla="*/ 45 h 91"/>
                <a:gd name="T42" fmla="*/ 125 w 136"/>
                <a:gd name="T43" fmla="*/ 36 h 91"/>
                <a:gd name="T44" fmla="*/ 130 w 136"/>
                <a:gd name="T45" fmla="*/ 29 h 91"/>
                <a:gd name="T46" fmla="*/ 135 w 136"/>
                <a:gd name="T47" fmla="*/ 26 h 91"/>
                <a:gd name="T48" fmla="*/ 135 w 136"/>
                <a:gd name="T49" fmla="*/ 26 h 91"/>
                <a:gd name="T50" fmla="*/ 136 w 136"/>
                <a:gd name="T51" fmla="*/ 21 h 91"/>
                <a:gd name="T52" fmla="*/ 134 w 136"/>
                <a:gd name="T53" fmla="*/ 16 h 91"/>
                <a:gd name="T54" fmla="*/ 129 w 136"/>
                <a:gd name="T55" fmla="*/ 12 h 91"/>
                <a:gd name="T56" fmla="*/ 127 w 136"/>
                <a:gd name="T57" fmla="*/ 10 h 91"/>
                <a:gd name="T58" fmla="*/ 127 w 136"/>
                <a:gd name="T59" fmla="*/ 10 h 91"/>
                <a:gd name="T60" fmla="*/ 125 w 136"/>
                <a:gd name="T61" fmla="*/ 10 h 91"/>
                <a:gd name="T62" fmla="*/ 118 w 136"/>
                <a:gd name="T63" fmla="*/ 8 h 91"/>
                <a:gd name="T64" fmla="*/ 108 w 136"/>
                <a:gd name="T65" fmla="*/ 7 h 91"/>
                <a:gd name="T66" fmla="*/ 97 w 136"/>
                <a:gd name="T67" fmla="*/ 5 h 91"/>
                <a:gd name="T68" fmla="*/ 85 w 136"/>
                <a:gd name="T69" fmla="*/ 2 h 91"/>
                <a:gd name="T70" fmla="*/ 74 w 136"/>
                <a:gd name="T71" fmla="*/ 1 h 91"/>
                <a:gd name="T72" fmla="*/ 65 w 136"/>
                <a:gd name="T73" fmla="*/ 0 h 91"/>
                <a:gd name="T74" fmla="*/ 60 w 136"/>
                <a:gd name="T75" fmla="*/ 0 h 91"/>
                <a:gd name="T76" fmla="*/ 60 w 136"/>
                <a:gd name="T77" fmla="*/ 0 h 91"/>
                <a:gd name="T78" fmla="*/ 57 w 136"/>
                <a:gd name="T79" fmla="*/ 3 h 91"/>
                <a:gd name="T80" fmla="*/ 51 w 136"/>
                <a:gd name="T81" fmla="*/ 8 h 91"/>
                <a:gd name="T82" fmla="*/ 43 w 136"/>
                <a:gd name="T83" fmla="*/ 14 h 91"/>
                <a:gd name="T84" fmla="*/ 35 w 136"/>
                <a:gd name="T85" fmla="*/ 21 h 91"/>
                <a:gd name="T86" fmla="*/ 25 w 136"/>
                <a:gd name="T87" fmla="*/ 28 h 91"/>
                <a:gd name="T88" fmla="*/ 16 w 136"/>
                <a:gd name="T89" fmla="*/ 34 h 91"/>
                <a:gd name="T90" fmla="*/ 8 w 136"/>
                <a:gd name="T91" fmla="*/ 38 h 91"/>
                <a:gd name="T92" fmla="*/ 0 w 136"/>
                <a:gd name="T93" fmla="*/ 41 h 9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" h="91">
                  <a:moveTo>
                    <a:pt x="0" y="41"/>
                  </a:moveTo>
                  <a:lnTo>
                    <a:pt x="0" y="41"/>
                  </a:lnTo>
                  <a:lnTo>
                    <a:pt x="0" y="45"/>
                  </a:lnTo>
                  <a:lnTo>
                    <a:pt x="1" y="57"/>
                  </a:lnTo>
                  <a:lnTo>
                    <a:pt x="8" y="71"/>
                  </a:lnTo>
                  <a:lnTo>
                    <a:pt x="22" y="82"/>
                  </a:lnTo>
                  <a:lnTo>
                    <a:pt x="31" y="84"/>
                  </a:lnTo>
                  <a:lnTo>
                    <a:pt x="41" y="88"/>
                  </a:lnTo>
                  <a:lnTo>
                    <a:pt x="49" y="89"/>
                  </a:lnTo>
                  <a:lnTo>
                    <a:pt x="56" y="90"/>
                  </a:lnTo>
                  <a:lnTo>
                    <a:pt x="63" y="91"/>
                  </a:lnTo>
                  <a:lnTo>
                    <a:pt x="70" y="91"/>
                  </a:lnTo>
                  <a:lnTo>
                    <a:pt x="74" y="90"/>
                  </a:lnTo>
                  <a:lnTo>
                    <a:pt x="79" y="88"/>
                  </a:lnTo>
                  <a:lnTo>
                    <a:pt x="85" y="83"/>
                  </a:lnTo>
                  <a:lnTo>
                    <a:pt x="92" y="75"/>
                  </a:lnTo>
                  <a:lnTo>
                    <a:pt x="100" y="65"/>
                  </a:lnTo>
                  <a:lnTo>
                    <a:pt x="108" y="55"/>
                  </a:lnTo>
                  <a:lnTo>
                    <a:pt x="116" y="45"/>
                  </a:lnTo>
                  <a:lnTo>
                    <a:pt x="125" y="36"/>
                  </a:lnTo>
                  <a:lnTo>
                    <a:pt x="130" y="29"/>
                  </a:lnTo>
                  <a:lnTo>
                    <a:pt x="135" y="26"/>
                  </a:lnTo>
                  <a:lnTo>
                    <a:pt x="136" y="21"/>
                  </a:lnTo>
                  <a:lnTo>
                    <a:pt x="134" y="16"/>
                  </a:lnTo>
                  <a:lnTo>
                    <a:pt x="129" y="12"/>
                  </a:lnTo>
                  <a:lnTo>
                    <a:pt x="127" y="10"/>
                  </a:lnTo>
                  <a:lnTo>
                    <a:pt x="125" y="10"/>
                  </a:lnTo>
                  <a:lnTo>
                    <a:pt x="118" y="8"/>
                  </a:lnTo>
                  <a:lnTo>
                    <a:pt x="108" y="7"/>
                  </a:lnTo>
                  <a:lnTo>
                    <a:pt x="97" y="5"/>
                  </a:lnTo>
                  <a:lnTo>
                    <a:pt x="85" y="2"/>
                  </a:lnTo>
                  <a:lnTo>
                    <a:pt x="74" y="1"/>
                  </a:lnTo>
                  <a:lnTo>
                    <a:pt x="65" y="0"/>
                  </a:lnTo>
                  <a:lnTo>
                    <a:pt x="60" y="0"/>
                  </a:lnTo>
                  <a:lnTo>
                    <a:pt x="57" y="3"/>
                  </a:lnTo>
                  <a:lnTo>
                    <a:pt x="51" y="8"/>
                  </a:lnTo>
                  <a:lnTo>
                    <a:pt x="43" y="14"/>
                  </a:lnTo>
                  <a:lnTo>
                    <a:pt x="35" y="21"/>
                  </a:lnTo>
                  <a:lnTo>
                    <a:pt x="25" y="28"/>
                  </a:lnTo>
                  <a:lnTo>
                    <a:pt x="16" y="34"/>
                  </a:lnTo>
                  <a:lnTo>
                    <a:pt x="8" y="38"/>
                  </a:lnTo>
                  <a:lnTo>
                    <a:pt x="0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2" name="Freeform 152">
              <a:extLst>
                <a:ext uri="{FF2B5EF4-FFF2-40B4-BE49-F238E27FC236}">
                  <a16:creationId xmlns:a16="http://schemas.microsoft.com/office/drawing/2014/main" id="{34B40AD7-0B36-D381-CE2F-F2D91596B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" y="2074"/>
              <a:ext cx="77" cy="65"/>
            </a:xfrm>
            <a:custGeom>
              <a:avLst/>
              <a:gdLst>
                <a:gd name="T0" fmla="*/ 77 w 77"/>
                <a:gd name="T1" fmla="*/ 0 h 65"/>
                <a:gd name="T2" fmla="*/ 77 w 77"/>
                <a:gd name="T3" fmla="*/ 1 h 65"/>
                <a:gd name="T4" fmla="*/ 75 w 77"/>
                <a:gd name="T5" fmla="*/ 3 h 65"/>
                <a:gd name="T6" fmla="*/ 73 w 77"/>
                <a:gd name="T7" fmla="*/ 6 h 65"/>
                <a:gd name="T8" fmla="*/ 69 w 77"/>
                <a:gd name="T9" fmla="*/ 10 h 65"/>
                <a:gd name="T10" fmla="*/ 63 w 77"/>
                <a:gd name="T11" fmla="*/ 13 h 65"/>
                <a:gd name="T12" fmla="*/ 58 w 77"/>
                <a:gd name="T13" fmla="*/ 17 h 65"/>
                <a:gd name="T14" fmla="*/ 51 w 77"/>
                <a:gd name="T15" fmla="*/ 20 h 65"/>
                <a:gd name="T16" fmla="*/ 41 w 77"/>
                <a:gd name="T17" fmla="*/ 22 h 65"/>
                <a:gd name="T18" fmla="*/ 32 w 77"/>
                <a:gd name="T19" fmla="*/ 25 h 65"/>
                <a:gd name="T20" fmla="*/ 25 w 77"/>
                <a:gd name="T21" fmla="*/ 26 h 65"/>
                <a:gd name="T22" fmla="*/ 18 w 77"/>
                <a:gd name="T23" fmla="*/ 27 h 65"/>
                <a:gd name="T24" fmla="*/ 12 w 77"/>
                <a:gd name="T25" fmla="*/ 28 h 65"/>
                <a:gd name="T26" fmla="*/ 9 w 77"/>
                <a:gd name="T27" fmla="*/ 29 h 65"/>
                <a:gd name="T28" fmla="*/ 5 w 77"/>
                <a:gd name="T29" fmla="*/ 31 h 65"/>
                <a:gd name="T30" fmla="*/ 4 w 77"/>
                <a:gd name="T31" fmla="*/ 31 h 65"/>
                <a:gd name="T32" fmla="*/ 3 w 77"/>
                <a:gd name="T33" fmla="*/ 31 h 65"/>
                <a:gd name="T34" fmla="*/ 2 w 77"/>
                <a:gd name="T35" fmla="*/ 32 h 65"/>
                <a:gd name="T36" fmla="*/ 0 w 77"/>
                <a:gd name="T37" fmla="*/ 35 h 65"/>
                <a:gd name="T38" fmla="*/ 0 w 77"/>
                <a:gd name="T39" fmla="*/ 40 h 65"/>
                <a:gd name="T40" fmla="*/ 5 w 77"/>
                <a:gd name="T41" fmla="*/ 46 h 65"/>
                <a:gd name="T42" fmla="*/ 9 w 77"/>
                <a:gd name="T43" fmla="*/ 50 h 65"/>
                <a:gd name="T44" fmla="*/ 9 w 77"/>
                <a:gd name="T45" fmla="*/ 56 h 65"/>
                <a:gd name="T46" fmla="*/ 6 w 77"/>
                <a:gd name="T47" fmla="*/ 62 h 65"/>
                <a:gd name="T48" fmla="*/ 5 w 77"/>
                <a:gd name="T49" fmla="*/ 65 h 65"/>
                <a:gd name="T50" fmla="*/ 9 w 77"/>
                <a:gd name="T51" fmla="*/ 62 h 65"/>
                <a:gd name="T52" fmla="*/ 18 w 77"/>
                <a:gd name="T53" fmla="*/ 57 h 65"/>
                <a:gd name="T54" fmla="*/ 30 w 77"/>
                <a:gd name="T55" fmla="*/ 49 h 65"/>
                <a:gd name="T56" fmla="*/ 44 w 77"/>
                <a:gd name="T57" fmla="*/ 39 h 65"/>
                <a:gd name="T58" fmla="*/ 58 w 77"/>
                <a:gd name="T59" fmla="*/ 28 h 65"/>
                <a:gd name="T60" fmla="*/ 69 w 77"/>
                <a:gd name="T61" fmla="*/ 18 h 65"/>
                <a:gd name="T62" fmla="*/ 76 w 77"/>
                <a:gd name="T63" fmla="*/ 8 h 65"/>
                <a:gd name="T64" fmla="*/ 77 w 77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" h="65">
                  <a:moveTo>
                    <a:pt x="77" y="0"/>
                  </a:moveTo>
                  <a:lnTo>
                    <a:pt x="77" y="1"/>
                  </a:lnTo>
                  <a:lnTo>
                    <a:pt x="75" y="3"/>
                  </a:lnTo>
                  <a:lnTo>
                    <a:pt x="73" y="6"/>
                  </a:lnTo>
                  <a:lnTo>
                    <a:pt x="69" y="10"/>
                  </a:lnTo>
                  <a:lnTo>
                    <a:pt x="63" y="13"/>
                  </a:lnTo>
                  <a:lnTo>
                    <a:pt x="58" y="17"/>
                  </a:lnTo>
                  <a:lnTo>
                    <a:pt x="51" y="20"/>
                  </a:lnTo>
                  <a:lnTo>
                    <a:pt x="41" y="22"/>
                  </a:lnTo>
                  <a:lnTo>
                    <a:pt x="32" y="25"/>
                  </a:lnTo>
                  <a:lnTo>
                    <a:pt x="25" y="26"/>
                  </a:lnTo>
                  <a:lnTo>
                    <a:pt x="18" y="27"/>
                  </a:lnTo>
                  <a:lnTo>
                    <a:pt x="12" y="28"/>
                  </a:lnTo>
                  <a:lnTo>
                    <a:pt x="9" y="29"/>
                  </a:lnTo>
                  <a:lnTo>
                    <a:pt x="5" y="31"/>
                  </a:lnTo>
                  <a:lnTo>
                    <a:pt x="4" y="31"/>
                  </a:lnTo>
                  <a:lnTo>
                    <a:pt x="3" y="31"/>
                  </a:lnTo>
                  <a:lnTo>
                    <a:pt x="2" y="32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9" y="56"/>
                  </a:lnTo>
                  <a:lnTo>
                    <a:pt x="6" y="62"/>
                  </a:lnTo>
                  <a:lnTo>
                    <a:pt x="5" y="65"/>
                  </a:lnTo>
                  <a:lnTo>
                    <a:pt x="9" y="62"/>
                  </a:lnTo>
                  <a:lnTo>
                    <a:pt x="18" y="57"/>
                  </a:lnTo>
                  <a:lnTo>
                    <a:pt x="30" y="49"/>
                  </a:lnTo>
                  <a:lnTo>
                    <a:pt x="44" y="39"/>
                  </a:lnTo>
                  <a:lnTo>
                    <a:pt x="58" y="28"/>
                  </a:lnTo>
                  <a:lnTo>
                    <a:pt x="69" y="18"/>
                  </a:lnTo>
                  <a:lnTo>
                    <a:pt x="7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EAEA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3" name="Freeform 153">
              <a:extLst>
                <a:ext uri="{FF2B5EF4-FFF2-40B4-BE49-F238E27FC236}">
                  <a16:creationId xmlns:a16="http://schemas.microsoft.com/office/drawing/2014/main" id="{0AA65EC5-20B8-ED43-2537-030CAAEAE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0" y="2049"/>
              <a:ext cx="71" cy="33"/>
            </a:xfrm>
            <a:custGeom>
              <a:avLst/>
              <a:gdLst>
                <a:gd name="T0" fmla="*/ 0 w 71"/>
                <a:gd name="T1" fmla="*/ 0 h 33"/>
                <a:gd name="T2" fmla="*/ 0 w 71"/>
                <a:gd name="T3" fmla="*/ 1 h 33"/>
                <a:gd name="T4" fmla="*/ 0 w 71"/>
                <a:gd name="T5" fmla="*/ 5 h 33"/>
                <a:gd name="T6" fmla="*/ 0 w 71"/>
                <a:gd name="T7" fmla="*/ 12 h 33"/>
                <a:gd name="T8" fmla="*/ 2 w 71"/>
                <a:gd name="T9" fmla="*/ 19 h 33"/>
                <a:gd name="T10" fmla="*/ 6 w 71"/>
                <a:gd name="T11" fmla="*/ 25 h 33"/>
                <a:gd name="T12" fmla="*/ 13 w 71"/>
                <a:gd name="T13" fmla="*/ 31 h 33"/>
                <a:gd name="T14" fmla="*/ 22 w 71"/>
                <a:gd name="T15" fmla="*/ 33 h 33"/>
                <a:gd name="T16" fmla="*/ 36 w 71"/>
                <a:gd name="T17" fmla="*/ 33 h 33"/>
                <a:gd name="T18" fmla="*/ 50 w 71"/>
                <a:gd name="T19" fmla="*/ 30 h 33"/>
                <a:gd name="T20" fmla="*/ 60 w 71"/>
                <a:gd name="T21" fmla="*/ 25 h 33"/>
                <a:gd name="T22" fmla="*/ 66 w 71"/>
                <a:gd name="T23" fmla="*/ 19 h 33"/>
                <a:gd name="T24" fmla="*/ 70 w 71"/>
                <a:gd name="T25" fmla="*/ 15 h 33"/>
                <a:gd name="T26" fmla="*/ 71 w 71"/>
                <a:gd name="T27" fmla="*/ 10 h 33"/>
                <a:gd name="T28" fmla="*/ 71 w 71"/>
                <a:gd name="T29" fmla="*/ 5 h 33"/>
                <a:gd name="T30" fmla="*/ 70 w 71"/>
                <a:gd name="T31" fmla="*/ 3 h 33"/>
                <a:gd name="T32" fmla="*/ 70 w 71"/>
                <a:gd name="T33" fmla="*/ 2 h 33"/>
                <a:gd name="T34" fmla="*/ 0 w 71"/>
                <a:gd name="T35" fmla="*/ 0 h 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33">
                  <a:moveTo>
                    <a:pt x="0" y="0"/>
                  </a:moveTo>
                  <a:lnTo>
                    <a:pt x="0" y="1"/>
                  </a:lnTo>
                  <a:lnTo>
                    <a:pt x="0" y="5"/>
                  </a:lnTo>
                  <a:lnTo>
                    <a:pt x="0" y="12"/>
                  </a:lnTo>
                  <a:lnTo>
                    <a:pt x="2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22" y="33"/>
                  </a:lnTo>
                  <a:lnTo>
                    <a:pt x="36" y="33"/>
                  </a:lnTo>
                  <a:lnTo>
                    <a:pt x="50" y="30"/>
                  </a:lnTo>
                  <a:lnTo>
                    <a:pt x="60" y="25"/>
                  </a:lnTo>
                  <a:lnTo>
                    <a:pt x="66" y="19"/>
                  </a:lnTo>
                  <a:lnTo>
                    <a:pt x="70" y="15"/>
                  </a:lnTo>
                  <a:lnTo>
                    <a:pt x="71" y="10"/>
                  </a:lnTo>
                  <a:lnTo>
                    <a:pt x="71" y="5"/>
                  </a:lnTo>
                  <a:lnTo>
                    <a:pt x="70" y="3"/>
                  </a:lnTo>
                  <a:lnTo>
                    <a:pt x="7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4" name="Freeform 154">
              <a:extLst>
                <a:ext uri="{FF2B5EF4-FFF2-40B4-BE49-F238E27FC236}">
                  <a16:creationId xmlns:a16="http://schemas.microsoft.com/office/drawing/2014/main" id="{3B0D0CBF-F00E-B500-7A66-20DD45717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0" y="2049"/>
              <a:ext cx="71" cy="33"/>
            </a:xfrm>
            <a:custGeom>
              <a:avLst/>
              <a:gdLst>
                <a:gd name="T0" fmla="*/ 0 w 71"/>
                <a:gd name="T1" fmla="*/ 0 h 33"/>
                <a:gd name="T2" fmla="*/ 0 w 71"/>
                <a:gd name="T3" fmla="*/ 0 h 33"/>
                <a:gd name="T4" fmla="*/ 0 w 71"/>
                <a:gd name="T5" fmla="*/ 1 h 33"/>
                <a:gd name="T6" fmla="*/ 0 w 71"/>
                <a:gd name="T7" fmla="*/ 5 h 33"/>
                <a:gd name="T8" fmla="*/ 0 w 71"/>
                <a:gd name="T9" fmla="*/ 12 h 33"/>
                <a:gd name="T10" fmla="*/ 2 w 71"/>
                <a:gd name="T11" fmla="*/ 19 h 33"/>
                <a:gd name="T12" fmla="*/ 6 w 71"/>
                <a:gd name="T13" fmla="*/ 25 h 33"/>
                <a:gd name="T14" fmla="*/ 13 w 71"/>
                <a:gd name="T15" fmla="*/ 31 h 33"/>
                <a:gd name="T16" fmla="*/ 22 w 71"/>
                <a:gd name="T17" fmla="*/ 33 h 33"/>
                <a:gd name="T18" fmla="*/ 36 w 71"/>
                <a:gd name="T19" fmla="*/ 33 h 33"/>
                <a:gd name="T20" fmla="*/ 36 w 71"/>
                <a:gd name="T21" fmla="*/ 33 h 33"/>
                <a:gd name="T22" fmla="*/ 50 w 71"/>
                <a:gd name="T23" fmla="*/ 30 h 33"/>
                <a:gd name="T24" fmla="*/ 60 w 71"/>
                <a:gd name="T25" fmla="*/ 25 h 33"/>
                <a:gd name="T26" fmla="*/ 66 w 71"/>
                <a:gd name="T27" fmla="*/ 19 h 33"/>
                <a:gd name="T28" fmla="*/ 70 w 71"/>
                <a:gd name="T29" fmla="*/ 15 h 33"/>
                <a:gd name="T30" fmla="*/ 71 w 71"/>
                <a:gd name="T31" fmla="*/ 10 h 33"/>
                <a:gd name="T32" fmla="*/ 71 w 71"/>
                <a:gd name="T33" fmla="*/ 5 h 33"/>
                <a:gd name="T34" fmla="*/ 70 w 71"/>
                <a:gd name="T35" fmla="*/ 3 h 33"/>
                <a:gd name="T36" fmla="*/ 70 w 71"/>
                <a:gd name="T37" fmla="*/ 2 h 33"/>
                <a:gd name="T38" fmla="*/ 0 w 71"/>
                <a:gd name="T39" fmla="*/ 0 h 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1" h="33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12"/>
                  </a:lnTo>
                  <a:lnTo>
                    <a:pt x="2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22" y="33"/>
                  </a:lnTo>
                  <a:lnTo>
                    <a:pt x="36" y="33"/>
                  </a:lnTo>
                  <a:lnTo>
                    <a:pt x="50" y="30"/>
                  </a:lnTo>
                  <a:lnTo>
                    <a:pt x="60" y="25"/>
                  </a:lnTo>
                  <a:lnTo>
                    <a:pt x="66" y="19"/>
                  </a:lnTo>
                  <a:lnTo>
                    <a:pt x="70" y="15"/>
                  </a:lnTo>
                  <a:lnTo>
                    <a:pt x="71" y="10"/>
                  </a:lnTo>
                  <a:lnTo>
                    <a:pt x="71" y="5"/>
                  </a:lnTo>
                  <a:lnTo>
                    <a:pt x="70" y="3"/>
                  </a:lnTo>
                  <a:lnTo>
                    <a:pt x="70" y="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5" name="Freeform 155">
              <a:extLst>
                <a:ext uri="{FF2B5EF4-FFF2-40B4-BE49-F238E27FC236}">
                  <a16:creationId xmlns:a16="http://schemas.microsoft.com/office/drawing/2014/main" id="{FFF47F1C-C001-ABD8-050F-33E85786B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" y="1954"/>
              <a:ext cx="117" cy="125"/>
            </a:xfrm>
            <a:custGeom>
              <a:avLst/>
              <a:gdLst>
                <a:gd name="T0" fmla="*/ 71 w 117"/>
                <a:gd name="T1" fmla="*/ 125 h 125"/>
                <a:gd name="T2" fmla="*/ 74 w 117"/>
                <a:gd name="T3" fmla="*/ 124 h 125"/>
                <a:gd name="T4" fmla="*/ 78 w 117"/>
                <a:gd name="T5" fmla="*/ 119 h 125"/>
                <a:gd name="T6" fmla="*/ 86 w 117"/>
                <a:gd name="T7" fmla="*/ 113 h 125"/>
                <a:gd name="T8" fmla="*/ 95 w 117"/>
                <a:gd name="T9" fmla="*/ 105 h 125"/>
                <a:gd name="T10" fmla="*/ 104 w 117"/>
                <a:gd name="T11" fmla="*/ 97 h 125"/>
                <a:gd name="T12" fmla="*/ 111 w 117"/>
                <a:gd name="T13" fmla="*/ 89 h 125"/>
                <a:gd name="T14" fmla="*/ 116 w 117"/>
                <a:gd name="T15" fmla="*/ 81 h 125"/>
                <a:gd name="T16" fmla="*/ 117 w 117"/>
                <a:gd name="T17" fmla="*/ 74 h 125"/>
                <a:gd name="T18" fmla="*/ 113 w 117"/>
                <a:gd name="T19" fmla="*/ 61 h 125"/>
                <a:gd name="T20" fmla="*/ 109 w 117"/>
                <a:gd name="T21" fmla="*/ 50 h 125"/>
                <a:gd name="T22" fmla="*/ 105 w 117"/>
                <a:gd name="T23" fmla="*/ 39 h 125"/>
                <a:gd name="T24" fmla="*/ 104 w 117"/>
                <a:gd name="T25" fmla="*/ 28 h 125"/>
                <a:gd name="T26" fmla="*/ 104 w 117"/>
                <a:gd name="T27" fmla="*/ 23 h 125"/>
                <a:gd name="T28" fmla="*/ 103 w 117"/>
                <a:gd name="T29" fmla="*/ 18 h 125"/>
                <a:gd name="T30" fmla="*/ 100 w 117"/>
                <a:gd name="T31" fmla="*/ 12 h 125"/>
                <a:gd name="T32" fmla="*/ 97 w 117"/>
                <a:gd name="T33" fmla="*/ 6 h 125"/>
                <a:gd name="T34" fmla="*/ 91 w 117"/>
                <a:gd name="T35" fmla="*/ 2 h 125"/>
                <a:gd name="T36" fmla="*/ 84 w 117"/>
                <a:gd name="T37" fmla="*/ 0 h 125"/>
                <a:gd name="T38" fmla="*/ 76 w 117"/>
                <a:gd name="T39" fmla="*/ 0 h 125"/>
                <a:gd name="T40" fmla="*/ 67 w 117"/>
                <a:gd name="T41" fmla="*/ 2 h 125"/>
                <a:gd name="T42" fmla="*/ 57 w 117"/>
                <a:gd name="T43" fmla="*/ 7 h 125"/>
                <a:gd name="T44" fmla="*/ 49 w 117"/>
                <a:gd name="T45" fmla="*/ 12 h 125"/>
                <a:gd name="T46" fmla="*/ 42 w 117"/>
                <a:gd name="T47" fmla="*/ 16 h 125"/>
                <a:gd name="T48" fmla="*/ 36 w 117"/>
                <a:gd name="T49" fmla="*/ 20 h 125"/>
                <a:gd name="T50" fmla="*/ 30 w 117"/>
                <a:gd name="T51" fmla="*/ 25 h 125"/>
                <a:gd name="T52" fmla="*/ 26 w 117"/>
                <a:gd name="T53" fmla="*/ 28 h 125"/>
                <a:gd name="T54" fmla="*/ 21 w 117"/>
                <a:gd name="T55" fmla="*/ 29 h 125"/>
                <a:gd name="T56" fmla="*/ 18 w 117"/>
                <a:gd name="T57" fmla="*/ 30 h 125"/>
                <a:gd name="T58" fmla="*/ 8 w 117"/>
                <a:gd name="T59" fmla="*/ 32 h 125"/>
                <a:gd name="T60" fmla="*/ 1 w 117"/>
                <a:gd name="T61" fmla="*/ 34 h 125"/>
                <a:gd name="T62" fmla="*/ 0 w 117"/>
                <a:gd name="T63" fmla="*/ 39 h 125"/>
                <a:gd name="T64" fmla="*/ 7 w 117"/>
                <a:gd name="T65" fmla="*/ 46 h 125"/>
                <a:gd name="T66" fmla="*/ 18 w 117"/>
                <a:gd name="T67" fmla="*/ 54 h 125"/>
                <a:gd name="T68" fmla="*/ 26 w 117"/>
                <a:gd name="T69" fmla="*/ 61 h 125"/>
                <a:gd name="T70" fmla="*/ 30 w 117"/>
                <a:gd name="T71" fmla="*/ 67 h 125"/>
                <a:gd name="T72" fmla="*/ 33 w 117"/>
                <a:gd name="T73" fmla="*/ 71 h 125"/>
                <a:gd name="T74" fmla="*/ 32 w 117"/>
                <a:gd name="T75" fmla="*/ 76 h 125"/>
                <a:gd name="T76" fmla="*/ 33 w 117"/>
                <a:gd name="T77" fmla="*/ 81 h 125"/>
                <a:gd name="T78" fmla="*/ 34 w 117"/>
                <a:gd name="T79" fmla="*/ 84 h 125"/>
                <a:gd name="T80" fmla="*/ 35 w 117"/>
                <a:gd name="T81" fmla="*/ 84 h 125"/>
                <a:gd name="T82" fmla="*/ 39 w 117"/>
                <a:gd name="T83" fmla="*/ 84 h 125"/>
                <a:gd name="T84" fmla="*/ 41 w 117"/>
                <a:gd name="T85" fmla="*/ 85 h 125"/>
                <a:gd name="T86" fmla="*/ 42 w 117"/>
                <a:gd name="T87" fmla="*/ 86 h 125"/>
                <a:gd name="T88" fmla="*/ 46 w 117"/>
                <a:gd name="T89" fmla="*/ 88 h 125"/>
                <a:gd name="T90" fmla="*/ 48 w 117"/>
                <a:gd name="T91" fmla="*/ 90 h 125"/>
                <a:gd name="T92" fmla="*/ 48 w 117"/>
                <a:gd name="T93" fmla="*/ 93 h 125"/>
                <a:gd name="T94" fmla="*/ 48 w 117"/>
                <a:gd name="T95" fmla="*/ 97 h 125"/>
                <a:gd name="T96" fmla="*/ 50 w 117"/>
                <a:gd name="T97" fmla="*/ 99 h 125"/>
                <a:gd name="T98" fmla="*/ 51 w 117"/>
                <a:gd name="T99" fmla="*/ 99 h 125"/>
                <a:gd name="T100" fmla="*/ 50 w 117"/>
                <a:gd name="T101" fmla="*/ 102 h 125"/>
                <a:gd name="T102" fmla="*/ 47 w 117"/>
                <a:gd name="T103" fmla="*/ 104 h 125"/>
                <a:gd name="T104" fmla="*/ 46 w 117"/>
                <a:gd name="T105" fmla="*/ 105 h 125"/>
                <a:gd name="T106" fmla="*/ 46 w 117"/>
                <a:gd name="T107" fmla="*/ 107 h 125"/>
                <a:gd name="T108" fmla="*/ 49 w 117"/>
                <a:gd name="T109" fmla="*/ 114 h 125"/>
                <a:gd name="T110" fmla="*/ 56 w 117"/>
                <a:gd name="T111" fmla="*/ 120 h 125"/>
                <a:gd name="T112" fmla="*/ 71 w 117"/>
                <a:gd name="T113" fmla="*/ 125 h 1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7" h="125">
                  <a:moveTo>
                    <a:pt x="71" y="125"/>
                  </a:moveTo>
                  <a:lnTo>
                    <a:pt x="74" y="124"/>
                  </a:lnTo>
                  <a:lnTo>
                    <a:pt x="78" y="119"/>
                  </a:lnTo>
                  <a:lnTo>
                    <a:pt x="86" y="113"/>
                  </a:lnTo>
                  <a:lnTo>
                    <a:pt x="95" y="105"/>
                  </a:lnTo>
                  <a:lnTo>
                    <a:pt x="104" y="97"/>
                  </a:lnTo>
                  <a:lnTo>
                    <a:pt x="111" y="89"/>
                  </a:lnTo>
                  <a:lnTo>
                    <a:pt x="116" y="81"/>
                  </a:lnTo>
                  <a:lnTo>
                    <a:pt x="117" y="74"/>
                  </a:lnTo>
                  <a:lnTo>
                    <a:pt x="113" y="61"/>
                  </a:lnTo>
                  <a:lnTo>
                    <a:pt x="109" y="50"/>
                  </a:lnTo>
                  <a:lnTo>
                    <a:pt x="105" y="39"/>
                  </a:lnTo>
                  <a:lnTo>
                    <a:pt x="104" y="28"/>
                  </a:lnTo>
                  <a:lnTo>
                    <a:pt x="104" y="23"/>
                  </a:lnTo>
                  <a:lnTo>
                    <a:pt x="103" y="18"/>
                  </a:lnTo>
                  <a:lnTo>
                    <a:pt x="100" y="12"/>
                  </a:lnTo>
                  <a:lnTo>
                    <a:pt x="97" y="6"/>
                  </a:lnTo>
                  <a:lnTo>
                    <a:pt x="91" y="2"/>
                  </a:lnTo>
                  <a:lnTo>
                    <a:pt x="84" y="0"/>
                  </a:lnTo>
                  <a:lnTo>
                    <a:pt x="76" y="0"/>
                  </a:lnTo>
                  <a:lnTo>
                    <a:pt x="67" y="2"/>
                  </a:lnTo>
                  <a:lnTo>
                    <a:pt x="57" y="7"/>
                  </a:lnTo>
                  <a:lnTo>
                    <a:pt x="49" y="12"/>
                  </a:lnTo>
                  <a:lnTo>
                    <a:pt x="42" y="16"/>
                  </a:lnTo>
                  <a:lnTo>
                    <a:pt x="36" y="20"/>
                  </a:lnTo>
                  <a:lnTo>
                    <a:pt x="30" y="25"/>
                  </a:lnTo>
                  <a:lnTo>
                    <a:pt x="26" y="28"/>
                  </a:lnTo>
                  <a:lnTo>
                    <a:pt x="21" y="29"/>
                  </a:lnTo>
                  <a:lnTo>
                    <a:pt x="18" y="30"/>
                  </a:lnTo>
                  <a:lnTo>
                    <a:pt x="8" y="32"/>
                  </a:lnTo>
                  <a:lnTo>
                    <a:pt x="1" y="34"/>
                  </a:lnTo>
                  <a:lnTo>
                    <a:pt x="0" y="39"/>
                  </a:lnTo>
                  <a:lnTo>
                    <a:pt x="7" y="46"/>
                  </a:lnTo>
                  <a:lnTo>
                    <a:pt x="18" y="54"/>
                  </a:lnTo>
                  <a:lnTo>
                    <a:pt x="26" y="61"/>
                  </a:lnTo>
                  <a:lnTo>
                    <a:pt x="30" y="67"/>
                  </a:lnTo>
                  <a:lnTo>
                    <a:pt x="33" y="71"/>
                  </a:lnTo>
                  <a:lnTo>
                    <a:pt x="32" y="76"/>
                  </a:lnTo>
                  <a:lnTo>
                    <a:pt x="33" y="81"/>
                  </a:lnTo>
                  <a:lnTo>
                    <a:pt x="34" y="84"/>
                  </a:lnTo>
                  <a:lnTo>
                    <a:pt x="35" y="84"/>
                  </a:lnTo>
                  <a:lnTo>
                    <a:pt x="39" y="84"/>
                  </a:lnTo>
                  <a:lnTo>
                    <a:pt x="41" y="85"/>
                  </a:lnTo>
                  <a:lnTo>
                    <a:pt x="42" y="86"/>
                  </a:lnTo>
                  <a:lnTo>
                    <a:pt x="46" y="88"/>
                  </a:lnTo>
                  <a:lnTo>
                    <a:pt x="48" y="90"/>
                  </a:lnTo>
                  <a:lnTo>
                    <a:pt x="48" y="93"/>
                  </a:lnTo>
                  <a:lnTo>
                    <a:pt x="48" y="97"/>
                  </a:lnTo>
                  <a:lnTo>
                    <a:pt x="50" y="99"/>
                  </a:lnTo>
                  <a:lnTo>
                    <a:pt x="51" y="99"/>
                  </a:lnTo>
                  <a:lnTo>
                    <a:pt x="50" y="102"/>
                  </a:lnTo>
                  <a:lnTo>
                    <a:pt x="47" y="104"/>
                  </a:lnTo>
                  <a:lnTo>
                    <a:pt x="46" y="105"/>
                  </a:lnTo>
                  <a:lnTo>
                    <a:pt x="46" y="107"/>
                  </a:lnTo>
                  <a:lnTo>
                    <a:pt x="49" y="114"/>
                  </a:lnTo>
                  <a:lnTo>
                    <a:pt x="56" y="120"/>
                  </a:lnTo>
                  <a:lnTo>
                    <a:pt x="71" y="125"/>
                  </a:lnTo>
                  <a:close/>
                </a:path>
              </a:pathLst>
            </a:custGeom>
            <a:solidFill>
              <a:srgbClr val="F2C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6" name="Freeform 156">
              <a:extLst>
                <a:ext uri="{FF2B5EF4-FFF2-40B4-BE49-F238E27FC236}">
                  <a16:creationId xmlns:a16="http://schemas.microsoft.com/office/drawing/2014/main" id="{EEEE0A17-249A-8568-B051-53A6243A4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" y="1954"/>
              <a:ext cx="117" cy="125"/>
            </a:xfrm>
            <a:custGeom>
              <a:avLst/>
              <a:gdLst>
                <a:gd name="T0" fmla="*/ 71 w 117"/>
                <a:gd name="T1" fmla="*/ 125 h 125"/>
                <a:gd name="T2" fmla="*/ 78 w 117"/>
                <a:gd name="T3" fmla="*/ 119 h 125"/>
                <a:gd name="T4" fmla="*/ 95 w 117"/>
                <a:gd name="T5" fmla="*/ 105 h 125"/>
                <a:gd name="T6" fmla="*/ 111 w 117"/>
                <a:gd name="T7" fmla="*/ 89 h 125"/>
                <a:gd name="T8" fmla="*/ 117 w 117"/>
                <a:gd name="T9" fmla="*/ 74 h 125"/>
                <a:gd name="T10" fmla="*/ 113 w 117"/>
                <a:gd name="T11" fmla="*/ 61 h 125"/>
                <a:gd name="T12" fmla="*/ 105 w 117"/>
                <a:gd name="T13" fmla="*/ 39 h 125"/>
                <a:gd name="T14" fmla="*/ 104 w 117"/>
                <a:gd name="T15" fmla="*/ 28 h 125"/>
                <a:gd name="T16" fmla="*/ 103 w 117"/>
                <a:gd name="T17" fmla="*/ 18 h 125"/>
                <a:gd name="T18" fmla="*/ 97 w 117"/>
                <a:gd name="T19" fmla="*/ 6 h 125"/>
                <a:gd name="T20" fmla="*/ 84 w 117"/>
                <a:gd name="T21" fmla="*/ 0 h 125"/>
                <a:gd name="T22" fmla="*/ 67 w 117"/>
                <a:gd name="T23" fmla="*/ 2 h 125"/>
                <a:gd name="T24" fmla="*/ 57 w 117"/>
                <a:gd name="T25" fmla="*/ 7 h 125"/>
                <a:gd name="T26" fmla="*/ 42 w 117"/>
                <a:gd name="T27" fmla="*/ 16 h 125"/>
                <a:gd name="T28" fmla="*/ 30 w 117"/>
                <a:gd name="T29" fmla="*/ 25 h 125"/>
                <a:gd name="T30" fmla="*/ 21 w 117"/>
                <a:gd name="T31" fmla="*/ 29 h 125"/>
                <a:gd name="T32" fmla="*/ 18 w 117"/>
                <a:gd name="T33" fmla="*/ 30 h 125"/>
                <a:gd name="T34" fmla="*/ 1 w 117"/>
                <a:gd name="T35" fmla="*/ 34 h 125"/>
                <a:gd name="T36" fmla="*/ 7 w 117"/>
                <a:gd name="T37" fmla="*/ 46 h 125"/>
                <a:gd name="T38" fmla="*/ 18 w 117"/>
                <a:gd name="T39" fmla="*/ 54 h 125"/>
                <a:gd name="T40" fmla="*/ 30 w 117"/>
                <a:gd name="T41" fmla="*/ 67 h 125"/>
                <a:gd name="T42" fmla="*/ 33 w 117"/>
                <a:gd name="T43" fmla="*/ 71 h 125"/>
                <a:gd name="T44" fmla="*/ 33 w 117"/>
                <a:gd name="T45" fmla="*/ 81 h 125"/>
                <a:gd name="T46" fmla="*/ 35 w 117"/>
                <a:gd name="T47" fmla="*/ 84 h 125"/>
                <a:gd name="T48" fmla="*/ 39 w 117"/>
                <a:gd name="T49" fmla="*/ 84 h 125"/>
                <a:gd name="T50" fmla="*/ 42 w 117"/>
                <a:gd name="T51" fmla="*/ 86 h 125"/>
                <a:gd name="T52" fmla="*/ 46 w 117"/>
                <a:gd name="T53" fmla="*/ 88 h 125"/>
                <a:gd name="T54" fmla="*/ 48 w 117"/>
                <a:gd name="T55" fmla="*/ 93 h 125"/>
                <a:gd name="T56" fmla="*/ 50 w 117"/>
                <a:gd name="T57" fmla="*/ 99 h 125"/>
                <a:gd name="T58" fmla="*/ 51 w 117"/>
                <a:gd name="T59" fmla="*/ 99 h 125"/>
                <a:gd name="T60" fmla="*/ 47 w 117"/>
                <a:gd name="T61" fmla="*/ 104 h 125"/>
                <a:gd name="T62" fmla="*/ 46 w 117"/>
                <a:gd name="T63" fmla="*/ 105 h 125"/>
                <a:gd name="T64" fmla="*/ 49 w 117"/>
                <a:gd name="T65" fmla="*/ 114 h 125"/>
                <a:gd name="T66" fmla="*/ 71 w 117"/>
                <a:gd name="T67" fmla="*/ 125 h 1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7" h="125">
                  <a:moveTo>
                    <a:pt x="71" y="125"/>
                  </a:moveTo>
                  <a:lnTo>
                    <a:pt x="71" y="125"/>
                  </a:lnTo>
                  <a:lnTo>
                    <a:pt x="74" y="124"/>
                  </a:lnTo>
                  <a:lnTo>
                    <a:pt x="78" y="119"/>
                  </a:lnTo>
                  <a:lnTo>
                    <a:pt x="86" y="113"/>
                  </a:lnTo>
                  <a:lnTo>
                    <a:pt x="95" y="105"/>
                  </a:lnTo>
                  <a:lnTo>
                    <a:pt x="104" y="97"/>
                  </a:lnTo>
                  <a:lnTo>
                    <a:pt x="111" y="89"/>
                  </a:lnTo>
                  <a:lnTo>
                    <a:pt x="116" y="81"/>
                  </a:lnTo>
                  <a:lnTo>
                    <a:pt x="117" y="74"/>
                  </a:lnTo>
                  <a:lnTo>
                    <a:pt x="113" y="61"/>
                  </a:lnTo>
                  <a:lnTo>
                    <a:pt x="109" y="50"/>
                  </a:lnTo>
                  <a:lnTo>
                    <a:pt x="105" y="39"/>
                  </a:lnTo>
                  <a:lnTo>
                    <a:pt x="104" y="28"/>
                  </a:lnTo>
                  <a:lnTo>
                    <a:pt x="104" y="23"/>
                  </a:lnTo>
                  <a:lnTo>
                    <a:pt x="103" y="18"/>
                  </a:lnTo>
                  <a:lnTo>
                    <a:pt x="100" y="12"/>
                  </a:lnTo>
                  <a:lnTo>
                    <a:pt x="97" y="6"/>
                  </a:lnTo>
                  <a:lnTo>
                    <a:pt x="91" y="2"/>
                  </a:lnTo>
                  <a:lnTo>
                    <a:pt x="84" y="0"/>
                  </a:lnTo>
                  <a:lnTo>
                    <a:pt x="76" y="0"/>
                  </a:lnTo>
                  <a:lnTo>
                    <a:pt x="67" y="2"/>
                  </a:lnTo>
                  <a:lnTo>
                    <a:pt x="57" y="7"/>
                  </a:lnTo>
                  <a:lnTo>
                    <a:pt x="49" y="12"/>
                  </a:lnTo>
                  <a:lnTo>
                    <a:pt x="42" y="16"/>
                  </a:lnTo>
                  <a:lnTo>
                    <a:pt x="36" y="20"/>
                  </a:lnTo>
                  <a:lnTo>
                    <a:pt x="30" y="25"/>
                  </a:lnTo>
                  <a:lnTo>
                    <a:pt x="26" y="28"/>
                  </a:lnTo>
                  <a:lnTo>
                    <a:pt x="21" y="29"/>
                  </a:lnTo>
                  <a:lnTo>
                    <a:pt x="18" y="30"/>
                  </a:lnTo>
                  <a:lnTo>
                    <a:pt x="8" y="32"/>
                  </a:lnTo>
                  <a:lnTo>
                    <a:pt x="1" y="34"/>
                  </a:lnTo>
                  <a:lnTo>
                    <a:pt x="0" y="39"/>
                  </a:lnTo>
                  <a:lnTo>
                    <a:pt x="7" y="46"/>
                  </a:lnTo>
                  <a:lnTo>
                    <a:pt x="18" y="54"/>
                  </a:lnTo>
                  <a:lnTo>
                    <a:pt x="26" y="61"/>
                  </a:lnTo>
                  <a:lnTo>
                    <a:pt x="30" y="67"/>
                  </a:lnTo>
                  <a:lnTo>
                    <a:pt x="33" y="71"/>
                  </a:lnTo>
                  <a:lnTo>
                    <a:pt x="32" y="76"/>
                  </a:lnTo>
                  <a:lnTo>
                    <a:pt x="33" y="81"/>
                  </a:lnTo>
                  <a:lnTo>
                    <a:pt x="34" y="84"/>
                  </a:lnTo>
                  <a:lnTo>
                    <a:pt x="35" y="84"/>
                  </a:lnTo>
                  <a:lnTo>
                    <a:pt x="39" y="84"/>
                  </a:lnTo>
                  <a:lnTo>
                    <a:pt x="41" y="85"/>
                  </a:lnTo>
                  <a:lnTo>
                    <a:pt x="42" y="86"/>
                  </a:lnTo>
                  <a:lnTo>
                    <a:pt x="46" y="88"/>
                  </a:lnTo>
                  <a:lnTo>
                    <a:pt x="48" y="90"/>
                  </a:lnTo>
                  <a:lnTo>
                    <a:pt x="48" y="93"/>
                  </a:lnTo>
                  <a:lnTo>
                    <a:pt x="48" y="97"/>
                  </a:lnTo>
                  <a:lnTo>
                    <a:pt x="50" y="99"/>
                  </a:lnTo>
                  <a:lnTo>
                    <a:pt x="51" y="99"/>
                  </a:lnTo>
                  <a:lnTo>
                    <a:pt x="50" y="102"/>
                  </a:lnTo>
                  <a:lnTo>
                    <a:pt x="47" y="104"/>
                  </a:lnTo>
                  <a:lnTo>
                    <a:pt x="46" y="105"/>
                  </a:lnTo>
                  <a:lnTo>
                    <a:pt x="46" y="107"/>
                  </a:lnTo>
                  <a:lnTo>
                    <a:pt x="49" y="114"/>
                  </a:lnTo>
                  <a:lnTo>
                    <a:pt x="56" y="120"/>
                  </a:lnTo>
                  <a:lnTo>
                    <a:pt x="71" y="1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7" name="Freeform 157">
              <a:extLst>
                <a:ext uri="{FF2B5EF4-FFF2-40B4-BE49-F238E27FC236}">
                  <a16:creationId xmlns:a16="http://schemas.microsoft.com/office/drawing/2014/main" id="{E07EAAE5-7D4B-B19E-60AD-11DAC57A64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29" y="1974"/>
              <a:ext cx="285" cy="19"/>
            </a:xfrm>
            <a:custGeom>
              <a:avLst/>
              <a:gdLst>
                <a:gd name="T0" fmla="*/ 0 w 285"/>
                <a:gd name="T1" fmla="*/ 13 h 19"/>
                <a:gd name="T2" fmla="*/ 4 w 285"/>
                <a:gd name="T3" fmla="*/ 14 h 19"/>
                <a:gd name="T4" fmla="*/ 11 w 285"/>
                <a:gd name="T5" fmla="*/ 15 h 19"/>
                <a:gd name="T6" fmla="*/ 21 w 285"/>
                <a:gd name="T7" fmla="*/ 17 h 19"/>
                <a:gd name="T8" fmla="*/ 32 w 285"/>
                <a:gd name="T9" fmla="*/ 19 h 19"/>
                <a:gd name="T10" fmla="*/ 36 w 285"/>
                <a:gd name="T11" fmla="*/ 19 h 19"/>
                <a:gd name="T12" fmla="*/ 44 w 285"/>
                <a:gd name="T13" fmla="*/ 19 h 19"/>
                <a:gd name="T14" fmla="*/ 57 w 285"/>
                <a:gd name="T15" fmla="*/ 19 h 19"/>
                <a:gd name="T16" fmla="*/ 72 w 285"/>
                <a:gd name="T17" fmla="*/ 19 h 19"/>
                <a:gd name="T18" fmla="*/ 90 w 285"/>
                <a:gd name="T19" fmla="*/ 17 h 19"/>
                <a:gd name="T20" fmla="*/ 110 w 285"/>
                <a:gd name="T21" fmla="*/ 17 h 19"/>
                <a:gd name="T22" fmla="*/ 131 w 285"/>
                <a:gd name="T23" fmla="*/ 16 h 19"/>
                <a:gd name="T24" fmla="*/ 152 w 285"/>
                <a:gd name="T25" fmla="*/ 15 h 19"/>
                <a:gd name="T26" fmla="*/ 154 w 285"/>
                <a:gd name="T27" fmla="*/ 14 h 19"/>
                <a:gd name="T28" fmla="*/ 155 w 285"/>
                <a:gd name="T29" fmla="*/ 14 h 19"/>
                <a:gd name="T30" fmla="*/ 158 w 285"/>
                <a:gd name="T31" fmla="*/ 13 h 19"/>
                <a:gd name="T32" fmla="*/ 159 w 285"/>
                <a:gd name="T33" fmla="*/ 13 h 19"/>
                <a:gd name="T34" fmla="*/ 159 w 285"/>
                <a:gd name="T35" fmla="*/ 9 h 19"/>
                <a:gd name="T36" fmla="*/ 160 w 285"/>
                <a:gd name="T37" fmla="*/ 7 h 19"/>
                <a:gd name="T38" fmla="*/ 160 w 285"/>
                <a:gd name="T39" fmla="*/ 6 h 19"/>
                <a:gd name="T40" fmla="*/ 160 w 285"/>
                <a:gd name="T41" fmla="*/ 3 h 19"/>
                <a:gd name="T42" fmla="*/ 147 w 285"/>
                <a:gd name="T43" fmla="*/ 5 h 19"/>
                <a:gd name="T44" fmla="*/ 141 w 285"/>
                <a:gd name="T45" fmla="*/ 10 h 19"/>
                <a:gd name="T46" fmla="*/ 133 w 285"/>
                <a:gd name="T47" fmla="*/ 13 h 19"/>
                <a:gd name="T48" fmla="*/ 126 w 285"/>
                <a:gd name="T49" fmla="*/ 12 h 19"/>
                <a:gd name="T50" fmla="*/ 119 w 285"/>
                <a:gd name="T51" fmla="*/ 6 h 19"/>
                <a:gd name="T52" fmla="*/ 97 w 285"/>
                <a:gd name="T53" fmla="*/ 7 h 19"/>
                <a:gd name="T54" fmla="*/ 76 w 285"/>
                <a:gd name="T55" fmla="*/ 7 h 19"/>
                <a:gd name="T56" fmla="*/ 57 w 285"/>
                <a:gd name="T57" fmla="*/ 8 h 19"/>
                <a:gd name="T58" fmla="*/ 40 w 285"/>
                <a:gd name="T59" fmla="*/ 9 h 19"/>
                <a:gd name="T60" fmla="*/ 25 w 285"/>
                <a:gd name="T61" fmla="*/ 10 h 19"/>
                <a:gd name="T62" fmla="*/ 13 w 285"/>
                <a:gd name="T63" fmla="*/ 10 h 19"/>
                <a:gd name="T64" fmla="*/ 5 w 285"/>
                <a:gd name="T65" fmla="*/ 12 h 19"/>
                <a:gd name="T66" fmla="*/ 0 w 285"/>
                <a:gd name="T67" fmla="*/ 13 h 19"/>
                <a:gd name="T68" fmla="*/ 0 w 285"/>
                <a:gd name="T69" fmla="*/ 13 h 19"/>
                <a:gd name="T70" fmla="*/ 195 w 285"/>
                <a:gd name="T71" fmla="*/ 15 h 19"/>
                <a:gd name="T72" fmla="*/ 274 w 285"/>
                <a:gd name="T73" fmla="*/ 10 h 19"/>
                <a:gd name="T74" fmla="*/ 285 w 285"/>
                <a:gd name="T75" fmla="*/ 0 h 19"/>
                <a:gd name="T76" fmla="*/ 282 w 285"/>
                <a:gd name="T77" fmla="*/ 0 h 19"/>
                <a:gd name="T78" fmla="*/ 278 w 285"/>
                <a:gd name="T79" fmla="*/ 0 h 19"/>
                <a:gd name="T80" fmla="*/ 270 w 285"/>
                <a:gd name="T81" fmla="*/ 1 h 19"/>
                <a:gd name="T82" fmla="*/ 259 w 285"/>
                <a:gd name="T83" fmla="*/ 1 h 19"/>
                <a:gd name="T84" fmla="*/ 246 w 285"/>
                <a:gd name="T85" fmla="*/ 2 h 19"/>
                <a:gd name="T86" fmla="*/ 231 w 285"/>
                <a:gd name="T87" fmla="*/ 2 h 19"/>
                <a:gd name="T88" fmla="*/ 214 w 285"/>
                <a:gd name="T89" fmla="*/ 3 h 19"/>
                <a:gd name="T90" fmla="*/ 195 w 285"/>
                <a:gd name="T91" fmla="*/ 3 h 19"/>
                <a:gd name="T92" fmla="*/ 196 w 285"/>
                <a:gd name="T93" fmla="*/ 6 h 19"/>
                <a:gd name="T94" fmla="*/ 197 w 285"/>
                <a:gd name="T95" fmla="*/ 8 h 19"/>
                <a:gd name="T96" fmla="*/ 196 w 285"/>
                <a:gd name="T97" fmla="*/ 12 h 19"/>
                <a:gd name="T98" fmla="*/ 195 w 285"/>
                <a:gd name="T99" fmla="*/ 15 h 1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85" h="19">
                  <a:moveTo>
                    <a:pt x="0" y="13"/>
                  </a:moveTo>
                  <a:lnTo>
                    <a:pt x="4" y="14"/>
                  </a:lnTo>
                  <a:lnTo>
                    <a:pt x="11" y="15"/>
                  </a:lnTo>
                  <a:lnTo>
                    <a:pt x="21" y="17"/>
                  </a:lnTo>
                  <a:lnTo>
                    <a:pt x="32" y="19"/>
                  </a:lnTo>
                  <a:lnTo>
                    <a:pt x="36" y="19"/>
                  </a:lnTo>
                  <a:lnTo>
                    <a:pt x="44" y="19"/>
                  </a:lnTo>
                  <a:lnTo>
                    <a:pt x="57" y="19"/>
                  </a:lnTo>
                  <a:lnTo>
                    <a:pt x="72" y="19"/>
                  </a:lnTo>
                  <a:lnTo>
                    <a:pt x="90" y="17"/>
                  </a:lnTo>
                  <a:lnTo>
                    <a:pt x="110" y="17"/>
                  </a:lnTo>
                  <a:lnTo>
                    <a:pt x="131" y="16"/>
                  </a:lnTo>
                  <a:lnTo>
                    <a:pt x="152" y="15"/>
                  </a:lnTo>
                  <a:lnTo>
                    <a:pt x="154" y="14"/>
                  </a:lnTo>
                  <a:lnTo>
                    <a:pt x="155" y="14"/>
                  </a:lnTo>
                  <a:lnTo>
                    <a:pt x="158" y="13"/>
                  </a:lnTo>
                  <a:lnTo>
                    <a:pt x="159" y="13"/>
                  </a:lnTo>
                  <a:lnTo>
                    <a:pt x="159" y="9"/>
                  </a:lnTo>
                  <a:lnTo>
                    <a:pt x="160" y="7"/>
                  </a:lnTo>
                  <a:lnTo>
                    <a:pt x="160" y="6"/>
                  </a:lnTo>
                  <a:lnTo>
                    <a:pt x="160" y="3"/>
                  </a:lnTo>
                  <a:lnTo>
                    <a:pt x="147" y="5"/>
                  </a:lnTo>
                  <a:lnTo>
                    <a:pt x="141" y="10"/>
                  </a:lnTo>
                  <a:lnTo>
                    <a:pt x="133" y="13"/>
                  </a:lnTo>
                  <a:lnTo>
                    <a:pt x="126" y="12"/>
                  </a:lnTo>
                  <a:lnTo>
                    <a:pt x="119" y="6"/>
                  </a:lnTo>
                  <a:lnTo>
                    <a:pt x="97" y="7"/>
                  </a:lnTo>
                  <a:lnTo>
                    <a:pt x="76" y="7"/>
                  </a:lnTo>
                  <a:lnTo>
                    <a:pt x="57" y="8"/>
                  </a:lnTo>
                  <a:lnTo>
                    <a:pt x="40" y="9"/>
                  </a:lnTo>
                  <a:lnTo>
                    <a:pt x="25" y="10"/>
                  </a:lnTo>
                  <a:lnTo>
                    <a:pt x="13" y="10"/>
                  </a:lnTo>
                  <a:lnTo>
                    <a:pt x="5" y="12"/>
                  </a:lnTo>
                  <a:lnTo>
                    <a:pt x="0" y="13"/>
                  </a:lnTo>
                  <a:close/>
                  <a:moveTo>
                    <a:pt x="195" y="15"/>
                  </a:moveTo>
                  <a:lnTo>
                    <a:pt x="274" y="10"/>
                  </a:lnTo>
                  <a:lnTo>
                    <a:pt x="285" y="0"/>
                  </a:lnTo>
                  <a:lnTo>
                    <a:pt x="282" y="0"/>
                  </a:lnTo>
                  <a:lnTo>
                    <a:pt x="278" y="0"/>
                  </a:lnTo>
                  <a:lnTo>
                    <a:pt x="270" y="1"/>
                  </a:lnTo>
                  <a:lnTo>
                    <a:pt x="259" y="1"/>
                  </a:lnTo>
                  <a:lnTo>
                    <a:pt x="246" y="2"/>
                  </a:lnTo>
                  <a:lnTo>
                    <a:pt x="231" y="2"/>
                  </a:lnTo>
                  <a:lnTo>
                    <a:pt x="214" y="3"/>
                  </a:lnTo>
                  <a:lnTo>
                    <a:pt x="195" y="3"/>
                  </a:lnTo>
                  <a:lnTo>
                    <a:pt x="196" y="6"/>
                  </a:lnTo>
                  <a:lnTo>
                    <a:pt x="197" y="8"/>
                  </a:lnTo>
                  <a:lnTo>
                    <a:pt x="196" y="12"/>
                  </a:lnTo>
                  <a:lnTo>
                    <a:pt x="195" y="15"/>
                  </a:lnTo>
                  <a:close/>
                </a:path>
              </a:pathLst>
            </a:custGeom>
            <a:solidFill>
              <a:srgbClr val="F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8" name="Freeform 158">
              <a:extLst>
                <a:ext uri="{FF2B5EF4-FFF2-40B4-BE49-F238E27FC236}">
                  <a16:creationId xmlns:a16="http://schemas.microsoft.com/office/drawing/2014/main" id="{DEFC50BF-BB41-E2C7-BF76-7D8678348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9" y="1977"/>
              <a:ext cx="160" cy="16"/>
            </a:xfrm>
            <a:custGeom>
              <a:avLst/>
              <a:gdLst>
                <a:gd name="T0" fmla="*/ 0 w 160"/>
                <a:gd name="T1" fmla="*/ 10 h 16"/>
                <a:gd name="T2" fmla="*/ 0 w 160"/>
                <a:gd name="T3" fmla="*/ 10 h 16"/>
                <a:gd name="T4" fmla="*/ 4 w 160"/>
                <a:gd name="T5" fmla="*/ 11 h 16"/>
                <a:gd name="T6" fmla="*/ 11 w 160"/>
                <a:gd name="T7" fmla="*/ 12 h 16"/>
                <a:gd name="T8" fmla="*/ 21 w 160"/>
                <a:gd name="T9" fmla="*/ 14 h 16"/>
                <a:gd name="T10" fmla="*/ 32 w 160"/>
                <a:gd name="T11" fmla="*/ 16 h 16"/>
                <a:gd name="T12" fmla="*/ 32 w 160"/>
                <a:gd name="T13" fmla="*/ 16 h 16"/>
                <a:gd name="T14" fmla="*/ 36 w 160"/>
                <a:gd name="T15" fmla="*/ 16 h 16"/>
                <a:gd name="T16" fmla="*/ 44 w 160"/>
                <a:gd name="T17" fmla="*/ 16 h 16"/>
                <a:gd name="T18" fmla="*/ 57 w 160"/>
                <a:gd name="T19" fmla="*/ 16 h 16"/>
                <a:gd name="T20" fmla="*/ 72 w 160"/>
                <a:gd name="T21" fmla="*/ 16 h 16"/>
                <a:gd name="T22" fmla="*/ 90 w 160"/>
                <a:gd name="T23" fmla="*/ 14 h 16"/>
                <a:gd name="T24" fmla="*/ 110 w 160"/>
                <a:gd name="T25" fmla="*/ 14 h 16"/>
                <a:gd name="T26" fmla="*/ 131 w 160"/>
                <a:gd name="T27" fmla="*/ 13 h 16"/>
                <a:gd name="T28" fmla="*/ 152 w 160"/>
                <a:gd name="T29" fmla="*/ 12 h 16"/>
                <a:gd name="T30" fmla="*/ 152 w 160"/>
                <a:gd name="T31" fmla="*/ 12 h 16"/>
                <a:gd name="T32" fmla="*/ 154 w 160"/>
                <a:gd name="T33" fmla="*/ 11 h 16"/>
                <a:gd name="T34" fmla="*/ 155 w 160"/>
                <a:gd name="T35" fmla="*/ 11 h 16"/>
                <a:gd name="T36" fmla="*/ 158 w 160"/>
                <a:gd name="T37" fmla="*/ 10 h 16"/>
                <a:gd name="T38" fmla="*/ 159 w 160"/>
                <a:gd name="T39" fmla="*/ 10 h 16"/>
                <a:gd name="T40" fmla="*/ 159 w 160"/>
                <a:gd name="T41" fmla="*/ 10 h 16"/>
                <a:gd name="T42" fmla="*/ 159 w 160"/>
                <a:gd name="T43" fmla="*/ 6 h 16"/>
                <a:gd name="T44" fmla="*/ 160 w 160"/>
                <a:gd name="T45" fmla="*/ 4 h 16"/>
                <a:gd name="T46" fmla="*/ 160 w 160"/>
                <a:gd name="T47" fmla="*/ 3 h 16"/>
                <a:gd name="T48" fmla="*/ 160 w 160"/>
                <a:gd name="T49" fmla="*/ 0 h 16"/>
                <a:gd name="T50" fmla="*/ 147 w 160"/>
                <a:gd name="T51" fmla="*/ 2 h 16"/>
                <a:gd name="T52" fmla="*/ 147 w 160"/>
                <a:gd name="T53" fmla="*/ 2 h 16"/>
                <a:gd name="T54" fmla="*/ 141 w 160"/>
                <a:gd name="T55" fmla="*/ 7 h 16"/>
                <a:gd name="T56" fmla="*/ 133 w 160"/>
                <a:gd name="T57" fmla="*/ 10 h 16"/>
                <a:gd name="T58" fmla="*/ 126 w 160"/>
                <a:gd name="T59" fmla="*/ 9 h 16"/>
                <a:gd name="T60" fmla="*/ 119 w 160"/>
                <a:gd name="T61" fmla="*/ 3 h 16"/>
                <a:gd name="T62" fmla="*/ 119 w 160"/>
                <a:gd name="T63" fmla="*/ 3 h 16"/>
                <a:gd name="T64" fmla="*/ 97 w 160"/>
                <a:gd name="T65" fmla="*/ 4 h 16"/>
                <a:gd name="T66" fmla="*/ 76 w 160"/>
                <a:gd name="T67" fmla="*/ 4 h 16"/>
                <a:gd name="T68" fmla="*/ 57 w 160"/>
                <a:gd name="T69" fmla="*/ 5 h 16"/>
                <a:gd name="T70" fmla="*/ 40 w 160"/>
                <a:gd name="T71" fmla="*/ 6 h 16"/>
                <a:gd name="T72" fmla="*/ 25 w 160"/>
                <a:gd name="T73" fmla="*/ 7 h 16"/>
                <a:gd name="T74" fmla="*/ 13 w 160"/>
                <a:gd name="T75" fmla="*/ 7 h 16"/>
                <a:gd name="T76" fmla="*/ 5 w 160"/>
                <a:gd name="T77" fmla="*/ 9 h 16"/>
                <a:gd name="T78" fmla="*/ 0 w 160"/>
                <a:gd name="T79" fmla="*/ 10 h 16"/>
                <a:gd name="T80" fmla="*/ 0 w 160"/>
                <a:gd name="T81" fmla="*/ 10 h 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0" h="16">
                  <a:moveTo>
                    <a:pt x="0" y="10"/>
                  </a:moveTo>
                  <a:lnTo>
                    <a:pt x="0" y="10"/>
                  </a:lnTo>
                  <a:lnTo>
                    <a:pt x="4" y="11"/>
                  </a:lnTo>
                  <a:lnTo>
                    <a:pt x="11" y="12"/>
                  </a:lnTo>
                  <a:lnTo>
                    <a:pt x="21" y="14"/>
                  </a:lnTo>
                  <a:lnTo>
                    <a:pt x="32" y="16"/>
                  </a:lnTo>
                  <a:lnTo>
                    <a:pt x="36" y="16"/>
                  </a:lnTo>
                  <a:lnTo>
                    <a:pt x="44" y="16"/>
                  </a:lnTo>
                  <a:lnTo>
                    <a:pt x="57" y="16"/>
                  </a:lnTo>
                  <a:lnTo>
                    <a:pt x="72" y="16"/>
                  </a:lnTo>
                  <a:lnTo>
                    <a:pt x="90" y="14"/>
                  </a:lnTo>
                  <a:lnTo>
                    <a:pt x="110" y="14"/>
                  </a:lnTo>
                  <a:lnTo>
                    <a:pt x="131" y="13"/>
                  </a:lnTo>
                  <a:lnTo>
                    <a:pt x="152" y="12"/>
                  </a:lnTo>
                  <a:lnTo>
                    <a:pt x="154" y="11"/>
                  </a:lnTo>
                  <a:lnTo>
                    <a:pt x="155" y="11"/>
                  </a:lnTo>
                  <a:lnTo>
                    <a:pt x="158" y="10"/>
                  </a:lnTo>
                  <a:lnTo>
                    <a:pt x="159" y="10"/>
                  </a:lnTo>
                  <a:lnTo>
                    <a:pt x="159" y="6"/>
                  </a:lnTo>
                  <a:lnTo>
                    <a:pt x="160" y="4"/>
                  </a:lnTo>
                  <a:lnTo>
                    <a:pt x="160" y="3"/>
                  </a:lnTo>
                  <a:lnTo>
                    <a:pt x="160" y="0"/>
                  </a:lnTo>
                  <a:lnTo>
                    <a:pt x="147" y="2"/>
                  </a:lnTo>
                  <a:lnTo>
                    <a:pt x="141" y="7"/>
                  </a:lnTo>
                  <a:lnTo>
                    <a:pt x="133" y="10"/>
                  </a:lnTo>
                  <a:lnTo>
                    <a:pt x="126" y="9"/>
                  </a:lnTo>
                  <a:lnTo>
                    <a:pt x="119" y="3"/>
                  </a:lnTo>
                  <a:lnTo>
                    <a:pt x="97" y="4"/>
                  </a:lnTo>
                  <a:lnTo>
                    <a:pt x="76" y="4"/>
                  </a:lnTo>
                  <a:lnTo>
                    <a:pt x="57" y="5"/>
                  </a:lnTo>
                  <a:lnTo>
                    <a:pt x="40" y="6"/>
                  </a:lnTo>
                  <a:lnTo>
                    <a:pt x="25" y="7"/>
                  </a:lnTo>
                  <a:lnTo>
                    <a:pt x="13" y="7"/>
                  </a:lnTo>
                  <a:lnTo>
                    <a:pt x="5" y="9"/>
                  </a:lnTo>
                  <a:lnTo>
                    <a:pt x="0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9" name="Freeform 159">
              <a:extLst>
                <a:ext uri="{FF2B5EF4-FFF2-40B4-BE49-F238E27FC236}">
                  <a16:creationId xmlns:a16="http://schemas.microsoft.com/office/drawing/2014/main" id="{E7CAC61E-53C0-6CB5-28BC-D13C37D55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" y="1974"/>
              <a:ext cx="90" cy="15"/>
            </a:xfrm>
            <a:custGeom>
              <a:avLst/>
              <a:gdLst>
                <a:gd name="T0" fmla="*/ 0 w 90"/>
                <a:gd name="T1" fmla="*/ 15 h 15"/>
                <a:gd name="T2" fmla="*/ 79 w 90"/>
                <a:gd name="T3" fmla="*/ 10 h 15"/>
                <a:gd name="T4" fmla="*/ 90 w 90"/>
                <a:gd name="T5" fmla="*/ 0 h 15"/>
                <a:gd name="T6" fmla="*/ 90 w 90"/>
                <a:gd name="T7" fmla="*/ 0 h 15"/>
                <a:gd name="T8" fmla="*/ 87 w 90"/>
                <a:gd name="T9" fmla="*/ 0 h 15"/>
                <a:gd name="T10" fmla="*/ 83 w 90"/>
                <a:gd name="T11" fmla="*/ 0 h 15"/>
                <a:gd name="T12" fmla="*/ 75 w 90"/>
                <a:gd name="T13" fmla="*/ 1 h 15"/>
                <a:gd name="T14" fmla="*/ 64 w 90"/>
                <a:gd name="T15" fmla="*/ 1 h 15"/>
                <a:gd name="T16" fmla="*/ 51 w 90"/>
                <a:gd name="T17" fmla="*/ 2 h 15"/>
                <a:gd name="T18" fmla="*/ 36 w 90"/>
                <a:gd name="T19" fmla="*/ 2 h 15"/>
                <a:gd name="T20" fmla="*/ 19 w 90"/>
                <a:gd name="T21" fmla="*/ 3 h 15"/>
                <a:gd name="T22" fmla="*/ 0 w 90"/>
                <a:gd name="T23" fmla="*/ 3 h 15"/>
                <a:gd name="T24" fmla="*/ 0 w 90"/>
                <a:gd name="T25" fmla="*/ 3 h 15"/>
                <a:gd name="T26" fmla="*/ 1 w 90"/>
                <a:gd name="T27" fmla="*/ 6 h 15"/>
                <a:gd name="T28" fmla="*/ 2 w 90"/>
                <a:gd name="T29" fmla="*/ 8 h 15"/>
                <a:gd name="T30" fmla="*/ 1 w 90"/>
                <a:gd name="T31" fmla="*/ 12 h 15"/>
                <a:gd name="T32" fmla="*/ 0 w 90"/>
                <a:gd name="T33" fmla="*/ 15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0" h="15">
                  <a:moveTo>
                    <a:pt x="0" y="15"/>
                  </a:moveTo>
                  <a:lnTo>
                    <a:pt x="79" y="10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3" y="0"/>
                  </a:lnTo>
                  <a:lnTo>
                    <a:pt x="75" y="1"/>
                  </a:lnTo>
                  <a:lnTo>
                    <a:pt x="64" y="1"/>
                  </a:lnTo>
                  <a:lnTo>
                    <a:pt x="51" y="2"/>
                  </a:lnTo>
                  <a:lnTo>
                    <a:pt x="36" y="2"/>
                  </a:lnTo>
                  <a:lnTo>
                    <a:pt x="19" y="3"/>
                  </a:lnTo>
                  <a:lnTo>
                    <a:pt x="0" y="3"/>
                  </a:lnTo>
                  <a:lnTo>
                    <a:pt x="1" y="6"/>
                  </a:lnTo>
                  <a:lnTo>
                    <a:pt x="2" y="8"/>
                  </a:lnTo>
                  <a:lnTo>
                    <a:pt x="1" y="12"/>
                  </a:lnTo>
                  <a:lnTo>
                    <a:pt x="0" y="1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0" name="Freeform 160">
              <a:extLst>
                <a:ext uri="{FF2B5EF4-FFF2-40B4-BE49-F238E27FC236}">
                  <a16:creationId xmlns:a16="http://schemas.microsoft.com/office/drawing/2014/main" id="{992256A4-C754-4CEC-D000-E39BAD7E6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3" y="2030"/>
              <a:ext cx="31" cy="28"/>
            </a:xfrm>
            <a:custGeom>
              <a:avLst/>
              <a:gdLst>
                <a:gd name="T0" fmla="*/ 0 w 31"/>
                <a:gd name="T1" fmla="*/ 26 h 28"/>
                <a:gd name="T2" fmla="*/ 1 w 31"/>
                <a:gd name="T3" fmla="*/ 26 h 28"/>
                <a:gd name="T4" fmla="*/ 5 w 31"/>
                <a:gd name="T5" fmla="*/ 26 h 28"/>
                <a:gd name="T6" fmla="*/ 9 w 31"/>
                <a:gd name="T7" fmla="*/ 24 h 28"/>
                <a:gd name="T8" fmla="*/ 10 w 31"/>
                <a:gd name="T9" fmla="*/ 21 h 28"/>
                <a:gd name="T10" fmla="*/ 10 w 31"/>
                <a:gd name="T11" fmla="*/ 14 h 28"/>
                <a:gd name="T12" fmla="*/ 10 w 31"/>
                <a:gd name="T13" fmla="*/ 7 h 28"/>
                <a:gd name="T14" fmla="*/ 11 w 31"/>
                <a:gd name="T15" fmla="*/ 2 h 28"/>
                <a:gd name="T16" fmla="*/ 16 w 31"/>
                <a:gd name="T17" fmla="*/ 0 h 28"/>
                <a:gd name="T18" fmla="*/ 23 w 31"/>
                <a:gd name="T19" fmla="*/ 2 h 28"/>
                <a:gd name="T20" fmla="*/ 28 w 31"/>
                <a:gd name="T21" fmla="*/ 5 h 28"/>
                <a:gd name="T22" fmla="*/ 30 w 31"/>
                <a:gd name="T23" fmla="*/ 8 h 28"/>
                <a:gd name="T24" fmla="*/ 31 w 31"/>
                <a:gd name="T25" fmla="*/ 10 h 28"/>
                <a:gd name="T26" fmla="*/ 31 w 31"/>
                <a:gd name="T27" fmla="*/ 9 h 28"/>
                <a:gd name="T28" fmla="*/ 29 w 31"/>
                <a:gd name="T29" fmla="*/ 7 h 28"/>
                <a:gd name="T30" fmla="*/ 24 w 31"/>
                <a:gd name="T31" fmla="*/ 5 h 28"/>
                <a:gd name="T32" fmla="*/ 18 w 31"/>
                <a:gd name="T33" fmla="*/ 3 h 28"/>
                <a:gd name="T34" fmla="*/ 12 w 31"/>
                <a:gd name="T35" fmla="*/ 6 h 28"/>
                <a:gd name="T36" fmla="*/ 10 w 31"/>
                <a:gd name="T37" fmla="*/ 9 h 28"/>
                <a:gd name="T38" fmla="*/ 10 w 31"/>
                <a:gd name="T39" fmla="*/ 16 h 28"/>
                <a:gd name="T40" fmla="*/ 10 w 31"/>
                <a:gd name="T41" fmla="*/ 23 h 28"/>
                <a:gd name="T42" fmla="*/ 9 w 31"/>
                <a:gd name="T43" fmla="*/ 27 h 28"/>
                <a:gd name="T44" fmla="*/ 5 w 31"/>
                <a:gd name="T45" fmla="*/ 28 h 28"/>
                <a:gd name="T46" fmla="*/ 1 w 31"/>
                <a:gd name="T47" fmla="*/ 27 h 28"/>
                <a:gd name="T48" fmla="*/ 0 w 31"/>
                <a:gd name="T49" fmla="*/ 26 h 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1" h="28">
                  <a:moveTo>
                    <a:pt x="0" y="26"/>
                  </a:moveTo>
                  <a:lnTo>
                    <a:pt x="1" y="26"/>
                  </a:lnTo>
                  <a:lnTo>
                    <a:pt x="5" y="26"/>
                  </a:lnTo>
                  <a:lnTo>
                    <a:pt x="9" y="24"/>
                  </a:lnTo>
                  <a:lnTo>
                    <a:pt x="10" y="21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10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4" y="5"/>
                  </a:lnTo>
                  <a:lnTo>
                    <a:pt x="18" y="3"/>
                  </a:lnTo>
                  <a:lnTo>
                    <a:pt x="12" y="6"/>
                  </a:lnTo>
                  <a:lnTo>
                    <a:pt x="10" y="9"/>
                  </a:lnTo>
                  <a:lnTo>
                    <a:pt x="10" y="16"/>
                  </a:lnTo>
                  <a:lnTo>
                    <a:pt x="10" y="23"/>
                  </a:lnTo>
                  <a:lnTo>
                    <a:pt x="9" y="27"/>
                  </a:lnTo>
                  <a:lnTo>
                    <a:pt x="5" y="28"/>
                  </a:lnTo>
                  <a:lnTo>
                    <a:pt x="1" y="27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9E7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1" name="Freeform 161">
              <a:extLst>
                <a:ext uri="{FF2B5EF4-FFF2-40B4-BE49-F238E27FC236}">
                  <a16:creationId xmlns:a16="http://schemas.microsoft.com/office/drawing/2014/main" id="{F4B9A486-DD91-B9DE-9A46-35D48BC1A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3" y="2030"/>
              <a:ext cx="31" cy="28"/>
            </a:xfrm>
            <a:custGeom>
              <a:avLst/>
              <a:gdLst>
                <a:gd name="T0" fmla="*/ 0 w 31"/>
                <a:gd name="T1" fmla="*/ 26 h 28"/>
                <a:gd name="T2" fmla="*/ 0 w 31"/>
                <a:gd name="T3" fmla="*/ 26 h 28"/>
                <a:gd name="T4" fmla="*/ 1 w 31"/>
                <a:gd name="T5" fmla="*/ 26 h 28"/>
                <a:gd name="T6" fmla="*/ 5 w 31"/>
                <a:gd name="T7" fmla="*/ 26 h 28"/>
                <a:gd name="T8" fmla="*/ 9 w 31"/>
                <a:gd name="T9" fmla="*/ 24 h 28"/>
                <a:gd name="T10" fmla="*/ 10 w 31"/>
                <a:gd name="T11" fmla="*/ 21 h 28"/>
                <a:gd name="T12" fmla="*/ 10 w 31"/>
                <a:gd name="T13" fmla="*/ 21 h 28"/>
                <a:gd name="T14" fmla="*/ 10 w 31"/>
                <a:gd name="T15" fmla="*/ 14 h 28"/>
                <a:gd name="T16" fmla="*/ 10 w 31"/>
                <a:gd name="T17" fmla="*/ 7 h 28"/>
                <a:gd name="T18" fmla="*/ 11 w 31"/>
                <a:gd name="T19" fmla="*/ 2 h 28"/>
                <a:gd name="T20" fmla="*/ 16 w 31"/>
                <a:gd name="T21" fmla="*/ 0 h 28"/>
                <a:gd name="T22" fmla="*/ 16 w 31"/>
                <a:gd name="T23" fmla="*/ 0 h 28"/>
                <a:gd name="T24" fmla="*/ 23 w 31"/>
                <a:gd name="T25" fmla="*/ 2 h 28"/>
                <a:gd name="T26" fmla="*/ 28 w 31"/>
                <a:gd name="T27" fmla="*/ 5 h 28"/>
                <a:gd name="T28" fmla="*/ 30 w 31"/>
                <a:gd name="T29" fmla="*/ 8 h 28"/>
                <a:gd name="T30" fmla="*/ 31 w 31"/>
                <a:gd name="T31" fmla="*/ 10 h 28"/>
                <a:gd name="T32" fmla="*/ 31 w 31"/>
                <a:gd name="T33" fmla="*/ 10 h 28"/>
                <a:gd name="T34" fmla="*/ 31 w 31"/>
                <a:gd name="T35" fmla="*/ 9 h 28"/>
                <a:gd name="T36" fmla="*/ 29 w 31"/>
                <a:gd name="T37" fmla="*/ 7 h 28"/>
                <a:gd name="T38" fmla="*/ 24 w 31"/>
                <a:gd name="T39" fmla="*/ 5 h 28"/>
                <a:gd name="T40" fmla="*/ 18 w 31"/>
                <a:gd name="T41" fmla="*/ 3 h 28"/>
                <a:gd name="T42" fmla="*/ 18 w 31"/>
                <a:gd name="T43" fmla="*/ 3 h 28"/>
                <a:gd name="T44" fmla="*/ 12 w 31"/>
                <a:gd name="T45" fmla="*/ 6 h 28"/>
                <a:gd name="T46" fmla="*/ 10 w 31"/>
                <a:gd name="T47" fmla="*/ 9 h 28"/>
                <a:gd name="T48" fmla="*/ 10 w 31"/>
                <a:gd name="T49" fmla="*/ 16 h 28"/>
                <a:gd name="T50" fmla="*/ 10 w 31"/>
                <a:gd name="T51" fmla="*/ 23 h 28"/>
                <a:gd name="T52" fmla="*/ 10 w 31"/>
                <a:gd name="T53" fmla="*/ 23 h 28"/>
                <a:gd name="T54" fmla="*/ 9 w 31"/>
                <a:gd name="T55" fmla="*/ 27 h 28"/>
                <a:gd name="T56" fmla="*/ 5 w 31"/>
                <a:gd name="T57" fmla="*/ 28 h 28"/>
                <a:gd name="T58" fmla="*/ 1 w 31"/>
                <a:gd name="T59" fmla="*/ 27 h 28"/>
                <a:gd name="T60" fmla="*/ 0 w 31"/>
                <a:gd name="T61" fmla="*/ 26 h 2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1" h="28">
                  <a:moveTo>
                    <a:pt x="0" y="26"/>
                  </a:moveTo>
                  <a:lnTo>
                    <a:pt x="0" y="26"/>
                  </a:lnTo>
                  <a:lnTo>
                    <a:pt x="1" y="26"/>
                  </a:lnTo>
                  <a:lnTo>
                    <a:pt x="5" y="26"/>
                  </a:lnTo>
                  <a:lnTo>
                    <a:pt x="9" y="24"/>
                  </a:lnTo>
                  <a:lnTo>
                    <a:pt x="10" y="21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10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4" y="5"/>
                  </a:lnTo>
                  <a:lnTo>
                    <a:pt x="18" y="3"/>
                  </a:lnTo>
                  <a:lnTo>
                    <a:pt x="12" y="6"/>
                  </a:lnTo>
                  <a:lnTo>
                    <a:pt x="10" y="9"/>
                  </a:lnTo>
                  <a:lnTo>
                    <a:pt x="10" y="16"/>
                  </a:lnTo>
                  <a:lnTo>
                    <a:pt x="10" y="23"/>
                  </a:lnTo>
                  <a:lnTo>
                    <a:pt x="9" y="27"/>
                  </a:lnTo>
                  <a:lnTo>
                    <a:pt x="5" y="28"/>
                  </a:lnTo>
                  <a:lnTo>
                    <a:pt x="1" y="27"/>
                  </a:lnTo>
                  <a:lnTo>
                    <a:pt x="0" y="26"/>
                  </a:lnTo>
                </a:path>
              </a:pathLst>
            </a:custGeom>
            <a:noFill/>
            <a:ln w="0">
              <a:solidFill>
                <a:srgbClr val="9E775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2" name="Freeform 162">
              <a:extLst>
                <a:ext uri="{FF2B5EF4-FFF2-40B4-BE49-F238E27FC236}">
                  <a16:creationId xmlns:a16="http://schemas.microsoft.com/office/drawing/2014/main" id="{D1EA0A0A-BEF1-58C7-F177-2641FF24A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" y="1984"/>
              <a:ext cx="42" cy="39"/>
            </a:xfrm>
            <a:custGeom>
              <a:avLst/>
              <a:gdLst>
                <a:gd name="T0" fmla="*/ 4 w 42"/>
                <a:gd name="T1" fmla="*/ 39 h 39"/>
                <a:gd name="T2" fmla="*/ 1 w 42"/>
                <a:gd name="T3" fmla="*/ 35 h 39"/>
                <a:gd name="T4" fmla="*/ 0 w 42"/>
                <a:gd name="T5" fmla="*/ 27 h 39"/>
                <a:gd name="T6" fmla="*/ 1 w 42"/>
                <a:gd name="T7" fmla="*/ 19 h 39"/>
                <a:gd name="T8" fmla="*/ 6 w 42"/>
                <a:gd name="T9" fmla="*/ 13 h 39"/>
                <a:gd name="T10" fmla="*/ 11 w 42"/>
                <a:gd name="T11" fmla="*/ 11 h 39"/>
                <a:gd name="T12" fmla="*/ 15 w 42"/>
                <a:gd name="T13" fmla="*/ 10 h 39"/>
                <a:gd name="T14" fmla="*/ 21 w 42"/>
                <a:gd name="T15" fmla="*/ 7 h 39"/>
                <a:gd name="T16" fmla="*/ 27 w 42"/>
                <a:gd name="T17" fmla="*/ 6 h 39"/>
                <a:gd name="T18" fmla="*/ 32 w 42"/>
                <a:gd name="T19" fmla="*/ 4 h 39"/>
                <a:gd name="T20" fmla="*/ 36 w 42"/>
                <a:gd name="T21" fmla="*/ 3 h 39"/>
                <a:gd name="T22" fmla="*/ 40 w 42"/>
                <a:gd name="T23" fmla="*/ 2 h 39"/>
                <a:gd name="T24" fmla="*/ 42 w 42"/>
                <a:gd name="T25" fmla="*/ 0 h 39"/>
                <a:gd name="T26" fmla="*/ 40 w 42"/>
                <a:gd name="T27" fmla="*/ 2 h 39"/>
                <a:gd name="T28" fmla="*/ 38 w 42"/>
                <a:gd name="T29" fmla="*/ 4 h 39"/>
                <a:gd name="T30" fmla="*/ 33 w 42"/>
                <a:gd name="T31" fmla="*/ 5 h 39"/>
                <a:gd name="T32" fmla="*/ 27 w 42"/>
                <a:gd name="T33" fmla="*/ 7 h 39"/>
                <a:gd name="T34" fmla="*/ 21 w 42"/>
                <a:gd name="T35" fmla="*/ 10 h 39"/>
                <a:gd name="T36" fmla="*/ 15 w 42"/>
                <a:gd name="T37" fmla="*/ 12 h 39"/>
                <a:gd name="T38" fmla="*/ 11 w 42"/>
                <a:gd name="T39" fmla="*/ 13 h 39"/>
                <a:gd name="T40" fmla="*/ 6 w 42"/>
                <a:gd name="T41" fmla="*/ 16 h 39"/>
                <a:gd name="T42" fmla="*/ 1 w 42"/>
                <a:gd name="T43" fmla="*/ 20 h 39"/>
                <a:gd name="T44" fmla="*/ 1 w 42"/>
                <a:gd name="T45" fmla="*/ 28 h 39"/>
                <a:gd name="T46" fmla="*/ 3 w 42"/>
                <a:gd name="T47" fmla="*/ 37 h 39"/>
                <a:gd name="T48" fmla="*/ 4 w 42"/>
                <a:gd name="T49" fmla="*/ 39 h 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2" h="39">
                  <a:moveTo>
                    <a:pt x="4" y="39"/>
                  </a:moveTo>
                  <a:lnTo>
                    <a:pt x="1" y="35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6" y="13"/>
                  </a:lnTo>
                  <a:lnTo>
                    <a:pt x="11" y="11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6"/>
                  </a:lnTo>
                  <a:lnTo>
                    <a:pt x="32" y="4"/>
                  </a:lnTo>
                  <a:lnTo>
                    <a:pt x="36" y="3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3" y="5"/>
                  </a:lnTo>
                  <a:lnTo>
                    <a:pt x="27" y="7"/>
                  </a:lnTo>
                  <a:lnTo>
                    <a:pt x="21" y="10"/>
                  </a:lnTo>
                  <a:lnTo>
                    <a:pt x="15" y="12"/>
                  </a:lnTo>
                  <a:lnTo>
                    <a:pt x="11" y="13"/>
                  </a:lnTo>
                  <a:lnTo>
                    <a:pt x="6" y="16"/>
                  </a:lnTo>
                  <a:lnTo>
                    <a:pt x="1" y="20"/>
                  </a:lnTo>
                  <a:lnTo>
                    <a:pt x="1" y="28"/>
                  </a:lnTo>
                  <a:lnTo>
                    <a:pt x="3" y="37"/>
                  </a:lnTo>
                  <a:lnTo>
                    <a:pt x="4" y="39"/>
                  </a:lnTo>
                  <a:close/>
                </a:path>
              </a:pathLst>
            </a:custGeom>
            <a:solidFill>
              <a:srgbClr val="9E7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3" name="Freeform 163">
              <a:extLst>
                <a:ext uri="{FF2B5EF4-FFF2-40B4-BE49-F238E27FC236}">
                  <a16:creationId xmlns:a16="http://schemas.microsoft.com/office/drawing/2014/main" id="{6A99B85A-80C2-DB0D-8B59-CFF3E20D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" y="1984"/>
              <a:ext cx="42" cy="39"/>
            </a:xfrm>
            <a:custGeom>
              <a:avLst/>
              <a:gdLst>
                <a:gd name="T0" fmla="*/ 4 w 42"/>
                <a:gd name="T1" fmla="*/ 39 h 39"/>
                <a:gd name="T2" fmla="*/ 4 w 42"/>
                <a:gd name="T3" fmla="*/ 39 h 39"/>
                <a:gd name="T4" fmla="*/ 1 w 42"/>
                <a:gd name="T5" fmla="*/ 35 h 39"/>
                <a:gd name="T6" fmla="*/ 0 w 42"/>
                <a:gd name="T7" fmla="*/ 27 h 39"/>
                <a:gd name="T8" fmla="*/ 1 w 42"/>
                <a:gd name="T9" fmla="*/ 19 h 39"/>
                <a:gd name="T10" fmla="*/ 6 w 42"/>
                <a:gd name="T11" fmla="*/ 13 h 39"/>
                <a:gd name="T12" fmla="*/ 6 w 42"/>
                <a:gd name="T13" fmla="*/ 13 h 39"/>
                <a:gd name="T14" fmla="*/ 11 w 42"/>
                <a:gd name="T15" fmla="*/ 11 h 39"/>
                <a:gd name="T16" fmla="*/ 15 w 42"/>
                <a:gd name="T17" fmla="*/ 10 h 39"/>
                <a:gd name="T18" fmla="*/ 21 w 42"/>
                <a:gd name="T19" fmla="*/ 7 h 39"/>
                <a:gd name="T20" fmla="*/ 27 w 42"/>
                <a:gd name="T21" fmla="*/ 6 h 39"/>
                <a:gd name="T22" fmla="*/ 32 w 42"/>
                <a:gd name="T23" fmla="*/ 4 h 39"/>
                <a:gd name="T24" fmla="*/ 36 w 42"/>
                <a:gd name="T25" fmla="*/ 3 h 39"/>
                <a:gd name="T26" fmla="*/ 40 w 42"/>
                <a:gd name="T27" fmla="*/ 2 h 39"/>
                <a:gd name="T28" fmla="*/ 42 w 42"/>
                <a:gd name="T29" fmla="*/ 0 h 39"/>
                <a:gd name="T30" fmla="*/ 42 w 42"/>
                <a:gd name="T31" fmla="*/ 0 h 39"/>
                <a:gd name="T32" fmla="*/ 40 w 42"/>
                <a:gd name="T33" fmla="*/ 2 h 39"/>
                <a:gd name="T34" fmla="*/ 38 w 42"/>
                <a:gd name="T35" fmla="*/ 4 h 39"/>
                <a:gd name="T36" fmla="*/ 33 w 42"/>
                <a:gd name="T37" fmla="*/ 5 h 39"/>
                <a:gd name="T38" fmla="*/ 27 w 42"/>
                <a:gd name="T39" fmla="*/ 7 h 39"/>
                <a:gd name="T40" fmla="*/ 21 w 42"/>
                <a:gd name="T41" fmla="*/ 10 h 39"/>
                <a:gd name="T42" fmla="*/ 15 w 42"/>
                <a:gd name="T43" fmla="*/ 12 h 39"/>
                <a:gd name="T44" fmla="*/ 11 w 42"/>
                <a:gd name="T45" fmla="*/ 13 h 39"/>
                <a:gd name="T46" fmla="*/ 6 w 42"/>
                <a:gd name="T47" fmla="*/ 16 h 39"/>
                <a:gd name="T48" fmla="*/ 6 w 42"/>
                <a:gd name="T49" fmla="*/ 16 h 39"/>
                <a:gd name="T50" fmla="*/ 1 w 42"/>
                <a:gd name="T51" fmla="*/ 20 h 39"/>
                <a:gd name="T52" fmla="*/ 1 w 42"/>
                <a:gd name="T53" fmla="*/ 28 h 39"/>
                <a:gd name="T54" fmla="*/ 3 w 42"/>
                <a:gd name="T55" fmla="*/ 37 h 39"/>
                <a:gd name="T56" fmla="*/ 4 w 42"/>
                <a:gd name="T57" fmla="*/ 39 h 3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39">
                  <a:moveTo>
                    <a:pt x="4" y="39"/>
                  </a:moveTo>
                  <a:lnTo>
                    <a:pt x="4" y="39"/>
                  </a:lnTo>
                  <a:lnTo>
                    <a:pt x="1" y="35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6" y="13"/>
                  </a:lnTo>
                  <a:lnTo>
                    <a:pt x="11" y="11"/>
                  </a:lnTo>
                  <a:lnTo>
                    <a:pt x="15" y="10"/>
                  </a:lnTo>
                  <a:lnTo>
                    <a:pt x="21" y="7"/>
                  </a:lnTo>
                  <a:lnTo>
                    <a:pt x="27" y="6"/>
                  </a:lnTo>
                  <a:lnTo>
                    <a:pt x="32" y="4"/>
                  </a:lnTo>
                  <a:lnTo>
                    <a:pt x="36" y="3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3" y="5"/>
                  </a:lnTo>
                  <a:lnTo>
                    <a:pt x="27" y="7"/>
                  </a:lnTo>
                  <a:lnTo>
                    <a:pt x="21" y="10"/>
                  </a:lnTo>
                  <a:lnTo>
                    <a:pt x="15" y="12"/>
                  </a:lnTo>
                  <a:lnTo>
                    <a:pt x="11" y="13"/>
                  </a:lnTo>
                  <a:lnTo>
                    <a:pt x="6" y="16"/>
                  </a:lnTo>
                  <a:lnTo>
                    <a:pt x="1" y="20"/>
                  </a:lnTo>
                  <a:lnTo>
                    <a:pt x="1" y="28"/>
                  </a:lnTo>
                  <a:lnTo>
                    <a:pt x="3" y="37"/>
                  </a:lnTo>
                  <a:lnTo>
                    <a:pt x="4" y="39"/>
                  </a:lnTo>
                </a:path>
              </a:pathLst>
            </a:custGeom>
            <a:noFill/>
            <a:ln w="0">
              <a:solidFill>
                <a:srgbClr val="9E775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4" name="Freeform 164">
              <a:extLst>
                <a:ext uri="{FF2B5EF4-FFF2-40B4-BE49-F238E27FC236}">
                  <a16:creationId xmlns:a16="http://schemas.microsoft.com/office/drawing/2014/main" id="{27A3954D-3C9D-F6E3-F681-BB88BD563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1" y="2000"/>
              <a:ext cx="33" cy="42"/>
            </a:xfrm>
            <a:custGeom>
              <a:avLst/>
              <a:gdLst>
                <a:gd name="T0" fmla="*/ 2 w 33"/>
                <a:gd name="T1" fmla="*/ 42 h 42"/>
                <a:gd name="T2" fmla="*/ 1 w 33"/>
                <a:gd name="T3" fmla="*/ 37 h 42"/>
                <a:gd name="T4" fmla="*/ 0 w 33"/>
                <a:gd name="T5" fmla="*/ 28 h 42"/>
                <a:gd name="T6" fmla="*/ 0 w 33"/>
                <a:gd name="T7" fmla="*/ 18 h 42"/>
                <a:gd name="T8" fmla="*/ 5 w 33"/>
                <a:gd name="T9" fmla="*/ 12 h 42"/>
                <a:gd name="T10" fmla="*/ 13 w 33"/>
                <a:gd name="T11" fmla="*/ 9 h 42"/>
                <a:gd name="T12" fmla="*/ 22 w 33"/>
                <a:gd name="T13" fmla="*/ 5 h 42"/>
                <a:gd name="T14" fmla="*/ 29 w 33"/>
                <a:gd name="T15" fmla="*/ 2 h 42"/>
                <a:gd name="T16" fmla="*/ 33 w 33"/>
                <a:gd name="T17" fmla="*/ 0 h 42"/>
                <a:gd name="T18" fmla="*/ 30 w 33"/>
                <a:gd name="T19" fmla="*/ 3 h 42"/>
                <a:gd name="T20" fmla="*/ 23 w 33"/>
                <a:gd name="T21" fmla="*/ 7 h 42"/>
                <a:gd name="T22" fmla="*/ 14 w 33"/>
                <a:gd name="T23" fmla="*/ 11 h 42"/>
                <a:gd name="T24" fmla="*/ 7 w 33"/>
                <a:gd name="T25" fmla="*/ 15 h 42"/>
                <a:gd name="T26" fmla="*/ 2 w 33"/>
                <a:gd name="T27" fmla="*/ 21 h 42"/>
                <a:gd name="T28" fmla="*/ 1 w 33"/>
                <a:gd name="T29" fmla="*/ 30 h 42"/>
                <a:gd name="T30" fmla="*/ 1 w 33"/>
                <a:gd name="T31" fmla="*/ 39 h 42"/>
                <a:gd name="T32" fmla="*/ 2 w 33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3" h="42">
                  <a:moveTo>
                    <a:pt x="2" y="42"/>
                  </a:moveTo>
                  <a:lnTo>
                    <a:pt x="1" y="37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5" y="12"/>
                  </a:lnTo>
                  <a:lnTo>
                    <a:pt x="13" y="9"/>
                  </a:lnTo>
                  <a:lnTo>
                    <a:pt x="22" y="5"/>
                  </a:lnTo>
                  <a:lnTo>
                    <a:pt x="29" y="2"/>
                  </a:lnTo>
                  <a:lnTo>
                    <a:pt x="33" y="0"/>
                  </a:lnTo>
                  <a:lnTo>
                    <a:pt x="30" y="3"/>
                  </a:lnTo>
                  <a:lnTo>
                    <a:pt x="23" y="7"/>
                  </a:lnTo>
                  <a:lnTo>
                    <a:pt x="14" y="11"/>
                  </a:lnTo>
                  <a:lnTo>
                    <a:pt x="7" y="15"/>
                  </a:lnTo>
                  <a:lnTo>
                    <a:pt x="2" y="21"/>
                  </a:lnTo>
                  <a:lnTo>
                    <a:pt x="1" y="30"/>
                  </a:lnTo>
                  <a:lnTo>
                    <a:pt x="1" y="39"/>
                  </a:lnTo>
                  <a:lnTo>
                    <a:pt x="2" y="42"/>
                  </a:lnTo>
                  <a:close/>
                </a:path>
              </a:pathLst>
            </a:custGeom>
            <a:solidFill>
              <a:srgbClr val="9E7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5" name="Freeform 165">
              <a:extLst>
                <a:ext uri="{FF2B5EF4-FFF2-40B4-BE49-F238E27FC236}">
                  <a16:creationId xmlns:a16="http://schemas.microsoft.com/office/drawing/2014/main" id="{5E528CF7-600A-0A24-5274-E11EDE891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1" y="2000"/>
              <a:ext cx="33" cy="42"/>
            </a:xfrm>
            <a:custGeom>
              <a:avLst/>
              <a:gdLst>
                <a:gd name="T0" fmla="*/ 2 w 33"/>
                <a:gd name="T1" fmla="*/ 42 h 42"/>
                <a:gd name="T2" fmla="*/ 2 w 33"/>
                <a:gd name="T3" fmla="*/ 42 h 42"/>
                <a:gd name="T4" fmla="*/ 1 w 33"/>
                <a:gd name="T5" fmla="*/ 37 h 42"/>
                <a:gd name="T6" fmla="*/ 0 w 33"/>
                <a:gd name="T7" fmla="*/ 28 h 42"/>
                <a:gd name="T8" fmla="*/ 0 w 33"/>
                <a:gd name="T9" fmla="*/ 18 h 42"/>
                <a:gd name="T10" fmla="*/ 5 w 33"/>
                <a:gd name="T11" fmla="*/ 12 h 42"/>
                <a:gd name="T12" fmla="*/ 5 w 33"/>
                <a:gd name="T13" fmla="*/ 12 h 42"/>
                <a:gd name="T14" fmla="*/ 13 w 33"/>
                <a:gd name="T15" fmla="*/ 9 h 42"/>
                <a:gd name="T16" fmla="*/ 22 w 33"/>
                <a:gd name="T17" fmla="*/ 5 h 42"/>
                <a:gd name="T18" fmla="*/ 29 w 33"/>
                <a:gd name="T19" fmla="*/ 2 h 42"/>
                <a:gd name="T20" fmla="*/ 33 w 33"/>
                <a:gd name="T21" fmla="*/ 0 h 42"/>
                <a:gd name="T22" fmla="*/ 33 w 33"/>
                <a:gd name="T23" fmla="*/ 0 h 42"/>
                <a:gd name="T24" fmla="*/ 30 w 33"/>
                <a:gd name="T25" fmla="*/ 3 h 42"/>
                <a:gd name="T26" fmla="*/ 23 w 33"/>
                <a:gd name="T27" fmla="*/ 7 h 42"/>
                <a:gd name="T28" fmla="*/ 14 w 33"/>
                <a:gd name="T29" fmla="*/ 11 h 42"/>
                <a:gd name="T30" fmla="*/ 7 w 33"/>
                <a:gd name="T31" fmla="*/ 15 h 42"/>
                <a:gd name="T32" fmla="*/ 7 w 33"/>
                <a:gd name="T33" fmla="*/ 15 h 42"/>
                <a:gd name="T34" fmla="*/ 2 w 33"/>
                <a:gd name="T35" fmla="*/ 21 h 42"/>
                <a:gd name="T36" fmla="*/ 1 w 33"/>
                <a:gd name="T37" fmla="*/ 30 h 42"/>
                <a:gd name="T38" fmla="*/ 1 w 33"/>
                <a:gd name="T39" fmla="*/ 39 h 42"/>
                <a:gd name="T40" fmla="*/ 2 w 33"/>
                <a:gd name="T41" fmla="*/ 42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3" h="42">
                  <a:moveTo>
                    <a:pt x="2" y="42"/>
                  </a:moveTo>
                  <a:lnTo>
                    <a:pt x="2" y="42"/>
                  </a:lnTo>
                  <a:lnTo>
                    <a:pt x="1" y="37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5" y="12"/>
                  </a:lnTo>
                  <a:lnTo>
                    <a:pt x="13" y="9"/>
                  </a:lnTo>
                  <a:lnTo>
                    <a:pt x="22" y="5"/>
                  </a:lnTo>
                  <a:lnTo>
                    <a:pt x="29" y="2"/>
                  </a:lnTo>
                  <a:lnTo>
                    <a:pt x="33" y="0"/>
                  </a:lnTo>
                  <a:lnTo>
                    <a:pt x="30" y="3"/>
                  </a:lnTo>
                  <a:lnTo>
                    <a:pt x="23" y="7"/>
                  </a:lnTo>
                  <a:lnTo>
                    <a:pt x="14" y="11"/>
                  </a:lnTo>
                  <a:lnTo>
                    <a:pt x="7" y="15"/>
                  </a:lnTo>
                  <a:lnTo>
                    <a:pt x="2" y="21"/>
                  </a:lnTo>
                  <a:lnTo>
                    <a:pt x="1" y="30"/>
                  </a:lnTo>
                  <a:lnTo>
                    <a:pt x="1" y="39"/>
                  </a:lnTo>
                  <a:lnTo>
                    <a:pt x="2" y="42"/>
                  </a:lnTo>
                </a:path>
              </a:pathLst>
            </a:custGeom>
            <a:noFill/>
            <a:ln w="0">
              <a:solidFill>
                <a:srgbClr val="9E775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6" name="Freeform 166">
              <a:extLst>
                <a:ext uri="{FF2B5EF4-FFF2-40B4-BE49-F238E27FC236}">
                  <a16:creationId xmlns:a16="http://schemas.microsoft.com/office/drawing/2014/main" id="{158057EB-DE0F-DE09-5979-33FBBFAF1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2338"/>
              <a:ext cx="184" cy="68"/>
            </a:xfrm>
            <a:custGeom>
              <a:avLst/>
              <a:gdLst>
                <a:gd name="T0" fmla="*/ 0 w 184"/>
                <a:gd name="T1" fmla="*/ 56 h 68"/>
                <a:gd name="T2" fmla="*/ 2 w 184"/>
                <a:gd name="T3" fmla="*/ 57 h 68"/>
                <a:gd name="T4" fmla="*/ 8 w 184"/>
                <a:gd name="T5" fmla="*/ 58 h 68"/>
                <a:gd name="T6" fmla="*/ 16 w 184"/>
                <a:gd name="T7" fmla="*/ 61 h 68"/>
                <a:gd name="T8" fmla="*/ 28 w 184"/>
                <a:gd name="T9" fmla="*/ 64 h 68"/>
                <a:gd name="T10" fmla="*/ 41 w 184"/>
                <a:gd name="T11" fmla="*/ 67 h 68"/>
                <a:gd name="T12" fmla="*/ 56 w 184"/>
                <a:gd name="T13" fmla="*/ 68 h 68"/>
                <a:gd name="T14" fmla="*/ 70 w 184"/>
                <a:gd name="T15" fmla="*/ 68 h 68"/>
                <a:gd name="T16" fmla="*/ 85 w 184"/>
                <a:gd name="T17" fmla="*/ 67 h 68"/>
                <a:gd name="T18" fmla="*/ 99 w 184"/>
                <a:gd name="T19" fmla="*/ 62 h 68"/>
                <a:gd name="T20" fmla="*/ 113 w 184"/>
                <a:gd name="T21" fmla="*/ 54 h 68"/>
                <a:gd name="T22" fmla="*/ 127 w 184"/>
                <a:gd name="T23" fmla="*/ 43 h 68"/>
                <a:gd name="T24" fmla="*/ 140 w 184"/>
                <a:gd name="T25" fmla="*/ 32 h 68"/>
                <a:gd name="T26" fmla="*/ 151 w 184"/>
                <a:gd name="T27" fmla="*/ 21 h 68"/>
                <a:gd name="T28" fmla="*/ 163 w 184"/>
                <a:gd name="T29" fmla="*/ 11 h 68"/>
                <a:gd name="T30" fmla="*/ 172 w 184"/>
                <a:gd name="T31" fmla="*/ 4 h 68"/>
                <a:gd name="T32" fmla="*/ 182 w 184"/>
                <a:gd name="T33" fmla="*/ 0 h 68"/>
                <a:gd name="T34" fmla="*/ 184 w 184"/>
                <a:gd name="T35" fmla="*/ 0 h 68"/>
                <a:gd name="T36" fmla="*/ 183 w 184"/>
                <a:gd name="T37" fmla="*/ 1 h 68"/>
                <a:gd name="T38" fmla="*/ 178 w 184"/>
                <a:gd name="T39" fmla="*/ 2 h 68"/>
                <a:gd name="T40" fmla="*/ 171 w 184"/>
                <a:gd name="T41" fmla="*/ 5 h 68"/>
                <a:gd name="T42" fmla="*/ 162 w 184"/>
                <a:gd name="T43" fmla="*/ 8 h 68"/>
                <a:gd name="T44" fmla="*/ 149 w 184"/>
                <a:gd name="T45" fmla="*/ 12 h 68"/>
                <a:gd name="T46" fmla="*/ 136 w 184"/>
                <a:gd name="T47" fmla="*/ 15 h 68"/>
                <a:gd name="T48" fmla="*/ 121 w 184"/>
                <a:gd name="T49" fmla="*/ 19 h 68"/>
                <a:gd name="T50" fmla="*/ 105 w 184"/>
                <a:gd name="T51" fmla="*/ 23 h 68"/>
                <a:gd name="T52" fmla="*/ 88 w 184"/>
                <a:gd name="T53" fmla="*/ 28 h 68"/>
                <a:gd name="T54" fmla="*/ 72 w 184"/>
                <a:gd name="T55" fmla="*/ 33 h 68"/>
                <a:gd name="T56" fmla="*/ 56 w 184"/>
                <a:gd name="T57" fmla="*/ 39 h 68"/>
                <a:gd name="T58" fmla="*/ 39 w 184"/>
                <a:gd name="T59" fmla="*/ 43 h 68"/>
                <a:gd name="T60" fmla="*/ 25 w 184"/>
                <a:gd name="T61" fmla="*/ 48 h 68"/>
                <a:gd name="T62" fmla="*/ 11 w 184"/>
                <a:gd name="T63" fmla="*/ 51 h 68"/>
                <a:gd name="T64" fmla="*/ 0 w 184"/>
                <a:gd name="T65" fmla="*/ 56 h 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4" h="68">
                  <a:moveTo>
                    <a:pt x="0" y="56"/>
                  </a:moveTo>
                  <a:lnTo>
                    <a:pt x="2" y="57"/>
                  </a:lnTo>
                  <a:lnTo>
                    <a:pt x="8" y="58"/>
                  </a:lnTo>
                  <a:lnTo>
                    <a:pt x="16" y="61"/>
                  </a:lnTo>
                  <a:lnTo>
                    <a:pt x="28" y="64"/>
                  </a:lnTo>
                  <a:lnTo>
                    <a:pt x="41" y="67"/>
                  </a:lnTo>
                  <a:lnTo>
                    <a:pt x="56" y="68"/>
                  </a:lnTo>
                  <a:lnTo>
                    <a:pt x="70" y="68"/>
                  </a:lnTo>
                  <a:lnTo>
                    <a:pt x="85" y="67"/>
                  </a:lnTo>
                  <a:lnTo>
                    <a:pt x="99" y="62"/>
                  </a:lnTo>
                  <a:lnTo>
                    <a:pt x="113" y="54"/>
                  </a:lnTo>
                  <a:lnTo>
                    <a:pt x="127" y="43"/>
                  </a:lnTo>
                  <a:lnTo>
                    <a:pt x="140" y="32"/>
                  </a:lnTo>
                  <a:lnTo>
                    <a:pt x="151" y="21"/>
                  </a:lnTo>
                  <a:lnTo>
                    <a:pt x="163" y="11"/>
                  </a:lnTo>
                  <a:lnTo>
                    <a:pt x="172" y="4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3" y="1"/>
                  </a:lnTo>
                  <a:lnTo>
                    <a:pt x="178" y="2"/>
                  </a:lnTo>
                  <a:lnTo>
                    <a:pt x="171" y="5"/>
                  </a:lnTo>
                  <a:lnTo>
                    <a:pt x="162" y="8"/>
                  </a:lnTo>
                  <a:lnTo>
                    <a:pt x="149" y="12"/>
                  </a:lnTo>
                  <a:lnTo>
                    <a:pt x="136" y="15"/>
                  </a:lnTo>
                  <a:lnTo>
                    <a:pt x="121" y="19"/>
                  </a:lnTo>
                  <a:lnTo>
                    <a:pt x="105" y="23"/>
                  </a:lnTo>
                  <a:lnTo>
                    <a:pt x="88" y="28"/>
                  </a:lnTo>
                  <a:lnTo>
                    <a:pt x="72" y="33"/>
                  </a:lnTo>
                  <a:lnTo>
                    <a:pt x="56" y="39"/>
                  </a:lnTo>
                  <a:lnTo>
                    <a:pt x="39" y="43"/>
                  </a:lnTo>
                  <a:lnTo>
                    <a:pt x="25" y="48"/>
                  </a:lnTo>
                  <a:lnTo>
                    <a:pt x="11" y="5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7" name="Freeform 167">
              <a:extLst>
                <a:ext uri="{FF2B5EF4-FFF2-40B4-BE49-F238E27FC236}">
                  <a16:creationId xmlns:a16="http://schemas.microsoft.com/office/drawing/2014/main" id="{D314E1A8-1A6F-F67D-38CE-C3C33BB26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2338"/>
              <a:ext cx="184" cy="68"/>
            </a:xfrm>
            <a:custGeom>
              <a:avLst/>
              <a:gdLst>
                <a:gd name="T0" fmla="*/ 0 w 184"/>
                <a:gd name="T1" fmla="*/ 56 h 68"/>
                <a:gd name="T2" fmla="*/ 0 w 184"/>
                <a:gd name="T3" fmla="*/ 56 h 68"/>
                <a:gd name="T4" fmla="*/ 2 w 184"/>
                <a:gd name="T5" fmla="*/ 57 h 68"/>
                <a:gd name="T6" fmla="*/ 8 w 184"/>
                <a:gd name="T7" fmla="*/ 58 h 68"/>
                <a:gd name="T8" fmla="*/ 16 w 184"/>
                <a:gd name="T9" fmla="*/ 61 h 68"/>
                <a:gd name="T10" fmla="*/ 28 w 184"/>
                <a:gd name="T11" fmla="*/ 64 h 68"/>
                <a:gd name="T12" fmla="*/ 41 w 184"/>
                <a:gd name="T13" fmla="*/ 67 h 68"/>
                <a:gd name="T14" fmla="*/ 56 w 184"/>
                <a:gd name="T15" fmla="*/ 68 h 68"/>
                <a:gd name="T16" fmla="*/ 70 w 184"/>
                <a:gd name="T17" fmla="*/ 68 h 68"/>
                <a:gd name="T18" fmla="*/ 85 w 184"/>
                <a:gd name="T19" fmla="*/ 67 h 68"/>
                <a:gd name="T20" fmla="*/ 85 w 184"/>
                <a:gd name="T21" fmla="*/ 67 h 68"/>
                <a:gd name="T22" fmla="*/ 99 w 184"/>
                <a:gd name="T23" fmla="*/ 62 h 68"/>
                <a:gd name="T24" fmla="*/ 113 w 184"/>
                <a:gd name="T25" fmla="*/ 54 h 68"/>
                <a:gd name="T26" fmla="*/ 127 w 184"/>
                <a:gd name="T27" fmla="*/ 43 h 68"/>
                <a:gd name="T28" fmla="*/ 140 w 184"/>
                <a:gd name="T29" fmla="*/ 32 h 68"/>
                <a:gd name="T30" fmla="*/ 151 w 184"/>
                <a:gd name="T31" fmla="*/ 21 h 68"/>
                <a:gd name="T32" fmla="*/ 163 w 184"/>
                <a:gd name="T33" fmla="*/ 11 h 68"/>
                <a:gd name="T34" fmla="*/ 172 w 184"/>
                <a:gd name="T35" fmla="*/ 4 h 68"/>
                <a:gd name="T36" fmla="*/ 182 w 184"/>
                <a:gd name="T37" fmla="*/ 0 h 68"/>
                <a:gd name="T38" fmla="*/ 182 w 184"/>
                <a:gd name="T39" fmla="*/ 0 h 68"/>
                <a:gd name="T40" fmla="*/ 184 w 184"/>
                <a:gd name="T41" fmla="*/ 0 h 68"/>
                <a:gd name="T42" fmla="*/ 183 w 184"/>
                <a:gd name="T43" fmla="*/ 1 h 68"/>
                <a:gd name="T44" fmla="*/ 178 w 184"/>
                <a:gd name="T45" fmla="*/ 2 h 68"/>
                <a:gd name="T46" fmla="*/ 171 w 184"/>
                <a:gd name="T47" fmla="*/ 5 h 68"/>
                <a:gd name="T48" fmla="*/ 162 w 184"/>
                <a:gd name="T49" fmla="*/ 8 h 68"/>
                <a:gd name="T50" fmla="*/ 149 w 184"/>
                <a:gd name="T51" fmla="*/ 12 h 68"/>
                <a:gd name="T52" fmla="*/ 136 w 184"/>
                <a:gd name="T53" fmla="*/ 15 h 68"/>
                <a:gd name="T54" fmla="*/ 121 w 184"/>
                <a:gd name="T55" fmla="*/ 19 h 68"/>
                <a:gd name="T56" fmla="*/ 105 w 184"/>
                <a:gd name="T57" fmla="*/ 23 h 68"/>
                <a:gd name="T58" fmla="*/ 88 w 184"/>
                <a:gd name="T59" fmla="*/ 28 h 68"/>
                <a:gd name="T60" fmla="*/ 72 w 184"/>
                <a:gd name="T61" fmla="*/ 33 h 68"/>
                <a:gd name="T62" fmla="*/ 56 w 184"/>
                <a:gd name="T63" fmla="*/ 39 h 68"/>
                <a:gd name="T64" fmla="*/ 39 w 184"/>
                <a:gd name="T65" fmla="*/ 43 h 68"/>
                <a:gd name="T66" fmla="*/ 25 w 184"/>
                <a:gd name="T67" fmla="*/ 48 h 68"/>
                <a:gd name="T68" fmla="*/ 11 w 184"/>
                <a:gd name="T69" fmla="*/ 51 h 68"/>
                <a:gd name="T70" fmla="*/ 0 w 184"/>
                <a:gd name="T71" fmla="*/ 56 h 6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84" h="68">
                  <a:moveTo>
                    <a:pt x="0" y="56"/>
                  </a:moveTo>
                  <a:lnTo>
                    <a:pt x="0" y="56"/>
                  </a:lnTo>
                  <a:lnTo>
                    <a:pt x="2" y="57"/>
                  </a:lnTo>
                  <a:lnTo>
                    <a:pt x="8" y="58"/>
                  </a:lnTo>
                  <a:lnTo>
                    <a:pt x="16" y="61"/>
                  </a:lnTo>
                  <a:lnTo>
                    <a:pt x="28" y="64"/>
                  </a:lnTo>
                  <a:lnTo>
                    <a:pt x="41" y="67"/>
                  </a:lnTo>
                  <a:lnTo>
                    <a:pt x="56" y="68"/>
                  </a:lnTo>
                  <a:lnTo>
                    <a:pt x="70" y="68"/>
                  </a:lnTo>
                  <a:lnTo>
                    <a:pt x="85" y="67"/>
                  </a:lnTo>
                  <a:lnTo>
                    <a:pt x="99" y="62"/>
                  </a:lnTo>
                  <a:lnTo>
                    <a:pt x="113" y="54"/>
                  </a:lnTo>
                  <a:lnTo>
                    <a:pt x="127" y="43"/>
                  </a:lnTo>
                  <a:lnTo>
                    <a:pt x="140" y="32"/>
                  </a:lnTo>
                  <a:lnTo>
                    <a:pt x="151" y="21"/>
                  </a:lnTo>
                  <a:lnTo>
                    <a:pt x="163" y="11"/>
                  </a:lnTo>
                  <a:lnTo>
                    <a:pt x="172" y="4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3" y="1"/>
                  </a:lnTo>
                  <a:lnTo>
                    <a:pt x="178" y="2"/>
                  </a:lnTo>
                  <a:lnTo>
                    <a:pt x="171" y="5"/>
                  </a:lnTo>
                  <a:lnTo>
                    <a:pt x="162" y="8"/>
                  </a:lnTo>
                  <a:lnTo>
                    <a:pt x="149" y="12"/>
                  </a:lnTo>
                  <a:lnTo>
                    <a:pt x="136" y="15"/>
                  </a:lnTo>
                  <a:lnTo>
                    <a:pt x="121" y="19"/>
                  </a:lnTo>
                  <a:lnTo>
                    <a:pt x="105" y="23"/>
                  </a:lnTo>
                  <a:lnTo>
                    <a:pt x="88" y="28"/>
                  </a:lnTo>
                  <a:lnTo>
                    <a:pt x="72" y="33"/>
                  </a:lnTo>
                  <a:lnTo>
                    <a:pt x="56" y="39"/>
                  </a:lnTo>
                  <a:lnTo>
                    <a:pt x="39" y="43"/>
                  </a:lnTo>
                  <a:lnTo>
                    <a:pt x="25" y="48"/>
                  </a:lnTo>
                  <a:lnTo>
                    <a:pt x="11" y="51"/>
                  </a:lnTo>
                  <a:lnTo>
                    <a:pt x="0" y="5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8" name="Freeform 168">
              <a:extLst>
                <a:ext uri="{FF2B5EF4-FFF2-40B4-BE49-F238E27FC236}">
                  <a16:creationId xmlns:a16="http://schemas.microsoft.com/office/drawing/2014/main" id="{665423BB-1DD7-334E-EEC9-B5EEF824C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162"/>
              <a:ext cx="284" cy="157"/>
            </a:xfrm>
            <a:custGeom>
              <a:avLst/>
              <a:gdLst>
                <a:gd name="T0" fmla="*/ 0 w 284"/>
                <a:gd name="T1" fmla="*/ 157 h 157"/>
                <a:gd name="T2" fmla="*/ 2 w 284"/>
                <a:gd name="T3" fmla="*/ 156 h 157"/>
                <a:gd name="T4" fmla="*/ 7 w 284"/>
                <a:gd name="T5" fmla="*/ 155 h 157"/>
                <a:gd name="T6" fmla="*/ 16 w 284"/>
                <a:gd name="T7" fmla="*/ 152 h 157"/>
                <a:gd name="T8" fmla="*/ 27 w 284"/>
                <a:gd name="T9" fmla="*/ 148 h 157"/>
                <a:gd name="T10" fmla="*/ 41 w 284"/>
                <a:gd name="T11" fmla="*/ 143 h 157"/>
                <a:gd name="T12" fmla="*/ 57 w 284"/>
                <a:gd name="T13" fmla="*/ 138 h 157"/>
                <a:gd name="T14" fmla="*/ 75 w 284"/>
                <a:gd name="T15" fmla="*/ 133 h 157"/>
                <a:gd name="T16" fmla="*/ 93 w 284"/>
                <a:gd name="T17" fmla="*/ 127 h 157"/>
                <a:gd name="T18" fmla="*/ 113 w 284"/>
                <a:gd name="T19" fmla="*/ 121 h 157"/>
                <a:gd name="T20" fmla="*/ 134 w 284"/>
                <a:gd name="T21" fmla="*/ 117 h 157"/>
                <a:gd name="T22" fmla="*/ 155 w 284"/>
                <a:gd name="T23" fmla="*/ 112 h 157"/>
                <a:gd name="T24" fmla="*/ 176 w 284"/>
                <a:gd name="T25" fmla="*/ 108 h 157"/>
                <a:gd name="T26" fmla="*/ 196 w 284"/>
                <a:gd name="T27" fmla="*/ 105 h 157"/>
                <a:gd name="T28" fmla="*/ 216 w 284"/>
                <a:gd name="T29" fmla="*/ 104 h 157"/>
                <a:gd name="T30" fmla="*/ 235 w 284"/>
                <a:gd name="T31" fmla="*/ 103 h 157"/>
                <a:gd name="T32" fmla="*/ 251 w 284"/>
                <a:gd name="T33" fmla="*/ 104 h 157"/>
                <a:gd name="T34" fmla="*/ 274 w 284"/>
                <a:gd name="T35" fmla="*/ 101 h 157"/>
                <a:gd name="T36" fmla="*/ 284 w 284"/>
                <a:gd name="T37" fmla="*/ 91 h 157"/>
                <a:gd name="T38" fmla="*/ 281 w 284"/>
                <a:gd name="T39" fmla="*/ 75 h 157"/>
                <a:gd name="T40" fmla="*/ 272 w 284"/>
                <a:gd name="T41" fmla="*/ 55 h 157"/>
                <a:gd name="T42" fmla="*/ 259 w 284"/>
                <a:gd name="T43" fmla="*/ 35 h 157"/>
                <a:gd name="T44" fmla="*/ 245 w 284"/>
                <a:gd name="T45" fmla="*/ 17 h 157"/>
                <a:gd name="T46" fmla="*/ 235 w 284"/>
                <a:gd name="T47" fmla="*/ 5 h 157"/>
                <a:gd name="T48" fmla="*/ 230 w 284"/>
                <a:gd name="T49" fmla="*/ 0 h 157"/>
                <a:gd name="T50" fmla="*/ 77 w 284"/>
                <a:gd name="T51" fmla="*/ 26 h 157"/>
                <a:gd name="T52" fmla="*/ 0 w 284"/>
                <a:gd name="T53" fmla="*/ 33 h 157"/>
                <a:gd name="T54" fmla="*/ 1 w 284"/>
                <a:gd name="T55" fmla="*/ 42 h 157"/>
                <a:gd name="T56" fmla="*/ 4 w 284"/>
                <a:gd name="T57" fmla="*/ 69 h 157"/>
                <a:gd name="T58" fmla="*/ 5 w 284"/>
                <a:gd name="T59" fmla="*/ 108 h 157"/>
                <a:gd name="T60" fmla="*/ 0 w 284"/>
                <a:gd name="T61" fmla="*/ 157 h 15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84" h="157">
                  <a:moveTo>
                    <a:pt x="0" y="157"/>
                  </a:moveTo>
                  <a:lnTo>
                    <a:pt x="2" y="156"/>
                  </a:lnTo>
                  <a:lnTo>
                    <a:pt x="7" y="155"/>
                  </a:lnTo>
                  <a:lnTo>
                    <a:pt x="16" y="152"/>
                  </a:lnTo>
                  <a:lnTo>
                    <a:pt x="27" y="148"/>
                  </a:lnTo>
                  <a:lnTo>
                    <a:pt x="41" y="143"/>
                  </a:lnTo>
                  <a:lnTo>
                    <a:pt x="57" y="138"/>
                  </a:lnTo>
                  <a:lnTo>
                    <a:pt x="75" y="133"/>
                  </a:lnTo>
                  <a:lnTo>
                    <a:pt x="93" y="127"/>
                  </a:lnTo>
                  <a:lnTo>
                    <a:pt x="113" y="121"/>
                  </a:lnTo>
                  <a:lnTo>
                    <a:pt x="134" y="117"/>
                  </a:lnTo>
                  <a:lnTo>
                    <a:pt x="155" y="112"/>
                  </a:lnTo>
                  <a:lnTo>
                    <a:pt x="176" y="108"/>
                  </a:lnTo>
                  <a:lnTo>
                    <a:pt x="196" y="105"/>
                  </a:lnTo>
                  <a:lnTo>
                    <a:pt x="216" y="104"/>
                  </a:lnTo>
                  <a:lnTo>
                    <a:pt x="235" y="103"/>
                  </a:lnTo>
                  <a:lnTo>
                    <a:pt x="251" y="104"/>
                  </a:lnTo>
                  <a:lnTo>
                    <a:pt x="274" y="101"/>
                  </a:lnTo>
                  <a:lnTo>
                    <a:pt x="284" y="91"/>
                  </a:lnTo>
                  <a:lnTo>
                    <a:pt x="281" y="75"/>
                  </a:lnTo>
                  <a:lnTo>
                    <a:pt x="272" y="55"/>
                  </a:lnTo>
                  <a:lnTo>
                    <a:pt x="259" y="35"/>
                  </a:lnTo>
                  <a:lnTo>
                    <a:pt x="245" y="17"/>
                  </a:lnTo>
                  <a:lnTo>
                    <a:pt x="235" y="5"/>
                  </a:lnTo>
                  <a:lnTo>
                    <a:pt x="230" y="0"/>
                  </a:lnTo>
                  <a:lnTo>
                    <a:pt x="77" y="26"/>
                  </a:lnTo>
                  <a:lnTo>
                    <a:pt x="0" y="33"/>
                  </a:lnTo>
                  <a:lnTo>
                    <a:pt x="1" y="42"/>
                  </a:lnTo>
                  <a:lnTo>
                    <a:pt x="4" y="69"/>
                  </a:lnTo>
                  <a:lnTo>
                    <a:pt x="5" y="108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77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9" name="Freeform 169">
              <a:extLst>
                <a:ext uri="{FF2B5EF4-FFF2-40B4-BE49-F238E27FC236}">
                  <a16:creationId xmlns:a16="http://schemas.microsoft.com/office/drawing/2014/main" id="{E60D28F0-5CD6-84BD-1385-84BEFDBB5A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162"/>
              <a:ext cx="284" cy="157"/>
            </a:xfrm>
            <a:custGeom>
              <a:avLst/>
              <a:gdLst>
                <a:gd name="T0" fmla="*/ 0 w 284"/>
                <a:gd name="T1" fmla="*/ 157 h 157"/>
                <a:gd name="T2" fmla="*/ 0 w 284"/>
                <a:gd name="T3" fmla="*/ 157 h 157"/>
                <a:gd name="T4" fmla="*/ 2 w 284"/>
                <a:gd name="T5" fmla="*/ 156 h 157"/>
                <a:gd name="T6" fmla="*/ 7 w 284"/>
                <a:gd name="T7" fmla="*/ 155 h 157"/>
                <a:gd name="T8" fmla="*/ 16 w 284"/>
                <a:gd name="T9" fmla="*/ 152 h 157"/>
                <a:gd name="T10" fmla="*/ 27 w 284"/>
                <a:gd name="T11" fmla="*/ 148 h 157"/>
                <a:gd name="T12" fmla="*/ 41 w 284"/>
                <a:gd name="T13" fmla="*/ 143 h 157"/>
                <a:gd name="T14" fmla="*/ 57 w 284"/>
                <a:gd name="T15" fmla="*/ 138 h 157"/>
                <a:gd name="T16" fmla="*/ 75 w 284"/>
                <a:gd name="T17" fmla="*/ 133 h 157"/>
                <a:gd name="T18" fmla="*/ 93 w 284"/>
                <a:gd name="T19" fmla="*/ 127 h 157"/>
                <a:gd name="T20" fmla="*/ 113 w 284"/>
                <a:gd name="T21" fmla="*/ 121 h 157"/>
                <a:gd name="T22" fmla="*/ 134 w 284"/>
                <a:gd name="T23" fmla="*/ 117 h 157"/>
                <a:gd name="T24" fmla="*/ 155 w 284"/>
                <a:gd name="T25" fmla="*/ 112 h 157"/>
                <a:gd name="T26" fmla="*/ 176 w 284"/>
                <a:gd name="T27" fmla="*/ 108 h 157"/>
                <a:gd name="T28" fmla="*/ 196 w 284"/>
                <a:gd name="T29" fmla="*/ 105 h 157"/>
                <a:gd name="T30" fmla="*/ 216 w 284"/>
                <a:gd name="T31" fmla="*/ 104 h 157"/>
                <a:gd name="T32" fmla="*/ 235 w 284"/>
                <a:gd name="T33" fmla="*/ 103 h 157"/>
                <a:gd name="T34" fmla="*/ 251 w 284"/>
                <a:gd name="T35" fmla="*/ 104 h 157"/>
                <a:gd name="T36" fmla="*/ 251 w 284"/>
                <a:gd name="T37" fmla="*/ 104 h 157"/>
                <a:gd name="T38" fmla="*/ 274 w 284"/>
                <a:gd name="T39" fmla="*/ 101 h 157"/>
                <a:gd name="T40" fmla="*/ 284 w 284"/>
                <a:gd name="T41" fmla="*/ 91 h 157"/>
                <a:gd name="T42" fmla="*/ 281 w 284"/>
                <a:gd name="T43" fmla="*/ 75 h 157"/>
                <a:gd name="T44" fmla="*/ 272 w 284"/>
                <a:gd name="T45" fmla="*/ 55 h 157"/>
                <a:gd name="T46" fmla="*/ 259 w 284"/>
                <a:gd name="T47" fmla="*/ 35 h 157"/>
                <a:gd name="T48" fmla="*/ 245 w 284"/>
                <a:gd name="T49" fmla="*/ 17 h 157"/>
                <a:gd name="T50" fmla="*/ 235 w 284"/>
                <a:gd name="T51" fmla="*/ 5 h 157"/>
                <a:gd name="T52" fmla="*/ 230 w 284"/>
                <a:gd name="T53" fmla="*/ 0 h 157"/>
                <a:gd name="T54" fmla="*/ 77 w 284"/>
                <a:gd name="T55" fmla="*/ 26 h 157"/>
                <a:gd name="T56" fmla="*/ 0 w 284"/>
                <a:gd name="T57" fmla="*/ 33 h 157"/>
                <a:gd name="T58" fmla="*/ 0 w 284"/>
                <a:gd name="T59" fmla="*/ 33 h 157"/>
                <a:gd name="T60" fmla="*/ 1 w 284"/>
                <a:gd name="T61" fmla="*/ 42 h 157"/>
                <a:gd name="T62" fmla="*/ 4 w 284"/>
                <a:gd name="T63" fmla="*/ 69 h 157"/>
                <a:gd name="T64" fmla="*/ 5 w 284"/>
                <a:gd name="T65" fmla="*/ 108 h 157"/>
                <a:gd name="T66" fmla="*/ 0 w 284"/>
                <a:gd name="T67" fmla="*/ 157 h 1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157">
                  <a:moveTo>
                    <a:pt x="0" y="157"/>
                  </a:moveTo>
                  <a:lnTo>
                    <a:pt x="0" y="157"/>
                  </a:lnTo>
                  <a:lnTo>
                    <a:pt x="2" y="156"/>
                  </a:lnTo>
                  <a:lnTo>
                    <a:pt x="7" y="155"/>
                  </a:lnTo>
                  <a:lnTo>
                    <a:pt x="16" y="152"/>
                  </a:lnTo>
                  <a:lnTo>
                    <a:pt x="27" y="148"/>
                  </a:lnTo>
                  <a:lnTo>
                    <a:pt x="41" y="143"/>
                  </a:lnTo>
                  <a:lnTo>
                    <a:pt x="57" y="138"/>
                  </a:lnTo>
                  <a:lnTo>
                    <a:pt x="75" y="133"/>
                  </a:lnTo>
                  <a:lnTo>
                    <a:pt x="93" y="127"/>
                  </a:lnTo>
                  <a:lnTo>
                    <a:pt x="113" y="121"/>
                  </a:lnTo>
                  <a:lnTo>
                    <a:pt x="134" y="117"/>
                  </a:lnTo>
                  <a:lnTo>
                    <a:pt x="155" y="112"/>
                  </a:lnTo>
                  <a:lnTo>
                    <a:pt x="176" y="108"/>
                  </a:lnTo>
                  <a:lnTo>
                    <a:pt x="196" y="105"/>
                  </a:lnTo>
                  <a:lnTo>
                    <a:pt x="216" y="104"/>
                  </a:lnTo>
                  <a:lnTo>
                    <a:pt x="235" y="103"/>
                  </a:lnTo>
                  <a:lnTo>
                    <a:pt x="251" y="104"/>
                  </a:lnTo>
                  <a:lnTo>
                    <a:pt x="274" y="101"/>
                  </a:lnTo>
                  <a:lnTo>
                    <a:pt x="284" y="91"/>
                  </a:lnTo>
                  <a:lnTo>
                    <a:pt x="281" y="75"/>
                  </a:lnTo>
                  <a:lnTo>
                    <a:pt x="272" y="55"/>
                  </a:lnTo>
                  <a:lnTo>
                    <a:pt x="259" y="35"/>
                  </a:lnTo>
                  <a:lnTo>
                    <a:pt x="245" y="17"/>
                  </a:lnTo>
                  <a:lnTo>
                    <a:pt x="235" y="5"/>
                  </a:lnTo>
                  <a:lnTo>
                    <a:pt x="230" y="0"/>
                  </a:lnTo>
                  <a:lnTo>
                    <a:pt x="77" y="26"/>
                  </a:lnTo>
                  <a:lnTo>
                    <a:pt x="0" y="33"/>
                  </a:lnTo>
                  <a:lnTo>
                    <a:pt x="1" y="42"/>
                  </a:lnTo>
                  <a:lnTo>
                    <a:pt x="4" y="69"/>
                  </a:lnTo>
                  <a:lnTo>
                    <a:pt x="5" y="108"/>
                  </a:lnTo>
                  <a:lnTo>
                    <a:pt x="0" y="1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0" name="Freeform 170">
              <a:extLst>
                <a:ext uri="{FF2B5EF4-FFF2-40B4-BE49-F238E27FC236}">
                  <a16:creationId xmlns:a16="http://schemas.microsoft.com/office/drawing/2014/main" id="{B77FA0BA-2761-639D-5F61-CC126B421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" y="1962"/>
              <a:ext cx="150" cy="245"/>
            </a:xfrm>
            <a:custGeom>
              <a:avLst/>
              <a:gdLst>
                <a:gd name="T0" fmla="*/ 61 w 150"/>
                <a:gd name="T1" fmla="*/ 194 h 245"/>
                <a:gd name="T2" fmla="*/ 53 w 150"/>
                <a:gd name="T3" fmla="*/ 199 h 245"/>
                <a:gd name="T4" fmla="*/ 81 w 150"/>
                <a:gd name="T5" fmla="*/ 245 h 245"/>
                <a:gd name="T6" fmla="*/ 83 w 150"/>
                <a:gd name="T7" fmla="*/ 245 h 245"/>
                <a:gd name="T8" fmla="*/ 90 w 150"/>
                <a:gd name="T9" fmla="*/ 244 h 245"/>
                <a:gd name="T10" fmla="*/ 101 w 150"/>
                <a:gd name="T11" fmla="*/ 243 h 245"/>
                <a:gd name="T12" fmla="*/ 112 w 150"/>
                <a:gd name="T13" fmla="*/ 241 h 245"/>
                <a:gd name="T14" fmla="*/ 125 w 150"/>
                <a:gd name="T15" fmla="*/ 238 h 245"/>
                <a:gd name="T16" fmla="*/ 136 w 150"/>
                <a:gd name="T17" fmla="*/ 234 h 245"/>
                <a:gd name="T18" fmla="*/ 145 w 150"/>
                <a:gd name="T19" fmla="*/ 228 h 245"/>
                <a:gd name="T20" fmla="*/ 150 w 150"/>
                <a:gd name="T21" fmla="*/ 220 h 245"/>
                <a:gd name="T22" fmla="*/ 149 w 150"/>
                <a:gd name="T23" fmla="*/ 199 h 245"/>
                <a:gd name="T24" fmla="*/ 139 w 150"/>
                <a:gd name="T25" fmla="*/ 177 h 245"/>
                <a:gd name="T26" fmla="*/ 129 w 150"/>
                <a:gd name="T27" fmla="*/ 158 h 245"/>
                <a:gd name="T28" fmla="*/ 124 w 150"/>
                <a:gd name="T29" fmla="*/ 151 h 245"/>
                <a:gd name="T30" fmla="*/ 122 w 150"/>
                <a:gd name="T31" fmla="*/ 150 h 245"/>
                <a:gd name="T32" fmla="*/ 116 w 150"/>
                <a:gd name="T33" fmla="*/ 146 h 245"/>
                <a:gd name="T34" fmla="*/ 107 w 150"/>
                <a:gd name="T35" fmla="*/ 141 h 245"/>
                <a:gd name="T36" fmla="*/ 96 w 150"/>
                <a:gd name="T37" fmla="*/ 134 h 245"/>
                <a:gd name="T38" fmla="*/ 84 w 150"/>
                <a:gd name="T39" fmla="*/ 125 h 245"/>
                <a:gd name="T40" fmla="*/ 74 w 150"/>
                <a:gd name="T41" fmla="*/ 113 h 245"/>
                <a:gd name="T42" fmla="*/ 65 w 150"/>
                <a:gd name="T43" fmla="*/ 101 h 245"/>
                <a:gd name="T44" fmla="*/ 58 w 150"/>
                <a:gd name="T45" fmla="*/ 87 h 245"/>
                <a:gd name="T46" fmla="*/ 52 w 150"/>
                <a:gd name="T47" fmla="*/ 70 h 245"/>
                <a:gd name="T48" fmla="*/ 45 w 150"/>
                <a:gd name="T49" fmla="*/ 54 h 245"/>
                <a:gd name="T50" fmla="*/ 37 w 150"/>
                <a:gd name="T51" fmla="*/ 39 h 245"/>
                <a:gd name="T52" fmla="*/ 28 w 150"/>
                <a:gd name="T53" fmla="*/ 25 h 245"/>
                <a:gd name="T54" fmla="*/ 20 w 150"/>
                <a:gd name="T55" fmla="*/ 13 h 245"/>
                <a:gd name="T56" fmla="*/ 13 w 150"/>
                <a:gd name="T57" fmla="*/ 5 h 245"/>
                <a:gd name="T58" fmla="*/ 7 w 150"/>
                <a:gd name="T59" fmla="*/ 0 h 245"/>
                <a:gd name="T60" fmla="*/ 4 w 150"/>
                <a:gd name="T61" fmla="*/ 1 h 245"/>
                <a:gd name="T62" fmla="*/ 0 w 150"/>
                <a:gd name="T63" fmla="*/ 11 h 245"/>
                <a:gd name="T64" fmla="*/ 2 w 150"/>
                <a:gd name="T65" fmla="*/ 28 h 245"/>
                <a:gd name="T66" fmla="*/ 6 w 150"/>
                <a:gd name="T67" fmla="*/ 53 h 245"/>
                <a:gd name="T68" fmla="*/ 17 w 150"/>
                <a:gd name="T69" fmla="*/ 87 h 245"/>
                <a:gd name="T70" fmla="*/ 24 w 150"/>
                <a:gd name="T71" fmla="*/ 105 h 245"/>
                <a:gd name="T72" fmla="*/ 31 w 150"/>
                <a:gd name="T73" fmla="*/ 124 h 245"/>
                <a:gd name="T74" fmla="*/ 38 w 150"/>
                <a:gd name="T75" fmla="*/ 143 h 245"/>
                <a:gd name="T76" fmla="*/ 45 w 150"/>
                <a:gd name="T77" fmla="*/ 159 h 245"/>
                <a:gd name="T78" fmla="*/ 52 w 150"/>
                <a:gd name="T79" fmla="*/ 173 h 245"/>
                <a:gd name="T80" fmla="*/ 56 w 150"/>
                <a:gd name="T81" fmla="*/ 185 h 245"/>
                <a:gd name="T82" fmla="*/ 60 w 150"/>
                <a:gd name="T83" fmla="*/ 192 h 245"/>
                <a:gd name="T84" fmla="*/ 61 w 150"/>
                <a:gd name="T85" fmla="*/ 194 h 24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0" h="245">
                  <a:moveTo>
                    <a:pt x="61" y="194"/>
                  </a:moveTo>
                  <a:lnTo>
                    <a:pt x="53" y="199"/>
                  </a:lnTo>
                  <a:lnTo>
                    <a:pt x="81" y="245"/>
                  </a:lnTo>
                  <a:lnTo>
                    <a:pt x="83" y="245"/>
                  </a:lnTo>
                  <a:lnTo>
                    <a:pt x="90" y="244"/>
                  </a:lnTo>
                  <a:lnTo>
                    <a:pt x="101" y="243"/>
                  </a:lnTo>
                  <a:lnTo>
                    <a:pt x="112" y="241"/>
                  </a:lnTo>
                  <a:lnTo>
                    <a:pt x="125" y="238"/>
                  </a:lnTo>
                  <a:lnTo>
                    <a:pt x="136" y="234"/>
                  </a:lnTo>
                  <a:lnTo>
                    <a:pt x="145" y="228"/>
                  </a:lnTo>
                  <a:lnTo>
                    <a:pt x="150" y="220"/>
                  </a:lnTo>
                  <a:lnTo>
                    <a:pt x="149" y="199"/>
                  </a:lnTo>
                  <a:lnTo>
                    <a:pt x="139" y="177"/>
                  </a:lnTo>
                  <a:lnTo>
                    <a:pt x="129" y="158"/>
                  </a:lnTo>
                  <a:lnTo>
                    <a:pt x="124" y="151"/>
                  </a:lnTo>
                  <a:lnTo>
                    <a:pt x="122" y="150"/>
                  </a:lnTo>
                  <a:lnTo>
                    <a:pt x="116" y="146"/>
                  </a:lnTo>
                  <a:lnTo>
                    <a:pt x="107" y="141"/>
                  </a:lnTo>
                  <a:lnTo>
                    <a:pt x="96" y="134"/>
                  </a:lnTo>
                  <a:lnTo>
                    <a:pt x="84" y="125"/>
                  </a:lnTo>
                  <a:lnTo>
                    <a:pt x="74" y="113"/>
                  </a:lnTo>
                  <a:lnTo>
                    <a:pt x="65" y="101"/>
                  </a:lnTo>
                  <a:lnTo>
                    <a:pt x="58" y="87"/>
                  </a:lnTo>
                  <a:lnTo>
                    <a:pt x="52" y="70"/>
                  </a:lnTo>
                  <a:lnTo>
                    <a:pt x="45" y="54"/>
                  </a:lnTo>
                  <a:lnTo>
                    <a:pt x="37" y="39"/>
                  </a:lnTo>
                  <a:lnTo>
                    <a:pt x="28" y="25"/>
                  </a:lnTo>
                  <a:lnTo>
                    <a:pt x="20" y="13"/>
                  </a:lnTo>
                  <a:lnTo>
                    <a:pt x="13" y="5"/>
                  </a:lnTo>
                  <a:lnTo>
                    <a:pt x="7" y="0"/>
                  </a:lnTo>
                  <a:lnTo>
                    <a:pt x="4" y="1"/>
                  </a:lnTo>
                  <a:lnTo>
                    <a:pt x="0" y="11"/>
                  </a:lnTo>
                  <a:lnTo>
                    <a:pt x="2" y="28"/>
                  </a:lnTo>
                  <a:lnTo>
                    <a:pt x="6" y="53"/>
                  </a:lnTo>
                  <a:lnTo>
                    <a:pt x="17" y="87"/>
                  </a:lnTo>
                  <a:lnTo>
                    <a:pt x="24" y="105"/>
                  </a:lnTo>
                  <a:lnTo>
                    <a:pt x="31" y="124"/>
                  </a:lnTo>
                  <a:lnTo>
                    <a:pt x="38" y="143"/>
                  </a:lnTo>
                  <a:lnTo>
                    <a:pt x="45" y="159"/>
                  </a:lnTo>
                  <a:lnTo>
                    <a:pt x="52" y="173"/>
                  </a:lnTo>
                  <a:lnTo>
                    <a:pt x="56" y="185"/>
                  </a:lnTo>
                  <a:lnTo>
                    <a:pt x="60" y="192"/>
                  </a:lnTo>
                  <a:lnTo>
                    <a:pt x="61" y="194"/>
                  </a:lnTo>
                  <a:close/>
                </a:path>
              </a:pathLst>
            </a:custGeom>
            <a:solidFill>
              <a:srgbClr val="4C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1" name="Freeform 171">
              <a:extLst>
                <a:ext uri="{FF2B5EF4-FFF2-40B4-BE49-F238E27FC236}">
                  <a16:creationId xmlns:a16="http://schemas.microsoft.com/office/drawing/2014/main" id="{6150B18E-6D49-B741-B977-F93D1F932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" y="1962"/>
              <a:ext cx="150" cy="245"/>
            </a:xfrm>
            <a:custGeom>
              <a:avLst/>
              <a:gdLst>
                <a:gd name="T0" fmla="*/ 61 w 150"/>
                <a:gd name="T1" fmla="*/ 194 h 245"/>
                <a:gd name="T2" fmla="*/ 53 w 150"/>
                <a:gd name="T3" fmla="*/ 199 h 245"/>
                <a:gd name="T4" fmla="*/ 81 w 150"/>
                <a:gd name="T5" fmla="*/ 245 h 245"/>
                <a:gd name="T6" fmla="*/ 81 w 150"/>
                <a:gd name="T7" fmla="*/ 245 h 245"/>
                <a:gd name="T8" fmla="*/ 83 w 150"/>
                <a:gd name="T9" fmla="*/ 245 h 245"/>
                <a:gd name="T10" fmla="*/ 90 w 150"/>
                <a:gd name="T11" fmla="*/ 244 h 245"/>
                <a:gd name="T12" fmla="*/ 101 w 150"/>
                <a:gd name="T13" fmla="*/ 243 h 245"/>
                <a:gd name="T14" fmla="*/ 112 w 150"/>
                <a:gd name="T15" fmla="*/ 241 h 245"/>
                <a:gd name="T16" fmla="*/ 125 w 150"/>
                <a:gd name="T17" fmla="*/ 238 h 245"/>
                <a:gd name="T18" fmla="*/ 136 w 150"/>
                <a:gd name="T19" fmla="*/ 234 h 245"/>
                <a:gd name="T20" fmla="*/ 145 w 150"/>
                <a:gd name="T21" fmla="*/ 228 h 245"/>
                <a:gd name="T22" fmla="*/ 150 w 150"/>
                <a:gd name="T23" fmla="*/ 220 h 245"/>
                <a:gd name="T24" fmla="*/ 150 w 150"/>
                <a:gd name="T25" fmla="*/ 220 h 245"/>
                <a:gd name="T26" fmla="*/ 149 w 150"/>
                <a:gd name="T27" fmla="*/ 199 h 245"/>
                <a:gd name="T28" fmla="*/ 139 w 150"/>
                <a:gd name="T29" fmla="*/ 177 h 245"/>
                <a:gd name="T30" fmla="*/ 129 w 150"/>
                <a:gd name="T31" fmla="*/ 158 h 245"/>
                <a:gd name="T32" fmla="*/ 124 w 150"/>
                <a:gd name="T33" fmla="*/ 151 h 245"/>
                <a:gd name="T34" fmla="*/ 124 w 150"/>
                <a:gd name="T35" fmla="*/ 151 h 245"/>
                <a:gd name="T36" fmla="*/ 122 w 150"/>
                <a:gd name="T37" fmla="*/ 150 h 245"/>
                <a:gd name="T38" fmla="*/ 116 w 150"/>
                <a:gd name="T39" fmla="*/ 146 h 245"/>
                <a:gd name="T40" fmla="*/ 107 w 150"/>
                <a:gd name="T41" fmla="*/ 141 h 245"/>
                <a:gd name="T42" fmla="*/ 96 w 150"/>
                <a:gd name="T43" fmla="*/ 134 h 245"/>
                <a:gd name="T44" fmla="*/ 84 w 150"/>
                <a:gd name="T45" fmla="*/ 125 h 245"/>
                <a:gd name="T46" fmla="*/ 74 w 150"/>
                <a:gd name="T47" fmla="*/ 113 h 245"/>
                <a:gd name="T48" fmla="*/ 65 w 150"/>
                <a:gd name="T49" fmla="*/ 101 h 245"/>
                <a:gd name="T50" fmla="*/ 58 w 150"/>
                <a:gd name="T51" fmla="*/ 87 h 245"/>
                <a:gd name="T52" fmla="*/ 58 w 150"/>
                <a:gd name="T53" fmla="*/ 87 h 245"/>
                <a:gd name="T54" fmla="*/ 52 w 150"/>
                <a:gd name="T55" fmla="*/ 70 h 245"/>
                <a:gd name="T56" fmla="*/ 45 w 150"/>
                <a:gd name="T57" fmla="*/ 54 h 245"/>
                <a:gd name="T58" fmla="*/ 37 w 150"/>
                <a:gd name="T59" fmla="*/ 39 h 245"/>
                <a:gd name="T60" fmla="*/ 28 w 150"/>
                <a:gd name="T61" fmla="*/ 25 h 245"/>
                <a:gd name="T62" fmla="*/ 20 w 150"/>
                <a:gd name="T63" fmla="*/ 13 h 245"/>
                <a:gd name="T64" fmla="*/ 13 w 150"/>
                <a:gd name="T65" fmla="*/ 5 h 245"/>
                <a:gd name="T66" fmla="*/ 7 w 150"/>
                <a:gd name="T67" fmla="*/ 0 h 245"/>
                <a:gd name="T68" fmla="*/ 4 w 150"/>
                <a:gd name="T69" fmla="*/ 1 h 245"/>
                <a:gd name="T70" fmla="*/ 4 w 150"/>
                <a:gd name="T71" fmla="*/ 1 h 245"/>
                <a:gd name="T72" fmla="*/ 0 w 150"/>
                <a:gd name="T73" fmla="*/ 11 h 245"/>
                <a:gd name="T74" fmla="*/ 2 w 150"/>
                <a:gd name="T75" fmla="*/ 28 h 245"/>
                <a:gd name="T76" fmla="*/ 6 w 150"/>
                <a:gd name="T77" fmla="*/ 53 h 245"/>
                <a:gd name="T78" fmla="*/ 17 w 150"/>
                <a:gd name="T79" fmla="*/ 87 h 245"/>
                <a:gd name="T80" fmla="*/ 17 w 150"/>
                <a:gd name="T81" fmla="*/ 87 h 245"/>
                <a:gd name="T82" fmla="*/ 24 w 150"/>
                <a:gd name="T83" fmla="*/ 105 h 245"/>
                <a:gd name="T84" fmla="*/ 31 w 150"/>
                <a:gd name="T85" fmla="*/ 124 h 245"/>
                <a:gd name="T86" fmla="*/ 38 w 150"/>
                <a:gd name="T87" fmla="*/ 143 h 245"/>
                <a:gd name="T88" fmla="*/ 45 w 150"/>
                <a:gd name="T89" fmla="*/ 159 h 245"/>
                <a:gd name="T90" fmla="*/ 52 w 150"/>
                <a:gd name="T91" fmla="*/ 173 h 245"/>
                <a:gd name="T92" fmla="*/ 56 w 150"/>
                <a:gd name="T93" fmla="*/ 185 h 245"/>
                <a:gd name="T94" fmla="*/ 60 w 150"/>
                <a:gd name="T95" fmla="*/ 192 h 245"/>
                <a:gd name="T96" fmla="*/ 61 w 150"/>
                <a:gd name="T97" fmla="*/ 194 h 2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0" h="245">
                  <a:moveTo>
                    <a:pt x="61" y="194"/>
                  </a:moveTo>
                  <a:lnTo>
                    <a:pt x="53" y="199"/>
                  </a:lnTo>
                  <a:lnTo>
                    <a:pt x="81" y="245"/>
                  </a:lnTo>
                  <a:lnTo>
                    <a:pt x="83" y="245"/>
                  </a:lnTo>
                  <a:lnTo>
                    <a:pt x="90" y="244"/>
                  </a:lnTo>
                  <a:lnTo>
                    <a:pt x="101" y="243"/>
                  </a:lnTo>
                  <a:lnTo>
                    <a:pt x="112" y="241"/>
                  </a:lnTo>
                  <a:lnTo>
                    <a:pt x="125" y="238"/>
                  </a:lnTo>
                  <a:lnTo>
                    <a:pt x="136" y="234"/>
                  </a:lnTo>
                  <a:lnTo>
                    <a:pt x="145" y="228"/>
                  </a:lnTo>
                  <a:lnTo>
                    <a:pt x="150" y="220"/>
                  </a:lnTo>
                  <a:lnTo>
                    <a:pt x="149" y="199"/>
                  </a:lnTo>
                  <a:lnTo>
                    <a:pt x="139" y="177"/>
                  </a:lnTo>
                  <a:lnTo>
                    <a:pt x="129" y="158"/>
                  </a:lnTo>
                  <a:lnTo>
                    <a:pt x="124" y="151"/>
                  </a:lnTo>
                  <a:lnTo>
                    <a:pt x="122" y="150"/>
                  </a:lnTo>
                  <a:lnTo>
                    <a:pt x="116" y="146"/>
                  </a:lnTo>
                  <a:lnTo>
                    <a:pt x="107" y="141"/>
                  </a:lnTo>
                  <a:lnTo>
                    <a:pt x="96" y="134"/>
                  </a:lnTo>
                  <a:lnTo>
                    <a:pt x="84" y="125"/>
                  </a:lnTo>
                  <a:lnTo>
                    <a:pt x="74" y="113"/>
                  </a:lnTo>
                  <a:lnTo>
                    <a:pt x="65" y="101"/>
                  </a:lnTo>
                  <a:lnTo>
                    <a:pt x="58" y="87"/>
                  </a:lnTo>
                  <a:lnTo>
                    <a:pt x="52" y="70"/>
                  </a:lnTo>
                  <a:lnTo>
                    <a:pt x="45" y="54"/>
                  </a:lnTo>
                  <a:lnTo>
                    <a:pt x="37" y="39"/>
                  </a:lnTo>
                  <a:lnTo>
                    <a:pt x="28" y="25"/>
                  </a:lnTo>
                  <a:lnTo>
                    <a:pt x="20" y="13"/>
                  </a:lnTo>
                  <a:lnTo>
                    <a:pt x="13" y="5"/>
                  </a:lnTo>
                  <a:lnTo>
                    <a:pt x="7" y="0"/>
                  </a:lnTo>
                  <a:lnTo>
                    <a:pt x="4" y="1"/>
                  </a:lnTo>
                  <a:lnTo>
                    <a:pt x="0" y="11"/>
                  </a:lnTo>
                  <a:lnTo>
                    <a:pt x="2" y="28"/>
                  </a:lnTo>
                  <a:lnTo>
                    <a:pt x="6" y="53"/>
                  </a:lnTo>
                  <a:lnTo>
                    <a:pt x="17" y="87"/>
                  </a:lnTo>
                  <a:lnTo>
                    <a:pt x="24" y="105"/>
                  </a:lnTo>
                  <a:lnTo>
                    <a:pt x="31" y="124"/>
                  </a:lnTo>
                  <a:lnTo>
                    <a:pt x="38" y="143"/>
                  </a:lnTo>
                  <a:lnTo>
                    <a:pt x="45" y="159"/>
                  </a:lnTo>
                  <a:lnTo>
                    <a:pt x="52" y="173"/>
                  </a:lnTo>
                  <a:lnTo>
                    <a:pt x="56" y="185"/>
                  </a:lnTo>
                  <a:lnTo>
                    <a:pt x="60" y="192"/>
                  </a:lnTo>
                  <a:lnTo>
                    <a:pt x="61" y="19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2" name="Freeform 172">
              <a:extLst>
                <a:ext uri="{FF2B5EF4-FFF2-40B4-BE49-F238E27FC236}">
                  <a16:creationId xmlns:a16="http://schemas.microsoft.com/office/drawing/2014/main" id="{658CF61F-9FBB-8411-015B-A0E5BA650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" y="2162"/>
              <a:ext cx="187" cy="73"/>
            </a:xfrm>
            <a:custGeom>
              <a:avLst/>
              <a:gdLst>
                <a:gd name="T0" fmla="*/ 3 w 187"/>
                <a:gd name="T1" fmla="*/ 0 h 73"/>
                <a:gd name="T2" fmla="*/ 0 w 187"/>
                <a:gd name="T3" fmla="*/ 5 h 73"/>
                <a:gd name="T4" fmla="*/ 5 w 187"/>
                <a:gd name="T5" fmla="*/ 12 h 73"/>
                <a:gd name="T6" fmla="*/ 17 w 187"/>
                <a:gd name="T7" fmla="*/ 20 h 73"/>
                <a:gd name="T8" fmla="*/ 33 w 187"/>
                <a:gd name="T9" fmla="*/ 29 h 73"/>
                <a:gd name="T10" fmla="*/ 52 w 187"/>
                <a:gd name="T11" fmla="*/ 40 h 73"/>
                <a:gd name="T12" fmla="*/ 71 w 187"/>
                <a:gd name="T13" fmla="*/ 48 h 73"/>
                <a:gd name="T14" fmla="*/ 88 w 187"/>
                <a:gd name="T15" fmla="*/ 55 h 73"/>
                <a:gd name="T16" fmla="*/ 101 w 187"/>
                <a:gd name="T17" fmla="*/ 58 h 73"/>
                <a:gd name="T18" fmla="*/ 101 w 187"/>
                <a:gd name="T19" fmla="*/ 58 h 73"/>
                <a:gd name="T20" fmla="*/ 107 w 187"/>
                <a:gd name="T21" fmla="*/ 58 h 73"/>
                <a:gd name="T22" fmla="*/ 113 w 187"/>
                <a:gd name="T23" fmla="*/ 59 h 73"/>
                <a:gd name="T24" fmla="*/ 121 w 187"/>
                <a:gd name="T25" fmla="*/ 61 h 73"/>
                <a:gd name="T26" fmla="*/ 130 w 187"/>
                <a:gd name="T27" fmla="*/ 62 h 73"/>
                <a:gd name="T28" fmla="*/ 142 w 187"/>
                <a:gd name="T29" fmla="*/ 64 h 73"/>
                <a:gd name="T30" fmla="*/ 155 w 187"/>
                <a:gd name="T31" fmla="*/ 66 h 73"/>
                <a:gd name="T32" fmla="*/ 170 w 187"/>
                <a:gd name="T33" fmla="*/ 70 h 73"/>
                <a:gd name="T34" fmla="*/ 187 w 187"/>
                <a:gd name="T35" fmla="*/ 73 h 73"/>
                <a:gd name="T36" fmla="*/ 179 w 187"/>
                <a:gd name="T37" fmla="*/ 69 h 73"/>
                <a:gd name="T38" fmla="*/ 164 w 187"/>
                <a:gd name="T39" fmla="*/ 62 h 73"/>
                <a:gd name="T40" fmla="*/ 143 w 187"/>
                <a:gd name="T41" fmla="*/ 52 h 73"/>
                <a:gd name="T42" fmla="*/ 121 w 187"/>
                <a:gd name="T43" fmla="*/ 43 h 73"/>
                <a:gd name="T44" fmla="*/ 98 w 187"/>
                <a:gd name="T45" fmla="*/ 33 h 73"/>
                <a:gd name="T46" fmla="*/ 78 w 187"/>
                <a:gd name="T47" fmla="*/ 23 h 73"/>
                <a:gd name="T48" fmla="*/ 63 w 187"/>
                <a:gd name="T49" fmla="*/ 16 h 73"/>
                <a:gd name="T50" fmla="*/ 56 w 187"/>
                <a:gd name="T51" fmla="*/ 13 h 73"/>
                <a:gd name="T52" fmla="*/ 53 w 187"/>
                <a:gd name="T53" fmla="*/ 13 h 73"/>
                <a:gd name="T54" fmla="*/ 49 w 187"/>
                <a:gd name="T55" fmla="*/ 10 h 73"/>
                <a:gd name="T56" fmla="*/ 42 w 187"/>
                <a:gd name="T57" fmla="*/ 8 h 73"/>
                <a:gd name="T58" fmla="*/ 33 w 187"/>
                <a:gd name="T59" fmla="*/ 6 h 73"/>
                <a:gd name="T60" fmla="*/ 24 w 187"/>
                <a:gd name="T61" fmla="*/ 2 h 73"/>
                <a:gd name="T62" fmla="*/ 16 w 187"/>
                <a:gd name="T63" fmla="*/ 1 h 73"/>
                <a:gd name="T64" fmla="*/ 9 w 187"/>
                <a:gd name="T65" fmla="*/ 0 h 73"/>
                <a:gd name="T66" fmla="*/ 3 w 187"/>
                <a:gd name="T67" fmla="*/ 0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7" h="73">
                  <a:moveTo>
                    <a:pt x="3" y="0"/>
                  </a:moveTo>
                  <a:lnTo>
                    <a:pt x="0" y="5"/>
                  </a:lnTo>
                  <a:lnTo>
                    <a:pt x="5" y="12"/>
                  </a:lnTo>
                  <a:lnTo>
                    <a:pt x="17" y="20"/>
                  </a:lnTo>
                  <a:lnTo>
                    <a:pt x="33" y="29"/>
                  </a:lnTo>
                  <a:lnTo>
                    <a:pt x="52" y="40"/>
                  </a:lnTo>
                  <a:lnTo>
                    <a:pt x="71" y="48"/>
                  </a:lnTo>
                  <a:lnTo>
                    <a:pt x="88" y="55"/>
                  </a:lnTo>
                  <a:lnTo>
                    <a:pt x="101" y="58"/>
                  </a:lnTo>
                  <a:lnTo>
                    <a:pt x="107" y="58"/>
                  </a:lnTo>
                  <a:lnTo>
                    <a:pt x="113" y="59"/>
                  </a:lnTo>
                  <a:lnTo>
                    <a:pt x="121" y="61"/>
                  </a:lnTo>
                  <a:lnTo>
                    <a:pt x="130" y="62"/>
                  </a:lnTo>
                  <a:lnTo>
                    <a:pt x="142" y="64"/>
                  </a:lnTo>
                  <a:lnTo>
                    <a:pt x="155" y="66"/>
                  </a:lnTo>
                  <a:lnTo>
                    <a:pt x="170" y="70"/>
                  </a:lnTo>
                  <a:lnTo>
                    <a:pt x="187" y="73"/>
                  </a:lnTo>
                  <a:lnTo>
                    <a:pt x="179" y="69"/>
                  </a:lnTo>
                  <a:lnTo>
                    <a:pt x="164" y="62"/>
                  </a:lnTo>
                  <a:lnTo>
                    <a:pt x="143" y="52"/>
                  </a:lnTo>
                  <a:lnTo>
                    <a:pt x="121" y="43"/>
                  </a:lnTo>
                  <a:lnTo>
                    <a:pt x="98" y="33"/>
                  </a:lnTo>
                  <a:lnTo>
                    <a:pt x="78" y="23"/>
                  </a:lnTo>
                  <a:lnTo>
                    <a:pt x="63" y="16"/>
                  </a:lnTo>
                  <a:lnTo>
                    <a:pt x="56" y="13"/>
                  </a:lnTo>
                  <a:lnTo>
                    <a:pt x="53" y="13"/>
                  </a:lnTo>
                  <a:lnTo>
                    <a:pt x="49" y="10"/>
                  </a:lnTo>
                  <a:lnTo>
                    <a:pt x="42" y="8"/>
                  </a:lnTo>
                  <a:lnTo>
                    <a:pt x="33" y="6"/>
                  </a:lnTo>
                  <a:lnTo>
                    <a:pt x="24" y="2"/>
                  </a:lnTo>
                  <a:lnTo>
                    <a:pt x="16" y="1"/>
                  </a:lnTo>
                  <a:lnTo>
                    <a:pt x="9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3D3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3" name="Freeform 173">
              <a:extLst>
                <a:ext uri="{FF2B5EF4-FFF2-40B4-BE49-F238E27FC236}">
                  <a16:creationId xmlns:a16="http://schemas.microsoft.com/office/drawing/2014/main" id="{77F74023-3C33-B8DE-9731-86C223D3B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" y="2162"/>
              <a:ext cx="187" cy="73"/>
            </a:xfrm>
            <a:custGeom>
              <a:avLst/>
              <a:gdLst>
                <a:gd name="T0" fmla="*/ 3 w 187"/>
                <a:gd name="T1" fmla="*/ 0 h 73"/>
                <a:gd name="T2" fmla="*/ 3 w 187"/>
                <a:gd name="T3" fmla="*/ 0 h 73"/>
                <a:gd name="T4" fmla="*/ 0 w 187"/>
                <a:gd name="T5" fmla="*/ 5 h 73"/>
                <a:gd name="T6" fmla="*/ 5 w 187"/>
                <a:gd name="T7" fmla="*/ 12 h 73"/>
                <a:gd name="T8" fmla="*/ 17 w 187"/>
                <a:gd name="T9" fmla="*/ 20 h 73"/>
                <a:gd name="T10" fmla="*/ 33 w 187"/>
                <a:gd name="T11" fmla="*/ 29 h 73"/>
                <a:gd name="T12" fmla="*/ 52 w 187"/>
                <a:gd name="T13" fmla="*/ 40 h 73"/>
                <a:gd name="T14" fmla="*/ 71 w 187"/>
                <a:gd name="T15" fmla="*/ 48 h 73"/>
                <a:gd name="T16" fmla="*/ 88 w 187"/>
                <a:gd name="T17" fmla="*/ 55 h 73"/>
                <a:gd name="T18" fmla="*/ 101 w 187"/>
                <a:gd name="T19" fmla="*/ 58 h 73"/>
                <a:gd name="T20" fmla="*/ 101 w 187"/>
                <a:gd name="T21" fmla="*/ 58 h 73"/>
                <a:gd name="T22" fmla="*/ 101 w 187"/>
                <a:gd name="T23" fmla="*/ 58 h 73"/>
                <a:gd name="T24" fmla="*/ 107 w 187"/>
                <a:gd name="T25" fmla="*/ 58 h 73"/>
                <a:gd name="T26" fmla="*/ 113 w 187"/>
                <a:gd name="T27" fmla="*/ 59 h 73"/>
                <a:gd name="T28" fmla="*/ 121 w 187"/>
                <a:gd name="T29" fmla="*/ 61 h 73"/>
                <a:gd name="T30" fmla="*/ 130 w 187"/>
                <a:gd name="T31" fmla="*/ 62 h 73"/>
                <a:gd name="T32" fmla="*/ 142 w 187"/>
                <a:gd name="T33" fmla="*/ 64 h 73"/>
                <a:gd name="T34" fmla="*/ 155 w 187"/>
                <a:gd name="T35" fmla="*/ 66 h 73"/>
                <a:gd name="T36" fmla="*/ 170 w 187"/>
                <a:gd name="T37" fmla="*/ 70 h 73"/>
                <a:gd name="T38" fmla="*/ 187 w 187"/>
                <a:gd name="T39" fmla="*/ 73 h 73"/>
                <a:gd name="T40" fmla="*/ 187 w 187"/>
                <a:gd name="T41" fmla="*/ 73 h 73"/>
                <a:gd name="T42" fmla="*/ 179 w 187"/>
                <a:gd name="T43" fmla="*/ 69 h 73"/>
                <a:gd name="T44" fmla="*/ 164 w 187"/>
                <a:gd name="T45" fmla="*/ 62 h 73"/>
                <a:gd name="T46" fmla="*/ 143 w 187"/>
                <a:gd name="T47" fmla="*/ 52 h 73"/>
                <a:gd name="T48" fmla="*/ 121 w 187"/>
                <a:gd name="T49" fmla="*/ 43 h 73"/>
                <a:gd name="T50" fmla="*/ 98 w 187"/>
                <a:gd name="T51" fmla="*/ 33 h 73"/>
                <a:gd name="T52" fmla="*/ 78 w 187"/>
                <a:gd name="T53" fmla="*/ 23 h 73"/>
                <a:gd name="T54" fmla="*/ 63 w 187"/>
                <a:gd name="T55" fmla="*/ 16 h 73"/>
                <a:gd name="T56" fmla="*/ 56 w 187"/>
                <a:gd name="T57" fmla="*/ 13 h 73"/>
                <a:gd name="T58" fmla="*/ 56 w 187"/>
                <a:gd name="T59" fmla="*/ 13 h 73"/>
                <a:gd name="T60" fmla="*/ 53 w 187"/>
                <a:gd name="T61" fmla="*/ 13 h 73"/>
                <a:gd name="T62" fmla="*/ 49 w 187"/>
                <a:gd name="T63" fmla="*/ 10 h 73"/>
                <a:gd name="T64" fmla="*/ 42 w 187"/>
                <a:gd name="T65" fmla="*/ 8 h 73"/>
                <a:gd name="T66" fmla="*/ 33 w 187"/>
                <a:gd name="T67" fmla="*/ 6 h 73"/>
                <a:gd name="T68" fmla="*/ 24 w 187"/>
                <a:gd name="T69" fmla="*/ 2 h 73"/>
                <a:gd name="T70" fmla="*/ 16 w 187"/>
                <a:gd name="T71" fmla="*/ 1 h 73"/>
                <a:gd name="T72" fmla="*/ 9 w 187"/>
                <a:gd name="T73" fmla="*/ 0 h 73"/>
                <a:gd name="T74" fmla="*/ 3 w 187"/>
                <a:gd name="T75" fmla="*/ 0 h 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7" h="73">
                  <a:moveTo>
                    <a:pt x="3" y="0"/>
                  </a:moveTo>
                  <a:lnTo>
                    <a:pt x="3" y="0"/>
                  </a:lnTo>
                  <a:lnTo>
                    <a:pt x="0" y="5"/>
                  </a:lnTo>
                  <a:lnTo>
                    <a:pt x="5" y="12"/>
                  </a:lnTo>
                  <a:lnTo>
                    <a:pt x="17" y="20"/>
                  </a:lnTo>
                  <a:lnTo>
                    <a:pt x="33" y="29"/>
                  </a:lnTo>
                  <a:lnTo>
                    <a:pt x="52" y="40"/>
                  </a:lnTo>
                  <a:lnTo>
                    <a:pt x="71" y="48"/>
                  </a:lnTo>
                  <a:lnTo>
                    <a:pt x="88" y="55"/>
                  </a:lnTo>
                  <a:lnTo>
                    <a:pt x="101" y="58"/>
                  </a:lnTo>
                  <a:lnTo>
                    <a:pt x="107" y="58"/>
                  </a:lnTo>
                  <a:lnTo>
                    <a:pt x="113" y="59"/>
                  </a:lnTo>
                  <a:lnTo>
                    <a:pt x="121" y="61"/>
                  </a:lnTo>
                  <a:lnTo>
                    <a:pt x="130" y="62"/>
                  </a:lnTo>
                  <a:lnTo>
                    <a:pt x="142" y="64"/>
                  </a:lnTo>
                  <a:lnTo>
                    <a:pt x="155" y="66"/>
                  </a:lnTo>
                  <a:lnTo>
                    <a:pt x="170" y="70"/>
                  </a:lnTo>
                  <a:lnTo>
                    <a:pt x="187" y="73"/>
                  </a:lnTo>
                  <a:lnTo>
                    <a:pt x="179" y="69"/>
                  </a:lnTo>
                  <a:lnTo>
                    <a:pt x="164" y="62"/>
                  </a:lnTo>
                  <a:lnTo>
                    <a:pt x="143" y="52"/>
                  </a:lnTo>
                  <a:lnTo>
                    <a:pt x="121" y="43"/>
                  </a:lnTo>
                  <a:lnTo>
                    <a:pt x="98" y="33"/>
                  </a:lnTo>
                  <a:lnTo>
                    <a:pt x="78" y="23"/>
                  </a:lnTo>
                  <a:lnTo>
                    <a:pt x="63" y="16"/>
                  </a:lnTo>
                  <a:lnTo>
                    <a:pt x="56" y="13"/>
                  </a:lnTo>
                  <a:lnTo>
                    <a:pt x="53" y="13"/>
                  </a:lnTo>
                  <a:lnTo>
                    <a:pt x="49" y="10"/>
                  </a:lnTo>
                  <a:lnTo>
                    <a:pt x="42" y="8"/>
                  </a:lnTo>
                  <a:lnTo>
                    <a:pt x="33" y="6"/>
                  </a:lnTo>
                  <a:lnTo>
                    <a:pt x="24" y="2"/>
                  </a:lnTo>
                  <a:lnTo>
                    <a:pt x="16" y="1"/>
                  </a:lnTo>
                  <a:lnTo>
                    <a:pt x="9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4" name="Freeform 174">
              <a:extLst>
                <a:ext uri="{FF2B5EF4-FFF2-40B4-BE49-F238E27FC236}">
                  <a16:creationId xmlns:a16="http://schemas.microsoft.com/office/drawing/2014/main" id="{4AB1C535-774C-0697-BFC5-A70BD0589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" y="2100"/>
              <a:ext cx="726" cy="281"/>
            </a:xfrm>
            <a:custGeom>
              <a:avLst/>
              <a:gdLst>
                <a:gd name="T0" fmla="*/ 724 w 726"/>
                <a:gd name="T1" fmla="*/ 214 h 281"/>
                <a:gd name="T2" fmla="*/ 702 w 726"/>
                <a:gd name="T3" fmla="*/ 238 h 281"/>
                <a:gd name="T4" fmla="*/ 660 w 726"/>
                <a:gd name="T5" fmla="*/ 268 h 281"/>
                <a:gd name="T6" fmla="*/ 597 w 726"/>
                <a:gd name="T7" fmla="*/ 281 h 281"/>
                <a:gd name="T8" fmla="*/ 536 w 726"/>
                <a:gd name="T9" fmla="*/ 268 h 281"/>
                <a:gd name="T10" fmla="*/ 496 w 726"/>
                <a:gd name="T11" fmla="*/ 250 h 281"/>
                <a:gd name="T12" fmla="*/ 459 w 726"/>
                <a:gd name="T13" fmla="*/ 228 h 281"/>
                <a:gd name="T14" fmla="*/ 425 w 726"/>
                <a:gd name="T15" fmla="*/ 204 h 281"/>
                <a:gd name="T16" fmla="*/ 396 w 726"/>
                <a:gd name="T17" fmla="*/ 181 h 281"/>
                <a:gd name="T18" fmla="*/ 373 w 726"/>
                <a:gd name="T19" fmla="*/ 160 h 281"/>
                <a:gd name="T20" fmla="*/ 356 w 726"/>
                <a:gd name="T21" fmla="*/ 144 h 281"/>
                <a:gd name="T22" fmla="*/ 347 w 726"/>
                <a:gd name="T23" fmla="*/ 134 h 281"/>
                <a:gd name="T24" fmla="*/ 344 w 726"/>
                <a:gd name="T25" fmla="*/ 132 h 281"/>
                <a:gd name="T26" fmla="*/ 326 w 726"/>
                <a:gd name="T27" fmla="*/ 127 h 281"/>
                <a:gd name="T28" fmla="*/ 293 w 726"/>
                <a:gd name="T29" fmla="*/ 119 h 281"/>
                <a:gd name="T30" fmla="*/ 252 w 726"/>
                <a:gd name="T31" fmla="*/ 110 h 281"/>
                <a:gd name="T32" fmla="*/ 206 w 726"/>
                <a:gd name="T33" fmla="*/ 100 h 281"/>
                <a:gd name="T34" fmla="*/ 158 w 726"/>
                <a:gd name="T35" fmla="*/ 95 h 281"/>
                <a:gd name="T36" fmla="*/ 114 w 726"/>
                <a:gd name="T37" fmla="*/ 93 h 281"/>
                <a:gd name="T38" fmla="*/ 76 w 726"/>
                <a:gd name="T39" fmla="*/ 99 h 281"/>
                <a:gd name="T40" fmla="*/ 49 w 726"/>
                <a:gd name="T41" fmla="*/ 99 h 281"/>
                <a:gd name="T42" fmla="*/ 30 w 726"/>
                <a:gd name="T43" fmla="*/ 68 h 281"/>
                <a:gd name="T44" fmla="*/ 14 w 726"/>
                <a:gd name="T45" fmla="*/ 28 h 281"/>
                <a:gd name="T46" fmla="*/ 4 w 726"/>
                <a:gd name="T47" fmla="*/ 1 h 281"/>
                <a:gd name="T48" fmla="*/ 2 w 726"/>
                <a:gd name="T49" fmla="*/ 0 h 281"/>
                <a:gd name="T50" fmla="*/ 16 w 726"/>
                <a:gd name="T51" fmla="*/ 0 h 281"/>
                <a:gd name="T52" fmla="*/ 39 w 726"/>
                <a:gd name="T53" fmla="*/ 0 h 281"/>
                <a:gd name="T54" fmla="*/ 70 w 726"/>
                <a:gd name="T55" fmla="*/ 1 h 281"/>
                <a:gd name="T56" fmla="*/ 109 w 726"/>
                <a:gd name="T57" fmla="*/ 1 h 281"/>
                <a:gd name="T58" fmla="*/ 151 w 726"/>
                <a:gd name="T59" fmla="*/ 3 h 281"/>
                <a:gd name="T60" fmla="*/ 193 w 726"/>
                <a:gd name="T61" fmla="*/ 5 h 281"/>
                <a:gd name="T62" fmla="*/ 234 w 726"/>
                <a:gd name="T63" fmla="*/ 8 h 281"/>
                <a:gd name="T64" fmla="*/ 289 w 726"/>
                <a:gd name="T65" fmla="*/ 13 h 281"/>
                <a:gd name="T66" fmla="*/ 344 w 726"/>
                <a:gd name="T67" fmla="*/ 26 h 281"/>
                <a:gd name="T68" fmla="*/ 383 w 726"/>
                <a:gd name="T69" fmla="*/ 41 h 281"/>
                <a:gd name="T70" fmla="*/ 412 w 726"/>
                <a:gd name="T71" fmla="*/ 55 h 281"/>
                <a:gd name="T72" fmla="*/ 435 w 726"/>
                <a:gd name="T73" fmla="*/ 67 h 281"/>
                <a:gd name="T74" fmla="*/ 466 w 726"/>
                <a:gd name="T75" fmla="*/ 84 h 281"/>
                <a:gd name="T76" fmla="*/ 501 w 726"/>
                <a:gd name="T77" fmla="*/ 104 h 281"/>
                <a:gd name="T78" fmla="*/ 533 w 726"/>
                <a:gd name="T79" fmla="*/ 119 h 281"/>
                <a:gd name="T80" fmla="*/ 557 w 726"/>
                <a:gd name="T81" fmla="*/ 125 h 281"/>
                <a:gd name="T82" fmla="*/ 582 w 726"/>
                <a:gd name="T83" fmla="*/ 132 h 281"/>
                <a:gd name="T84" fmla="*/ 605 w 726"/>
                <a:gd name="T85" fmla="*/ 138 h 281"/>
                <a:gd name="T86" fmla="*/ 627 w 726"/>
                <a:gd name="T87" fmla="*/ 140 h 281"/>
                <a:gd name="T88" fmla="*/ 648 w 726"/>
                <a:gd name="T89" fmla="*/ 141 h 281"/>
                <a:gd name="T90" fmla="*/ 676 w 726"/>
                <a:gd name="T91" fmla="*/ 160 h 281"/>
                <a:gd name="T92" fmla="*/ 705 w 726"/>
                <a:gd name="T93" fmla="*/ 186 h 281"/>
                <a:gd name="T94" fmla="*/ 724 w 726"/>
                <a:gd name="T95" fmla="*/ 205 h 2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26" h="281">
                  <a:moveTo>
                    <a:pt x="726" y="209"/>
                  </a:moveTo>
                  <a:lnTo>
                    <a:pt x="724" y="214"/>
                  </a:lnTo>
                  <a:lnTo>
                    <a:pt x="716" y="224"/>
                  </a:lnTo>
                  <a:lnTo>
                    <a:pt x="702" y="238"/>
                  </a:lnTo>
                  <a:lnTo>
                    <a:pt x="683" y="254"/>
                  </a:lnTo>
                  <a:lnTo>
                    <a:pt x="660" y="268"/>
                  </a:lnTo>
                  <a:lnTo>
                    <a:pt x="631" y="278"/>
                  </a:lnTo>
                  <a:lnTo>
                    <a:pt x="597" y="281"/>
                  </a:lnTo>
                  <a:lnTo>
                    <a:pt x="557" y="275"/>
                  </a:lnTo>
                  <a:lnTo>
                    <a:pt x="536" y="268"/>
                  </a:lnTo>
                  <a:lnTo>
                    <a:pt x="516" y="260"/>
                  </a:lnTo>
                  <a:lnTo>
                    <a:pt x="496" y="250"/>
                  </a:lnTo>
                  <a:lnTo>
                    <a:pt x="478" y="239"/>
                  </a:lnTo>
                  <a:lnTo>
                    <a:pt x="459" y="228"/>
                  </a:lnTo>
                  <a:lnTo>
                    <a:pt x="442" y="216"/>
                  </a:lnTo>
                  <a:lnTo>
                    <a:pt x="425" y="204"/>
                  </a:lnTo>
                  <a:lnTo>
                    <a:pt x="410" y="191"/>
                  </a:lnTo>
                  <a:lnTo>
                    <a:pt x="396" y="181"/>
                  </a:lnTo>
                  <a:lnTo>
                    <a:pt x="383" y="169"/>
                  </a:lnTo>
                  <a:lnTo>
                    <a:pt x="373" y="160"/>
                  </a:lnTo>
                  <a:lnTo>
                    <a:pt x="363" y="151"/>
                  </a:lnTo>
                  <a:lnTo>
                    <a:pt x="356" y="144"/>
                  </a:lnTo>
                  <a:lnTo>
                    <a:pt x="351" y="138"/>
                  </a:lnTo>
                  <a:lnTo>
                    <a:pt x="347" y="134"/>
                  </a:lnTo>
                  <a:lnTo>
                    <a:pt x="346" y="133"/>
                  </a:lnTo>
                  <a:lnTo>
                    <a:pt x="344" y="132"/>
                  </a:lnTo>
                  <a:lnTo>
                    <a:pt x="337" y="131"/>
                  </a:lnTo>
                  <a:lnTo>
                    <a:pt x="326" y="127"/>
                  </a:lnTo>
                  <a:lnTo>
                    <a:pt x="311" y="124"/>
                  </a:lnTo>
                  <a:lnTo>
                    <a:pt x="293" y="119"/>
                  </a:lnTo>
                  <a:lnTo>
                    <a:pt x="275" y="114"/>
                  </a:lnTo>
                  <a:lnTo>
                    <a:pt x="252" y="110"/>
                  </a:lnTo>
                  <a:lnTo>
                    <a:pt x="230" y="105"/>
                  </a:lnTo>
                  <a:lnTo>
                    <a:pt x="206" y="100"/>
                  </a:lnTo>
                  <a:lnTo>
                    <a:pt x="182" y="97"/>
                  </a:lnTo>
                  <a:lnTo>
                    <a:pt x="158" y="95"/>
                  </a:lnTo>
                  <a:lnTo>
                    <a:pt x="135" y="93"/>
                  </a:lnTo>
                  <a:lnTo>
                    <a:pt x="114" y="93"/>
                  </a:lnTo>
                  <a:lnTo>
                    <a:pt x="94" y="96"/>
                  </a:lnTo>
                  <a:lnTo>
                    <a:pt x="76" y="99"/>
                  </a:lnTo>
                  <a:lnTo>
                    <a:pt x="61" y="105"/>
                  </a:lnTo>
                  <a:lnTo>
                    <a:pt x="49" y="99"/>
                  </a:lnTo>
                  <a:lnTo>
                    <a:pt x="39" y="85"/>
                  </a:lnTo>
                  <a:lnTo>
                    <a:pt x="30" y="68"/>
                  </a:lnTo>
                  <a:lnTo>
                    <a:pt x="21" y="47"/>
                  </a:lnTo>
                  <a:lnTo>
                    <a:pt x="14" y="28"/>
                  </a:lnTo>
                  <a:lnTo>
                    <a:pt x="9" y="1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16" y="0"/>
                  </a:lnTo>
                  <a:lnTo>
                    <a:pt x="26" y="0"/>
                  </a:lnTo>
                  <a:lnTo>
                    <a:pt x="39" y="0"/>
                  </a:lnTo>
                  <a:lnTo>
                    <a:pt x="54" y="0"/>
                  </a:lnTo>
                  <a:lnTo>
                    <a:pt x="70" y="1"/>
                  </a:lnTo>
                  <a:lnTo>
                    <a:pt x="89" y="1"/>
                  </a:lnTo>
                  <a:lnTo>
                    <a:pt x="109" y="1"/>
                  </a:lnTo>
                  <a:lnTo>
                    <a:pt x="130" y="2"/>
                  </a:lnTo>
                  <a:lnTo>
                    <a:pt x="151" y="3"/>
                  </a:lnTo>
                  <a:lnTo>
                    <a:pt x="172" y="3"/>
                  </a:lnTo>
                  <a:lnTo>
                    <a:pt x="193" y="5"/>
                  </a:lnTo>
                  <a:lnTo>
                    <a:pt x="214" y="6"/>
                  </a:lnTo>
                  <a:lnTo>
                    <a:pt x="234" y="8"/>
                  </a:lnTo>
                  <a:lnTo>
                    <a:pt x="254" y="9"/>
                  </a:lnTo>
                  <a:lnTo>
                    <a:pt x="289" y="13"/>
                  </a:lnTo>
                  <a:lnTo>
                    <a:pt x="318" y="19"/>
                  </a:lnTo>
                  <a:lnTo>
                    <a:pt x="344" y="26"/>
                  </a:lnTo>
                  <a:lnTo>
                    <a:pt x="366" y="33"/>
                  </a:lnTo>
                  <a:lnTo>
                    <a:pt x="383" y="41"/>
                  </a:lnTo>
                  <a:lnTo>
                    <a:pt x="400" y="48"/>
                  </a:lnTo>
                  <a:lnTo>
                    <a:pt x="412" y="55"/>
                  </a:lnTo>
                  <a:lnTo>
                    <a:pt x="423" y="61"/>
                  </a:lnTo>
                  <a:lnTo>
                    <a:pt x="435" y="67"/>
                  </a:lnTo>
                  <a:lnTo>
                    <a:pt x="450" y="75"/>
                  </a:lnTo>
                  <a:lnTo>
                    <a:pt x="466" y="84"/>
                  </a:lnTo>
                  <a:lnTo>
                    <a:pt x="484" y="93"/>
                  </a:lnTo>
                  <a:lnTo>
                    <a:pt x="501" y="104"/>
                  </a:lnTo>
                  <a:lnTo>
                    <a:pt x="517" y="112"/>
                  </a:lnTo>
                  <a:lnTo>
                    <a:pt x="533" y="119"/>
                  </a:lnTo>
                  <a:lnTo>
                    <a:pt x="545" y="123"/>
                  </a:lnTo>
                  <a:lnTo>
                    <a:pt x="557" y="125"/>
                  </a:lnTo>
                  <a:lnTo>
                    <a:pt x="569" y="128"/>
                  </a:lnTo>
                  <a:lnTo>
                    <a:pt x="582" y="132"/>
                  </a:lnTo>
                  <a:lnTo>
                    <a:pt x="593" y="135"/>
                  </a:lnTo>
                  <a:lnTo>
                    <a:pt x="605" y="138"/>
                  </a:lnTo>
                  <a:lnTo>
                    <a:pt x="617" y="140"/>
                  </a:lnTo>
                  <a:lnTo>
                    <a:pt x="627" y="140"/>
                  </a:lnTo>
                  <a:lnTo>
                    <a:pt x="636" y="140"/>
                  </a:lnTo>
                  <a:lnTo>
                    <a:pt x="648" y="141"/>
                  </a:lnTo>
                  <a:lnTo>
                    <a:pt x="662" y="149"/>
                  </a:lnTo>
                  <a:lnTo>
                    <a:pt x="676" y="160"/>
                  </a:lnTo>
                  <a:lnTo>
                    <a:pt x="691" y="173"/>
                  </a:lnTo>
                  <a:lnTo>
                    <a:pt x="705" y="186"/>
                  </a:lnTo>
                  <a:lnTo>
                    <a:pt x="716" y="197"/>
                  </a:lnTo>
                  <a:lnTo>
                    <a:pt x="724" y="205"/>
                  </a:lnTo>
                  <a:lnTo>
                    <a:pt x="726" y="209"/>
                  </a:lnTo>
                  <a:close/>
                </a:path>
              </a:pathLst>
            </a:custGeom>
            <a:solidFill>
              <a:srgbClr val="9159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5" name="Freeform 175">
              <a:extLst>
                <a:ext uri="{FF2B5EF4-FFF2-40B4-BE49-F238E27FC236}">
                  <a16:creationId xmlns:a16="http://schemas.microsoft.com/office/drawing/2014/main" id="{AE22B7B9-3567-85E7-6EE4-BEF0DABD5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" y="2100"/>
              <a:ext cx="726" cy="281"/>
            </a:xfrm>
            <a:custGeom>
              <a:avLst/>
              <a:gdLst>
                <a:gd name="T0" fmla="*/ 726 w 726"/>
                <a:gd name="T1" fmla="*/ 209 h 281"/>
                <a:gd name="T2" fmla="*/ 716 w 726"/>
                <a:gd name="T3" fmla="*/ 224 h 281"/>
                <a:gd name="T4" fmla="*/ 683 w 726"/>
                <a:gd name="T5" fmla="*/ 254 h 281"/>
                <a:gd name="T6" fmla="*/ 631 w 726"/>
                <a:gd name="T7" fmla="*/ 278 h 281"/>
                <a:gd name="T8" fmla="*/ 557 w 726"/>
                <a:gd name="T9" fmla="*/ 275 h 281"/>
                <a:gd name="T10" fmla="*/ 536 w 726"/>
                <a:gd name="T11" fmla="*/ 268 h 281"/>
                <a:gd name="T12" fmla="*/ 496 w 726"/>
                <a:gd name="T13" fmla="*/ 250 h 281"/>
                <a:gd name="T14" fmla="*/ 459 w 726"/>
                <a:gd name="T15" fmla="*/ 228 h 281"/>
                <a:gd name="T16" fmla="*/ 425 w 726"/>
                <a:gd name="T17" fmla="*/ 204 h 281"/>
                <a:gd name="T18" fmla="*/ 396 w 726"/>
                <a:gd name="T19" fmla="*/ 181 h 281"/>
                <a:gd name="T20" fmla="*/ 373 w 726"/>
                <a:gd name="T21" fmla="*/ 160 h 281"/>
                <a:gd name="T22" fmla="*/ 356 w 726"/>
                <a:gd name="T23" fmla="*/ 144 h 281"/>
                <a:gd name="T24" fmla="*/ 347 w 726"/>
                <a:gd name="T25" fmla="*/ 134 h 281"/>
                <a:gd name="T26" fmla="*/ 346 w 726"/>
                <a:gd name="T27" fmla="*/ 133 h 281"/>
                <a:gd name="T28" fmla="*/ 337 w 726"/>
                <a:gd name="T29" fmla="*/ 131 h 281"/>
                <a:gd name="T30" fmla="*/ 311 w 726"/>
                <a:gd name="T31" fmla="*/ 124 h 281"/>
                <a:gd name="T32" fmla="*/ 275 w 726"/>
                <a:gd name="T33" fmla="*/ 114 h 281"/>
                <a:gd name="T34" fmla="*/ 230 w 726"/>
                <a:gd name="T35" fmla="*/ 105 h 281"/>
                <a:gd name="T36" fmla="*/ 182 w 726"/>
                <a:gd name="T37" fmla="*/ 97 h 281"/>
                <a:gd name="T38" fmla="*/ 135 w 726"/>
                <a:gd name="T39" fmla="*/ 93 h 281"/>
                <a:gd name="T40" fmla="*/ 94 w 726"/>
                <a:gd name="T41" fmla="*/ 96 h 281"/>
                <a:gd name="T42" fmla="*/ 61 w 726"/>
                <a:gd name="T43" fmla="*/ 105 h 281"/>
                <a:gd name="T44" fmla="*/ 49 w 726"/>
                <a:gd name="T45" fmla="*/ 99 h 281"/>
                <a:gd name="T46" fmla="*/ 30 w 726"/>
                <a:gd name="T47" fmla="*/ 68 h 281"/>
                <a:gd name="T48" fmla="*/ 14 w 726"/>
                <a:gd name="T49" fmla="*/ 28 h 281"/>
                <a:gd name="T50" fmla="*/ 4 w 726"/>
                <a:gd name="T51" fmla="*/ 1 h 281"/>
                <a:gd name="T52" fmla="*/ 0 w 726"/>
                <a:gd name="T53" fmla="*/ 0 h 281"/>
                <a:gd name="T54" fmla="*/ 7 w 726"/>
                <a:gd name="T55" fmla="*/ 0 h 281"/>
                <a:gd name="T56" fmla="*/ 26 w 726"/>
                <a:gd name="T57" fmla="*/ 0 h 281"/>
                <a:gd name="T58" fmla="*/ 54 w 726"/>
                <a:gd name="T59" fmla="*/ 0 h 281"/>
                <a:gd name="T60" fmla="*/ 89 w 726"/>
                <a:gd name="T61" fmla="*/ 1 h 281"/>
                <a:gd name="T62" fmla="*/ 130 w 726"/>
                <a:gd name="T63" fmla="*/ 2 h 281"/>
                <a:gd name="T64" fmla="*/ 172 w 726"/>
                <a:gd name="T65" fmla="*/ 3 h 281"/>
                <a:gd name="T66" fmla="*/ 214 w 726"/>
                <a:gd name="T67" fmla="*/ 6 h 281"/>
                <a:gd name="T68" fmla="*/ 254 w 726"/>
                <a:gd name="T69" fmla="*/ 9 h 281"/>
                <a:gd name="T70" fmla="*/ 289 w 726"/>
                <a:gd name="T71" fmla="*/ 13 h 281"/>
                <a:gd name="T72" fmla="*/ 344 w 726"/>
                <a:gd name="T73" fmla="*/ 26 h 281"/>
                <a:gd name="T74" fmla="*/ 383 w 726"/>
                <a:gd name="T75" fmla="*/ 41 h 281"/>
                <a:gd name="T76" fmla="*/ 412 w 726"/>
                <a:gd name="T77" fmla="*/ 55 h 281"/>
                <a:gd name="T78" fmla="*/ 423 w 726"/>
                <a:gd name="T79" fmla="*/ 61 h 281"/>
                <a:gd name="T80" fmla="*/ 450 w 726"/>
                <a:gd name="T81" fmla="*/ 75 h 281"/>
                <a:gd name="T82" fmla="*/ 484 w 726"/>
                <a:gd name="T83" fmla="*/ 93 h 281"/>
                <a:gd name="T84" fmla="*/ 517 w 726"/>
                <a:gd name="T85" fmla="*/ 112 h 281"/>
                <a:gd name="T86" fmla="*/ 545 w 726"/>
                <a:gd name="T87" fmla="*/ 123 h 281"/>
                <a:gd name="T88" fmla="*/ 557 w 726"/>
                <a:gd name="T89" fmla="*/ 125 h 281"/>
                <a:gd name="T90" fmla="*/ 582 w 726"/>
                <a:gd name="T91" fmla="*/ 132 h 281"/>
                <a:gd name="T92" fmla="*/ 605 w 726"/>
                <a:gd name="T93" fmla="*/ 138 h 281"/>
                <a:gd name="T94" fmla="*/ 627 w 726"/>
                <a:gd name="T95" fmla="*/ 140 h 281"/>
                <a:gd name="T96" fmla="*/ 636 w 726"/>
                <a:gd name="T97" fmla="*/ 140 h 281"/>
                <a:gd name="T98" fmla="*/ 662 w 726"/>
                <a:gd name="T99" fmla="*/ 149 h 281"/>
                <a:gd name="T100" fmla="*/ 691 w 726"/>
                <a:gd name="T101" fmla="*/ 173 h 281"/>
                <a:gd name="T102" fmla="*/ 716 w 726"/>
                <a:gd name="T103" fmla="*/ 197 h 281"/>
                <a:gd name="T104" fmla="*/ 726 w 726"/>
                <a:gd name="T105" fmla="*/ 209 h 2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26" h="281">
                  <a:moveTo>
                    <a:pt x="726" y="209"/>
                  </a:moveTo>
                  <a:lnTo>
                    <a:pt x="726" y="209"/>
                  </a:lnTo>
                  <a:lnTo>
                    <a:pt x="724" y="214"/>
                  </a:lnTo>
                  <a:lnTo>
                    <a:pt x="716" y="224"/>
                  </a:lnTo>
                  <a:lnTo>
                    <a:pt x="702" y="238"/>
                  </a:lnTo>
                  <a:lnTo>
                    <a:pt x="683" y="254"/>
                  </a:lnTo>
                  <a:lnTo>
                    <a:pt x="660" y="268"/>
                  </a:lnTo>
                  <a:lnTo>
                    <a:pt x="631" y="278"/>
                  </a:lnTo>
                  <a:lnTo>
                    <a:pt x="597" y="281"/>
                  </a:lnTo>
                  <a:lnTo>
                    <a:pt x="557" y="275"/>
                  </a:lnTo>
                  <a:lnTo>
                    <a:pt x="536" y="268"/>
                  </a:lnTo>
                  <a:lnTo>
                    <a:pt x="516" y="260"/>
                  </a:lnTo>
                  <a:lnTo>
                    <a:pt x="496" y="250"/>
                  </a:lnTo>
                  <a:lnTo>
                    <a:pt x="478" y="239"/>
                  </a:lnTo>
                  <a:lnTo>
                    <a:pt x="459" y="228"/>
                  </a:lnTo>
                  <a:lnTo>
                    <a:pt x="442" y="216"/>
                  </a:lnTo>
                  <a:lnTo>
                    <a:pt x="425" y="204"/>
                  </a:lnTo>
                  <a:lnTo>
                    <a:pt x="410" y="191"/>
                  </a:lnTo>
                  <a:lnTo>
                    <a:pt x="396" y="181"/>
                  </a:lnTo>
                  <a:lnTo>
                    <a:pt x="383" y="169"/>
                  </a:lnTo>
                  <a:lnTo>
                    <a:pt x="373" y="160"/>
                  </a:lnTo>
                  <a:lnTo>
                    <a:pt x="363" y="151"/>
                  </a:lnTo>
                  <a:lnTo>
                    <a:pt x="356" y="144"/>
                  </a:lnTo>
                  <a:lnTo>
                    <a:pt x="351" y="138"/>
                  </a:lnTo>
                  <a:lnTo>
                    <a:pt x="347" y="134"/>
                  </a:lnTo>
                  <a:lnTo>
                    <a:pt x="346" y="133"/>
                  </a:lnTo>
                  <a:lnTo>
                    <a:pt x="344" y="132"/>
                  </a:lnTo>
                  <a:lnTo>
                    <a:pt x="337" y="131"/>
                  </a:lnTo>
                  <a:lnTo>
                    <a:pt x="326" y="127"/>
                  </a:lnTo>
                  <a:lnTo>
                    <a:pt x="311" y="124"/>
                  </a:lnTo>
                  <a:lnTo>
                    <a:pt x="293" y="119"/>
                  </a:lnTo>
                  <a:lnTo>
                    <a:pt x="275" y="114"/>
                  </a:lnTo>
                  <a:lnTo>
                    <a:pt x="252" y="110"/>
                  </a:lnTo>
                  <a:lnTo>
                    <a:pt x="230" y="105"/>
                  </a:lnTo>
                  <a:lnTo>
                    <a:pt x="206" y="100"/>
                  </a:lnTo>
                  <a:lnTo>
                    <a:pt x="182" y="97"/>
                  </a:lnTo>
                  <a:lnTo>
                    <a:pt x="158" y="95"/>
                  </a:lnTo>
                  <a:lnTo>
                    <a:pt x="135" y="93"/>
                  </a:lnTo>
                  <a:lnTo>
                    <a:pt x="114" y="93"/>
                  </a:lnTo>
                  <a:lnTo>
                    <a:pt x="94" y="96"/>
                  </a:lnTo>
                  <a:lnTo>
                    <a:pt x="76" y="99"/>
                  </a:lnTo>
                  <a:lnTo>
                    <a:pt x="61" y="105"/>
                  </a:lnTo>
                  <a:lnTo>
                    <a:pt x="49" y="99"/>
                  </a:lnTo>
                  <a:lnTo>
                    <a:pt x="39" y="85"/>
                  </a:lnTo>
                  <a:lnTo>
                    <a:pt x="30" y="68"/>
                  </a:lnTo>
                  <a:lnTo>
                    <a:pt x="21" y="47"/>
                  </a:lnTo>
                  <a:lnTo>
                    <a:pt x="14" y="28"/>
                  </a:lnTo>
                  <a:lnTo>
                    <a:pt x="9" y="1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16" y="0"/>
                  </a:lnTo>
                  <a:lnTo>
                    <a:pt x="26" y="0"/>
                  </a:lnTo>
                  <a:lnTo>
                    <a:pt x="39" y="0"/>
                  </a:lnTo>
                  <a:lnTo>
                    <a:pt x="54" y="0"/>
                  </a:lnTo>
                  <a:lnTo>
                    <a:pt x="70" y="1"/>
                  </a:lnTo>
                  <a:lnTo>
                    <a:pt x="89" y="1"/>
                  </a:lnTo>
                  <a:lnTo>
                    <a:pt x="109" y="1"/>
                  </a:lnTo>
                  <a:lnTo>
                    <a:pt x="130" y="2"/>
                  </a:lnTo>
                  <a:lnTo>
                    <a:pt x="151" y="3"/>
                  </a:lnTo>
                  <a:lnTo>
                    <a:pt x="172" y="3"/>
                  </a:lnTo>
                  <a:lnTo>
                    <a:pt x="193" y="5"/>
                  </a:lnTo>
                  <a:lnTo>
                    <a:pt x="214" y="6"/>
                  </a:lnTo>
                  <a:lnTo>
                    <a:pt x="234" y="8"/>
                  </a:lnTo>
                  <a:lnTo>
                    <a:pt x="254" y="9"/>
                  </a:lnTo>
                  <a:lnTo>
                    <a:pt x="289" y="13"/>
                  </a:lnTo>
                  <a:lnTo>
                    <a:pt x="318" y="19"/>
                  </a:lnTo>
                  <a:lnTo>
                    <a:pt x="344" y="26"/>
                  </a:lnTo>
                  <a:lnTo>
                    <a:pt x="366" y="33"/>
                  </a:lnTo>
                  <a:lnTo>
                    <a:pt x="383" y="41"/>
                  </a:lnTo>
                  <a:lnTo>
                    <a:pt x="400" y="48"/>
                  </a:lnTo>
                  <a:lnTo>
                    <a:pt x="412" y="55"/>
                  </a:lnTo>
                  <a:lnTo>
                    <a:pt x="423" y="61"/>
                  </a:lnTo>
                  <a:lnTo>
                    <a:pt x="435" y="67"/>
                  </a:lnTo>
                  <a:lnTo>
                    <a:pt x="450" y="75"/>
                  </a:lnTo>
                  <a:lnTo>
                    <a:pt x="466" y="84"/>
                  </a:lnTo>
                  <a:lnTo>
                    <a:pt x="484" y="93"/>
                  </a:lnTo>
                  <a:lnTo>
                    <a:pt x="501" y="104"/>
                  </a:lnTo>
                  <a:lnTo>
                    <a:pt x="517" y="112"/>
                  </a:lnTo>
                  <a:lnTo>
                    <a:pt x="533" y="119"/>
                  </a:lnTo>
                  <a:lnTo>
                    <a:pt x="545" y="123"/>
                  </a:lnTo>
                  <a:lnTo>
                    <a:pt x="557" y="125"/>
                  </a:lnTo>
                  <a:lnTo>
                    <a:pt x="569" y="128"/>
                  </a:lnTo>
                  <a:lnTo>
                    <a:pt x="582" y="132"/>
                  </a:lnTo>
                  <a:lnTo>
                    <a:pt x="593" y="135"/>
                  </a:lnTo>
                  <a:lnTo>
                    <a:pt x="605" y="138"/>
                  </a:lnTo>
                  <a:lnTo>
                    <a:pt x="617" y="140"/>
                  </a:lnTo>
                  <a:lnTo>
                    <a:pt x="627" y="140"/>
                  </a:lnTo>
                  <a:lnTo>
                    <a:pt x="636" y="140"/>
                  </a:lnTo>
                  <a:lnTo>
                    <a:pt x="648" y="141"/>
                  </a:lnTo>
                  <a:lnTo>
                    <a:pt x="662" y="149"/>
                  </a:lnTo>
                  <a:lnTo>
                    <a:pt x="676" y="160"/>
                  </a:lnTo>
                  <a:lnTo>
                    <a:pt x="691" y="173"/>
                  </a:lnTo>
                  <a:lnTo>
                    <a:pt x="705" y="186"/>
                  </a:lnTo>
                  <a:lnTo>
                    <a:pt x="716" y="197"/>
                  </a:lnTo>
                  <a:lnTo>
                    <a:pt x="724" y="205"/>
                  </a:lnTo>
                  <a:lnTo>
                    <a:pt x="726" y="20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6" name="Freeform 176">
              <a:extLst>
                <a:ext uri="{FF2B5EF4-FFF2-40B4-BE49-F238E27FC236}">
                  <a16:creationId xmlns:a16="http://schemas.microsoft.com/office/drawing/2014/main" id="{391773E5-9D66-860B-D3E2-9D8A13096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2179"/>
              <a:ext cx="219" cy="157"/>
            </a:xfrm>
            <a:custGeom>
              <a:avLst/>
              <a:gdLst>
                <a:gd name="T0" fmla="*/ 0 w 219"/>
                <a:gd name="T1" fmla="*/ 23 h 157"/>
                <a:gd name="T2" fmla="*/ 1 w 219"/>
                <a:gd name="T3" fmla="*/ 26 h 157"/>
                <a:gd name="T4" fmla="*/ 6 w 219"/>
                <a:gd name="T5" fmla="*/ 35 h 157"/>
                <a:gd name="T6" fmla="*/ 13 w 219"/>
                <a:gd name="T7" fmla="*/ 49 h 157"/>
                <a:gd name="T8" fmla="*/ 22 w 219"/>
                <a:gd name="T9" fmla="*/ 66 h 157"/>
                <a:gd name="T10" fmla="*/ 36 w 219"/>
                <a:gd name="T11" fmla="*/ 83 h 157"/>
                <a:gd name="T12" fmla="*/ 53 w 219"/>
                <a:gd name="T13" fmla="*/ 101 h 157"/>
                <a:gd name="T14" fmla="*/ 72 w 219"/>
                <a:gd name="T15" fmla="*/ 118 h 157"/>
                <a:gd name="T16" fmla="*/ 97 w 219"/>
                <a:gd name="T17" fmla="*/ 131 h 157"/>
                <a:gd name="T18" fmla="*/ 123 w 219"/>
                <a:gd name="T19" fmla="*/ 140 h 157"/>
                <a:gd name="T20" fmla="*/ 146 w 219"/>
                <a:gd name="T21" fmla="*/ 147 h 157"/>
                <a:gd name="T22" fmla="*/ 167 w 219"/>
                <a:gd name="T23" fmla="*/ 152 h 157"/>
                <a:gd name="T24" fmla="*/ 184 w 219"/>
                <a:gd name="T25" fmla="*/ 156 h 157"/>
                <a:gd name="T26" fmla="*/ 200 w 219"/>
                <a:gd name="T27" fmla="*/ 157 h 157"/>
                <a:gd name="T28" fmla="*/ 210 w 219"/>
                <a:gd name="T29" fmla="*/ 157 h 157"/>
                <a:gd name="T30" fmla="*/ 217 w 219"/>
                <a:gd name="T31" fmla="*/ 157 h 157"/>
                <a:gd name="T32" fmla="*/ 219 w 219"/>
                <a:gd name="T33" fmla="*/ 157 h 157"/>
                <a:gd name="T34" fmla="*/ 159 w 219"/>
                <a:gd name="T35" fmla="*/ 59 h 157"/>
                <a:gd name="T36" fmla="*/ 153 w 219"/>
                <a:gd name="T37" fmla="*/ 54 h 157"/>
                <a:gd name="T38" fmla="*/ 135 w 219"/>
                <a:gd name="T39" fmla="*/ 44 h 157"/>
                <a:gd name="T40" fmla="*/ 112 w 219"/>
                <a:gd name="T41" fmla="*/ 30 h 157"/>
                <a:gd name="T42" fmla="*/ 84 w 219"/>
                <a:gd name="T43" fmla="*/ 16 h 157"/>
                <a:gd name="T44" fmla="*/ 56 w 219"/>
                <a:gd name="T45" fmla="*/ 5 h 157"/>
                <a:gd name="T46" fmla="*/ 30 w 219"/>
                <a:gd name="T47" fmla="*/ 0 h 157"/>
                <a:gd name="T48" fmla="*/ 11 w 219"/>
                <a:gd name="T49" fmla="*/ 5 h 157"/>
                <a:gd name="T50" fmla="*/ 0 w 219"/>
                <a:gd name="T51" fmla="*/ 23 h 1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9" h="157">
                  <a:moveTo>
                    <a:pt x="0" y="23"/>
                  </a:moveTo>
                  <a:lnTo>
                    <a:pt x="1" y="26"/>
                  </a:lnTo>
                  <a:lnTo>
                    <a:pt x="6" y="35"/>
                  </a:lnTo>
                  <a:lnTo>
                    <a:pt x="13" y="49"/>
                  </a:lnTo>
                  <a:lnTo>
                    <a:pt x="22" y="66"/>
                  </a:lnTo>
                  <a:lnTo>
                    <a:pt x="36" y="83"/>
                  </a:lnTo>
                  <a:lnTo>
                    <a:pt x="53" y="101"/>
                  </a:lnTo>
                  <a:lnTo>
                    <a:pt x="72" y="118"/>
                  </a:lnTo>
                  <a:lnTo>
                    <a:pt x="97" y="131"/>
                  </a:lnTo>
                  <a:lnTo>
                    <a:pt x="123" y="140"/>
                  </a:lnTo>
                  <a:lnTo>
                    <a:pt x="146" y="147"/>
                  </a:lnTo>
                  <a:lnTo>
                    <a:pt x="167" y="152"/>
                  </a:lnTo>
                  <a:lnTo>
                    <a:pt x="184" y="156"/>
                  </a:lnTo>
                  <a:lnTo>
                    <a:pt x="200" y="157"/>
                  </a:lnTo>
                  <a:lnTo>
                    <a:pt x="210" y="157"/>
                  </a:lnTo>
                  <a:lnTo>
                    <a:pt x="217" y="157"/>
                  </a:lnTo>
                  <a:lnTo>
                    <a:pt x="219" y="157"/>
                  </a:lnTo>
                  <a:lnTo>
                    <a:pt x="159" y="59"/>
                  </a:lnTo>
                  <a:lnTo>
                    <a:pt x="153" y="54"/>
                  </a:lnTo>
                  <a:lnTo>
                    <a:pt x="135" y="44"/>
                  </a:lnTo>
                  <a:lnTo>
                    <a:pt x="112" y="30"/>
                  </a:lnTo>
                  <a:lnTo>
                    <a:pt x="84" y="16"/>
                  </a:lnTo>
                  <a:lnTo>
                    <a:pt x="56" y="5"/>
                  </a:lnTo>
                  <a:lnTo>
                    <a:pt x="30" y="0"/>
                  </a:lnTo>
                  <a:lnTo>
                    <a:pt x="11" y="5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AF77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7" name="Freeform 177">
              <a:extLst>
                <a:ext uri="{FF2B5EF4-FFF2-40B4-BE49-F238E27FC236}">
                  <a16:creationId xmlns:a16="http://schemas.microsoft.com/office/drawing/2014/main" id="{968B4594-FA44-F819-DC25-97BFF2DB1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" y="2107"/>
              <a:ext cx="365" cy="57"/>
            </a:xfrm>
            <a:custGeom>
              <a:avLst/>
              <a:gdLst>
                <a:gd name="T0" fmla="*/ 0 w 365"/>
                <a:gd name="T1" fmla="*/ 0 h 57"/>
                <a:gd name="T2" fmla="*/ 17 w 365"/>
                <a:gd name="T3" fmla="*/ 51 h 57"/>
                <a:gd name="T4" fmla="*/ 19 w 365"/>
                <a:gd name="T5" fmla="*/ 51 h 57"/>
                <a:gd name="T6" fmla="*/ 22 w 365"/>
                <a:gd name="T7" fmla="*/ 51 h 57"/>
                <a:gd name="T8" fmla="*/ 27 w 365"/>
                <a:gd name="T9" fmla="*/ 51 h 57"/>
                <a:gd name="T10" fmla="*/ 35 w 365"/>
                <a:gd name="T11" fmla="*/ 51 h 57"/>
                <a:gd name="T12" fmla="*/ 43 w 365"/>
                <a:gd name="T13" fmla="*/ 50 h 57"/>
                <a:gd name="T14" fmla="*/ 54 w 365"/>
                <a:gd name="T15" fmla="*/ 50 h 57"/>
                <a:gd name="T16" fmla="*/ 66 w 365"/>
                <a:gd name="T17" fmla="*/ 50 h 57"/>
                <a:gd name="T18" fmla="*/ 79 w 365"/>
                <a:gd name="T19" fmla="*/ 50 h 57"/>
                <a:gd name="T20" fmla="*/ 94 w 365"/>
                <a:gd name="T21" fmla="*/ 49 h 57"/>
                <a:gd name="T22" fmla="*/ 110 w 365"/>
                <a:gd name="T23" fmla="*/ 49 h 57"/>
                <a:gd name="T24" fmla="*/ 127 w 365"/>
                <a:gd name="T25" fmla="*/ 49 h 57"/>
                <a:gd name="T26" fmla="*/ 145 w 365"/>
                <a:gd name="T27" fmla="*/ 48 h 57"/>
                <a:gd name="T28" fmla="*/ 163 w 365"/>
                <a:gd name="T29" fmla="*/ 48 h 57"/>
                <a:gd name="T30" fmla="*/ 182 w 365"/>
                <a:gd name="T31" fmla="*/ 48 h 57"/>
                <a:gd name="T32" fmla="*/ 201 w 365"/>
                <a:gd name="T33" fmla="*/ 47 h 57"/>
                <a:gd name="T34" fmla="*/ 220 w 365"/>
                <a:gd name="T35" fmla="*/ 47 h 57"/>
                <a:gd name="T36" fmla="*/ 257 w 365"/>
                <a:gd name="T37" fmla="*/ 47 h 57"/>
                <a:gd name="T38" fmla="*/ 288 w 365"/>
                <a:gd name="T39" fmla="*/ 48 h 57"/>
                <a:gd name="T40" fmla="*/ 313 w 365"/>
                <a:gd name="T41" fmla="*/ 50 h 57"/>
                <a:gd name="T42" fmla="*/ 333 w 365"/>
                <a:gd name="T43" fmla="*/ 51 h 57"/>
                <a:gd name="T44" fmla="*/ 348 w 365"/>
                <a:gd name="T45" fmla="*/ 54 h 57"/>
                <a:gd name="T46" fmla="*/ 357 w 365"/>
                <a:gd name="T47" fmla="*/ 56 h 57"/>
                <a:gd name="T48" fmla="*/ 363 w 365"/>
                <a:gd name="T49" fmla="*/ 57 h 57"/>
                <a:gd name="T50" fmla="*/ 365 w 365"/>
                <a:gd name="T51" fmla="*/ 57 h 57"/>
                <a:gd name="T52" fmla="*/ 363 w 365"/>
                <a:gd name="T53" fmla="*/ 55 h 57"/>
                <a:gd name="T54" fmla="*/ 357 w 365"/>
                <a:gd name="T55" fmla="*/ 50 h 57"/>
                <a:gd name="T56" fmla="*/ 347 w 365"/>
                <a:gd name="T57" fmla="*/ 42 h 57"/>
                <a:gd name="T58" fmla="*/ 333 w 365"/>
                <a:gd name="T59" fmla="*/ 34 h 57"/>
                <a:gd name="T60" fmla="*/ 313 w 365"/>
                <a:gd name="T61" fmla="*/ 24 h 57"/>
                <a:gd name="T62" fmla="*/ 289 w 365"/>
                <a:gd name="T63" fmla="*/ 16 h 57"/>
                <a:gd name="T64" fmla="*/ 263 w 365"/>
                <a:gd name="T65" fmla="*/ 10 h 57"/>
                <a:gd name="T66" fmla="*/ 230 w 365"/>
                <a:gd name="T67" fmla="*/ 8 h 57"/>
                <a:gd name="T68" fmla="*/ 211 w 365"/>
                <a:gd name="T69" fmla="*/ 8 h 57"/>
                <a:gd name="T70" fmla="*/ 192 w 365"/>
                <a:gd name="T71" fmla="*/ 8 h 57"/>
                <a:gd name="T72" fmla="*/ 174 w 365"/>
                <a:gd name="T73" fmla="*/ 7 h 57"/>
                <a:gd name="T74" fmla="*/ 154 w 365"/>
                <a:gd name="T75" fmla="*/ 7 h 57"/>
                <a:gd name="T76" fmla="*/ 134 w 365"/>
                <a:gd name="T77" fmla="*/ 6 h 57"/>
                <a:gd name="T78" fmla="*/ 115 w 365"/>
                <a:gd name="T79" fmla="*/ 6 h 57"/>
                <a:gd name="T80" fmla="*/ 97 w 365"/>
                <a:gd name="T81" fmla="*/ 5 h 57"/>
                <a:gd name="T82" fmla="*/ 79 w 365"/>
                <a:gd name="T83" fmla="*/ 3 h 57"/>
                <a:gd name="T84" fmla="*/ 63 w 365"/>
                <a:gd name="T85" fmla="*/ 3 h 57"/>
                <a:gd name="T86" fmla="*/ 48 w 365"/>
                <a:gd name="T87" fmla="*/ 2 h 57"/>
                <a:gd name="T88" fmla="*/ 34 w 365"/>
                <a:gd name="T89" fmla="*/ 2 h 57"/>
                <a:gd name="T90" fmla="*/ 22 w 365"/>
                <a:gd name="T91" fmla="*/ 1 h 57"/>
                <a:gd name="T92" fmla="*/ 13 w 365"/>
                <a:gd name="T93" fmla="*/ 1 h 57"/>
                <a:gd name="T94" fmla="*/ 6 w 365"/>
                <a:gd name="T95" fmla="*/ 0 h 57"/>
                <a:gd name="T96" fmla="*/ 1 w 365"/>
                <a:gd name="T97" fmla="*/ 0 h 57"/>
                <a:gd name="T98" fmla="*/ 0 w 365"/>
                <a:gd name="T99" fmla="*/ 0 h 5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5" h="57">
                  <a:moveTo>
                    <a:pt x="0" y="0"/>
                  </a:moveTo>
                  <a:lnTo>
                    <a:pt x="17" y="51"/>
                  </a:lnTo>
                  <a:lnTo>
                    <a:pt x="19" y="51"/>
                  </a:lnTo>
                  <a:lnTo>
                    <a:pt x="22" y="51"/>
                  </a:lnTo>
                  <a:lnTo>
                    <a:pt x="27" y="51"/>
                  </a:lnTo>
                  <a:lnTo>
                    <a:pt x="35" y="51"/>
                  </a:lnTo>
                  <a:lnTo>
                    <a:pt x="43" y="50"/>
                  </a:lnTo>
                  <a:lnTo>
                    <a:pt x="54" y="50"/>
                  </a:lnTo>
                  <a:lnTo>
                    <a:pt x="66" y="50"/>
                  </a:lnTo>
                  <a:lnTo>
                    <a:pt x="79" y="50"/>
                  </a:lnTo>
                  <a:lnTo>
                    <a:pt x="94" y="49"/>
                  </a:lnTo>
                  <a:lnTo>
                    <a:pt x="110" y="49"/>
                  </a:lnTo>
                  <a:lnTo>
                    <a:pt x="127" y="49"/>
                  </a:lnTo>
                  <a:lnTo>
                    <a:pt x="145" y="48"/>
                  </a:lnTo>
                  <a:lnTo>
                    <a:pt x="163" y="48"/>
                  </a:lnTo>
                  <a:lnTo>
                    <a:pt x="182" y="48"/>
                  </a:lnTo>
                  <a:lnTo>
                    <a:pt x="201" y="47"/>
                  </a:lnTo>
                  <a:lnTo>
                    <a:pt x="220" y="47"/>
                  </a:lnTo>
                  <a:lnTo>
                    <a:pt x="257" y="47"/>
                  </a:lnTo>
                  <a:lnTo>
                    <a:pt x="288" y="48"/>
                  </a:lnTo>
                  <a:lnTo>
                    <a:pt x="313" y="50"/>
                  </a:lnTo>
                  <a:lnTo>
                    <a:pt x="333" y="51"/>
                  </a:lnTo>
                  <a:lnTo>
                    <a:pt x="348" y="54"/>
                  </a:lnTo>
                  <a:lnTo>
                    <a:pt x="357" y="56"/>
                  </a:lnTo>
                  <a:lnTo>
                    <a:pt x="363" y="57"/>
                  </a:lnTo>
                  <a:lnTo>
                    <a:pt x="365" y="57"/>
                  </a:lnTo>
                  <a:lnTo>
                    <a:pt x="363" y="55"/>
                  </a:lnTo>
                  <a:lnTo>
                    <a:pt x="357" y="50"/>
                  </a:lnTo>
                  <a:lnTo>
                    <a:pt x="347" y="42"/>
                  </a:lnTo>
                  <a:lnTo>
                    <a:pt x="333" y="34"/>
                  </a:lnTo>
                  <a:lnTo>
                    <a:pt x="313" y="24"/>
                  </a:lnTo>
                  <a:lnTo>
                    <a:pt x="289" y="16"/>
                  </a:lnTo>
                  <a:lnTo>
                    <a:pt x="263" y="10"/>
                  </a:lnTo>
                  <a:lnTo>
                    <a:pt x="230" y="8"/>
                  </a:lnTo>
                  <a:lnTo>
                    <a:pt x="211" y="8"/>
                  </a:lnTo>
                  <a:lnTo>
                    <a:pt x="192" y="8"/>
                  </a:lnTo>
                  <a:lnTo>
                    <a:pt x="174" y="7"/>
                  </a:lnTo>
                  <a:lnTo>
                    <a:pt x="154" y="7"/>
                  </a:lnTo>
                  <a:lnTo>
                    <a:pt x="134" y="6"/>
                  </a:lnTo>
                  <a:lnTo>
                    <a:pt x="115" y="6"/>
                  </a:lnTo>
                  <a:lnTo>
                    <a:pt x="97" y="5"/>
                  </a:lnTo>
                  <a:lnTo>
                    <a:pt x="79" y="3"/>
                  </a:lnTo>
                  <a:lnTo>
                    <a:pt x="63" y="3"/>
                  </a:lnTo>
                  <a:lnTo>
                    <a:pt x="48" y="2"/>
                  </a:lnTo>
                  <a:lnTo>
                    <a:pt x="34" y="2"/>
                  </a:lnTo>
                  <a:lnTo>
                    <a:pt x="22" y="1"/>
                  </a:lnTo>
                  <a:lnTo>
                    <a:pt x="13" y="1"/>
                  </a:lnTo>
                  <a:lnTo>
                    <a:pt x="6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77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8" name="Freeform 178">
              <a:extLst>
                <a:ext uri="{FF2B5EF4-FFF2-40B4-BE49-F238E27FC236}">
                  <a16:creationId xmlns:a16="http://schemas.microsoft.com/office/drawing/2014/main" id="{3C339877-7267-991C-D25F-5E34B3B81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2210"/>
              <a:ext cx="240" cy="174"/>
            </a:xfrm>
            <a:custGeom>
              <a:avLst/>
              <a:gdLst>
                <a:gd name="T0" fmla="*/ 0 w 240"/>
                <a:gd name="T1" fmla="*/ 0 h 174"/>
                <a:gd name="T2" fmla="*/ 5 w 240"/>
                <a:gd name="T3" fmla="*/ 10 h 174"/>
                <a:gd name="T4" fmla="*/ 12 w 240"/>
                <a:gd name="T5" fmla="*/ 21 h 174"/>
                <a:gd name="T6" fmla="*/ 18 w 240"/>
                <a:gd name="T7" fmla="*/ 32 h 174"/>
                <a:gd name="T8" fmla="*/ 25 w 240"/>
                <a:gd name="T9" fmla="*/ 45 h 174"/>
                <a:gd name="T10" fmla="*/ 32 w 240"/>
                <a:gd name="T11" fmla="*/ 58 h 174"/>
                <a:gd name="T12" fmla="*/ 40 w 240"/>
                <a:gd name="T13" fmla="*/ 70 h 174"/>
                <a:gd name="T14" fmla="*/ 47 w 240"/>
                <a:gd name="T15" fmla="*/ 83 h 174"/>
                <a:gd name="T16" fmla="*/ 54 w 240"/>
                <a:gd name="T17" fmla="*/ 94 h 174"/>
                <a:gd name="T18" fmla="*/ 112 w 240"/>
                <a:gd name="T19" fmla="*/ 174 h 174"/>
                <a:gd name="T20" fmla="*/ 240 w 240"/>
                <a:gd name="T21" fmla="*/ 174 h 174"/>
                <a:gd name="T22" fmla="*/ 179 w 240"/>
                <a:gd name="T23" fmla="*/ 128 h 174"/>
                <a:gd name="T24" fmla="*/ 171 w 240"/>
                <a:gd name="T25" fmla="*/ 120 h 174"/>
                <a:gd name="T26" fmla="*/ 163 w 240"/>
                <a:gd name="T27" fmla="*/ 112 h 174"/>
                <a:gd name="T28" fmla="*/ 154 w 240"/>
                <a:gd name="T29" fmla="*/ 104 h 174"/>
                <a:gd name="T30" fmla="*/ 146 w 240"/>
                <a:gd name="T31" fmla="*/ 97 h 174"/>
                <a:gd name="T32" fmla="*/ 139 w 240"/>
                <a:gd name="T33" fmla="*/ 88 h 174"/>
                <a:gd name="T34" fmla="*/ 132 w 240"/>
                <a:gd name="T35" fmla="*/ 81 h 174"/>
                <a:gd name="T36" fmla="*/ 128 w 240"/>
                <a:gd name="T37" fmla="*/ 74 h 174"/>
                <a:gd name="T38" fmla="*/ 123 w 240"/>
                <a:gd name="T39" fmla="*/ 69 h 174"/>
                <a:gd name="T40" fmla="*/ 109 w 240"/>
                <a:gd name="T41" fmla="*/ 48 h 174"/>
                <a:gd name="T42" fmla="*/ 100 w 240"/>
                <a:gd name="T43" fmla="*/ 35 h 174"/>
                <a:gd name="T44" fmla="*/ 94 w 240"/>
                <a:gd name="T45" fmla="*/ 28 h 174"/>
                <a:gd name="T46" fmla="*/ 91 w 240"/>
                <a:gd name="T47" fmla="*/ 25 h 174"/>
                <a:gd name="T48" fmla="*/ 91 w 240"/>
                <a:gd name="T49" fmla="*/ 25 h 174"/>
                <a:gd name="T50" fmla="*/ 91 w 240"/>
                <a:gd name="T51" fmla="*/ 25 h 174"/>
                <a:gd name="T52" fmla="*/ 91 w 240"/>
                <a:gd name="T53" fmla="*/ 25 h 174"/>
                <a:gd name="T54" fmla="*/ 91 w 240"/>
                <a:gd name="T55" fmla="*/ 25 h 174"/>
                <a:gd name="T56" fmla="*/ 74 w 240"/>
                <a:gd name="T57" fmla="*/ 22 h 174"/>
                <a:gd name="T58" fmla="*/ 58 w 240"/>
                <a:gd name="T59" fmla="*/ 17 h 174"/>
                <a:gd name="T60" fmla="*/ 44 w 240"/>
                <a:gd name="T61" fmla="*/ 14 h 174"/>
                <a:gd name="T62" fmla="*/ 32 w 240"/>
                <a:gd name="T63" fmla="*/ 9 h 174"/>
                <a:gd name="T64" fmla="*/ 21 w 240"/>
                <a:gd name="T65" fmla="*/ 6 h 174"/>
                <a:gd name="T66" fmla="*/ 12 w 240"/>
                <a:gd name="T67" fmla="*/ 3 h 174"/>
                <a:gd name="T68" fmla="*/ 5 w 240"/>
                <a:gd name="T69" fmla="*/ 1 h 174"/>
                <a:gd name="T70" fmla="*/ 0 w 240"/>
                <a:gd name="T71" fmla="*/ 0 h 1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40" h="174">
                  <a:moveTo>
                    <a:pt x="0" y="0"/>
                  </a:moveTo>
                  <a:lnTo>
                    <a:pt x="5" y="10"/>
                  </a:lnTo>
                  <a:lnTo>
                    <a:pt x="12" y="21"/>
                  </a:lnTo>
                  <a:lnTo>
                    <a:pt x="18" y="32"/>
                  </a:lnTo>
                  <a:lnTo>
                    <a:pt x="25" y="45"/>
                  </a:lnTo>
                  <a:lnTo>
                    <a:pt x="32" y="58"/>
                  </a:lnTo>
                  <a:lnTo>
                    <a:pt x="40" y="70"/>
                  </a:lnTo>
                  <a:lnTo>
                    <a:pt x="47" y="83"/>
                  </a:lnTo>
                  <a:lnTo>
                    <a:pt x="54" y="94"/>
                  </a:lnTo>
                  <a:lnTo>
                    <a:pt x="112" y="174"/>
                  </a:lnTo>
                  <a:lnTo>
                    <a:pt x="240" y="174"/>
                  </a:lnTo>
                  <a:lnTo>
                    <a:pt x="179" y="128"/>
                  </a:lnTo>
                  <a:lnTo>
                    <a:pt x="171" y="120"/>
                  </a:lnTo>
                  <a:lnTo>
                    <a:pt x="163" y="112"/>
                  </a:lnTo>
                  <a:lnTo>
                    <a:pt x="154" y="104"/>
                  </a:lnTo>
                  <a:lnTo>
                    <a:pt x="146" y="97"/>
                  </a:lnTo>
                  <a:lnTo>
                    <a:pt x="139" y="88"/>
                  </a:lnTo>
                  <a:lnTo>
                    <a:pt x="132" y="81"/>
                  </a:lnTo>
                  <a:lnTo>
                    <a:pt x="128" y="74"/>
                  </a:lnTo>
                  <a:lnTo>
                    <a:pt x="123" y="69"/>
                  </a:lnTo>
                  <a:lnTo>
                    <a:pt x="109" y="48"/>
                  </a:lnTo>
                  <a:lnTo>
                    <a:pt x="100" y="35"/>
                  </a:lnTo>
                  <a:lnTo>
                    <a:pt x="94" y="28"/>
                  </a:lnTo>
                  <a:lnTo>
                    <a:pt x="91" y="25"/>
                  </a:lnTo>
                  <a:lnTo>
                    <a:pt x="74" y="22"/>
                  </a:lnTo>
                  <a:lnTo>
                    <a:pt x="58" y="17"/>
                  </a:lnTo>
                  <a:lnTo>
                    <a:pt x="44" y="14"/>
                  </a:lnTo>
                  <a:lnTo>
                    <a:pt x="32" y="9"/>
                  </a:lnTo>
                  <a:lnTo>
                    <a:pt x="21" y="6"/>
                  </a:lnTo>
                  <a:lnTo>
                    <a:pt x="12" y="3"/>
                  </a:lnTo>
                  <a:lnTo>
                    <a:pt x="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99" name="Freeform 179">
              <a:extLst>
                <a:ext uri="{FF2B5EF4-FFF2-40B4-BE49-F238E27FC236}">
                  <a16:creationId xmlns:a16="http://schemas.microsoft.com/office/drawing/2014/main" id="{1F9BE386-0521-706A-AF5B-152C2F758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2210"/>
              <a:ext cx="240" cy="174"/>
            </a:xfrm>
            <a:custGeom>
              <a:avLst/>
              <a:gdLst>
                <a:gd name="T0" fmla="*/ 0 w 240"/>
                <a:gd name="T1" fmla="*/ 0 h 174"/>
                <a:gd name="T2" fmla="*/ 0 w 240"/>
                <a:gd name="T3" fmla="*/ 0 h 174"/>
                <a:gd name="T4" fmla="*/ 5 w 240"/>
                <a:gd name="T5" fmla="*/ 10 h 174"/>
                <a:gd name="T6" fmla="*/ 12 w 240"/>
                <a:gd name="T7" fmla="*/ 21 h 174"/>
                <a:gd name="T8" fmla="*/ 18 w 240"/>
                <a:gd name="T9" fmla="*/ 32 h 174"/>
                <a:gd name="T10" fmla="*/ 25 w 240"/>
                <a:gd name="T11" fmla="*/ 45 h 174"/>
                <a:gd name="T12" fmla="*/ 32 w 240"/>
                <a:gd name="T13" fmla="*/ 58 h 174"/>
                <a:gd name="T14" fmla="*/ 40 w 240"/>
                <a:gd name="T15" fmla="*/ 70 h 174"/>
                <a:gd name="T16" fmla="*/ 47 w 240"/>
                <a:gd name="T17" fmla="*/ 83 h 174"/>
                <a:gd name="T18" fmla="*/ 54 w 240"/>
                <a:gd name="T19" fmla="*/ 94 h 174"/>
                <a:gd name="T20" fmla="*/ 112 w 240"/>
                <a:gd name="T21" fmla="*/ 174 h 174"/>
                <a:gd name="T22" fmla="*/ 240 w 240"/>
                <a:gd name="T23" fmla="*/ 174 h 174"/>
                <a:gd name="T24" fmla="*/ 179 w 240"/>
                <a:gd name="T25" fmla="*/ 128 h 174"/>
                <a:gd name="T26" fmla="*/ 179 w 240"/>
                <a:gd name="T27" fmla="*/ 128 h 174"/>
                <a:gd name="T28" fmla="*/ 171 w 240"/>
                <a:gd name="T29" fmla="*/ 120 h 174"/>
                <a:gd name="T30" fmla="*/ 163 w 240"/>
                <a:gd name="T31" fmla="*/ 112 h 174"/>
                <a:gd name="T32" fmla="*/ 154 w 240"/>
                <a:gd name="T33" fmla="*/ 104 h 174"/>
                <a:gd name="T34" fmla="*/ 146 w 240"/>
                <a:gd name="T35" fmla="*/ 97 h 174"/>
                <a:gd name="T36" fmla="*/ 139 w 240"/>
                <a:gd name="T37" fmla="*/ 88 h 174"/>
                <a:gd name="T38" fmla="*/ 132 w 240"/>
                <a:gd name="T39" fmla="*/ 81 h 174"/>
                <a:gd name="T40" fmla="*/ 128 w 240"/>
                <a:gd name="T41" fmla="*/ 74 h 174"/>
                <a:gd name="T42" fmla="*/ 123 w 240"/>
                <a:gd name="T43" fmla="*/ 69 h 174"/>
                <a:gd name="T44" fmla="*/ 123 w 240"/>
                <a:gd name="T45" fmla="*/ 69 h 174"/>
                <a:gd name="T46" fmla="*/ 109 w 240"/>
                <a:gd name="T47" fmla="*/ 48 h 174"/>
                <a:gd name="T48" fmla="*/ 100 w 240"/>
                <a:gd name="T49" fmla="*/ 35 h 174"/>
                <a:gd name="T50" fmla="*/ 94 w 240"/>
                <a:gd name="T51" fmla="*/ 28 h 174"/>
                <a:gd name="T52" fmla="*/ 91 w 240"/>
                <a:gd name="T53" fmla="*/ 25 h 174"/>
                <a:gd name="T54" fmla="*/ 91 w 240"/>
                <a:gd name="T55" fmla="*/ 25 h 174"/>
                <a:gd name="T56" fmla="*/ 91 w 240"/>
                <a:gd name="T57" fmla="*/ 25 h 174"/>
                <a:gd name="T58" fmla="*/ 91 w 240"/>
                <a:gd name="T59" fmla="*/ 25 h 174"/>
                <a:gd name="T60" fmla="*/ 91 w 240"/>
                <a:gd name="T61" fmla="*/ 25 h 174"/>
                <a:gd name="T62" fmla="*/ 91 w 240"/>
                <a:gd name="T63" fmla="*/ 25 h 174"/>
                <a:gd name="T64" fmla="*/ 91 w 240"/>
                <a:gd name="T65" fmla="*/ 25 h 174"/>
                <a:gd name="T66" fmla="*/ 74 w 240"/>
                <a:gd name="T67" fmla="*/ 22 h 174"/>
                <a:gd name="T68" fmla="*/ 58 w 240"/>
                <a:gd name="T69" fmla="*/ 17 h 174"/>
                <a:gd name="T70" fmla="*/ 44 w 240"/>
                <a:gd name="T71" fmla="*/ 14 h 174"/>
                <a:gd name="T72" fmla="*/ 32 w 240"/>
                <a:gd name="T73" fmla="*/ 9 h 174"/>
                <a:gd name="T74" fmla="*/ 21 w 240"/>
                <a:gd name="T75" fmla="*/ 6 h 174"/>
                <a:gd name="T76" fmla="*/ 12 w 240"/>
                <a:gd name="T77" fmla="*/ 3 h 174"/>
                <a:gd name="T78" fmla="*/ 5 w 240"/>
                <a:gd name="T79" fmla="*/ 1 h 174"/>
                <a:gd name="T80" fmla="*/ 0 w 240"/>
                <a:gd name="T81" fmla="*/ 0 h 1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40" h="174">
                  <a:moveTo>
                    <a:pt x="0" y="0"/>
                  </a:moveTo>
                  <a:lnTo>
                    <a:pt x="0" y="0"/>
                  </a:lnTo>
                  <a:lnTo>
                    <a:pt x="5" y="10"/>
                  </a:lnTo>
                  <a:lnTo>
                    <a:pt x="12" y="21"/>
                  </a:lnTo>
                  <a:lnTo>
                    <a:pt x="18" y="32"/>
                  </a:lnTo>
                  <a:lnTo>
                    <a:pt x="25" y="45"/>
                  </a:lnTo>
                  <a:lnTo>
                    <a:pt x="32" y="58"/>
                  </a:lnTo>
                  <a:lnTo>
                    <a:pt x="40" y="70"/>
                  </a:lnTo>
                  <a:lnTo>
                    <a:pt x="47" y="83"/>
                  </a:lnTo>
                  <a:lnTo>
                    <a:pt x="54" y="94"/>
                  </a:lnTo>
                  <a:lnTo>
                    <a:pt x="112" y="174"/>
                  </a:lnTo>
                  <a:lnTo>
                    <a:pt x="240" y="174"/>
                  </a:lnTo>
                  <a:lnTo>
                    <a:pt x="179" y="128"/>
                  </a:lnTo>
                  <a:lnTo>
                    <a:pt x="171" y="120"/>
                  </a:lnTo>
                  <a:lnTo>
                    <a:pt x="163" y="112"/>
                  </a:lnTo>
                  <a:lnTo>
                    <a:pt x="154" y="104"/>
                  </a:lnTo>
                  <a:lnTo>
                    <a:pt x="146" y="97"/>
                  </a:lnTo>
                  <a:lnTo>
                    <a:pt x="139" y="88"/>
                  </a:lnTo>
                  <a:lnTo>
                    <a:pt x="132" y="81"/>
                  </a:lnTo>
                  <a:lnTo>
                    <a:pt x="128" y="74"/>
                  </a:lnTo>
                  <a:lnTo>
                    <a:pt x="123" y="69"/>
                  </a:lnTo>
                  <a:lnTo>
                    <a:pt x="109" y="48"/>
                  </a:lnTo>
                  <a:lnTo>
                    <a:pt x="100" y="35"/>
                  </a:lnTo>
                  <a:lnTo>
                    <a:pt x="94" y="28"/>
                  </a:lnTo>
                  <a:lnTo>
                    <a:pt x="91" y="25"/>
                  </a:lnTo>
                  <a:lnTo>
                    <a:pt x="74" y="22"/>
                  </a:lnTo>
                  <a:lnTo>
                    <a:pt x="58" y="17"/>
                  </a:lnTo>
                  <a:lnTo>
                    <a:pt x="44" y="14"/>
                  </a:lnTo>
                  <a:lnTo>
                    <a:pt x="32" y="9"/>
                  </a:lnTo>
                  <a:lnTo>
                    <a:pt x="21" y="6"/>
                  </a:lnTo>
                  <a:lnTo>
                    <a:pt x="12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0" name="Freeform 180">
              <a:extLst>
                <a:ext uri="{FF2B5EF4-FFF2-40B4-BE49-F238E27FC236}">
                  <a16:creationId xmlns:a16="http://schemas.microsoft.com/office/drawing/2014/main" id="{1AFC49E2-287D-B808-0F18-FFBC4C4C3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2002"/>
              <a:ext cx="78" cy="287"/>
            </a:xfrm>
            <a:custGeom>
              <a:avLst/>
              <a:gdLst>
                <a:gd name="T0" fmla="*/ 0 w 78"/>
                <a:gd name="T1" fmla="*/ 287 h 287"/>
                <a:gd name="T2" fmla="*/ 3 w 78"/>
                <a:gd name="T3" fmla="*/ 287 h 287"/>
                <a:gd name="T4" fmla="*/ 7 w 78"/>
                <a:gd name="T5" fmla="*/ 287 h 287"/>
                <a:gd name="T6" fmla="*/ 14 w 78"/>
                <a:gd name="T7" fmla="*/ 286 h 287"/>
                <a:gd name="T8" fmla="*/ 22 w 78"/>
                <a:gd name="T9" fmla="*/ 285 h 287"/>
                <a:gd name="T10" fmla="*/ 32 w 78"/>
                <a:gd name="T11" fmla="*/ 282 h 287"/>
                <a:gd name="T12" fmla="*/ 41 w 78"/>
                <a:gd name="T13" fmla="*/ 280 h 287"/>
                <a:gd name="T14" fmla="*/ 49 w 78"/>
                <a:gd name="T15" fmla="*/ 275 h 287"/>
                <a:gd name="T16" fmla="*/ 56 w 78"/>
                <a:gd name="T17" fmla="*/ 270 h 287"/>
                <a:gd name="T18" fmla="*/ 66 w 78"/>
                <a:gd name="T19" fmla="*/ 257 h 287"/>
                <a:gd name="T20" fmla="*/ 71 w 78"/>
                <a:gd name="T21" fmla="*/ 245 h 287"/>
                <a:gd name="T22" fmla="*/ 74 w 78"/>
                <a:gd name="T23" fmla="*/ 237 h 287"/>
                <a:gd name="T24" fmla="*/ 75 w 78"/>
                <a:gd name="T25" fmla="*/ 233 h 287"/>
                <a:gd name="T26" fmla="*/ 60 w 78"/>
                <a:gd name="T27" fmla="*/ 205 h 287"/>
                <a:gd name="T28" fmla="*/ 62 w 78"/>
                <a:gd name="T29" fmla="*/ 200 h 287"/>
                <a:gd name="T30" fmla="*/ 66 w 78"/>
                <a:gd name="T31" fmla="*/ 183 h 287"/>
                <a:gd name="T32" fmla="*/ 71 w 78"/>
                <a:gd name="T33" fmla="*/ 160 h 287"/>
                <a:gd name="T34" fmla="*/ 77 w 78"/>
                <a:gd name="T35" fmla="*/ 134 h 287"/>
                <a:gd name="T36" fmla="*/ 78 w 78"/>
                <a:gd name="T37" fmla="*/ 118 h 287"/>
                <a:gd name="T38" fmla="*/ 78 w 78"/>
                <a:gd name="T39" fmla="*/ 98 h 287"/>
                <a:gd name="T40" fmla="*/ 76 w 78"/>
                <a:gd name="T41" fmla="*/ 75 h 287"/>
                <a:gd name="T42" fmla="*/ 73 w 78"/>
                <a:gd name="T43" fmla="*/ 51 h 287"/>
                <a:gd name="T44" fmla="*/ 68 w 78"/>
                <a:gd name="T45" fmla="*/ 29 h 287"/>
                <a:gd name="T46" fmla="*/ 61 w 78"/>
                <a:gd name="T47" fmla="*/ 13 h 287"/>
                <a:gd name="T48" fmla="*/ 53 w 78"/>
                <a:gd name="T49" fmla="*/ 1 h 287"/>
                <a:gd name="T50" fmla="*/ 43 w 78"/>
                <a:gd name="T51" fmla="*/ 0 h 287"/>
                <a:gd name="T52" fmla="*/ 34 w 78"/>
                <a:gd name="T53" fmla="*/ 15 h 287"/>
                <a:gd name="T54" fmla="*/ 26 w 78"/>
                <a:gd name="T55" fmla="*/ 49 h 287"/>
                <a:gd name="T56" fmla="*/ 19 w 78"/>
                <a:gd name="T57" fmla="*/ 96 h 287"/>
                <a:gd name="T58" fmla="*/ 13 w 78"/>
                <a:gd name="T59" fmla="*/ 147 h 287"/>
                <a:gd name="T60" fmla="*/ 7 w 78"/>
                <a:gd name="T61" fmla="*/ 200 h 287"/>
                <a:gd name="T62" fmla="*/ 4 w 78"/>
                <a:gd name="T63" fmla="*/ 244 h 287"/>
                <a:gd name="T64" fmla="*/ 1 w 78"/>
                <a:gd name="T65" fmla="*/ 275 h 287"/>
                <a:gd name="T66" fmla="*/ 0 w 78"/>
                <a:gd name="T67" fmla="*/ 287 h 2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8" h="287">
                  <a:moveTo>
                    <a:pt x="0" y="287"/>
                  </a:moveTo>
                  <a:lnTo>
                    <a:pt x="3" y="287"/>
                  </a:lnTo>
                  <a:lnTo>
                    <a:pt x="7" y="287"/>
                  </a:lnTo>
                  <a:lnTo>
                    <a:pt x="14" y="286"/>
                  </a:lnTo>
                  <a:lnTo>
                    <a:pt x="22" y="285"/>
                  </a:lnTo>
                  <a:lnTo>
                    <a:pt x="32" y="282"/>
                  </a:lnTo>
                  <a:lnTo>
                    <a:pt x="41" y="280"/>
                  </a:lnTo>
                  <a:lnTo>
                    <a:pt x="49" y="275"/>
                  </a:lnTo>
                  <a:lnTo>
                    <a:pt x="56" y="270"/>
                  </a:lnTo>
                  <a:lnTo>
                    <a:pt x="66" y="257"/>
                  </a:lnTo>
                  <a:lnTo>
                    <a:pt x="71" y="245"/>
                  </a:lnTo>
                  <a:lnTo>
                    <a:pt x="74" y="237"/>
                  </a:lnTo>
                  <a:lnTo>
                    <a:pt x="75" y="233"/>
                  </a:lnTo>
                  <a:lnTo>
                    <a:pt x="60" y="205"/>
                  </a:lnTo>
                  <a:lnTo>
                    <a:pt x="62" y="200"/>
                  </a:lnTo>
                  <a:lnTo>
                    <a:pt x="66" y="183"/>
                  </a:lnTo>
                  <a:lnTo>
                    <a:pt x="71" y="160"/>
                  </a:lnTo>
                  <a:lnTo>
                    <a:pt x="77" y="134"/>
                  </a:lnTo>
                  <a:lnTo>
                    <a:pt x="78" y="118"/>
                  </a:lnTo>
                  <a:lnTo>
                    <a:pt x="78" y="98"/>
                  </a:lnTo>
                  <a:lnTo>
                    <a:pt x="76" y="75"/>
                  </a:lnTo>
                  <a:lnTo>
                    <a:pt x="73" y="51"/>
                  </a:lnTo>
                  <a:lnTo>
                    <a:pt x="68" y="29"/>
                  </a:lnTo>
                  <a:lnTo>
                    <a:pt x="61" y="13"/>
                  </a:lnTo>
                  <a:lnTo>
                    <a:pt x="53" y="1"/>
                  </a:lnTo>
                  <a:lnTo>
                    <a:pt x="43" y="0"/>
                  </a:lnTo>
                  <a:lnTo>
                    <a:pt x="34" y="15"/>
                  </a:lnTo>
                  <a:lnTo>
                    <a:pt x="26" y="49"/>
                  </a:lnTo>
                  <a:lnTo>
                    <a:pt x="19" y="96"/>
                  </a:lnTo>
                  <a:lnTo>
                    <a:pt x="13" y="147"/>
                  </a:lnTo>
                  <a:lnTo>
                    <a:pt x="7" y="200"/>
                  </a:lnTo>
                  <a:lnTo>
                    <a:pt x="4" y="244"/>
                  </a:lnTo>
                  <a:lnTo>
                    <a:pt x="1" y="275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876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1" name="Freeform 181">
              <a:extLst>
                <a:ext uri="{FF2B5EF4-FFF2-40B4-BE49-F238E27FC236}">
                  <a16:creationId xmlns:a16="http://schemas.microsoft.com/office/drawing/2014/main" id="{3FDA6616-ADA1-400F-29E8-7C0388F02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2002"/>
              <a:ext cx="78" cy="287"/>
            </a:xfrm>
            <a:custGeom>
              <a:avLst/>
              <a:gdLst>
                <a:gd name="T0" fmla="*/ 0 w 78"/>
                <a:gd name="T1" fmla="*/ 287 h 287"/>
                <a:gd name="T2" fmla="*/ 0 w 78"/>
                <a:gd name="T3" fmla="*/ 287 h 287"/>
                <a:gd name="T4" fmla="*/ 3 w 78"/>
                <a:gd name="T5" fmla="*/ 287 h 287"/>
                <a:gd name="T6" fmla="*/ 7 w 78"/>
                <a:gd name="T7" fmla="*/ 287 h 287"/>
                <a:gd name="T8" fmla="*/ 14 w 78"/>
                <a:gd name="T9" fmla="*/ 286 h 287"/>
                <a:gd name="T10" fmla="*/ 22 w 78"/>
                <a:gd name="T11" fmla="*/ 285 h 287"/>
                <a:gd name="T12" fmla="*/ 32 w 78"/>
                <a:gd name="T13" fmla="*/ 282 h 287"/>
                <a:gd name="T14" fmla="*/ 41 w 78"/>
                <a:gd name="T15" fmla="*/ 280 h 287"/>
                <a:gd name="T16" fmla="*/ 49 w 78"/>
                <a:gd name="T17" fmla="*/ 275 h 287"/>
                <a:gd name="T18" fmla="*/ 56 w 78"/>
                <a:gd name="T19" fmla="*/ 270 h 287"/>
                <a:gd name="T20" fmla="*/ 56 w 78"/>
                <a:gd name="T21" fmla="*/ 270 h 287"/>
                <a:gd name="T22" fmla="*/ 66 w 78"/>
                <a:gd name="T23" fmla="*/ 257 h 287"/>
                <a:gd name="T24" fmla="*/ 71 w 78"/>
                <a:gd name="T25" fmla="*/ 245 h 287"/>
                <a:gd name="T26" fmla="*/ 74 w 78"/>
                <a:gd name="T27" fmla="*/ 237 h 287"/>
                <a:gd name="T28" fmla="*/ 75 w 78"/>
                <a:gd name="T29" fmla="*/ 233 h 287"/>
                <a:gd name="T30" fmla="*/ 60 w 78"/>
                <a:gd name="T31" fmla="*/ 205 h 287"/>
                <a:gd name="T32" fmla="*/ 60 w 78"/>
                <a:gd name="T33" fmla="*/ 205 h 287"/>
                <a:gd name="T34" fmla="*/ 62 w 78"/>
                <a:gd name="T35" fmla="*/ 200 h 287"/>
                <a:gd name="T36" fmla="*/ 66 w 78"/>
                <a:gd name="T37" fmla="*/ 183 h 287"/>
                <a:gd name="T38" fmla="*/ 71 w 78"/>
                <a:gd name="T39" fmla="*/ 160 h 287"/>
                <a:gd name="T40" fmla="*/ 77 w 78"/>
                <a:gd name="T41" fmla="*/ 134 h 287"/>
                <a:gd name="T42" fmla="*/ 77 w 78"/>
                <a:gd name="T43" fmla="*/ 134 h 287"/>
                <a:gd name="T44" fmla="*/ 78 w 78"/>
                <a:gd name="T45" fmla="*/ 118 h 287"/>
                <a:gd name="T46" fmla="*/ 78 w 78"/>
                <a:gd name="T47" fmla="*/ 98 h 287"/>
                <a:gd name="T48" fmla="*/ 76 w 78"/>
                <a:gd name="T49" fmla="*/ 75 h 287"/>
                <a:gd name="T50" fmla="*/ 73 w 78"/>
                <a:gd name="T51" fmla="*/ 51 h 287"/>
                <a:gd name="T52" fmla="*/ 68 w 78"/>
                <a:gd name="T53" fmla="*/ 29 h 287"/>
                <a:gd name="T54" fmla="*/ 61 w 78"/>
                <a:gd name="T55" fmla="*/ 13 h 287"/>
                <a:gd name="T56" fmla="*/ 53 w 78"/>
                <a:gd name="T57" fmla="*/ 1 h 287"/>
                <a:gd name="T58" fmla="*/ 43 w 78"/>
                <a:gd name="T59" fmla="*/ 0 h 287"/>
                <a:gd name="T60" fmla="*/ 43 w 78"/>
                <a:gd name="T61" fmla="*/ 0 h 287"/>
                <a:gd name="T62" fmla="*/ 34 w 78"/>
                <a:gd name="T63" fmla="*/ 15 h 287"/>
                <a:gd name="T64" fmla="*/ 26 w 78"/>
                <a:gd name="T65" fmla="*/ 49 h 287"/>
                <a:gd name="T66" fmla="*/ 19 w 78"/>
                <a:gd name="T67" fmla="*/ 96 h 287"/>
                <a:gd name="T68" fmla="*/ 13 w 78"/>
                <a:gd name="T69" fmla="*/ 147 h 287"/>
                <a:gd name="T70" fmla="*/ 7 w 78"/>
                <a:gd name="T71" fmla="*/ 200 h 287"/>
                <a:gd name="T72" fmla="*/ 4 w 78"/>
                <a:gd name="T73" fmla="*/ 244 h 287"/>
                <a:gd name="T74" fmla="*/ 1 w 78"/>
                <a:gd name="T75" fmla="*/ 275 h 287"/>
                <a:gd name="T76" fmla="*/ 0 w 78"/>
                <a:gd name="T77" fmla="*/ 287 h 28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8" h="287">
                  <a:moveTo>
                    <a:pt x="0" y="287"/>
                  </a:moveTo>
                  <a:lnTo>
                    <a:pt x="0" y="287"/>
                  </a:lnTo>
                  <a:lnTo>
                    <a:pt x="3" y="287"/>
                  </a:lnTo>
                  <a:lnTo>
                    <a:pt x="7" y="287"/>
                  </a:lnTo>
                  <a:lnTo>
                    <a:pt x="14" y="286"/>
                  </a:lnTo>
                  <a:lnTo>
                    <a:pt x="22" y="285"/>
                  </a:lnTo>
                  <a:lnTo>
                    <a:pt x="32" y="282"/>
                  </a:lnTo>
                  <a:lnTo>
                    <a:pt x="41" y="280"/>
                  </a:lnTo>
                  <a:lnTo>
                    <a:pt x="49" y="275"/>
                  </a:lnTo>
                  <a:lnTo>
                    <a:pt x="56" y="270"/>
                  </a:lnTo>
                  <a:lnTo>
                    <a:pt x="66" y="257"/>
                  </a:lnTo>
                  <a:lnTo>
                    <a:pt x="71" y="245"/>
                  </a:lnTo>
                  <a:lnTo>
                    <a:pt x="74" y="237"/>
                  </a:lnTo>
                  <a:lnTo>
                    <a:pt x="75" y="233"/>
                  </a:lnTo>
                  <a:lnTo>
                    <a:pt x="60" y="205"/>
                  </a:lnTo>
                  <a:lnTo>
                    <a:pt x="62" y="200"/>
                  </a:lnTo>
                  <a:lnTo>
                    <a:pt x="66" y="183"/>
                  </a:lnTo>
                  <a:lnTo>
                    <a:pt x="71" y="160"/>
                  </a:lnTo>
                  <a:lnTo>
                    <a:pt x="77" y="134"/>
                  </a:lnTo>
                  <a:lnTo>
                    <a:pt x="78" y="118"/>
                  </a:lnTo>
                  <a:lnTo>
                    <a:pt x="78" y="98"/>
                  </a:lnTo>
                  <a:lnTo>
                    <a:pt x="76" y="75"/>
                  </a:lnTo>
                  <a:lnTo>
                    <a:pt x="73" y="51"/>
                  </a:lnTo>
                  <a:lnTo>
                    <a:pt x="68" y="29"/>
                  </a:lnTo>
                  <a:lnTo>
                    <a:pt x="61" y="13"/>
                  </a:lnTo>
                  <a:lnTo>
                    <a:pt x="53" y="1"/>
                  </a:lnTo>
                  <a:lnTo>
                    <a:pt x="43" y="0"/>
                  </a:lnTo>
                  <a:lnTo>
                    <a:pt x="34" y="15"/>
                  </a:lnTo>
                  <a:lnTo>
                    <a:pt x="26" y="49"/>
                  </a:lnTo>
                  <a:lnTo>
                    <a:pt x="19" y="96"/>
                  </a:lnTo>
                  <a:lnTo>
                    <a:pt x="13" y="147"/>
                  </a:lnTo>
                  <a:lnTo>
                    <a:pt x="7" y="200"/>
                  </a:lnTo>
                  <a:lnTo>
                    <a:pt x="4" y="244"/>
                  </a:lnTo>
                  <a:lnTo>
                    <a:pt x="1" y="275"/>
                  </a:lnTo>
                  <a:lnTo>
                    <a:pt x="0" y="28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2" name="Freeform 182">
              <a:extLst>
                <a:ext uri="{FF2B5EF4-FFF2-40B4-BE49-F238E27FC236}">
                  <a16:creationId xmlns:a16="http://schemas.microsoft.com/office/drawing/2014/main" id="{39F8534B-710F-25E0-7951-9B9C21633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" y="2210"/>
              <a:ext cx="55" cy="79"/>
            </a:xfrm>
            <a:custGeom>
              <a:avLst/>
              <a:gdLst>
                <a:gd name="T0" fmla="*/ 3 w 55"/>
                <a:gd name="T1" fmla="*/ 0 h 79"/>
                <a:gd name="T2" fmla="*/ 1 w 55"/>
                <a:gd name="T3" fmla="*/ 11 h 79"/>
                <a:gd name="T4" fmla="*/ 0 w 55"/>
                <a:gd name="T5" fmla="*/ 38 h 79"/>
                <a:gd name="T6" fmla="*/ 3 w 55"/>
                <a:gd name="T7" fmla="*/ 66 h 79"/>
                <a:gd name="T8" fmla="*/ 21 w 55"/>
                <a:gd name="T9" fmla="*/ 79 h 79"/>
                <a:gd name="T10" fmla="*/ 33 w 55"/>
                <a:gd name="T11" fmla="*/ 77 h 79"/>
                <a:gd name="T12" fmla="*/ 42 w 55"/>
                <a:gd name="T13" fmla="*/ 70 h 79"/>
                <a:gd name="T14" fmla="*/ 48 w 55"/>
                <a:gd name="T15" fmla="*/ 59 h 79"/>
                <a:gd name="T16" fmla="*/ 51 w 55"/>
                <a:gd name="T17" fmla="*/ 48 h 79"/>
                <a:gd name="T18" fmla="*/ 54 w 55"/>
                <a:gd name="T19" fmla="*/ 36 h 79"/>
                <a:gd name="T20" fmla="*/ 55 w 55"/>
                <a:gd name="T21" fmla="*/ 25 h 79"/>
                <a:gd name="T22" fmla="*/ 55 w 55"/>
                <a:gd name="T23" fmla="*/ 17 h 79"/>
                <a:gd name="T24" fmla="*/ 55 w 55"/>
                <a:gd name="T25" fmla="*/ 15 h 79"/>
                <a:gd name="T26" fmla="*/ 52 w 55"/>
                <a:gd name="T27" fmla="*/ 14 h 79"/>
                <a:gd name="T28" fmla="*/ 48 w 55"/>
                <a:gd name="T29" fmla="*/ 13 h 79"/>
                <a:gd name="T30" fmla="*/ 41 w 55"/>
                <a:gd name="T31" fmla="*/ 9 h 79"/>
                <a:gd name="T32" fmla="*/ 33 w 55"/>
                <a:gd name="T33" fmla="*/ 7 h 79"/>
                <a:gd name="T34" fmla="*/ 24 w 55"/>
                <a:gd name="T35" fmla="*/ 3 h 79"/>
                <a:gd name="T36" fmla="*/ 16 w 55"/>
                <a:gd name="T37" fmla="*/ 1 h 79"/>
                <a:gd name="T38" fmla="*/ 8 w 55"/>
                <a:gd name="T39" fmla="*/ 0 h 79"/>
                <a:gd name="T40" fmla="*/ 3 w 55"/>
                <a:gd name="T41" fmla="*/ 0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" h="79">
                  <a:moveTo>
                    <a:pt x="3" y="0"/>
                  </a:moveTo>
                  <a:lnTo>
                    <a:pt x="1" y="11"/>
                  </a:lnTo>
                  <a:lnTo>
                    <a:pt x="0" y="38"/>
                  </a:lnTo>
                  <a:lnTo>
                    <a:pt x="3" y="66"/>
                  </a:lnTo>
                  <a:lnTo>
                    <a:pt x="21" y="79"/>
                  </a:lnTo>
                  <a:lnTo>
                    <a:pt x="33" y="77"/>
                  </a:lnTo>
                  <a:lnTo>
                    <a:pt x="42" y="70"/>
                  </a:lnTo>
                  <a:lnTo>
                    <a:pt x="48" y="59"/>
                  </a:lnTo>
                  <a:lnTo>
                    <a:pt x="51" y="48"/>
                  </a:lnTo>
                  <a:lnTo>
                    <a:pt x="54" y="36"/>
                  </a:lnTo>
                  <a:lnTo>
                    <a:pt x="55" y="25"/>
                  </a:lnTo>
                  <a:lnTo>
                    <a:pt x="55" y="17"/>
                  </a:lnTo>
                  <a:lnTo>
                    <a:pt x="55" y="15"/>
                  </a:lnTo>
                  <a:lnTo>
                    <a:pt x="52" y="14"/>
                  </a:lnTo>
                  <a:lnTo>
                    <a:pt x="48" y="13"/>
                  </a:lnTo>
                  <a:lnTo>
                    <a:pt x="41" y="9"/>
                  </a:lnTo>
                  <a:lnTo>
                    <a:pt x="33" y="7"/>
                  </a:lnTo>
                  <a:lnTo>
                    <a:pt x="24" y="3"/>
                  </a:lnTo>
                  <a:lnTo>
                    <a:pt x="16" y="1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C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3" name="Freeform 183">
              <a:extLst>
                <a:ext uri="{FF2B5EF4-FFF2-40B4-BE49-F238E27FC236}">
                  <a16:creationId xmlns:a16="http://schemas.microsoft.com/office/drawing/2014/main" id="{73DF3B32-414C-FB2A-A4D2-57A9D35DB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" y="2210"/>
              <a:ext cx="55" cy="79"/>
            </a:xfrm>
            <a:custGeom>
              <a:avLst/>
              <a:gdLst>
                <a:gd name="T0" fmla="*/ 3 w 55"/>
                <a:gd name="T1" fmla="*/ 0 h 79"/>
                <a:gd name="T2" fmla="*/ 3 w 55"/>
                <a:gd name="T3" fmla="*/ 0 h 79"/>
                <a:gd name="T4" fmla="*/ 1 w 55"/>
                <a:gd name="T5" fmla="*/ 11 h 79"/>
                <a:gd name="T6" fmla="*/ 0 w 55"/>
                <a:gd name="T7" fmla="*/ 38 h 79"/>
                <a:gd name="T8" fmla="*/ 3 w 55"/>
                <a:gd name="T9" fmla="*/ 66 h 79"/>
                <a:gd name="T10" fmla="*/ 21 w 55"/>
                <a:gd name="T11" fmla="*/ 79 h 79"/>
                <a:gd name="T12" fmla="*/ 21 w 55"/>
                <a:gd name="T13" fmla="*/ 79 h 79"/>
                <a:gd name="T14" fmla="*/ 33 w 55"/>
                <a:gd name="T15" fmla="*/ 77 h 79"/>
                <a:gd name="T16" fmla="*/ 42 w 55"/>
                <a:gd name="T17" fmla="*/ 70 h 79"/>
                <a:gd name="T18" fmla="*/ 48 w 55"/>
                <a:gd name="T19" fmla="*/ 59 h 79"/>
                <a:gd name="T20" fmla="*/ 51 w 55"/>
                <a:gd name="T21" fmla="*/ 48 h 79"/>
                <a:gd name="T22" fmla="*/ 54 w 55"/>
                <a:gd name="T23" fmla="*/ 36 h 79"/>
                <a:gd name="T24" fmla="*/ 55 w 55"/>
                <a:gd name="T25" fmla="*/ 25 h 79"/>
                <a:gd name="T26" fmla="*/ 55 w 55"/>
                <a:gd name="T27" fmla="*/ 17 h 79"/>
                <a:gd name="T28" fmla="*/ 55 w 55"/>
                <a:gd name="T29" fmla="*/ 15 h 79"/>
                <a:gd name="T30" fmla="*/ 55 w 55"/>
                <a:gd name="T31" fmla="*/ 15 h 79"/>
                <a:gd name="T32" fmla="*/ 52 w 55"/>
                <a:gd name="T33" fmla="*/ 14 h 79"/>
                <a:gd name="T34" fmla="*/ 48 w 55"/>
                <a:gd name="T35" fmla="*/ 13 h 79"/>
                <a:gd name="T36" fmla="*/ 41 w 55"/>
                <a:gd name="T37" fmla="*/ 9 h 79"/>
                <a:gd name="T38" fmla="*/ 33 w 55"/>
                <a:gd name="T39" fmla="*/ 7 h 79"/>
                <a:gd name="T40" fmla="*/ 24 w 55"/>
                <a:gd name="T41" fmla="*/ 3 h 79"/>
                <a:gd name="T42" fmla="*/ 16 w 55"/>
                <a:gd name="T43" fmla="*/ 1 h 79"/>
                <a:gd name="T44" fmla="*/ 8 w 55"/>
                <a:gd name="T45" fmla="*/ 0 h 79"/>
                <a:gd name="T46" fmla="*/ 3 w 55"/>
                <a:gd name="T47" fmla="*/ 0 h 7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5" h="79">
                  <a:moveTo>
                    <a:pt x="3" y="0"/>
                  </a:moveTo>
                  <a:lnTo>
                    <a:pt x="3" y="0"/>
                  </a:lnTo>
                  <a:lnTo>
                    <a:pt x="1" y="11"/>
                  </a:lnTo>
                  <a:lnTo>
                    <a:pt x="0" y="38"/>
                  </a:lnTo>
                  <a:lnTo>
                    <a:pt x="3" y="66"/>
                  </a:lnTo>
                  <a:lnTo>
                    <a:pt x="21" y="79"/>
                  </a:lnTo>
                  <a:lnTo>
                    <a:pt x="33" y="77"/>
                  </a:lnTo>
                  <a:lnTo>
                    <a:pt x="42" y="70"/>
                  </a:lnTo>
                  <a:lnTo>
                    <a:pt x="48" y="59"/>
                  </a:lnTo>
                  <a:lnTo>
                    <a:pt x="51" y="48"/>
                  </a:lnTo>
                  <a:lnTo>
                    <a:pt x="54" y="36"/>
                  </a:lnTo>
                  <a:lnTo>
                    <a:pt x="55" y="25"/>
                  </a:lnTo>
                  <a:lnTo>
                    <a:pt x="55" y="17"/>
                  </a:lnTo>
                  <a:lnTo>
                    <a:pt x="55" y="15"/>
                  </a:lnTo>
                  <a:lnTo>
                    <a:pt x="52" y="14"/>
                  </a:lnTo>
                  <a:lnTo>
                    <a:pt x="48" y="13"/>
                  </a:lnTo>
                  <a:lnTo>
                    <a:pt x="41" y="9"/>
                  </a:lnTo>
                  <a:lnTo>
                    <a:pt x="33" y="7"/>
                  </a:lnTo>
                  <a:lnTo>
                    <a:pt x="24" y="3"/>
                  </a:lnTo>
                  <a:lnTo>
                    <a:pt x="16" y="1"/>
                  </a:lnTo>
                  <a:lnTo>
                    <a:pt x="8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4" name="Freeform 184">
              <a:extLst>
                <a:ext uri="{FF2B5EF4-FFF2-40B4-BE49-F238E27FC236}">
                  <a16:creationId xmlns:a16="http://schemas.microsoft.com/office/drawing/2014/main" id="{7EE2C169-15C6-D074-494C-F614FF1E8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1993"/>
              <a:ext cx="73" cy="234"/>
            </a:xfrm>
            <a:custGeom>
              <a:avLst/>
              <a:gdLst>
                <a:gd name="T0" fmla="*/ 40 w 73"/>
                <a:gd name="T1" fmla="*/ 234 h 234"/>
                <a:gd name="T2" fmla="*/ 1 w 73"/>
                <a:gd name="T3" fmla="*/ 219 h 234"/>
                <a:gd name="T4" fmla="*/ 0 w 73"/>
                <a:gd name="T5" fmla="*/ 195 h 234"/>
                <a:gd name="T6" fmla="*/ 1 w 73"/>
                <a:gd name="T7" fmla="*/ 140 h 234"/>
                <a:gd name="T8" fmla="*/ 5 w 73"/>
                <a:gd name="T9" fmla="*/ 78 h 234"/>
                <a:gd name="T10" fmla="*/ 18 w 73"/>
                <a:gd name="T11" fmla="*/ 35 h 234"/>
                <a:gd name="T12" fmla="*/ 27 w 73"/>
                <a:gd name="T13" fmla="*/ 23 h 234"/>
                <a:gd name="T14" fmla="*/ 34 w 73"/>
                <a:gd name="T15" fmla="*/ 12 h 234"/>
                <a:gd name="T16" fmla="*/ 41 w 73"/>
                <a:gd name="T17" fmla="*/ 5 h 234"/>
                <a:gd name="T18" fmla="*/ 48 w 73"/>
                <a:gd name="T19" fmla="*/ 1 h 234"/>
                <a:gd name="T20" fmla="*/ 53 w 73"/>
                <a:gd name="T21" fmla="*/ 0 h 234"/>
                <a:gd name="T22" fmla="*/ 57 w 73"/>
                <a:gd name="T23" fmla="*/ 2 h 234"/>
                <a:gd name="T24" fmla="*/ 61 w 73"/>
                <a:gd name="T25" fmla="*/ 9 h 234"/>
                <a:gd name="T26" fmla="*/ 63 w 73"/>
                <a:gd name="T27" fmla="*/ 19 h 234"/>
                <a:gd name="T28" fmla="*/ 66 w 73"/>
                <a:gd name="T29" fmla="*/ 33 h 234"/>
                <a:gd name="T30" fmla="*/ 69 w 73"/>
                <a:gd name="T31" fmla="*/ 50 h 234"/>
                <a:gd name="T32" fmla="*/ 71 w 73"/>
                <a:gd name="T33" fmla="*/ 71 h 234"/>
                <a:gd name="T34" fmla="*/ 73 w 73"/>
                <a:gd name="T35" fmla="*/ 94 h 234"/>
                <a:gd name="T36" fmla="*/ 70 w 73"/>
                <a:gd name="T37" fmla="*/ 122 h 234"/>
                <a:gd name="T38" fmla="*/ 66 w 73"/>
                <a:gd name="T39" fmla="*/ 155 h 234"/>
                <a:gd name="T40" fmla="*/ 55 w 73"/>
                <a:gd name="T41" fmla="*/ 192 h 234"/>
                <a:gd name="T42" fmla="*/ 40 w 73"/>
                <a:gd name="T43" fmla="*/ 234 h 2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3" h="234">
                  <a:moveTo>
                    <a:pt x="40" y="234"/>
                  </a:moveTo>
                  <a:lnTo>
                    <a:pt x="1" y="219"/>
                  </a:lnTo>
                  <a:lnTo>
                    <a:pt x="0" y="195"/>
                  </a:lnTo>
                  <a:lnTo>
                    <a:pt x="1" y="140"/>
                  </a:lnTo>
                  <a:lnTo>
                    <a:pt x="5" y="78"/>
                  </a:lnTo>
                  <a:lnTo>
                    <a:pt x="18" y="35"/>
                  </a:lnTo>
                  <a:lnTo>
                    <a:pt x="27" y="23"/>
                  </a:lnTo>
                  <a:lnTo>
                    <a:pt x="34" y="12"/>
                  </a:lnTo>
                  <a:lnTo>
                    <a:pt x="41" y="5"/>
                  </a:lnTo>
                  <a:lnTo>
                    <a:pt x="48" y="1"/>
                  </a:lnTo>
                  <a:lnTo>
                    <a:pt x="53" y="0"/>
                  </a:lnTo>
                  <a:lnTo>
                    <a:pt x="57" y="2"/>
                  </a:lnTo>
                  <a:lnTo>
                    <a:pt x="61" y="9"/>
                  </a:lnTo>
                  <a:lnTo>
                    <a:pt x="63" y="19"/>
                  </a:lnTo>
                  <a:lnTo>
                    <a:pt x="66" y="33"/>
                  </a:lnTo>
                  <a:lnTo>
                    <a:pt x="69" y="50"/>
                  </a:lnTo>
                  <a:lnTo>
                    <a:pt x="71" y="71"/>
                  </a:lnTo>
                  <a:lnTo>
                    <a:pt x="73" y="94"/>
                  </a:lnTo>
                  <a:lnTo>
                    <a:pt x="70" y="122"/>
                  </a:lnTo>
                  <a:lnTo>
                    <a:pt x="66" y="155"/>
                  </a:lnTo>
                  <a:lnTo>
                    <a:pt x="55" y="192"/>
                  </a:lnTo>
                  <a:lnTo>
                    <a:pt x="40" y="234"/>
                  </a:lnTo>
                  <a:close/>
                </a:path>
              </a:pathLst>
            </a:custGeom>
            <a:solidFill>
              <a:srgbClr val="4C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5" name="Freeform 185">
              <a:extLst>
                <a:ext uri="{FF2B5EF4-FFF2-40B4-BE49-F238E27FC236}">
                  <a16:creationId xmlns:a16="http://schemas.microsoft.com/office/drawing/2014/main" id="{F5D7ACB3-6421-F039-F613-6B3C3C7CD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1993"/>
              <a:ext cx="73" cy="234"/>
            </a:xfrm>
            <a:custGeom>
              <a:avLst/>
              <a:gdLst>
                <a:gd name="T0" fmla="*/ 40 w 73"/>
                <a:gd name="T1" fmla="*/ 234 h 234"/>
                <a:gd name="T2" fmla="*/ 1 w 73"/>
                <a:gd name="T3" fmla="*/ 219 h 234"/>
                <a:gd name="T4" fmla="*/ 1 w 73"/>
                <a:gd name="T5" fmla="*/ 219 h 234"/>
                <a:gd name="T6" fmla="*/ 0 w 73"/>
                <a:gd name="T7" fmla="*/ 195 h 234"/>
                <a:gd name="T8" fmla="*/ 1 w 73"/>
                <a:gd name="T9" fmla="*/ 140 h 234"/>
                <a:gd name="T10" fmla="*/ 5 w 73"/>
                <a:gd name="T11" fmla="*/ 78 h 234"/>
                <a:gd name="T12" fmla="*/ 18 w 73"/>
                <a:gd name="T13" fmla="*/ 35 h 234"/>
                <a:gd name="T14" fmla="*/ 18 w 73"/>
                <a:gd name="T15" fmla="*/ 35 h 234"/>
                <a:gd name="T16" fmla="*/ 27 w 73"/>
                <a:gd name="T17" fmla="*/ 23 h 234"/>
                <a:gd name="T18" fmla="*/ 34 w 73"/>
                <a:gd name="T19" fmla="*/ 12 h 234"/>
                <a:gd name="T20" fmla="*/ 41 w 73"/>
                <a:gd name="T21" fmla="*/ 5 h 234"/>
                <a:gd name="T22" fmla="*/ 48 w 73"/>
                <a:gd name="T23" fmla="*/ 1 h 234"/>
                <a:gd name="T24" fmla="*/ 53 w 73"/>
                <a:gd name="T25" fmla="*/ 0 h 234"/>
                <a:gd name="T26" fmla="*/ 57 w 73"/>
                <a:gd name="T27" fmla="*/ 2 h 234"/>
                <a:gd name="T28" fmla="*/ 61 w 73"/>
                <a:gd name="T29" fmla="*/ 9 h 234"/>
                <a:gd name="T30" fmla="*/ 63 w 73"/>
                <a:gd name="T31" fmla="*/ 19 h 234"/>
                <a:gd name="T32" fmla="*/ 63 w 73"/>
                <a:gd name="T33" fmla="*/ 19 h 234"/>
                <a:gd name="T34" fmla="*/ 66 w 73"/>
                <a:gd name="T35" fmla="*/ 33 h 234"/>
                <a:gd name="T36" fmla="*/ 69 w 73"/>
                <a:gd name="T37" fmla="*/ 50 h 234"/>
                <a:gd name="T38" fmla="*/ 71 w 73"/>
                <a:gd name="T39" fmla="*/ 71 h 234"/>
                <a:gd name="T40" fmla="*/ 73 w 73"/>
                <a:gd name="T41" fmla="*/ 94 h 234"/>
                <a:gd name="T42" fmla="*/ 70 w 73"/>
                <a:gd name="T43" fmla="*/ 122 h 234"/>
                <a:gd name="T44" fmla="*/ 66 w 73"/>
                <a:gd name="T45" fmla="*/ 155 h 234"/>
                <a:gd name="T46" fmla="*/ 55 w 73"/>
                <a:gd name="T47" fmla="*/ 192 h 234"/>
                <a:gd name="T48" fmla="*/ 40 w 73"/>
                <a:gd name="T49" fmla="*/ 234 h 2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3" h="234">
                  <a:moveTo>
                    <a:pt x="40" y="234"/>
                  </a:moveTo>
                  <a:lnTo>
                    <a:pt x="1" y="219"/>
                  </a:lnTo>
                  <a:lnTo>
                    <a:pt x="0" y="195"/>
                  </a:lnTo>
                  <a:lnTo>
                    <a:pt x="1" y="140"/>
                  </a:lnTo>
                  <a:lnTo>
                    <a:pt x="5" y="78"/>
                  </a:lnTo>
                  <a:lnTo>
                    <a:pt x="18" y="35"/>
                  </a:lnTo>
                  <a:lnTo>
                    <a:pt x="27" y="23"/>
                  </a:lnTo>
                  <a:lnTo>
                    <a:pt x="34" y="12"/>
                  </a:lnTo>
                  <a:lnTo>
                    <a:pt x="41" y="5"/>
                  </a:lnTo>
                  <a:lnTo>
                    <a:pt x="48" y="1"/>
                  </a:lnTo>
                  <a:lnTo>
                    <a:pt x="53" y="0"/>
                  </a:lnTo>
                  <a:lnTo>
                    <a:pt x="57" y="2"/>
                  </a:lnTo>
                  <a:lnTo>
                    <a:pt x="61" y="9"/>
                  </a:lnTo>
                  <a:lnTo>
                    <a:pt x="63" y="19"/>
                  </a:lnTo>
                  <a:lnTo>
                    <a:pt x="66" y="33"/>
                  </a:lnTo>
                  <a:lnTo>
                    <a:pt x="69" y="50"/>
                  </a:lnTo>
                  <a:lnTo>
                    <a:pt x="71" y="71"/>
                  </a:lnTo>
                  <a:lnTo>
                    <a:pt x="73" y="94"/>
                  </a:lnTo>
                  <a:lnTo>
                    <a:pt x="70" y="122"/>
                  </a:lnTo>
                  <a:lnTo>
                    <a:pt x="66" y="155"/>
                  </a:lnTo>
                  <a:lnTo>
                    <a:pt x="55" y="192"/>
                  </a:lnTo>
                  <a:lnTo>
                    <a:pt x="40" y="23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6" name="Freeform 186">
              <a:extLst>
                <a:ext uri="{FF2B5EF4-FFF2-40B4-BE49-F238E27FC236}">
                  <a16:creationId xmlns:a16="http://schemas.microsoft.com/office/drawing/2014/main" id="{D7532214-7CF8-B127-1AA2-6CA2C41E0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" y="2261"/>
              <a:ext cx="62" cy="51"/>
            </a:xfrm>
            <a:custGeom>
              <a:avLst/>
              <a:gdLst>
                <a:gd name="T0" fmla="*/ 62 w 62"/>
                <a:gd name="T1" fmla="*/ 0 h 51"/>
                <a:gd name="T2" fmla="*/ 60 w 62"/>
                <a:gd name="T3" fmla="*/ 1 h 51"/>
                <a:gd name="T4" fmla="*/ 53 w 62"/>
                <a:gd name="T5" fmla="*/ 4 h 51"/>
                <a:gd name="T6" fmla="*/ 44 w 62"/>
                <a:gd name="T7" fmla="*/ 7 h 51"/>
                <a:gd name="T8" fmla="*/ 33 w 62"/>
                <a:gd name="T9" fmla="*/ 11 h 51"/>
                <a:gd name="T10" fmla="*/ 21 w 62"/>
                <a:gd name="T11" fmla="*/ 15 h 51"/>
                <a:gd name="T12" fmla="*/ 12 w 62"/>
                <a:gd name="T13" fmla="*/ 21 h 51"/>
                <a:gd name="T14" fmla="*/ 4 w 62"/>
                <a:gd name="T15" fmla="*/ 26 h 51"/>
                <a:gd name="T16" fmla="*/ 0 w 62"/>
                <a:gd name="T17" fmla="*/ 30 h 51"/>
                <a:gd name="T18" fmla="*/ 2 w 62"/>
                <a:gd name="T19" fmla="*/ 34 h 51"/>
                <a:gd name="T20" fmla="*/ 9 w 62"/>
                <a:gd name="T21" fmla="*/ 39 h 51"/>
                <a:gd name="T22" fmla="*/ 18 w 62"/>
                <a:gd name="T23" fmla="*/ 42 h 51"/>
                <a:gd name="T24" fmla="*/ 30 w 62"/>
                <a:gd name="T25" fmla="*/ 44 h 51"/>
                <a:gd name="T26" fmla="*/ 41 w 62"/>
                <a:gd name="T27" fmla="*/ 48 h 51"/>
                <a:gd name="T28" fmla="*/ 52 w 62"/>
                <a:gd name="T29" fmla="*/ 49 h 51"/>
                <a:gd name="T30" fmla="*/ 60 w 62"/>
                <a:gd name="T31" fmla="*/ 51 h 51"/>
                <a:gd name="T32" fmla="*/ 62 w 62"/>
                <a:gd name="T33" fmla="*/ 51 h 51"/>
                <a:gd name="T34" fmla="*/ 60 w 62"/>
                <a:gd name="T35" fmla="*/ 50 h 51"/>
                <a:gd name="T36" fmla="*/ 56 w 62"/>
                <a:gd name="T37" fmla="*/ 47 h 51"/>
                <a:gd name="T38" fmla="*/ 51 w 62"/>
                <a:gd name="T39" fmla="*/ 42 h 51"/>
                <a:gd name="T40" fmla="*/ 46 w 62"/>
                <a:gd name="T41" fmla="*/ 36 h 51"/>
                <a:gd name="T42" fmla="*/ 42 w 62"/>
                <a:gd name="T43" fmla="*/ 28 h 51"/>
                <a:gd name="T44" fmla="*/ 44 w 62"/>
                <a:gd name="T45" fmla="*/ 20 h 51"/>
                <a:gd name="T46" fmla="*/ 49 w 62"/>
                <a:gd name="T47" fmla="*/ 11 h 51"/>
                <a:gd name="T48" fmla="*/ 62 w 62"/>
                <a:gd name="T49" fmla="*/ 0 h 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2" h="51">
                  <a:moveTo>
                    <a:pt x="62" y="0"/>
                  </a:moveTo>
                  <a:lnTo>
                    <a:pt x="60" y="1"/>
                  </a:lnTo>
                  <a:lnTo>
                    <a:pt x="53" y="4"/>
                  </a:lnTo>
                  <a:lnTo>
                    <a:pt x="44" y="7"/>
                  </a:lnTo>
                  <a:lnTo>
                    <a:pt x="33" y="11"/>
                  </a:lnTo>
                  <a:lnTo>
                    <a:pt x="21" y="15"/>
                  </a:lnTo>
                  <a:lnTo>
                    <a:pt x="12" y="21"/>
                  </a:lnTo>
                  <a:lnTo>
                    <a:pt x="4" y="26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9" y="39"/>
                  </a:lnTo>
                  <a:lnTo>
                    <a:pt x="18" y="42"/>
                  </a:lnTo>
                  <a:lnTo>
                    <a:pt x="30" y="44"/>
                  </a:lnTo>
                  <a:lnTo>
                    <a:pt x="41" y="48"/>
                  </a:lnTo>
                  <a:lnTo>
                    <a:pt x="52" y="49"/>
                  </a:lnTo>
                  <a:lnTo>
                    <a:pt x="60" y="51"/>
                  </a:lnTo>
                  <a:lnTo>
                    <a:pt x="62" y="51"/>
                  </a:lnTo>
                  <a:lnTo>
                    <a:pt x="60" y="50"/>
                  </a:lnTo>
                  <a:lnTo>
                    <a:pt x="56" y="47"/>
                  </a:lnTo>
                  <a:lnTo>
                    <a:pt x="51" y="42"/>
                  </a:lnTo>
                  <a:lnTo>
                    <a:pt x="46" y="36"/>
                  </a:lnTo>
                  <a:lnTo>
                    <a:pt x="42" y="28"/>
                  </a:lnTo>
                  <a:lnTo>
                    <a:pt x="44" y="20"/>
                  </a:lnTo>
                  <a:lnTo>
                    <a:pt x="49" y="11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72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7" name="Freeform 187">
              <a:extLst>
                <a:ext uri="{FF2B5EF4-FFF2-40B4-BE49-F238E27FC236}">
                  <a16:creationId xmlns:a16="http://schemas.microsoft.com/office/drawing/2014/main" id="{ECD3C545-F37B-9FD9-6196-B9953A761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7" y="2272"/>
              <a:ext cx="50" cy="47"/>
            </a:xfrm>
            <a:custGeom>
              <a:avLst/>
              <a:gdLst>
                <a:gd name="T0" fmla="*/ 0 w 50"/>
                <a:gd name="T1" fmla="*/ 0 h 47"/>
                <a:gd name="T2" fmla="*/ 5 w 50"/>
                <a:gd name="T3" fmla="*/ 5 h 47"/>
                <a:gd name="T4" fmla="*/ 13 w 50"/>
                <a:gd name="T5" fmla="*/ 19 h 47"/>
                <a:gd name="T6" fmla="*/ 19 w 50"/>
                <a:gd name="T7" fmla="*/ 35 h 47"/>
                <a:gd name="T8" fmla="*/ 15 w 50"/>
                <a:gd name="T9" fmla="*/ 45 h 47"/>
                <a:gd name="T10" fmla="*/ 13 w 50"/>
                <a:gd name="T11" fmla="*/ 47 h 47"/>
                <a:gd name="T12" fmla="*/ 15 w 50"/>
                <a:gd name="T13" fmla="*/ 47 h 47"/>
                <a:gd name="T14" fmla="*/ 20 w 50"/>
                <a:gd name="T15" fmla="*/ 47 h 47"/>
                <a:gd name="T16" fmla="*/ 26 w 50"/>
                <a:gd name="T17" fmla="*/ 45 h 47"/>
                <a:gd name="T18" fmla="*/ 33 w 50"/>
                <a:gd name="T19" fmla="*/ 43 h 47"/>
                <a:gd name="T20" fmla="*/ 41 w 50"/>
                <a:gd name="T21" fmla="*/ 39 h 47"/>
                <a:gd name="T22" fmla="*/ 47 w 50"/>
                <a:gd name="T23" fmla="*/ 35 h 47"/>
                <a:gd name="T24" fmla="*/ 50 w 50"/>
                <a:gd name="T25" fmla="*/ 30 h 47"/>
                <a:gd name="T26" fmla="*/ 50 w 50"/>
                <a:gd name="T27" fmla="*/ 25 h 47"/>
                <a:gd name="T28" fmla="*/ 46 w 50"/>
                <a:gd name="T29" fmla="*/ 19 h 47"/>
                <a:gd name="T30" fmla="*/ 37 w 50"/>
                <a:gd name="T31" fmla="*/ 15 h 47"/>
                <a:gd name="T32" fmla="*/ 28 w 50"/>
                <a:gd name="T33" fmla="*/ 10 h 47"/>
                <a:gd name="T34" fmla="*/ 18 w 50"/>
                <a:gd name="T35" fmla="*/ 5 h 47"/>
                <a:gd name="T36" fmla="*/ 9 w 50"/>
                <a:gd name="T37" fmla="*/ 3 h 47"/>
                <a:gd name="T38" fmla="*/ 2 w 50"/>
                <a:gd name="T39" fmla="*/ 1 h 47"/>
                <a:gd name="T40" fmla="*/ 0 w 50"/>
                <a:gd name="T41" fmla="*/ 0 h 4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0" h="47">
                  <a:moveTo>
                    <a:pt x="0" y="0"/>
                  </a:moveTo>
                  <a:lnTo>
                    <a:pt x="5" y="5"/>
                  </a:lnTo>
                  <a:lnTo>
                    <a:pt x="13" y="19"/>
                  </a:lnTo>
                  <a:lnTo>
                    <a:pt x="19" y="35"/>
                  </a:lnTo>
                  <a:lnTo>
                    <a:pt x="15" y="45"/>
                  </a:lnTo>
                  <a:lnTo>
                    <a:pt x="13" y="47"/>
                  </a:lnTo>
                  <a:lnTo>
                    <a:pt x="15" y="47"/>
                  </a:lnTo>
                  <a:lnTo>
                    <a:pt x="20" y="47"/>
                  </a:lnTo>
                  <a:lnTo>
                    <a:pt x="26" y="45"/>
                  </a:lnTo>
                  <a:lnTo>
                    <a:pt x="33" y="43"/>
                  </a:lnTo>
                  <a:lnTo>
                    <a:pt x="41" y="39"/>
                  </a:lnTo>
                  <a:lnTo>
                    <a:pt x="47" y="35"/>
                  </a:lnTo>
                  <a:lnTo>
                    <a:pt x="50" y="30"/>
                  </a:lnTo>
                  <a:lnTo>
                    <a:pt x="50" y="25"/>
                  </a:lnTo>
                  <a:lnTo>
                    <a:pt x="46" y="19"/>
                  </a:lnTo>
                  <a:lnTo>
                    <a:pt x="37" y="15"/>
                  </a:lnTo>
                  <a:lnTo>
                    <a:pt x="28" y="10"/>
                  </a:lnTo>
                  <a:lnTo>
                    <a:pt x="18" y="5"/>
                  </a:lnTo>
                  <a:lnTo>
                    <a:pt x="9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8" name="Freeform 188">
              <a:extLst>
                <a:ext uri="{FF2B5EF4-FFF2-40B4-BE49-F238E27FC236}">
                  <a16:creationId xmlns:a16="http://schemas.microsoft.com/office/drawing/2014/main" id="{C49B0323-330D-1536-5A0C-37691D6EC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1" y="2351"/>
              <a:ext cx="205" cy="89"/>
            </a:xfrm>
            <a:custGeom>
              <a:avLst/>
              <a:gdLst>
                <a:gd name="T0" fmla="*/ 143 w 205"/>
                <a:gd name="T1" fmla="*/ 2 h 89"/>
                <a:gd name="T2" fmla="*/ 141 w 205"/>
                <a:gd name="T3" fmla="*/ 5 h 89"/>
                <a:gd name="T4" fmla="*/ 136 w 205"/>
                <a:gd name="T5" fmla="*/ 12 h 89"/>
                <a:gd name="T6" fmla="*/ 128 w 205"/>
                <a:gd name="T7" fmla="*/ 21 h 89"/>
                <a:gd name="T8" fmla="*/ 119 w 205"/>
                <a:gd name="T9" fmla="*/ 33 h 89"/>
                <a:gd name="T10" fmla="*/ 107 w 205"/>
                <a:gd name="T11" fmla="*/ 44 h 89"/>
                <a:gd name="T12" fmla="*/ 94 w 205"/>
                <a:gd name="T13" fmla="*/ 56 h 89"/>
                <a:gd name="T14" fmla="*/ 80 w 205"/>
                <a:gd name="T15" fmla="*/ 67 h 89"/>
                <a:gd name="T16" fmla="*/ 67 w 205"/>
                <a:gd name="T17" fmla="*/ 75 h 89"/>
                <a:gd name="T18" fmla="*/ 53 w 205"/>
                <a:gd name="T19" fmla="*/ 79 h 89"/>
                <a:gd name="T20" fmla="*/ 41 w 205"/>
                <a:gd name="T21" fmla="*/ 83 h 89"/>
                <a:gd name="T22" fmla="*/ 29 w 205"/>
                <a:gd name="T23" fmla="*/ 85 h 89"/>
                <a:gd name="T24" fmla="*/ 20 w 205"/>
                <a:gd name="T25" fmla="*/ 86 h 89"/>
                <a:gd name="T26" fmla="*/ 11 w 205"/>
                <a:gd name="T27" fmla="*/ 88 h 89"/>
                <a:gd name="T28" fmla="*/ 4 w 205"/>
                <a:gd name="T29" fmla="*/ 89 h 89"/>
                <a:gd name="T30" fmla="*/ 1 w 205"/>
                <a:gd name="T31" fmla="*/ 89 h 89"/>
                <a:gd name="T32" fmla="*/ 0 w 205"/>
                <a:gd name="T33" fmla="*/ 89 h 89"/>
                <a:gd name="T34" fmla="*/ 3 w 205"/>
                <a:gd name="T35" fmla="*/ 89 h 89"/>
                <a:gd name="T36" fmla="*/ 13 w 205"/>
                <a:gd name="T37" fmla="*/ 89 h 89"/>
                <a:gd name="T38" fmla="*/ 27 w 205"/>
                <a:gd name="T39" fmla="*/ 89 h 89"/>
                <a:gd name="T40" fmla="*/ 45 w 205"/>
                <a:gd name="T41" fmla="*/ 86 h 89"/>
                <a:gd name="T42" fmla="*/ 66 w 205"/>
                <a:gd name="T43" fmla="*/ 83 h 89"/>
                <a:gd name="T44" fmla="*/ 88 w 205"/>
                <a:gd name="T45" fmla="*/ 75 h 89"/>
                <a:gd name="T46" fmla="*/ 113 w 205"/>
                <a:gd name="T47" fmla="*/ 64 h 89"/>
                <a:gd name="T48" fmla="*/ 136 w 205"/>
                <a:gd name="T49" fmla="*/ 48 h 89"/>
                <a:gd name="T50" fmla="*/ 157 w 205"/>
                <a:gd name="T51" fmla="*/ 31 h 89"/>
                <a:gd name="T52" fmla="*/ 174 w 205"/>
                <a:gd name="T53" fmla="*/ 20 h 89"/>
                <a:gd name="T54" fmla="*/ 186 w 205"/>
                <a:gd name="T55" fmla="*/ 12 h 89"/>
                <a:gd name="T56" fmla="*/ 195 w 205"/>
                <a:gd name="T57" fmla="*/ 6 h 89"/>
                <a:gd name="T58" fmla="*/ 200 w 205"/>
                <a:gd name="T59" fmla="*/ 2 h 89"/>
                <a:gd name="T60" fmla="*/ 204 w 205"/>
                <a:gd name="T61" fmla="*/ 1 h 89"/>
                <a:gd name="T62" fmla="*/ 205 w 205"/>
                <a:gd name="T63" fmla="*/ 0 h 89"/>
                <a:gd name="T64" fmla="*/ 205 w 205"/>
                <a:gd name="T65" fmla="*/ 0 h 89"/>
                <a:gd name="T66" fmla="*/ 143 w 205"/>
                <a:gd name="T67" fmla="*/ 2 h 8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05" h="89">
                  <a:moveTo>
                    <a:pt x="143" y="2"/>
                  </a:moveTo>
                  <a:lnTo>
                    <a:pt x="141" y="5"/>
                  </a:lnTo>
                  <a:lnTo>
                    <a:pt x="136" y="12"/>
                  </a:lnTo>
                  <a:lnTo>
                    <a:pt x="128" y="21"/>
                  </a:lnTo>
                  <a:lnTo>
                    <a:pt x="119" y="33"/>
                  </a:lnTo>
                  <a:lnTo>
                    <a:pt x="107" y="44"/>
                  </a:lnTo>
                  <a:lnTo>
                    <a:pt x="94" y="56"/>
                  </a:lnTo>
                  <a:lnTo>
                    <a:pt x="80" y="67"/>
                  </a:lnTo>
                  <a:lnTo>
                    <a:pt x="67" y="75"/>
                  </a:lnTo>
                  <a:lnTo>
                    <a:pt x="53" y="79"/>
                  </a:lnTo>
                  <a:lnTo>
                    <a:pt x="41" y="83"/>
                  </a:lnTo>
                  <a:lnTo>
                    <a:pt x="29" y="85"/>
                  </a:lnTo>
                  <a:lnTo>
                    <a:pt x="20" y="86"/>
                  </a:lnTo>
                  <a:lnTo>
                    <a:pt x="11" y="88"/>
                  </a:lnTo>
                  <a:lnTo>
                    <a:pt x="4" y="89"/>
                  </a:lnTo>
                  <a:lnTo>
                    <a:pt x="1" y="89"/>
                  </a:lnTo>
                  <a:lnTo>
                    <a:pt x="0" y="89"/>
                  </a:lnTo>
                  <a:lnTo>
                    <a:pt x="3" y="89"/>
                  </a:lnTo>
                  <a:lnTo>
                    <a:pt x="13" y="89"/>
                  </a:lnTo>
                  <a:lnTo>
                    <a:pt x="27" y="89"/>
                  </a:lnTo>
                  <a:lnTo>
                    <a:pt x="45" y="86"/>
                  </a:lnTo>
                  <a:lnTo>
                    <a:pt x="66" y="83"/>
                  </a:lnTo>
                  <a:lnTo>
                    <a:pt x="88" y="75"/>
                  </a:lnTo>
                  <a:lnTo>
                    <a:pt x="113" y="64"/>
                  </a:lnTo>
                  <a:lnTo>
                    <a:pt x="136" y="48"/>
                  </a:lnTo>
                  <a:lnTo>
                    <a:pt x="157" y="31"/>
                  </a:lnTo>
                  <a:lnTo>
                    <a:pt x="174" y="20"/>
                  </a:lnTo>
                  <a:lnTo>
                    <a:pt x="186" y="12"/>
                  </a:lnTo>
                  <a:lnTo>
                    <a:pt x="195" y="6"/>
                  </a:lnTo>
                  <a:lnTo>
                    <a:pt x="200" y="2"/>
                  </a:lnTo>
                  <a:lnTo>
                    <a:pt x="204" y="1"/>
                  </a:lnTo>
                  <a:lnTo>
                    <a:pt x="205" y="0"/>
                  </a:lnTo>
                  <a:lnTo>
                    <a:pt x="143" y="2"/>
                  </a:lnTo>
                  <a:close/>
                </a:path>
              </a:pathLst>
            </a:custGeom>
            <a:solidFill>
              <a:srgbClr val="72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09" name="Freeform 189">
              <a:extLst>
                <a:ext uri="{FF2B5EF4-FFF2-40B4-BE49-F238E27FC236}">
                  <a16:creationId xmlns:a16="http://schemas.microsoft.com/office/drawing/2014/main" id="{D60CCB9E-0B2D-A3E8-7787-9D2E27FDB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" y="2051"/>
              <a:ext cx="64" cy="73"/>
            </a:xfrm>
            <a:custGeom>
              <a:avLst/>
              <a:gdLst>
                <a:gd name="T0" fmla="*/ 0 w 64"/>
                <a:gd name="T1" fmla="*/ 0 h 73"/>
                <a:gd name="T2" fmla="*/ 5 w 64"/>
                <a:gd name="T3" fmla="*/ 1 h 73"/>
                <a:gd name="T4" fmla="*/ 14 w 64"/>
                <a:gd name="T5" fmla="*/ 3 h 73"/>
                <a:gd name="T6" fmla="*/ 23 w 64"/>
                <a:gd name="T7" fmla="*/ 9 h 73"/>
                <a:gd name="T8" fmla="*/ 28 w 64"/>
                <a:gd name="T9" fmla="*/ 21 h 73"/>
                <a:gd name="T10" fmla="*/ 24 w 64"/>
                <a:gd name="T11" fmla="*/ 37 h 73"/>
                <a:gd name="T12" fmla="*/ 17 w 64"/>
                <a:gd name="T13" fmla="*/ 55 h 73"/>
                <a:gd name="T14" fmla="*/ 9 w 64"/>
                <a:gd name="T15" fmla="*/ 68 h 73"/>
                <a:gd name="T16" fmla="*/ 6 w 64"/>
                <a:gd name="T17" fmla="*/ 73 h 73"/>
                <a:gd name="T18" fmla="*/ 64 w 64"/>
                <a:gd name="T19" fmla="*/ 21 h 73"/>
                <a:gd name="T20" fmla="*/ 64 w 64"/>
                <a:gd name="T21" fmla="*/ 20 h 73"/>
                <a:gd name="T22" fmla="*/ 63 w 64"/>
                <a:gd name="T23" fmla="*/ 17 h 73"/>
                <a:gd name="T24" fmla="*/ 62 w 64"/>
                <a:gd name="T25" fmla="*/ 13 h 73"/>
                <a:gd name="T26" fmla="*/ 57 w 64"/>
                <a:gd name="T27" fmla="*/ 8 h 73"/>
                <a:gd name="T28" fmla="*/ 49 w 64"/>
                <a:gd name="T29" fmla="*/ 5 h 73"/>
                <a:gd name="T30" fmla="*/ 38 w 64"/>
                <a:gd name="T31" fmla="*/ 1 h 73"/>
                <a:gd name="T32" fmla="*/ 22 w 64"/>
                <a:gd name="T33" fmla="*/ 0 h 73"/>
                <a:gd name="T34" fmla="*/ 0 w 64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4" h="73">
                  <a:moveTo>
                    <a:pt x="0" y="0"/>
                  </a:moveTo>
                  <a:lnTo>
                    <a:pt x="5" y="1"/>
                  </a:lnTo>
                  <a:lnTo>
                    <a:pt x="14" y="3"/>
                  </a:lnTo>
                  <a:lnTo>
                    <a:pt x="23" y="9"/>
                  </a:lnTo>
                  <a:lnTo>
                    <a:pt x="28" y="21"/>
                  </a:lnTo>
                  <a:lnTo>
                    <a:pt x="24" y="37"/>
                  </a:lnTo>
                  <a:lnTo>
                    <a:pt x="17" y="55"/>
                  </a:lnTo>
                  <a:lnTo>
                    <a:pt x="9" y="68"/>
                  </a:lnTo>
                  <a:lnTo>
                    <a:pt x="6" y="73"/>
                  </a:lnTo>
                  <a:lnTo>
                    <a:pt x="64" y="21"/>
                  </a:lnTo>
                  <a:lnTo>
                    <a:pt x="64" y="20"/>
                  </a:lnTo>
                  <a:lnTo>
                    <a:pt x="63" y="17"/>
                  </a:lnTo>
                  <a:lnTo>
                    <a:pt x="62" y="13"/>
                  </a:lnTo>
                  <a:lnTo>
                    <a:pt x="57" y="8"/>
                  </a:lnTo>
                  <a:lnTo>
                    <a:pt x="49" y="5"/>
                  </a:lnTo>
                  <a:lnTo>
                    <a:pt x="38" y="1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0" name="Freeform 190">
              <a:extLst>
                <a:ext uri="{FF2B5EF4-FFF2-40B4-BE49-F238E27FC236}">
                  <a16:creationId xmlns:a16="http://schemas.microsoft.com/office/drawing/2014/main" id="{50CA221C-09F3-023C-BFB5-F7BCE179D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9" y="2263"/>
              <a:ext cx="46" cy="19"/>
            </a:xfrm>
            <a:custGeom>
              <a:avLst/>
              <a:gdLst>
                <a:gd name="T0" fmla="*/ 0 w 46"/>
                <a:gd name="T1" fmla="*/ 0 h 19"/>
                <a:gd name="T2" fmla="*/ 1 w 46"/>
                <a:gd name="T3" fmla="*/ 0 h 19"/>
                <a:gd name="T4" fmla="*/ 6 w 46"/>
                <a:gd name="T5" fmla="*/ 2 h 19"/>
                <a:gd name="T6" fmla="*/ 12 w 46"/>
                <a:gd name="T7" fmla="*/ 4 h 19"/>
                <a:gd name="T8" fmla="*/ 19 w 46"/>
                <a:gd name="T9" fmla="*/ 6 h 19"/>
                <a:gd name="T10" fmla="*/ 26 w 46"/>
                <a:gd name="T11" fmla="*/ 10 h 19"/>
                <a:gd name="T12" fmla="*/ 32 w 46"/>
                <a:gd name="T13" fmla="*/ 12 h 19"/>
                <a:gd name="T14" fmla="*/ 36 w 46"/>
                <a:gd name="T15" fmla="*/ 16 h 19"/>
                <a:gd name="T16" fmla="*/ 39 w 46"/>
                <a:gd name="T17" fmla="*/ 18 h 19"/>
                <a:gd name="T18" fmla="*/ 41 w 46"/>
                <a:gd name="T19" fmla="*/ 19 h 19"/>
                <a:gd name="T20" fmla="*/ 43 w 46"/>
                <a:gd name="T21" fmla="*/ 13 h 19"/>
                <a:gd name="T22" fmla="*/ 45 w 46"/>
                <a:gd name="T23" fmla="*/ 6 h 19"/>
                <a:gd name="T24" fmla="*/ 46 w 46"/>
                <a:gd name="T25" fmla="*/ 3 h 19"/>
                <a:gd name="T26" fmla="*/ 45 w 46"/>
                <a:gd name="T27" fmla="*/ 3 h 19"/>
                <a:gd name="T28" fmla="*/ 41 w 46"/>
                <a:gd name="T29" fmla="*/ 3 h 19"/>
                <a:gd name="T30" fmla="*/ 36 w 46"/>
                <a:gd name="T31" fmla="*/ 2 h 19"/>
                <a:gd name="T32" fmla="*/ 31 w 46"/>
                <a:gd name="T33" fmla="*/ 2 h 19"/>
                <a:gd name="T34" fmla="*/ 24 w 46"/>
                <a:gd name="T35" fmla="*/ 2 h 19"/>
                <a:gd name="T36" fmla="*/ 15 w 46"/>
                <a:gd name="T37" fmla="*/ 0 h 19"/>
                <a:gd name="T38" fmla="*/ 8 w 46"/>
                <a:gd name="T39" fmla="*/ 0 h 19"/>
                <a:gd name="T40" fmla="*/ 0 w 46"/>
                <a:gd name="T41" fmla="*/ 0 h 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lnTo>
                    <a:pt x="1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19" y="6"/>
                  </a:lnTo>
                  <a:lnTo>
                    <a:pt x="26" y="10"/>
                  </a:lnTo>
                  <a:lnTo>
                    <a:pt x="32" y="12"/>
                  </a:lnTo>
                  <a:lnTo>
                    <a:pt x="36" y="16"/>
                  </a:lnTo>
                  <a:lnTo>
                    <a:pt x="39" y="18"/>
                  </a:lnTo>
                  <a:lnTo>
                    <a:pt x="41" y="19"/>
                  </a:lnTo>
                  <a:lnTo>
                    <a:pt x="43" y="13"/>
                  </a:lnTo>
                  <a:lnTo>
                    <a:pt x="45" y="6"/>
                  </a:lnTo>
                  <a:lnTo>
                    <a:pt x="46" y="3"/>
                  </a:lnTo>
                  <a:lnTo>
                    <a:pt x="45" y="3"/>
                  </a:lnTo>
                  <a:lnTo>
                    <a:pt x="41" y="3"/>
                  </a:lnTo>
                  <a:lnTo>
                    <a:pt x="36" y="2"/>
                  </a:lnTo>
                  <a:lnTo>
                    <a:pt x="31" y="2"/>
                  </a:lnTo>
                  <a:lnTo>
                    <a:pt x="24" y="2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1" name="Freeform 191">
              <a:extLst>
                <a:ext uri="{FF2B5EF4-FFF2-40B4-BE49-F238E27FC236}">
                  <a16:creationId xmlns:a16="http://schemas.microsoft.com/office/drawing/2014/main" id="{95EB280F-47E9-15C3-3DD2-7D6E9C829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" y="2307"/>
              <a:ext cx="153" cy="51"/>
            </a:xfrm>
            <a:custGeom>
              <a:avLst/>
              <a:gdLst>
                <a:gd name="T0" fmla="*/ 153 w 153"/>
                <a:gd name="T1" fmla="*/ 12 h 51"/>
                <a:gd name="T2" fmla="*/ 150 w 153"/>
                <a:gd name="T3" fmla="*/ 14 h 51"/>
                <a:gd name="T4" fmla="*/ 143 w 153"/>
                <a:gd name="T5" fmla="*/ 17 h 51"/>
                <a:gd name="T6" fmla="*/ 133 w 153"/>
                <a:gd name="T7" fmla="*/ 22 h 51"/>
                <a:gd name="T8" fmla="*/ 120 w 153"/>
                <a:gd name="T9" fmla="*/ 28 h 51"/>
                <a:gd name="T10" fmla="*/ 105 w 153"/>
                <a:gd name="T11" fmla="*/ 35 h 51"/>
                <a:gd name="T12" fmla="*/ 90 w 153"/>
                <a:gd name="T13" fmla="*/ 40 h 51"/>
                <a:gd name="T14" fmla="*/ 73 w 153"/>
                <a:gd name="T15" fmla="*/ 45 h 51"/>
                <a:gd name="T16" fmla="*/ 58 w 153"/>
                <a:gd name="T17" fmla="*/ 49 h 51"/>
                <a:gd name="T18" fmla="*/ 44 w 153"/>
                <a:gd name="T19" fmla="*/ 50 h 51"/>
                <a:gd name="T20" fmla="*/ 32 w 153"/>
                <a:gd name="T21" fmla="*/ 51 h 51"/>
                <a:gd name="T22" fmla="*/ 23 w 153"/>
                <a:gd name="T23" fmla="*/ 51 h 51"/>
                <a:gd name="T24" fmla="*/ 15 w 153"/>
                <a:gd name="T25" fmla="*/ 51 h 51"/>
                <a:gd name="T26" fmla="*/ 8 w 153"/>
                <a:gd name="T27" fmla="*/ 51 h 51"/>
                <a:gd name="T28" fmla="*/ 3 w 153"/>
                <a:gd name="T29" fmla="*/ 51 h 51"/>
                <a:gd name="T30" fmla="*/ 1 w 153"/>
                <a:gd name="T31" fmla="*/ 51 h 51"/>
                <a:gd name="T32" fmla="*/ 0 w 153"/>
                <a:gd name="T33" fmla="*/ 51 h 51"/>
                <a:gd name="T34" fmla="*/ 4 w 153"/>
                <a:gd name="T35" fmla="*/ 50 h 51"/>
                <a:gd name="T36" fmla="*/ 18 w 153"/>
                <a:gd name="T37" fmla="*/ 46 h 51"/>
                <a:gd name="T38" fmla="*/ 37 w 153"/>
                <a:gd name="T39" fmla="*/ 42 h 51"/>
                <a:gd name="T40" fmla="*/ 58 w 153"/>
                <a:gd name="T41" fmla="*/ 36 h 51"/>
                <a:gd name="T42" fmla="*/ 77 w 153"/>
                <a:gd name="T43" fmla="*/ 29 h 51"/>
                <a:gd name="T44" fmla="*/ 93 w 153"/>
                <a:gd name="T45" fmla="*/ 22 h 51"/>
                <a:gd name="T46" fmla="*/ 101 w 153"/>
                <a:gd name="T47" fmla="*/ 15 h 51"/>
                <a:gd name="T48" fmla="*/ 99 w 153"/>
                <a:gd name="T49" fmla="*/ 8 h 51"/>
                <a:gd name="T50" fmla="*/ 95 w 153"/>
                <a:gd name="T51" fmla="*/ 2 h 51"/>
                <a:gd name="T52" fmla="*/ 99 w 153"/>
                <a:gd name="T53" fmla="*/ 0 h 51"/>
                <a:gd name="T54" fmla="*/ 107 w 153"/>
                <a:gd name="T55" fmla="*/ 1 h 51"/>
                <a:gd name="T56" fmla="*/ 118 w 153"/>
                <a:gd name="T57" fmla="*/ 3 h 51"/>
                <a:gd name="T58" fmla="*/ 130 w 153"/>
                <a:gd name="T59" fmla="*/ 5 h 51"/>
                <a:gd name="T60" fmla="*/ 141 w 153"/>
                <a:gd name="T61" fmla="*/ 9 h 51"/>
                <a:gd name="T62" fmla="*/ 149 w 153"/>
                <a:gd name="T63" fmla="*/ 11 h 51"/>
                <a:gd name="T64" fmla="*/ 153 w 153"/>
                <a:gd name="T65" fmla="*/ 12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3" h="51">
                  <a:moveTo>
                    <a:pt x="153" y="12"/>
                  </a:moveTo>
                  <a:lnTo>
                    <a:pt x="150" y="14"/>
                  </a:lnTo>
                  <a:lnTo>
                    <a:pt x="143" y="17"/>
                  </a:lnTo>
                  <a:lnTo>
                    <a:pt x="133" y="22"/>
                  </a:lnTo>
                  <a:lnTo>
                    <a:pt x="120" y="28"/>
                  </a:lnTo>
                  <a:lnTo>
                    <a:pt x="105" y="35"/>
                  </a:lnTo>
                  <a:lnTo>
                    <a:pt x="90" y="40"/>
                  </a:lnTo>
                  <a:lnTo>
                    <a:pt x="73" y="45"/>
                  </a:lnTo>
                  <a:lnTo>
                    <a:pt x="58" y="49"/>
                  </a:lnTo>
                  <a:lnTo>
                    <a:pt x="44" y="50"/>
                  </a:lnTo>
                  <a:lnTo>
                    <a:pt x="32" y="51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51"/>
                  </a:lnTo>
                  <a:lnTo>
                    <a:pt x="3" y="51"/>
                  </a:lnTo>
                  <a:lnTo>
                    <a:pt x="1" y="51"/>
                  </a:lnTo>
                  <a:lnTo>
                    <a:pt x="0" y="51"/>
                  </a:lnTo>
                  <a:lnTo>
                    <a:pt x="4" y="50"/>
                  </a:lnTo>
                  <a:lnTo>
                    <a:pt x="18" y="46"/>
                  </a:lnTo>
                  <a:lnTo>
                    <a:pt x="37" y="42"/>
                  </a:lnTo>
                  <a:lnTo>
                    <a:pt x="58" y="36"/>
                  </a:lnTo>
                  <a:lnTo>
                    <a:pt x="77" y="29"/>
                  </a:lnTo>
                  <a:lnTo>
                    <a:pt x="93" y="22"/>
                  </a:lnTo>
                  <a:lnTo>
                    <a:pt x="101" y="15"/>
                  </a:lnTo>
                  <a:lnTo>
                    <a:pt x="99" y="8"/>
                  </a:lnTo>
                  <a:lnTo>
                    <a:pt x="95" y="2"/>
                  </a:lnTo>
                  <a:lnTo>
                    <a:pt x="99" y="0"/>
                  </a:lnTo>
                  <a:lnTo>
                    <a:pt x="107" y="1"/>
                  </a:lnTo>
                  <a:lnTo>
                    <a:pt x="118" y="3"/>
                  </a:lnTo>
                  <a:lnTo>
                    <a:pt x="130" y="5"/>
                  </a:lnTo>
                  <a:lnTo>
                    <a:pt x="141" y="9"/>
                  </a:lnTo>
                  <a:lnTo>
                    <a:pt x="149" y="11"/>
                  </a:lnTo>
                  <a:lnTo>
                    <a:pt x="153" y="12"/>
                  </a:lnTo>
                  <a:close/>
                </a:path>
              </a:pathLst>
            </a:custGeom>
            <a:solidFill>
              <a:srgbClr val="000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2" name="Freeform 192">
              <a:extLst>
                <a:ext uri="{FF2B5EF4-FFF2-40B4-BE49-F238E27FC236}">
                  <a16:creationId xmlns:a16="http://schemas.microsoft.com/office/drawing/2014/main" id="{160184E7-6448-0353-B5A7-6013DD917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" y="2089"/>
              <a:ext cx="106" cy="92"/>
            </a:xfrm>
            <a:custGeom>
              <a:avLst/>
              <a:gdLst>
                <a:gd name="T0" fmla="*/ 105 w 106"/>
                <a:gd name="T1" fmla="*/ 57 h 92"/>
                <a:gd name="T2" fmla="*/ 106 w 106"/>
                <a:gd name="T3" fmla="*/ 0 h 92"/>
                <a:gd name="T4" fmla="*/ 102 w 106"/>
                <a:gd name="T5" fmla="*/ 4 h 92"/>
                <a:gd name="T6" fmla="*/ 95 w 106"/>
                <a:gd name="T7" fmla="*/ 13 h 92"/>
                <a:gd name="T8" fmla="*/ 82 w 106"/>
                <a:gd name="T9" fmla="*/ 27 h 92"/>
                <a:gd name="T10" fmla="*/ 68 w 106"/>
                <a:gd name="T11" fmla="*/ 44 h 92"/>
                <a:gd name="T12" fmla="*/ 52 w 106"/>
                <a:gd name="T13" fmla="*/ 59 h 92"/>
                <a:gd name="T14" fmla="*/ 35 w 106"/>
                <a:gd name="T15" fmla="*/ 74 h 92"/>
                <a:gd name="T16" fmla="*/ 19 w 106"/>
                <a:gd name="T17" fmla="*/ 85 h 92"/>
                <a:gd name="T18" fmla="*/ 5 w 106"/>
                <a:gd name="T19" fmla="*/ 90 h 92"/>
                <a:gd name="T20" fmla="*/ 0 w 106"/>
                <a:gd name="T21" fmla="*/ 92 h 92"/>
                <a:gd name="T22" fmla="*/ 5 w 106"/>
                <a:gd name="T23" fmla="*/ 90 h 92"/>
                <a:gd name="T24" fmla="*/ 21 w 106"/>
                <a:gd name="T25" fmla="*/ 86 h 92"/>
                <a:gd name="T26" fmla="*/ 39 w 106"/>
                <a:gd name="T27" fmla="*/ 81 h 92"/>
                <a:gd name="T28" fmla="*/ 61 w 106"/>
                <a:gd name="T29" fmla="*/ 75 h 92"/>
                <a:gd name="T30" fmla="*/ 81 w 106"/>
                <a:gd name="T31" fmla="*/ 68 h 92"/>
                <a:gd name="T32" fmla="*/ 96 w 106"/>
                <a:gd name="T33" fmla="*/ 62 h 92"/>
                <a:gd name="T34" fmla="*/ 105 w 106"/>
                <a:gd name="T35" fmla="*/ 5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6" h="92">
                  <a:moveTo>
                    <a:pt x="105" y="57"/>
                  </a:moveTo>
                  <a:lnTo>
                    <a:pt x="106" y="0"/>
                  </a:lnTo>
                  <a:lnTo>
                    <a:pt x="102" y="4"/>
                  </a:lnTo>
                  <a:lnTo>
                    <a:pt x="95" y="13"/>
                  </a:lnTo>
                  <a:lnTo>
                    <a:pt x="82" y="27"/>
                  </a:lnTo>
                  <a:lnTo>
                    <a:pt x="68" y="44"/>
                  </a:lnTo>
                  <a:lnTo>
                    <a:pt x="52" y="59"/>
                  </a:lnTo>
                  <a:lnTo>
                    <a:pt x="35" y="74"/>
                  </a:lnTo>
                  <a:lnTo>
                    <a:pt x="19" y="85"/>
                  </a:lnTo>
                  <a:lnTo>
                    <a:pt x="5" y="90"/>
                  </a:lnTo>
                  <a:lnTo>
                    <a:pt x="0" y="92"/>
                  </a:lnTo>
                  <a:lnTo>
                    <a:pt x="5" y="90"/>
                  </a:lnTo>
                  <a:lnTo>
                    <a:pt x="21" y="86"/>
                  </a:lnTo>
                  <a:lnTo>
                    <a:pt x="39" y="81"/>
                  </a:lnTo>
                  <a:lnTo>
                    <a:pt x="61" y="75"/>
                  </a:lnTo>
                  <a:lnTo>
                    <a:pt x="81" y="68"/>
                  </a:lnTo>
                  <a:lnTo>
                    <a:pt x="96" y="62"/>
                  </a:lnTo>
                  <a:lnTo>
                    <a:pt x="105" y="57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3" name="Freeform 193">
              <a:extLst>
                <a:ext uri="{FF2B5EF4-FFF2-40B4-BE49-F238E27FC236}">
                  <a16:creationId xmlns:a16="http://schemas.microsoft.com/office/drawing/2014/main" id="{C9A67A45-246F-AC5B-11DB-20B4389533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" y="2077"/>
              <a:ext cx="55" cy="115"/>
            </a:xfrm>
            <a:custGeom>
              <a:avLst/>
              <a:gdLst>
                <a:gd name="T0" fmla="*/ 47 w 55"/>
                <a:gd name="T1" fmla="*/ 92 h 115"/>
                <a:gd name="T2" fmla="*/ 0 w 55"/>
                <a:gd name="T3" fmla="*/ 115 h 115"/>
                <a:gd name="T4" fmla="*/ 2 w 55"/>
                <a:gd name="T5" fmla="*/ 114 h 115"/>
                <a:gd name="T6" fmla="*/ 6 w 55"/>
                <a:gd name="T7" fmla="*/ 109 h 115"/>
                <a:gd name="T8" fmla="*/ 12 w 55"/>
                <a:gd name="T9" fmla="*/ 102 h 115"/>
                <a:gd name="T10" fmla="*/ 19 w 55"/>
                <a:gd name="T11" fmla="*/ 93 h 115"/>
                <a:gd name="T12" fmla="*/ 27 w 55"/>
                <a:gd name="T13" fmla="*/ 84 h 115"/>
                <a:gd name="T14" fmla="*/ 34 w 55"/>
                <a:gd name="T15" fmla="*/ 73 h 115"/>
                <a:gd name="T16" fmla="*/ 40 w 55"/>
                <a:gd name="T17" fmla="*/ 62 h 115"/>
                <a:gd name="T18" fmla="*/ 44 w 55"/>
                <a:gd name="T19" fmla="*/ 51 h 115"/>
                <a:gd name="T20" fmla="*/ 46 w 55"/>
                <a:gd name="T21" fmla="*/ 32 h 115"/>
                <a:gd name="T22" fmla="*/ 48 w 55"/>
                <a:gd name="T23" fmla="*/ 16 h 115"/>
                <a:gd name="T24" fmla="*/ 49 w 55"/>
                <a:gd name="T25" fmla="*/ 4 h 115"/>
                <a:gd name="T26" fmla="*/ 49 w 55"/>
                <a:gd name="T27" fmla="*/ 0 h 115"/>
                <a:gd name="T28" fmla="*/ 52 w 55"/>
                <a:gd name="T29" fmla="*/ 3 h 115"/>
                <a:gd name="T30" fmla="*/ 55 w 55"/>
                <a:gd name="T31" fmla="*/ 17 h 115"/>
                <a:gd name="T32" fmla="*/ 55 w 55"/>
                <a:gd name="T33" fmla="*/ 45 h 115"/>
                <a:gd name="T34" fmla="*/ 47 w 55"/>
                <a:gd name="T35" fmla="*/ 92 h 1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" h="115">
                  <a:moveTo>
                    <a:pt x="47" y="92"/>
                  </a:moveTo>
                  <a:lnTo>
                    <a:pt x="0" y="115"/>
                  </a:lnTo>
                  <a:lnTo>
                    <a:pt x="2" y="114"/>
                  </a:lnTo>
                  <a:lnTo>
                    <a:pt x="6" y="109"/>
                  </a:lnTo>
                  <a:lnTo>
                    <a:pt x="12" y="102"/>
                  </a:lnTo>
                  <a:lnTo>
                    <a:pt x="19" y="93"/>
                  </a:lnTo>
                  <a:lnTo>
                    <a:pt x="27" y="84"/>
                  </a:lnTo>
                  <a:lnTo>
                    <a:pt x="34" y="73"/>
                  </a:lnTo>
                  <a:lnTo>
                    <a:pt x="40" y="62"/>
                  </a:lnTo>
                  <a:lnTo>
                    <a:pt x="44" y="51"/>
                  </a:lnTo>
                  <a:lnTo>
                    <a:pt x="46" y="32"/>
                  </a:lnTo>
                  <a:lnTo>
                    <a:pt x="48" y="16"/>
                  </a:lnTo>
                  <a:lnTo>
                    <a:pt x="49" y="4"/>
                  </a:lnTo>
                  <a:lnTo>
                    <a:pt x="49" y="0"/>
                  </a:lnTo>
                  <a:lnTo>
                    <a:pt x="52" y="3"/>
                  </a:lnTo>
                  <a:lnTo>
                    <a:pt x="55" y="17"/>
                  </a:lnTo>
                  <a:lnTo>
                    <a:pt x="55" y="45"/>
                  </a:lnTo>
                  <a:lnTo>
                    <a:pt x="47" y="92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4" name="Freeform 194">
              <a:extLst>
                <a:ext uri="{FF2B5EF4-FFF2-40B4-BE49-F238E27FC236}">
                  <a16:creationId xmlns:a16="http://schemas.microsoft.com/office/drawing/2014/main" id="{BF1C525D-BA9E-A2E5-AACF-B8FC76985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" y="2033"/>
              <a:ext cx="115" cy="44"/>
            </a:xfrm>
            <a:custGeom>
              <a:avLst/>
              <a:gdLst>
                <a:gd name="T0" fmla="*/ 115 w 115"/>
                <a:gd name="T1" fmla="*/ 44 h 44"/>
                <a:gd name="T2" fmla="*/ 54 w 115"/>
                <a:gd name="T3" fmla="*/ 35 h 44"/>
                <a:gd name="T4" fmla="*/ 52 w 115"/>
                <a:gd name="T5" fmla="*/ 35 h 44"/>
                <a:gd name="T6" fmla="*/ 46 w 115"/>
                <a:gd name="T7" fmla="*/ 33 h 44"/>
                <a:gd name="T8" fmla="*/ 38 w 115"/>
                <a:gd name="T9" fmla="*/ 31 h 44"/>
                <a:gd name="T10" fmla="*/ 28 w 115"/>
                <a:gd name="T11" fmla="*/ 28 h 44"/>
                <a:gd name="T12" fmla="*/ 18 w 115"/>
                <a:gd name="T13" fmla="*/ 25 h 44"/>
                <a:gd name="T14" fmla="*/ 10 w 115"/>
                <a:gd name="T15" fmla="*/ 21 h 44"/>
                <a:gd name="T16" fmla="*/ 4 w 115"/>
                <a:gd name="T17" fmla="*/ 17 h 44"/>
                <a:gd name="T18" fmla="*/ 0 w 115"/>
                <a:gd name="T19" fmla="*/ 13 h 44"/>
                <a:gd name="T20" fmla="*/ 1 w 115"/>
                <a:gd name="T21" fmla="*/ 6 h 44"/>
                <a:gd name="T22" fmla="*/ 10 w 115"/>
                <a:gd name="T23" fmla="*/ 2 h 44"/>
                <a:gd name="T24" fmla="*/ 18 w 115"/>
                <a:gd name="T25" fmla="*/ 0 h 44"/>
                <a:gd name="T26" fmla="*/ 21 w 115"/>
                <a:gd name="T27" fmla="*/ 0 h 44"/>
                <a:gd name="T28" fmla="*/ 24 w 115"/>
                <a:gd name="T29" fmla="*/ 2 h 44"/>
                <a:gd name="T30" fmla="*/ 32 w 115"/>
                <a:gd name="T31" fmla="*/ 6 h 44"/>
                <a:gd name="T32" fmla="*/ 42 w 115"/>
                <a:gd name="T33" fmla="*/ 13 h 44"/>
                <a:gd name="T34" fmla="*/ 56 w 115"/>
                <a:gd name="T35" fmla="*/ 20 h 44"/>
                <a:gd name="T36" fmla="*/ 70 w 115"/>
                <a:gd name="T37" fmla="*/ 28 h 44"/>
                <a:gd name="T38" fmla="*/ 87 w 115"/>
                <a:gd name="T39" fmla="*/ 35 h 44"/>
                <a:gd name="T40" fmla="*/ 102 w 115"/>
                <a:gd name="T41" fmla="*/ 40 h 44"/>
                <a:gd name="T42" fmla="*/ 115 w 115"/>
                <a:gd name="T43" fmla="*/ 44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5" h="44">
                  <a:moveTo>
                    <a:pt x="115" y="44"/>
                  </a:moveTo>
                  <a:lnTo>
                    <a:pt x="54" y="35"/>
                  </a:lnTo>
                  <a:lnTo>
                    <a:pt x="52" y="35"/>
                  </a:lnTo>
                  <a:lnTo>
                    <a:pt x="46" y="33"/>
                  </a:lnTo>
                  <a:lnTo>
                    <a:pt x="38" y="31"/>
                  </a:lnTo>
                  <a:lnTo>
                    <a:pt x="28" y="28"/>
                  </a:lnTo>
                  <a:lnTo>
                    <a:pt x="18" y="25"/>
                  </a:lnTo>
                  <a:lnTo>
                    <a:pt x="10" y="21"/>
                  </a:lnTo>
                  <a:lnTo>
                    <a:pt x="4" y="17"/>
                  </a:lnTo>
                  <a:lnTo>
                    <a:pt x="0" y="13"/>
                  </a:lnTo>
                  <a:lnTo>
                    <a:pt x="1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2"/>
                  </a:lnTo>
                  <a:lnTo>
                    <a:pt x="32" y="6"/>
                  </a:lnTo>
                  <a:lnTo>
                    <a:pt x="42" y="13"/>
                  </a:lnTo>
                  <a:lnTo>
                    <a:pt x="56" y="20"/>
                  </a:lnTo>
                  <a:lnTo>
                    <a:pt x="70" y="28"/>
                  </a:lnTo>
                  <a:lnTo>
                    <a:pt x="87" y="35"/>
                  </a:lnTo>
                  <a:lnTo>
                    <a:pt x="102" y="40"/>
                  </a:lnTo>
                  <a:lnTo>
                    <a:pt x="115" y="44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5" name="Freeform 195">
              <a:extLst>
                <a:ext uri="{FF2B5EF4-FFF2-40B4-BE49-F238E27FC236}">
                  <a16:creationId xmlns:a16="http://schemas.microsoft.com/office/drawing/2014/main" id="{C266E9AC-B4DE-D259-D5E8-6C42D450E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0" y="2203"/>
              <a:ext cx="138" cy="101"/>
            </a:xfrm>
            <a:custGeom>
              <a:avLst/>
              <a:gdLst>
                <a:gd name="T0" fmla="*/ 138 w 138"/>
                <a:gd name="T1" fmla="*/ 0 h 101"/>
                <a:gd name="T2" fmla="*/ 9 w 138"/>
                <a:gd name="T3" fmla="*/ 24 h 101"/>
                <a:gd name="T4" fmla="*/ 5 w 138"/>
                <a:gd name="T5" fmla="*/ 27 h 101"/>
                <a:gd name="T6" fmla="*/ 1 w 138"/>
                <a:gd name="T7" fmla="*/ 35 h 101"/>
                <a:gd name="T8" fmla="*/ 0 w 138"/>
                <a:gd name="T9" fmla="*/ 46 h 101"/>
                <a:gd name="T10" fmla="*/ 7 w 138"/>
                <a:gd name="T11" fmla="*/ 63 h 101"/>
                <a:gd name="T12" fmla="*/ 16 w 138"/>
                <a:gd name="T13" fmla="*/ 78 h 101"/>
                <a:gd name="T14" fmla="*/ 19 w 138"/>
                <a:gd name="T15" fmla="*/ 90 h 101"/>
                <a:gd name="T16" fmla="*/ 19 w 138"/>
                <a:gd name="T17" fmla="*/ 98 h 101"/>
                <a:gd name="T18" fmla="*/ 19 w 138"/>
                <a:gd name="T19" fmla="*/ 101 h 101"/>
                <a:gd name="T20" fmla="*/ 23 w 138"/>
                <a:gd name="T21" fmla="*/ 98 h 101"/>
                <a:gd name="T22" fmla="*/ 31 w 138"/>
                <a:gd name="T23" fmla="*/ 88 h 101"/>
                <a:gd name="T24" fmla="*/ 45 w 138"/>
                <a:gd name="T25" fmla="*/ 74 h 101"/>
                <a:gd name="T26" fmla="*/ 61 w 138"/>
                <a:gd name="T27" fmla="*/ 58 h 101"/>
                <a:gd name="T28" fmla="*/ 80 w 138"/>
                <a:gd name="T29" fmla="*/ 41 h 101"/>
                <a:gd name="T30" fmla="*/ 100 w 138"/>
                <a:gd name="T31" fmla="*/ 24 h 101"/>
                <a:gd name="T32" fmla="*/ 120 w 138"/>
                <a:gd name="T33" fmla="*/ 10 h 101"/>
                <a:gd name="T34" fmla="*/ 138 w 138"/>
                <a:gd name="T35" fmla="*/ 0 h 10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8" h="101">
                  <a:moveTo>
                    <a:pt x="138" y="0"/>
                  </a:moveTo>
                  <a:lnTo>
                    <a:pt x="9" y="24"/>
                  </a:lnTo>
                  <a:lnTo>
                    <a:pt x="5" y="27"/>
                  </a:lnTo>
                  <a:lnTo>
                    <a:pt x="1" y="35"/>
                  </a:lnTo>
                  <a:lnTo>
                    <a:pt x="0" y="46"/>
                  </a:lnTo>
                  <a:lnTo>
                    <a:pt x="7" y="63"/>
                  </a:lnTo>
                  <a:lnTo>
                    <a:pt x="16" y="78"/>
                  </a:lnTo>
                  <a:lnTo>
                    <a:pt x="19" y="90"/>
                  </a:lnTo>
                  <a:lnTo>
                    <a:pt x="19" y="98"/>
                  </a:lnTo>
                  <a:lnTo>
                    <a:pt x="19" y="101"/>
                  </a:lnTo>
                  <a:lnTo>
                    <a:pt x="23" y="98"/>
                  </a:lnTo>
                  <a:lnTo>
                    <a:pt x="31" y="88"/>
                  </a:lnTo>
                  <a:lnTo>
                    <a:pt x="45" y="74"/>
                  </a:lnTo>
                  <a:lnTo>
                    <a:pt x="61" y="58"/>
                  </a:lnTo>
                  <a:lnTo>
                    <a:pt x="80" y="41"/>
                  </a:lnTo>
                  <a:lnTo>
                    <a:pt x="100" y="24"/>
                  </a:lnTo>
                  <a:lnTo>
                    <a:pt x="120" y="1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6" name="Freeform 196">
              <a:extLst>
                <a:ext uri="{FF2B5EF4-FFF2-40B4-BE49-F238E27FC236}">
                  <a16:creationId xmlns:a16="http://schemas.microsoft.com/office/drawing/2014/main" id="{9C696186-71E6-7A65-B1D9-18BBDD2FC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" y="2218"/>
              <a:ext cx="148" cy="52"/>
            </a:xfrm>
            <a:custGeom>
              <a:avLst/>
              <a:gdLst>
                <a:gd name="T0" fmla="*/ 2 w 148"/>
                <a:gd name="T1" fmla="*/ 5 h 52"/>
                <a:gd name="T2" fmla="*/ 0 w 148"/>
                <a:gd name="T3" fmla="*/ 52 h 52"/>
                <a:gd name="T4" fmla="*/ 148 w 148"/>
                <a:gd name="T5" fmla="*/ 12 h 52"/>
                <a:gd name="T6" fmla="*/ 143 w 148"/>
                <a:gd name="T7" fmla="*/ 10 h 52"/>
                <a:gd name="T8" fmla="*/ 127 w 148"/>
                <a:gd name="T9" fmla="*/ 9 h 52"/>
                <a:gd name="T10" fmla="*/ 105 w 148"/>
                <a:gd name="T11" fmla="*/ 6 h 52"/>
                <a:gd name="T12" fmla="*/ 79 w 148"/>
                <a:gd name="T13" fmla="*/ 3 h 52"/>
                <a:gd name="T14" fmla="*/ 54 w 148"/>
                <a:gd name="T15" fmla="*/ 1 h 52"/>
                <a:gd name="T16" fmla="*/ 30 w 148"/>
                <a:gd name="T17" fmla="*/ 0 h 52"/>
                <a:gd name="T18" fmla="*/ 12 w 148"/>
                <a:gd name="T19" fmla="*/ 1 h 52"/>
                <a:gd name="T20" fmla="*/ 2 w 148"/>
                <a:gd name="T21" fmla="*/ 5 h 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52">
                  <a:moveTo>
                    <a:pt x="2" y="5"/>
                  </a:moveTo>
                  <a:lnTo>
                    <a:pt x="0" y="52"/>
                  </a:lnTo>
                  <a:lnTo>
                    <a:pt x="148" y="12"/>
                  </a:lnTo>
                  <a:lnTo>
                    <a:pt x="143" y="10"/>
                  </a:lnTo>
                  <a:lnTo>
                    <a:pt x="127" y="9"/>
                  </a:lnTo>
                  <a:lnTo>
                    <a:pt x="105" y="6"/>
                  </a:lnTo>
                  <a:lnTo>
                    <a:pt x="79" y="3"/>
                  </a:lnTo>
                  <a:lnTo>
                    <a:pt x="54" y="1"/>
                  </a:lnTo>
                  <a:lnTo>
                    <a:pt x="30" y="0"/>
                  </a:lnTo>
                  <a:lnTo>
                    <a:pt x="12" y="1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F77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7" name="Freeform 197">
              <a:extLst>
                <a:ext uri="{FF2B5EF4-FFF2-40B4-BE49-F238E27FC236}">
                  <a16:creationId xmlns:a16="http://schemas.microsoft.com/office/drawing/2014/main" id="{621EDA47-F4C2-DD1C-A2FB-240655DB9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" y="2096"/>
              <a:ext cx="189" cy="101"/>
            </a:xfrm>
            <a:custGeom>
              <a:avLst/>
              <a:gdLst>
                <a:gd name="T0" fmla="*/ 189 w 189"/>
                <a:gd name="T1" fmla="*/ 0 h 101"/>
                <a:gd name="T2" fmla="*/ 188 w 189"/>
                <a:gd name="T3" fmla="*/ 3 h 101"/>
                <a:gd name="T4" fmla="*/ 183 w 189"/>
                <a:gd name="T5" fmla="*/ 7 h 101"/>
                <a:gd name="T6" fmla="*/ 175 w 189"/>
                <a:gd name="T7" fmla="*/ 16 h 101"/>
                <a:gd name="T8" fmla="*/ 165 w 189"/>
                <a:gd name="T9" fmla="*/ 25 h 101"/>
                <a:gd name="T10" fmla="*/ 153 w 189"/>
                <a:gd name="T11" fmla="*/ 37 h 101"/>
                <a:gd name="T12" fmla="*/ 137 w 189"/>
                <a:gd name="T13" fmla="*/ 47 h 101"/>
                <a:gd name="T14" fmla="*/ 120 w 189"/>
                <a:gd name="T15" fmla="*/ 59 h 101"/>
                <a:gd name="T16" fmla="*/ 101 w 189"/>
                <a:gd name="T17" fmla="*/ 68 h 101"/>
                <a:gd name="T18" fmla="*/ 81 w 189"/>
                <a:gd name="T19" fmla="*/ 76 h 101"/>
                <a:gd name="T20" fmla="*/ 64 w 189"/>
                <a:gd name="T21" fmla="*/ 82 h 101"/>
                <a:gd name="T22" fmla="*/ 48 w 189"/>
                <a:gd name="T23" fmla="*/ 88 h 101"/>
                <a:gd name="T24" fmla="*/ 32 w 189"/>
                <a:gd name="T25" fmla="*/ 93 h 101"/>
                <a:gd name="T26" fmla="*/ 21 w 189"/>
                <a:gd name="T27" fmla="*/ 96 h 101"/>
                <a:gd name="T28" fmla="*/ 13 w 189"/>
                <a:gd name="T29" fmla="*/ 99 h 101"/>
                <a:gd name="T30" fmla="*/ 7 w 189"/>
                <a:gd name="T31" fmla="*/ 101 h 101"/>
                <a:gd name="T32" fmla="*/ 4 w 189"/>
                <a:gd name="T33" fmla="*/ 101 h 101"/>
                <a:gd name="T34" fmla="*/ 0 w 189"/>
                <a:gd name="T35" fmla="*/ 78 h 101"/>
                <a:gd name="T36" fmla="*/ 2 w 189"/>
                <a:gd name="T37" fmla="*/ 78 h 101"/>
                <a:gd name="T38" fmla="*/ 7 w 189"/>
                <a:gd name="T39" fmla="*/ 76 h 101"/>
                <a:gd name="T40" fmla="*/ 14 w 189"/>
                <a:gd name="T41" fmla="*/ 75 h 101"/>
                <a:gd name="T42" fmla="*/ 24 w 189"/>
                <a:gd name="T43" fmla="*/ 73 h 101"/>
                <a:gd name="T44" fmla="*/ 37 w 189"/>
                <a:gd name="T45" fmla="*/ 69 h 101"/>
                <a:gd name="T46" fmla="*/ 51 w 189"/>
                <a:gd name="T47" fmla="*/ 66 h 101"/>
                <a:gd name="T48" fmla="*/ 66 w 189"/>
                <a:gd name="T49" fmla="*/ 62 h 101"/>
                <a:gd name="T50" fmla="*/ 81 w 189"/>
                <a:gd name="T51" fmla="*/ 58 h 101"/>
                <a:gd name="T52" fmla="*/ 98 w 189"/>
                <a:gd name="T53" fmla="*/ 52 h 101"/>
                <a:gd name="T54" fmla="*/ 114 w 189"/>
                <a:gd name="T55" fmla="*/ 46 h 101"/>
                <a:gd name="T56" fmla="*/ 130 w 189"/>
                <a:gd name="T57" fmla="*/ 40 h 101"/>
                <a:gd name="T58" fmla="*/ 144 w 189"/>
                <a:gd name="T59" fmla="*/ 33 h 101"/>
                <a:gd name="T60" fmla="*/ 158 w 189"/>
                <a:gd name="T61" fmla="*/ 26 h 101"/>
                <a:gd name="T62" fmla="*/ 171 w 189"/>
                <a:gd name="T63" fmla="*/ 18 h 101"/>
                <a:gd name="T64" fmla="*/ 181 w 189"/>
                <a:gd name="T65" fmla="*/ 10 h 101"/>
                <a:gd name="T66" fmla="*/ 189 w 189"/>
                <a:gd name="T67" fmla="*/ 0 h 10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9" h="101">
                  <a:moveTo>
                    <a:pt x="189" y="0"/>
                  </a:moveTo>
                  <a:lnTo>
                    <a:pt x="188" y="3"/>
                  </a:lnTo>
                  <a:lnTo>
                    <a:pt x="183" y="7"/>
                  </a:lnTo>
                  <a:lnTo>
                    <a:pt x="175" y="16"/>
                  </a:lnTo>
                  <a:lnTo>
                    <a:pt x="165" y="25"/>
                  </a:lnTo>
                  <a:lnTo>
                    <a:pt x="153" y="37"/>
                  </a:lnTo>
                  <a:lnTo>
                    <a:pt x="137" y="47"/>
                  </a:lnTo>
                  <a:lnTo>
                    <a:pt x="120" y="59"/>
                  </a:lnTo>
                  <a:lnTo>
                    <a:pt x="101" y="68"/>
                  </a:lnTo>
                  <a:lnTo>
                    <a:pt x="81" y="76"/>
                  </a:lnTo>
                  <a:lnTo>
                    <a:pt x="64" y="82"/>
                  </a:lnTo>
                  <a:lnTo>
                    <a:pt x="48" y="88"/>
                  </a:lnTo>
                  <a:lnTo>
                    <a:pt x="32" y="93"/>
                  </a:lnTo>
                  <a:lnTo>
                    <a:pt x="21" y="96"/>
                  </a:lnTo>
                  <a:lnTo>
                    <a:pt x="13" y="99"/>
                  </a:lnTo>
                  <a:lnTo>
                    <a:pt x="7" y="101"/>
                  </a:lnTo>
                  <a:lnTo>
                    <a:pt x="4" y="101"/>
                  </a:lnTo>
                  <a:lnTo>
                    <a:pt x="0" y="78"/>
                  </a:lnTo>
                  <a:lnTo>
                    <a:pt x="2" y="78"/>
                  </a:lnTo>
                  <a:lnTo>
                    <a:pt x="7" y="76"/>
                  </a:lnTo>
                  <a:lnTo>
                    <a:pt x="14" y="75"/>
                  </a:lnTo>
                  <a:lnTo>
                    <a:pt x="24" y="73"/>
                  </a:lnTo>
                  <a:lnTo>
                    <a:pt x="37" y="69"/>
                  </a:lnTo>
                  <a:lnTo>
                    <a:pt x="51" y="66"/>
                  </a:lnTo>
                  <a:lnTo>
                    <a:pt x="66" y="62"/>
                  </a:lnTo>
                  <a:lnTo>
                    <a:pt x="81" y="58"/>
                  </a:lnTo>
                  <a:lnTo>
                    <a:pt x="98" y="52"/>
                  </a:lnTo>
                  <a:lnTo>
                    <a:pt x="114" y="46"/>
                  </a:lnTo>
                  <a:lnTo>
                    <a:pt x="130" y="40"/>
                  </a:lnTo>
                  <a:lnTo>
                    <a:pt x="144" y="33"/>
                  </a:lnTo>
                  <a:lnTo>
                    <a:pt x="158" y="26"/>
                  </a:lnTo>
                  <a:lnTo>
                    <a:pt x="171" y="18"/>
                  </a:lnTo>
                  <a:lnTo>
                    <a:pt x="181" y="10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8" name="Freeform 198">
              <a:extLst>
                <a:ext uri="{FF2B5EF4-FFF2-40B4-BE49-F238E27FC236}">
                  <a16:creationId xmlns:a16="http://schemas.microsoft.com/office/drawing/2014/main" id="{862F75C4-B13A-32EC-6A38-53EF4EE2A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5" y="1814"/>
              <a:ext cx="67" cy="43"/>
            </a:xfrm>
            <a:custGeom>
              <a:avLst/>
              <a:gdLst>
                <a:gd name="T0" fmla="*/ 0 w 67"/>
                <a:gd name="T1" fmla="*/ 7 h 43"/>
                <a:gd name="T2" fmla="*/ 1 w 67"/>
                <a:gd name="T3" fmla="*/ 6 h 43"/>
                <a:gd name="T4" fmla="*/ 4 w 67"/>
                <a:gd name="T5" fmla="*/ 5 h 43"/>
                <a:gd name="T6" fmla="*/ 8 w 67"/>
                <a:gd name="T7" fmla="*/ 2 h 43"/>
                <a:gd name="T8" fmla="*/ 14 w 67"/>
                <a:gd name="T9" fmla="*/ 1 h 43"/>
                <a:gd name="T10" fmla="*/ 20 w 67"/>
                <a:gd name="T11" fmla="*/ 0 h 43"/>
                <a:gd name="T12" fmla="*/ 28 w 67"/>
                <a:gd name="T13" fmla="*/ 0 h 43"/>
                <a:gd name="T14" fmla="*/ 36 w 67"/>
                <a:gd name="T15" fmla="*/ 1 h 43"/>
                <a:gd name="T16" fmla="*/ 46 w 67"/>
                <a:gd name="T17" fmla="*/ 5 h 43"/>
                <a:gd name="T18" fmla="*/ 60 w 67"/>
                <a:gd name="T19" fmla="*/ 14 h 43"/>
                <a:gd name="T20" fmla="*/ 66 w 67"/>
                <a:gd name="T21" fmla="*/ 24 h 43"/>
                <a:gd name="T22" fmla="*/ 67 w 67"/>
                <a:gd name="T23" fmla="*/ 34 h 43"/>
                <a:gd name="T24" fmla="*/ 67 w 67"/>
                <a:gd name="T25" fmla="*/ 37 h 43"/>
                <a:gd name="T26" fmla="*/ 66 w 67"/>
                <a:gd name="T27" fmla="*/ 38 h 43"/>
                <a:gd name="T28" fmla="*/ 62 w 67"/>
                <a:gd name="T29" fmla="*/ 41 h 43"/>
                <a:gd name="T30" fmla="*/ 56 w 67"/>
                <a:gd name="T31" fmla="*/ 43 h 43"/>
                <a:gd name="T32" fmla="*/ 49 w 67"/>
                <a:gd name="T33" fmla="*/ 43 h 43"/>
                <a:gd name="T34" fmla="*/ 46 w 67"/>
                <a:gd name="T35" fmla="*/ 41 h 43"/>
                <a:gd name="T36" fmla="*/ 41 w 67"/>
                <a:gd name="T37" fmla="*/ 37 h 43"/>
                <a:gd name="T38" fmla="*/ 36 w 67"/>
                <a:gd name="T39" fmla="*/ 31 h 43"/>
                <a:gd name="T40" fmla="*/ 31 w 67"/>
                <a:gd name="T41" fmla="*/ 24 h 43"/>
                <a:gd name="T42" fmla="*/ 24 w 67"/>
                <a:gd name="T43" fmla="*/ 19 h 43"/>
                <a:gd name="T44" fmla="*/ 17 w 67"/>
                <a:gd name="T45" fmla="*/ 13 h 43"/>
                <a:gd name="T46" fmla="*/ 8 w 67"/>
                <a:gd name="T47" fmla="*/ 8 h 43"/>
                <a:gd name="T48" fmla="*/ 0 w 67"/>
                <a:gd name="T49" fmla="*/ 7 h 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7" h="43">
                  <a:moveTo>
                    <a:pt x="0" y="7"/>
                  </a:moveTo>
                  <a:lnTo>
                    <a:pt x="1" y="6"/>
                  </a:lnTo>
                  <a:lnTo>
                    <a:pt x="4" y="5"/>
                  </a:lnTo>
                  <a:lnTo>
                    <a:pt x="8" y="2"/>
                  </a:lnTo>
                  <a:lnTo>
                    <a:pt x="14" y="1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6" y="1"/>
                  </a:lnTo>
                  <a:lnTo>
                    <a:pt x="46" y="5"/>
                  </a:lnTo>
                  <a:lnTo>
                    <a:pt x="60" y="14"/>
                  </a:lnTo>
                  <a:lnTo>
                    <a:pt x="66" y="24"/>
                  </a:lnTo>
                  <a:lnTo>
                    <a:pt x="67" y="34"/>
                  </a:lnTo>
                  <a:lnTo>
                    <a:pt x="67" y="37"/>
                  </a:lnTo>
                  <a:lnTo>
                    <a:pt x="66" y="38"/>
                  </a:lnTo>
                  <a:lnTo>
                    <a:pt x="62" y="41"/>
                  </a:lnTo>
                  <a:lnTo>
                    <a:pt x="56" y="43"/>
                  </a:lnTo>
                  <a:lnTo>
                    <a:pt x="49" y="43"/>
                  </a:lnTo>
                  <a:lnTo>
                    <a:pt x="46" y="41"/>
                  </a:lnTo>
                  <a:lnTo>
                    <a:pt x="41" y="37"/>
                  </a:lnTo>
                  <a:lnTo>
                    <a:pt x="36" y="31"/>
                  </a:lnTo>
                  <a:lnTo>
                    <a:pt x="31" y="24"/>
                  </a:lnTo>
                  <a:lnTo>
                    <a:pt x="24" y="19"/>
                  </a:lnTo>
                  <a:lnTo>
                    <a:pt x="17" y="13"/>
                  </a:lnTo>
                  <a:lnTo>
                    <a:pt x="8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9" name="Freeform 199">
              <a:extLst>
                <a:ext uri="{FF2B5EF4-FFF2-40B4-BE49-F238E27FC236}">
                  <a16:creationId xmlns:a16="http://schemas.microsoft.com/office/drawing/2014/main" id="{2319FAD1-2FE3-746A-679D-4730D4E80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4" y="1690"/>
              <a:ext cx="168" cy="47"/>
            </a:xfrm>
            <a:custGeom>
              <a:avLst/>
              <a:gdLst>
                <a:gd name="T0" fmla="*/ 168 w 168"/>
                <a:gd name="T1" fmla="*/ 47 h 47"/>
                <a:gd name="T2" fmla="*/ 167 w 168"/>
                <a:gd name="T3" fmla="*/ 47 h 47"/>
                <a:gd name="T4" fmla="*/ 165 w 168"/>
                <a:gd name="T5" fmla="*/ 45 h 47"/>
                <a:gd name="T6" fmla="*/ 161 w 168"/>
                <a:gd name="T7" fmla="*/ 43 h 47"/>
                <a:gd name="T8" fmla="*/ 155 w 168"/>
                <a:gd name="T9" fmla="*/ 40 h 47"/>
                <a:gd name="T10" fmla="*/ 148 w 168"/>
                <a:gd name="T11" fmla="*/ 38 h 47"/>
                <a:gd name="T12" fmla="*/ 141 w 168"/>
                <a:gd name="T13" fmla="*/ 36 h 47"/>
                <a:gd name="T14" fmla="*/ 133 w 168"/>
                <a:gd name="T15" fmla="*/ 34 h 47"/>
                <a:gd name="T16" fmla="*/ 125 w 168"/>
                <a:gd name="T17" fmla="*/ 34 h 47"/>
                <a:gd name="T18" fmla="*/ 117 w 168"/>
                <a:gd name="T19" fmla="*/ 34 h 47"/>
                <a:gd name="T20" fmla="*/ 109 w 168"/>
                <a:gd name="T21" fmla="*/ 34 h 47"/>
                <a:gd name="T22" fmla="*/ 103 w 168"/>
                <a:gd name="T23" fmla="*/ 34 h 47"/>
                <a:gd name="T24" fmla="*/ 97 w 168"/>
                <a:gd name="T25" fmla="*/ 34 h 47"/>
                <a:gd name="T26" fmla="*/ 92 w 168"/>
                <a:gd name="T27" fmla="*/ 35 h 47"/>
                <a:gd name="T28" fmla="*/ 89 w 168"/>
                <a:gd name="T29" fmla="*/ 35 h 47"/>
                <a:gd name="T30" fmla="*/ 88 w 168"/>
                <a:gd name="T31" fmla="*/ 35 h 47"/>
                <a:gd name="T32" fmla="*/ 86 w 168"/>
                <a:gd name="T33" fmla="*/ 35 h 47"/>
                <a:gd name="T34" fmla="*/ 85 w 168"/>
                <a:gd name="T35" fmla="*/ 34 h 47"/>
                <a:gd name="T36" fmla="*/ 81 w 168"/>
                <a:gd name="T37" fmla="*/ 32 h 47"/>
                <a:gd name="T38" fmla="*/ 75 w 168"/>
                <a:gd name="T39" fmla="*/ 28 h 47"/>
                <a:gd name="T40" fmla="*/ 68 w 168"/>
                <a:gd name="T41" fmla="*/ 24 h 47"/>
                <a:gd name="T42" fmla="*/ 58 w 168"/>
                <a:gd name="T43" fmla="*/ 20 h 47"/>
                <a:gd name="T44" fmla="*/ 48 w 168"/>
                <a:gd name="T45" fmla="*/ 15 h 47"/>
                <a:gd name="T46" fmla="*/ 37 w 168"/>
                <a:gd name="T47" fmla="*/ 12 h 47"/>
                <a:gd name="T48" fmla="*/ 27 w 168"/>
                <a:gd name="T49" fmla="*/ 11 h 47"/>
                <a:gd name="T50" fmla="*/ 12 w 168"/>
                <a:gd name="T51" fmla="*/ 10 h 47"/>
                <a:gd name="T52" fmla="*/ 4 w 168"/>
                <a:gd name="T53" fmla="*/ 11 h 47"/>
                <a:gd name="T54" fmla="*/ 0 w 168"/>
                <a:gd name="T55" fmla="*/ 12 h 47"/>
                <a:gd name="T56" fmla="*/ 0 w 168"/>
                <a:gd name="T57" fmla="*/ 13 h 47"/>
                <a:gd name="T58" fmla="*/ 1 w 168"/>
                <a:gd name="T59" fmla="*/ 12 h 47"/>
                <a:gd name="T60" fmla="*/ 4 w 168"/>
                <a:gd name="T61" fmla="*/ 10 h 47"/>
                <a:gd name="T62" fmla="*/ 8 w 168"/>
                <a:gd name="T63" fmla="*/ 6 h 47"/>
                <a:gd name="T64" fmla="*/ 14 w 168"/>
                <a:gd name="T65" fmla="*/ 4 h 47"/>
                <a:gd name="T66" fmla="*/ 23 w 168"/>
                <a:gd name="T67" fmla="*/ 1 h 47"/>
                <a:gd name="T68" fmla="*/ 35 w 168"/>
                <a:gd name="T69" fmla="*/ 0 h 47"/>
                <a:gd name="T70" fmla="*/ 50 w 168"/>
                <a:gd name="T71" fmla="*/ 1 h 47"/>
                <a:gd name="T72" fmla="*/ 69 w 168"/>
                <a:gd name="T73" fmla="*/ 6 h 47"/>
                <a:gd name="T74" fmla="*/ 89 w 168"/>
                <a:gd name="T75" fmla="*/ 12 h 47"/>
                <a:gd name="T76" fmla="*/ 109 w 168"/>
                <a:gd name="T77" fmla="*/ 19 h 47"/>
                <a:gd name="T78" fmla="*/ 125 w 168"/>
                <a:gd name="T79" fmla="*/ 25 h 47"/>
                <a:gd name="T80" fmla="*/ 140 w 168"/>
                <a:gd name="T81" fmla="*/ 32 h 47"/>
                <a:gd name="T82" fmla="*/ 152 w 168"/>
                <a:gd name="T83" fmla="*/ 38 h 47"/>
                <a:gd name="T84" fmla="*/ 160 w 168"/>
                <a:gd name="T85" fmla="*/ 42 h 47"/>
                <a:gd name="T86" fmla="*/ 166 w 168"/>
                <a:gd name="T87" fmla="*/ 46 h 47"/>
                <a:gd name="T88" fmla="*/ 168 w 168"/>
                <a:gd name="T89" fmla="*/ 47 h 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8" h="47">
                  <a:moveTo>
                    <a:pt x="168" y="47"/>
                  </a:moveTo>
                  <a:lnTo>
                    <a:pt x="167" y="47"/>
                  </a:lnTo>
                  <a:lnTo>
                    <a:pt x="165" y="45"/>
                  </a:lnTo>
                  <a:lnTo>
                    <a:pt x="161" y="43"/>
                  </a:lnTo>
                  <a:lnTo>
                    <a:pt x="155" y="40"/>
                  </a:lnTo>
                  <a:lnTo>
                    <a:pt x="148" y="38"/>
                  </a:lnTo>
                  <a:lnTo>
                    <a:pt x="141" y="36"/>
                  </a:lnTo>
                  <a:lnTo>
                    <a:pt x="133" y="34"/>
                  </a:lnTo>
                  <a:lnTo>
                    <a:pt x="125" y="34"/>
                  </a:lnTo>
                  <a:lnTo>
                    <a:pt x="117" y="34"/>
                  </a:lnTo>
                  <a:lnTo>
                    <a:pt x="109" y="34"/>
                  </a:lnTo>
                  <a:lnTo>
                    <a:pt x="103" y="34"/>
                  </a:lnTo>
                  <a:lnTo>
                    <a:pt x="97" y="34"/>
                  </a:lnTo>
                  <a:lnTo>
                    <a:pt x="92" y="35"/>
                  </a:lnTo>
                  <a:lnTo>
                    <a:pt x="89" y="35"/>
                  </a:lnTo>
                  <a:lnTo>
                    <a:pt x="88" y="35"/>
                  </a:lnTo>
                  <a:lnTo>
                    <a:pt x="86" y="35"/>
                  </a:lnTo>
                  <a:lnTo>
                    <a:pt x="85" y="34"/>
                  </a:lnTo>
                  <a:lnTo>
                    <a:pt x="81" y="32"/>
                  </a:lnTo>
                  <a:lnTo>
                    <a:pt x="75" y="28"/>
                  </a:lnTo>
                  <a:lnTo>
                    <a:pt x="68" y="24"/>
                  </a:lnTo>
                  <a:lnTo>
                    <a:pt x="58" y="20"/>
                  </a:lnTo>
                  <a:lnTo>
                    <a:pt x="48" y="15"/>
                  </a:lnTo>
                  <a:lnTo>
                    <a:pt x="37" y="12"/>
                  </a:lnTo>
                  <a:lnTo>
                    <a:pt x="27" y="11"/>
                  </a:lnTo>
                  <a:lnTo>
                    <a:pt x="12" y="10"/>
                  </a:lnTo>
                  <a:lnTo>
                    <a:pt x="4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4" y="10"/>
                  </a:lnTo>
                  <a:lnTo>
                    <a:pt x="8" y="6"/>
                  </a:lnTo>
                  <a:lnTo>
                    <a:pt x="14" y="4"/>
                  </a:lnTo>
                  <a:lnTo>
                    <a:pt x="23" y="1"/>
                  </a:lnTo>
                  <a:lnTo>
                    <a:pt x="35" y="0"/>
                  </a:lnTo>
                  <a:lnTo>
                    <a:pt x="50" y="1"/>
                  </a:lnTo>
                  <a:lnTo>
                    <a:pt x="69" y="6"/>
                  </a:lnTo>
                  <a:lnTo>
                    <a:pt x="89" y="12"/>
                  </a:lnTo>
                  <a:lnTo>
                    <a:pt x="109" y="19"/>
                  </a:lnTo>
                  <a:lnTo>
                    <a:pt x="125" y="25"/>
                  </a:lnTo>
                  <a:lnTo>
                    <a:pt x="140" y="32"/>
                  </a:lnTo>
                  <a:lnTo>
                    <a:pt x="152" y="38"/>
                  </a:lnTo>
                  <a:lnTo>
                    <a:pt x="160" y="42"/>
                  </a:lnTo>
                  <a:lnTo>
                    <a:pt x="166" y="46"/>
                  </a:lnTo>
                  <a:lnTo>
                    <a:pt x="168" y="47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0" name="Freeform 200">
              <a:extLst>
                <a:ext uri="{FF2B5EF4-FFF2-40B4-BE49-F238E27FC236}">
                  <a16:creationId xmlns:a16="http://schemas.microsoft.com/office/drawing/2014/main" id="{DDE816ED-337D-8A5C-8EE5-288C13FF3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7" y="1752"/>
              <a:ext cx="37" cy="62"/>
            </a:xfrm>
            <a:custGeom>
              <a:avLst/>
              <a:gdLst>
                <a:gd name="T0" fmla="*/ 0 w 37"/>
                <a:gd name="T1" fmla="*/ 0 h 62"/>
                <a:gd name="T2" fmla="*/ 2 w 37"/>
                <a:gd name="T3" fmla="*/ 4 h 62"/>
                <a:gd name="T4" fmla="*/ 8 w 37"/>
                <a:gd name="T5" fmla="*/ 14 h 62"/>
                <a:gd name="T6" fmla="*/ 13 w 37"/>
                <a:gd name="T7" fmla="*/ 26 h 62"/>
                <a:gd name="T8" fmla="*/ 13 w 37"/>
                <a:gd name="T9" fmla="*/ 37 h 62"/>
                <a:gd name="T10" fmla="*/ 9 w 37"/>
                <a:gd name="T11" fmla="*/ 47 h 62"/>
                <a:gd name="T12" fmla="*/ 6 w 37"/>
                <a:gd name="T13" fmla="*/ 54 h 62"/>
                <a:gd name="T14" fmla="*/ 1 w 37"/>
                <a:gd name="T15" fmla="*/ 58 h 62"/>
                <a:gd name="T16" fmla="*/ 0 w 37"/>
                <a:gd name="T17" fmla="*/ 61 h 62"/>
                <a:gd name="T18" fmla="*/ 1 w 37"/>
                <a:gd name="T19" fmla="*/ 61 h 62"/>
                <a:gd name="T20" fmla="*/ 3 w 37"/>
                <a:gd name="T21" fmla="*/ 62 h 62"/>
                <a:gd name="T22" fmla="*/ 7 w 37"/>
                <a:gd name="T23" fmla="*/ 62 h 62"/>
                <a:gd name="T24" fmla="*/ 12 w 37"/>
                <a:gd name="T25" fmla="*/ 62 h 62"/>
                <a:gd name="T26" fmla="*/ 17 w 37"/>
                <a:gd name="T27" fmla="*/ 61 h 62"/>
                <a:gd name="T28" fmla="*/ 23 w 37"/>
                <a:gd name="T29" fmla="*/ 58 h 62"/>
                <a:gd name="T30" fmla="*/ 29 w 37"/>
                <a:gd name="T31" fmla="*/ 55 h 62"/>
                <a:gd name="T32" fmla="*/ 35 w 37"/>
                <a:gd name="T33" fmla="*/ 50 h 62"/>
                <a:gd name="T34" fmla="*/ 37 w 37"/>
                <a:gd name="T35" fmla="*/ 43 h 62"/>
                <a:gd name="T36" fmla="*/ 35 w 37"/>
                <a:gd name="T37" fmla="*/ 35 h 62"/>
                <a:gd name="T38" fmla="*/ 29 w 37"/>
                <a:gd name="T39" fmla="*/ 27 h 62"/>
                <a:gd name="T40" fmla="*/ 22 w 37"/>
                <a:gd name="T41" fmla="*/ 19 h 62"/>
                <a:gd name="T42" fmla="*/ 14 w 37"/>
                <a:gd name="T43" fmla="*/ 12 h 62"/>
                <a:gd name="T44" fmla="*/ 7 w 37"/>
                <a:gd name="T45" fmla="*/ 6 h 62"/>
                <a:gd name="T46" fmla="*/ 2 w 37"/>
                <a:gd name="T47" fmla="*/ 1 h 62"/>
                <a:gd name="T48" fmla="*/ 0 w 37"/>
                <a:gd name="T49" fmla="*/ 0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" h="62">
                  <a:moveTo>
                    <a:pt x="0" y="0"/>
                  </a:moveTo>
                  <a:lnTo>
                    <a:pt x="2" y="4"/>
                  </a:lnTo>
                  <a:lnTo>
                    <a:pt x="8" y="14"/>
                  </a:lnTo>
                  <a:lnTo>
                    <a:pt x="13" y="26"/>
                  </a:lnTo>
                  <a:lnTo>
                    <a:pt x="13" y="37"/>
                  </a:lnTo>
                  <a:lnTo>
                    <a:pt x="9" y="47"/>
                  </a:lnTo>
                  <a:lnTo>
                    <a:pt x="6" y="54"/>
                  </a:lnTo>
                  <a:lnTo>
                    <a:pt x="1" y="58"/>
                  </a:lnTo>
                  <a:lnTo>
                    <a:pt x="0" y="61"/>
                  </a:lnTo>
                  <a:lnTo>
                    <a:pt x="1" y="61"/>
                  </a:lnTo>
                  <a:lnTo>
                    <a:pt x="3" y="62"/>
                  </a:lnTo>
                  <a:lnTo>
                    <a:pt x="7" y="62"/>
                  </a:lnTo>
                  <a:lnTo>
                    <a:pt x="12" y="62"/>
                  </a:lnTo>
                  <a:lnTo>
                    <a:pt x="17" y="61"/>
                  </a:lnTo>
                  <a:lnTo>
                    <a:pt x="23" y="58"/>
                  </a:lnTo>
                  <a:lnTo>
                    <a:pt x="29" y="55"/>
                  </a:lnTo>
                  <a:lnTo>
                    <a:pt x="35" y="50"/>
                  </a:lnTo>
                  <a:lnTo>
                    <a:pt x="37" y="43"/>
                  </a:lnTo>
                  <a:lnTo>
                    <a:pt x="35" y="35"/>
                  </a:lnTo>
                  <a:lnTo>
                    <a:pt x="29" y="27"/>
                  </a:lnTo>
                  <a:lnTo>
                    <a:pt x="22" y="19"/>
                  </a:lnTo>
                  <a:lnTo>
                    <a:pt x="14" y="12"/>
                  </a:lnTo>
                  <a:lnTo>
                    <a:pt x="7" y="6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1" name="Freeform 201">
              <a:extLst>
                <a:ext uri="{FF2B5EF4-FFF2-40B4-BE49-F238E27FC236}">
                  <a16:creationId xmlns:a16="http://schemas.microsoft.com/office/drawing/2014/main" id="{08A0BE16-30FE-5CBA-F75F-F7373D1EF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7" y="1757"/>
              <a:ext cx="32" cy="31"/>
            </a:xfrm>
            <a:custGeom>
              <a:avLst/>
              <a:gdLst>
                <a:gd name="T0" fmla="*/ 0 w 32"/>
                <a:gd name="T1" fmla="*/ 0 h 31"/>
                <a:gd name="T2" fmla="*/ 4 w 32"/>
                <a:gd name="T3" fmla="*/ 3 h 31"/>
                <a:gd name="T4" fmla="*/ 14 w 32"/>
                <a:gd name="T5" fmla="*/ 11 h 31"/>
                <a:gd name="T6" fmla="*/ 23 w 32"/>
                <a:gd name="T7" fmla="*/ 22 h 31"/>
                <a:gd name="T8" fmla="*/ 28 w 32"/>
                <a:gd name="T9" fmla="*/ 30 h 31"/>
                <a:gd name="T10" fmla="*/ 29 w 32"/>
                <a:gd name="T11" fmla="*/ 31 h 31"/>
                <a:gd name="T12" fmla="*/ 31 w 32"/>
                <a:gd name="T13" fmla="*/ 27 h 31"/>
                <a:gd name="T14" fmla="*/ 32 w 32"/>
                <a:gd name="T15" fmla="*/ 18 h 31"/>
                <a:gd name="T16" fmla="*/ 31 w 32"/>
                <a:gd name="T17" fmla="*/ 13 h 31"/>
                <a:gd name="T18" fmla="*/ 25 w 32"/>
                <a:gd name="T19" fmla="*/ 7 h 31"/>
                <a:gd name="T20" fmla="*/ 14 w 32"/>
                <a:gd name="T21" fmla="*/ 3 h 31"/>
                <a:gd name="T22" fmla="*/ 4 w 32"/>
                <a:gd name="T23" fmla="*/ 1 h 31"/>
                <a:gd name="T24" fmla="*/ 0 w 32"/>
                <a:gd name="T25" fmla="*/ 0 h 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31">
                  <a:moveTo>
                    <a:pt x="0" y="0"/>
                  </a:moveTo>
                  <a:lnTo>
                    <a:pt x="4" y="3"/>
                  </a:lnTo>
                  <a:lnTo>
                    <a:pt x="14" y="11"/>
                  </a:lnTo>
                  <a:lnTo>
                    <a:pt x="23" y="22"/>
                  </a:lnTo>
                  <a:lnTo>
                    <a:pt x="28" y="30"/>
                  </a:lnTo>
                  <a:lnTo>
                    <a:pt x="29" y="31"/>
                  </a:lnTo>
                  <a:lnTo>
                    <a:pt x="31" y="27"/>
                  </a:lnTo>
                  <a:lnTo>
                    <a:pt x="32" y="18"/>
                  </a:lnTo>
                  <a:lnTo>
                    <a:pt x="31" y="13"/>
                  </a:lnTo>
                  <a:lnTo>
                    <a:pt x="25" y="7"/>
                  </a:lnTo>
                  <a:lnTo>
                    <a:pt x="14" y="3"/>
                  </a:lnTo>
                  <a:lnTo>
                    <a:pt x="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2" name="Freeform 202">
              <a:extLst>
                <a:ext uri="{FF2B5EF4-FFF2-40B4-BE49-F238E27FC236}">
                  <a16:creationId xmlns:a16="http://schemas.microsoft.com/office/drawing/2014/main" id="{89DF6CB7-D337-F71F-3F28-898D6C01E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4" y="2230"/>
              <a:ext cx="79" cy="123"/>
            </a:xfrm>
            <a:custGeom>
              <a:avLst/>
              <a:gdLst>
                <a:gd name="T0" fmla="*/ 0 w 79"/>
                <a:gd name="T1" fmla="*/ 0 h 123"/>
                <a:gd name="T2" fmla="*/ 79 w 79"/>
                <a:gd name="T3" fmla="*/ 123 h 123"/>
                <a:gd name="T4" fmla="*/ 79 w 79"/>
                <a:gd name="T5" fmla="*/ 112 h 123"/>
                <a:gd name="T6" fmla="*/ 78 w 79"/>
                <a:gd name="T7" fmla="*/ 85 h 123"/>
                <a:gd name="T8" fmla="*/ 77 w 79"/>
                <a:gd name="T9" fmla="*/ 56 h 123"/>
                <a:gd name="T10" fmla="*/ 77 w 79"/>
                <a:gd name="T11" fmla="*/ 36 h 123"/>
                <a:gd name="T12" fmla="*/ 76 w 79"/>
                <a:gd name="T13" fmla="*/ 26 h 123"/>
                <a:gd name="T14" fmla="*/ 73 w 79"/>
                <a:gd name="T15" fmla="*/ 18 h 123"/>
                <a:gd name="T16" fmla="*/ 70 w 79"/>
                <a:gd name="T17" fmla="*/ 14 h 123"/>
                <a:gd name="T18" fmla="*/ 69 w 79"/>
                <a:gd name="T19" fmla="*/ 11 h 123"/>
                <a:gd name="T20" fmla="*/ 0 w 79"/>
                <a:gd name="T21" fmla="*/ 0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123">
                  <a:moveTo>
                    <a:pt x="0" y="0"/>
                  </a:moveTo>
                  <a:lnTo>
                    <a:pt x="79" y="123"/>
                  </a:lnTo>
                  <a:lnTo>
                    <a:pt x="79" y="112"/>
                  </a:lnTo>
                  <a:lnTo>
                    <a:pt x="78" y="85"/>
                  </a:lnTo>
                  <a:lnTo>
                    <a:pt x="77" y="56"/>
                  </a:lnTo>
                  <a:lnTo>
                    <a:pt x="77" y="36"/>
                  </a:lnTo>
                  <a:lnTo>
                    <a:pt x="76" y="26"/>
                  </a:lnTo>
                  <a:lnTo>
                    <a:pt x="73" y="18"/>
                  </a:lnTo>
                  <a:lnTo>
                    <a:pt x="70" y="14"/>
                  </a:lnTo>
                  <a:lnTo>
                    <a:pt x="69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3" name="Freeform 203">
              <a:extLst>
                <a:ext uri="{FF2B5EF4-FFF2-40B4-BE49-F238E27FC236}">
                  <a16:creationId xmlns:a16="http://schemas.microsoft.com/office/drawing/2014/main" id="{F4359601-5EE8-68C7-41BB-20065EA87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" y="2387"/>
              <a:ext cx="252" cy="46"/>
            </a:xfrm>
            <a:custGeom>
              <a:avLst/>
              <a:gdLst>
                <a:gd name="T0" fmla="*/ 252 w 252"/>
                <a:gd name="T1" fmla="*/ 33 h 46"/>
                <a:gd name="T2" fmla="*/ 252 w 252"/>
                <a:gd name="T3" fmla="*/ 34 h 46"/>
                <a:gd name="T4" fmla="*/ 250 w 252"/>
                <a:gd name="T5" fmla="*/ 35 h 46"/>
                <a:gd name="T6" fmla="*/ 248 w 252"/>
                <a:gd name="T7" fmla="*/ 38 h 46"/>
                <a:gd name="T8" fmla="*/ 243 w 252"/>
                <a:gd name="T9" fmla="*/ 40 h 46"/>
                <a:gd name="T10" fmla="*/ 236 w 252"/>
                <a:gd name="T11" fmla="*/ 42 h 46"/>
                <a:gd name="T12" fmla="*/ 226 w 252"/>
                <a:gd name="T13" fmla="*/ 45 h 46"/>
                <a:gd name="T14" fmla="*/ 213 w 252"/>
                <a:gd name="T15" fmla="*/ 46 h 46"/>
                <a:gd name="T16" fmla="*/ 194 w 252"/>
                <a:gd name="T17" fmla="*/ 46 h 46"/>
                <a:gd name="T18" fmla="*/ 183 w 252"/>
                <a:gd name="T19" fmla="*/ 45 h 46"/>
                <a:gd name="T20" fmla="*/ 169 w 252"/>
                <a:gd name="T21" fmla="*/ 43 h 46"/>
                <a:gd name="T22" fmla="*/ 155 w 252"/>
                <a:gd name="T23" fmla="*/ 41 h 46"/>
                <a:gd name="T24" fmla="*/ 140 w 252"/>
                <a:gd name="T25" fmla="*/ 38 h 46"/>
                <a:gd name="T26" fmla="*/ 123 w 252"/>
                <a:gd name="T27" fmla="*/ 34 h 46"/>
                <a:gd name="T28" fmla="*/ 107 w 252"/>
                <a:gd name="T29" fmla="*/ 31 h 46"/>
                <a:gd name="T30" fmla="*/ 91 w 252"/>
                <a:gd name="T31" fmla="*/ 26 h 46"/>
                <a:gd name="T32" fmla="*/ 75 w 252"/>
                <a:gd name="T33" fmla="*/ 22 h 46"/>
                <a:gd name="T34" fmla="*/ 60 w 252"/>
                <a:gd name="T35" fmla="*/ 18 h 46"/>
                <a:gd name="T36" fmla="*/ 46 w 252"/>
                <a:gd name="T37" fmla="*/ 14 h 46"/>
                <a:gd name="T38" fmla="*/ 33 w 252"/>
                <a:gd name="T39" fmla="*/ 11 h 46"/>
                <a:gd name="T40" fmla="*/ 22 w 252"/>
                <a:gd name="T41" fmla="*/ 7 h 46"/>
                <a:gd name="T42" fmla="*/ 12 w 252"/>
                <a:gd name="T43" fmla="*/ 4 h 46"/>
                <a:gd name="T44" fmla="*/ 5 w 252"/>
                <a:gd name="T45" fmla="*/ 2 h 46"/>
                <a:gd name="T46" fmla="*/ 1 w 252"/>
                <a:gd name="T47" fmla="*/ 0 h 46"/>
                <a:gd name="T48" fmla="*/ 0 w 252"/>
                <a:gd name="T49" fmla="*/ 0 h 46"/>
                <a:gd name="T50" fmla="*/ 2 w 252"/>
                <a:gd name="T51" fmla="*/ 0 h 46"/>
                <a:gd name="T52" fmla="*/ 10 w 252"/>
                <a:gd name="T53" fmla="*/ 2 h 46"/>
                <a:gd name="T54" fmla="*/ 22 w 252"/>
                <a:gd name="T55" fmla="*/ 5 h 46"/>
                <a:gd name="T56" fmla="*/ 37 w 252"/>
                <a:gd name="T57" fmla="*/ 7 h 46"/>
                <a:gd name="T58" fmla="*/ 56 w 252"/>
                <a:gd name="T59" fmla="*/ 11 h 46"/>
                <a:gd name="T60" fmla="*/ 75 w 252"/>
                <a:gd name="T61" fmla="*/ 14 h 46"/>
                <a:gd name="T62" fmla="*/ 98 w 252"/>
                <a:gd name="T63" fmla="*/ 18 h 46"/>
                <a:gd name="T64" fmla="*/ 121 w 252"/>
                <a:gd name="T65" fmla="*/ 21 h 46"/>
                <a:gd name="T66" fmla="*/ 144 w 252"/>
                <a:gd name="T67" fmla="*/ 25 h 46"/>
                <a:gd name="T68" fmla="*/ 166 w 252"/>
                <a:gd name="T69" fmla="*/ 28 h 46"/>
                <a:gd name="T70" fmla="*/ 187 w 252"/>
                <a:gd name="T71" fmla="*/ 31 h 46"/>
                <a:gd name="T72" fmla="*/ 207 w 252"/>
                <a:gd name="T73" fmla="*/ 33 h 46"/>
                <a:gd name="T74" fmla="*/ 224 w 252"/>
                <a:gd name="T75" fmla="*/ 35 h 46"/>
                <a:gd name="T76" fmla="*/ 238 w 252"/>
                <a:gd name="T77" fmla="*/ 35 h 46"/>
                <a:gd name="T78" fmla="*/ 247 w 252"/>
                <a:gd name="T79" fmla="*/ 34 h 46"/>
                <a:gd name="T80" fmla="*/ 252 w 252"/>
                <a:gd name="T81" fmla="*/ 33 h 4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2" h="46">
                  <a:moveTo>
                    <a:pt x="252" y="33"/>
                  </a:moveTo>
                  <a:lnTo>
                    <a:pt x="252" y="34"/>
                  </a:lnTo>
                  <a:lnTo>
                    <a:pt x="250" y="35"/>
                  </a:lnTo>
                  <a:lnTo>
                    <a:pt x="248" y="38"/>
                  </a:lnTo>
                  <a:lnTo>
                    <a:pt x="243" y="40"/>
                  </a:lnTo>
                  <a:lnTo>
                    <a:pt x="236" y="42"/>
                  </a:lnTo>
                  <a:lnTo>
                    <a:pt x="226" y="45"/>
                  </a:lnTo>
                  <a:lnTo>
                    <a:pt x="213" y="46"/>
                  </a:lnTo>
                  <a:lnTo>
                    <a:pt x="194" y="46"/>
                  </a:lnTo>
                  <a:lnTo>
                    <a:pt x="183" y="45"/>
                  </a:lnTo>
                  <a:lnTo>
                    <a:pt x="169" y="43"/>
                  </a:lnTo>
                  <a:lnTo>
                    <a:pt x="155" y="41"/>
                  </a:lnTo>
                  <a:lnTo>
                    <a:pt x="140" y="38"/>
                  </a:lnTo>
                  <a:lnTo>
                    <a:pt x="123" y="34"/>
                  </a:lnTo>
                  <a:lnTo>
                    <a:pt x="107" y="31"/>
                  </a:lnTo>
                  <a:lnTo>
                    <a:pt x="91" y="26"/>
                  </a:lnTo>
                  <a:lnTo>
                    <a:pt x="75" y="22"/>
                  </a:lnTo>
                  <a:lnTo>
                    <a:pt x="60" y="18"/>
                  </a:lnTo>
                  <a:lnTo>
                    <a:pt x="46" y="14"/>
                  </a:lnTo>
                  <a:lnTo>
                    <a:pt x="33" y="11"/>
                  </a:lnTo>
                  <a:lnTo>
                    <a:pt x="22" y="7"/>
                  </a:lnTo>
                  <a:lnTo>
                    <a:pt x="12" y="4"/>
                  </a:lnTo>
                  <a:lnTo>
                    <a:pt x="5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10" y="2"/>
                  </a:lnTo>
                  <a:lnTo>
                    <a:pt x="22" y="5"/>
                  </a:lnTo>
                  <a:lnTo>
                    <a:pt x="37" y="7"/>
                  </a:lnTo>
                  <a:lnTo>
                    <a:pt x="56" y="11"/>
                  </a:lnTo>
                  <a:lnTo>
                    <a:pt x="75" y="14"/>
                  </a:lnTo>
                  <a:lnTo>
                    <a:pt x="98" y="18"/>
                  </a:lnTo>
                  <a:lnTo>
                    <a:pt x="121" y="21"/>
                  </a:lnTo>
                  <a:lnTo>
                    <a:pt x="144" y="25"/>
                  </a:lnTo>
                  <a:lnTo>
                    <a:pt x="166" y="28"/>
                  </a:lnTo>
                  <a:lnTo>
                    <a:pt x="187" y="31"/>
                  </a:lnTo>
                  <a:lnTo>
                    <a:pt x="207" y="33"/>
                  </a:lnTo>
                  <a:lnTo>
                    <a:pt x="224" y="35"/>
                  </a:lnTo>
                  <a:lnTo>
                    <a:pt x="238" y="35"/>
                  </a:lnTo>
                  <a:lnTo>
                    <a:pt x="247" y="34"/>
                  </a:lnTo>
                  <a:lnTo>
                    <a:pt x="252" y="33"/>
                  </a:lnTo>
                  <a:close/>
                </a:path>
              </a:pathLst>
            </a:custGeom>
            <a:solidFill>
              <a:srgbClr val="72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4" name="Freeform 204">
              <a:extLst>
                <a:ext uri="{FF2B5EF4-FFF2-40B4-BE49-F238E27FC236}">
                  <a16:creationId xmlns:a16="http://schemas.microsoft.com/office/drawing/2014/main" id="{958ED4F1-A97A-EF09-7B80-85DDE3E91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7" y="2023"/>
              <a:ext cx="24" cy="159"/>
            </a:xfrm>
            <a:custGeom>
              <a:avLst/>
              <a:gdLst>
                <a:gd name="T0" fmla="*/ 8 w 24"/>
                <a:gd name="T1" fmla="*/ 0 h 159"/>
                <a:gd name="T2" fmla="*/ 10 w 24"/>
                <a:gd name="T3" fmla="*/ 7 h 159"/>
                <a:gd name="T4" fmla="*/ 13 w 24"/>
                <a:gd name="T5" fmla="*/ 26 h 159"/>
                <a:gd name="T6" fmla="*/ 14 w 24"/>
                <a:gd name="T7" fmla="*/ 55 h 159"/>
                <a:gd name="T8" fmla="*/ 13 w 24"/>
                <a:gd name="T9" fmla="*/ 92 h 159"/>
                <a:gd name="T10" fmla="*/ 10 w 24"/>
                <a:gd name="T11" fmla="*/ 124 h 159"/>
                <a:gd name="T12" fmla="*/ 5 w 24"/>
                <a:gd name="T13" fmla="*/ 145 h 159"/>
                <a:gd name="T14" fmla="*/ 1 w 24"/>
                <a:gd name="T15" fmla="*/ 155 h 159"/>
                <a:gd name="T16" fmla="*/ 0 w 24"/>
                <a:gd name="T17" fmla="*/ 159 h 159"/>
                <a:gd name="T18" fmla="*/ 4 w 24"/>
                <a:gd name="T19" fmla="*/ 152 h 159"/>
                <a:gd name="T20" fmla="*/ 12 w 24"/>
                <a:gd name="T21" fmla="*/ 133 h 159"/>
                <a:gd name="T22" fmla="*/ 20 w 24"/>
                <a:gd name="T23" fmla="*/ 108 h 159"/>
                <a:gd name="T24" fmla="*/ 24 w 24"/>
                <a:gd name="T25" fmla="*/ 84 h 159"/>
                <a:gd name="T26" fmla="*/ 22 w 24"/>
                <a:gd name="T27" fmla="*/ 59 h 159"/>
                <a:gd name="T28" fmla="*/ 18 w 24"/>
                <a:gd name="T29" fmla="*/ 33 h 159"/>
                <a:gd name="T30" fmla="*/ 13 w 24"/>
                <a:gd name="T31" fmla="*/ 12 h 159"/>
                <a:gd name="T32" fmla="*/ 8 w 24"/>
                <a:gd name="T33" fmla="*/ 0 h 1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159">
                  <a:moveTo>
                    <a:pt x="8" y="0"/>
                  </a:moveTo>
                  <a:lnTo>
                    <a:pt x="10" y="7"/>
                  </a:lnTo>
                  <a:lnTo>
                    <a:pt x="13" y="26"/>
                  </a:lnTo>
                  <a:lnTo>
                    <a:pt x="14" y="55"/>
                  </a:lnTo>
                  <a:lnTo>
                    <a:pt x="13" y="92"/>
                  </a:lnTo>
                  <a:lnTo>
                    <a:pt x="10" y="124"/>
                  </a:lnTo>
                  <a:lnTo>
                    <a:pt x="5" y="145"/>
                  </a:lnTo>
                  <a:lnTo>
                    <a:pt x="1" y="155"/>
                  </a:lnTo>
                  <a:lnTo>
                    <a:pt x="0" y="159"/>
                  </a:lnTo>
                  <a:lnTo>
                    <a:pt x="4" y="152"/>
                  </a:lnTo>
                  <a:lnTo>
                    <a:pt x="12" y="133"/>
                  </a:lnTo>
                  <a:lnTo>
                    <a:pt x="20" y="108"/>
                  </a:lnTo>
                  <a:lnTo>
                    <a:pt x="24" y="84"/>
                  </a:lnTo>
                  <a:lnTo>
                    <a:pt x="22" y="59"/>
                  </a:lnTo>
                  <a:lnTo>
                    <a:pt x="18" y="33"/>
                  </a:lnTo>
                  <a:lnTo>
                    <a:pt x="13" y="1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29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5" name="Freeform 205">
              <a:extLst>
                <a:ext uri="{FF2B5EF4-FFF2-40B4-BE49-F238E27FC236}">
                  <a16:creationId xmlns:a16="http://schemas.microsoft.com/office/drawing/2014/main" id="{8377D234-18D0-6B6E-2AAF-CE774A14F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8" y="1974"/>
              <a:ext cx="33" cy="122"/>
            </a:xfrm>
            <a:custGeom>
              <a:avLst/>
              <a:gdLst>
                <a:gd name="T0" fmla="*/ 2 w 33"/>
                <a:gd name="T1" fmla="*/ 0 h 122"/>
                <a:gd name="T2" fmla="*/ 3 w 33"/>
                <a:gd name="T3" fmla="*/ 5 h 122"/>
                <a:gd name="T4" fmla="*/ 8 w 33"/>
                <a:gd name="T5" fmla="*/ 15 h 122"/>
                <a:gd name="T6" fmla="*/ 13 w 33"/>
                <a:gd name="T7" fmla="*/ 28 h 122"/>
                <a:gd name="T8" fmla="*/ 17 w 33"/>
                <a:gd name="T9" fmla="*/ 41 h 122"/>
                <a:gd name="T10" fmla="*/ 22 w 33"/>
                <a:gd name="T11" fmla="*/ 59 h 122"/>
                <a:gd name="T12" fmla="*/ 27 w 33"/>
                <a:gd name="T13" fmla="*/ 86 h 122"/>
                <a:gd name="T14" fmla="*/ 31 w 33"/>
                <a:gd name="T15" fmla="*/ 112 h 122"/>
                <a:gd name="T16" fmla="*/ 33 w 33"/>
                <a:gd name="T17" fmla="*/ 122 h 122"/>
                <a:gd name="T18" fmla="*/ 30 w 33"/>
                <a:gd name="T19" fmla="*/ 119 h 122"/>
                <a:gd name="T20" fmla="*/ 26 w 33"/>
                <a:gd name="T21" fmla="*/ 108 h 122"/>
                <a:gd name="T22" fmla="*/ 20 w 33"/>
                <a:gd name="T23" fmla="*/ 93 h 122"/>
                <a:gd name="T24" fmla="*/ 13 w 33"/>
                <a:gd name="T25" fmla="*/ 75 h 122"/>
                <a:gd name="T26" fmla="*/ 6 w 33"/>
                <a:gd name="T27" fmla="*/ 55 h 122"/>
                <a:gd name="T28" fmla="*/ 1 w 33"/>
                <a:gd name="T29" fmla="*/ 34 h 122"/>
                <a:gd name="T30" fmla="*/ 0 w 33"/>
                <a:gd name="T31" fmla="*/ 15 h 122"/>
                <a:gd name="T32" fmla="*/ 2 w 33"/>
                <a:gd name="T33" fmla="*/ 0 h 1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3" h="122">
                  <a:moveTo>
                    <a:pt x="2" y="0"/>
                  </a:moveTo>
                  <a:lnTo>
                    <a:pt x="3" y="5"/>
                  </a:lnTo>
                  <a:lnTo>
                    <a:pt x="8" y="15"/>
                  </a:lnTo>
                  <a:lnTo>
                    <a:pt x="13" y="28"/>
                  </a:lnTo>
                  <a:lnTo>
                    <a:pt x="17" y="41"/>
                  </a:lnTo>
                  <a:lnTo>
                    <a:pt x="22" y="59"/>
                  </a:lnTo>
                  <a:lnTo>
                    <a:pt x="27" y="86"/>
                  </a:lnTo>
                  <a:lnTo>
                    <a:pt x="31" y="112"/>
                  </a:lnTo>
                  <a:lnTo>
                    <a:pt x="33" y="122"/>
                  </a:lnTo>
                  <a:lnTo>
                    <a:pt x="30" y="119"/>
                  </a:lnTo>
                  <a:lnTo>
                    <a:pt x="26" y="108"/>
                  </a:lnTo>
                  <a:lnTo>
                    <a:pt x="20" y="93"/>
                  </a:lnTo>
                  <a:lnTo>
                    <a:pt x="13" y="75"/>
                  </a:lnTo>
                  <a:lnTo>
                    <a:pt x="6" y="55"/>
                  </a:lnTo>
                  <a:lnTo>
                    <a:pt x="1" y="34"/>
                  </a:lnTo>
                  <a:lnTo>
                    <a:pt x="0" y="1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29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6" name="Freeform 206">
              <a:extLst>
                <a:ext uri="{FF2B5EF4-FFF2-40B4-BE49-F238E27FC236}">
                  <a16:creationId xmlns:a16="http://schemas.microsoft.com/office/drawing/2014/main" id="{76EE0C7A-28ED-E07A-1FF4-20D114DD1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038"/>
              <a:ext cx="56" cy="72"/>
            </a:xfrm>
            <a:custGeom>
              <a:avLst/>
              <a:gdLst>
                <a:gd name="T0" fmla="*/ 1 w 56"/>
                <a:gd name="T1" fmla="*/ 0 h 72"/>
                <a:gd name="T2" fmla="*/ 3 w 56"/>
                <a:gd name="T3" fmla="*/ 5 h 72"/>
                <a:gd name="T4" fmla="*/ 5 w 56"/>
                <a:gd name="T5" fmla="*/ 15 h 72"/>
                <a:gd name="T6" fmla="*/ 11 w 56"/>
                <a:gd name="T7" fmla="*/ 26 h 72"/>
                <a:gd name="T8" fmla="*/ 22 w 56"/>
                <a:gd name="T9" fmla="*/ 34 h 72"/>
                <a:gd name="T10" fmla="*/ 36 w 56"/>
                <a:gd name="T11" fmla="*/ 40 h 72"/>
                <a:gd name="T12" fmla="*/ 47 w 56"/>
                <a:gd name="T13" fmla="*/ 42 h 72"/>
                <a:gd name="T14" fmla="*/ 54 w 56"/>
                <a:gd name="T15" fmla="*/ 44 h 72"/>
                <a:gd name="T16" fmla="*/ 56 w 56"/>
                <a:gd name="T17" fmla="*/ 44 h 72"/>
                <a:gd name="T18" fmla="*/ 55 w 56"/>
                <a:gd name="T19" fmla="*/ 48 h 72"/>
                <a:gd name="T20" fmla="*/ 53 w 56"/>
                <a:gd name="T21" fmla="*/ 57 h 72"/>
                <a:gd name="T22" fmla="*/ 48 w 56"/>
                <a:gd name="T23" fmla="*/ 67 h 72"/>
                <a:gd name="T24" fmla="*/ 42 w 56"/>
                <a:gd name="T25" fmla="*/ 72 h 72"/>
                <a:gd name="T26" fmla="*/ 38 w 56"/>
                <a:gd name="T27" fmla="*/ 71 h 72"/>
                <a:gd name="T28" fmla="*/ 31 w 56"/>
                <a:gd name="T29" fmla="*/ 67 h 72"/>
                <a:gd name="T30" fmla="*/ 22 w 56"/>
                <a:gd name="T31" fmla="*/ 58 h 72"/>
                <a:gd name="T32" fmla="*/ 15 w 56"/>
                <a:gd name="T33" fmla="*/ 48 h 72"/>
                <a:gd name="T34" fmla="*/ 7 w 56"/>
                <a:gd name="T35" fmla="*/ 37 h 72"/>
                <a:gd name="T36" fmla="*/ 3 w 56"/>
                <a:gd name="T37" fmla="*/ 25 h 72"/>
                <a:gd name="T38" fmla="*/ 0 w 56"/>
                <a:gd name="T39" fmla="*/ 12 h 72"/>
                <a:gd name="T40" fmla="*/ 1 w 56"/>
                <a:gd name="T41" fmla="*/ 0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6" h="72">
                  <a:moveTo>
                    <a:pt x="1" y="0"/>
                  </a:moveTo>
                  <a:lnTo>
                    <a:pt x="3" y="5"/>
                  </a:lnTo>
                  <a:lnTo>
                    <a:pt x="5" y="15"/>
                  </a:lnTo>
                  <a:lnTo>
                    <a:pt x="11" y="26"/>
                  </a:lnTo>
                  <a:lnTo>
                    <a:pt x="22" y="34"/>
                  </a:lnTo>
                  <a:lnTo>
                    <a:pt x="36" y="40"/>
                  </a:lnTo>
                  <a:lnTo>
                    <a:pt x="47" y="42"/>
                  </a:lnTo>
                  <a:lnTo>
                    <a:pt x="54" y="44"/>
                  </a:lnTo>
                  <a:lnTo>
                    <a:pt x="56" y="44"/>
                  </a:lnTo>
                  <a:lnTo>
                    <a:pt x="55" y="48"/>
                  </a:lnTo>
                  <a:lnTo>
                    <a:pt x="53" y="57"/>
                  </a:lnTo>
                  <a:lnTo>
                    <a:pt x="48" y="67"/>
                  </a:lnTo>
                  <a:lnTo>
                    <a:pt x="42" y="72"/>
                  </a:lnTo>
                  <a:lnTo>
                    <a:pt x="38" y="71"/>
                  </a:lnTo>
                  <a:lnTo>
                    <a:pt x="31" y="67"/>
                  </a:lnTo>
                  <a:lnTo>
                    <a:pt x="22" y="58"/>
                  </a:lnTo>
                  <a:lnTo>
                    <a:pt x="15" y="48"/>
                  </a:lnTo>
                  <a:lnTo>
                    <a:pt x="7" y="37"/>
                  </a:lnTo>
                  <a:lnTo>
                    <a:pt x="3" y="25"/>
                  </a:lnTo>
                  <a:lnTo>
                    <a:pt x="0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DED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7" name="Freeform 207">
              <a:extLst>
                <a:ext uri="{FF2B5EF4-FFF2-40B4-BE49-F238E27FC236}">
                  <a16:creationId xmlns:a16="http://schemas.microsoft.com/office/drawing/2014/main" id="{F8DF6505-D1D5-52E2-8C30-C1D4D49E3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2010"/>
              <a:ext cx="45" cy="151"/>
            </a:xfrm>
            <a:custGeom>
              <a:avLst/>
              <a:gdLst>
                <a:gd name="T0" fmla="*/ 39 w 45"/>
                <a:gd name="T1" fmla="*/ 0 h 151"/>
                <a:gd name="T2" fmla="*/ 41 w 45"/>
                <a:gd name="T3" fmla="*/ 6 h 151"/>
                <a:gd name="T4" fmla="*/ 43 w 45"/>
                <a:gd name="T5" fmla="*/ 22 h 151"/>
                <a:gd name="T6" fmla="*/ 45 w 45"/>
                <a:gd name="T7" fmla="*/ 47 h 151"/>
                <a:gd name="T8" fmla="*/ 45 w 45"/>
                <a:gd name="T9" fmla="*/ 74 h 151"/>
                <a:gd name="T10" fmla="*/ 42 w 45"/>
                <a:gd name="T11" fmla="*/ 100 h 151"/>
                <a:gd name="T12" fmla="*/ 36 w 45"/>
                <a:gd name="T13" fmla="*/ 126 h 151"/>
                <a:gd name="T14" fmla="*/ 31 w 45"/>
                <a:gd name="T15" fmla="*/ 144 h 151"/>
                <a:gd name="T16" fmla="*/ 29 w 45"/>
                <a:gd name="T17" fmla="*/ 151 h 151"/>
                <a:gd name="T18" fmla="*/ 28 w 45"/>
                <a:gd name="T19" fmla="*/ 148 h 151"/>
                <a:gd name="T20" fmla="*/ 23 w 45"/>
                <a:gd name="T21" fmla="*/ 141 h 151"/>
                <a:gd name="T22" fmla="*/ 18 w 45"/>
                <a:gd name="T23" fmla="*/ 131 h 151"/>
                <a:gd name="T24" fmla="*/ 13 w 45"/>
                <a:gd name="T25" fmla="*/ 119 h 151"/>
                <a:gd name="T26" fmla="*/ 7 w 45"/>
                <a:gd name="T27" fmla="*/ 106 h 151"/>
                <a:gd name="T28" fmla="*/ 2 w 45"/>
                <a:gd name="T29" fmla="*/ 93 h 151"/>
                <a:gd name="T30" fmla="*/ 0 w 45"/>
                <a:gd name="T31" fmla="*/ 83 h 151"/>
                <a:gd name="T32" fmla="*/ 1 w 45"/>
                <a:gd name="T33" fmla="*/ 75 h 151"/>
                <a:gd name="T34" fmla="*/ 3 w 45"/>
                <a:gd name="T35" fmla="*/ 65 h 151"/>
                <a:gd name="T36" fmla="*/ 6 w 45"/>
                <a:gd name="T37" fmla="*/ 55 h 151"/>
                <a:gd name="T38" fmla="*/ 9 w 45"/>
                <a:gd name="T39" fmla="*/ 42 h 151"/>
                <a:gd name="T40" fmla="*/ 13 w 45"/>
                <a:gd name="T41" fmla="*/ 28 h 151"/>
                <a:gd name="T42" fmla="*/ 17 w 45"/>
                <a:gd name="T43" fmla="*/ 16 h 151"/>
                <a:gd name="T44" fmla="*/ 23 w 45"/>
                <a:gd name="T45" fmla="*/ 7 h 151"/>
                <a:gd name="T46" fmla="*/ 30 w 45"/>
                <a:gd name="T47" fmla="*/ 1 h 151"/>
                <a:gd name="T48" fmla="*/ 39 w 45"/>
                <a:gd name="T49" fmla="*/ 0 h 1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" h="151">
                  <a:moveTo>
                    <a:pt x="39" y="0"/>
                  </a:moveTo>
                  <a:lnTo>
                    <a:pt x="41" y="6"/>
                  </a:lnTo>
                  <a:lnTo>
                    <a:pt x="43" y="22"/>
                  </a:lnTo>
                  <a:lnTo>
                    <a:pt x="45" y="47"/>
                  </a:lnTo>
                  <a:lnTo>
                    <a:pt x="45" y="74"/>
                  </a:lnTo>
                  <a:lnTo>
                    <a:pt x="42" y="100"/>
                  </a:lnTo>
                  <a:lnTo>
                    <a:pt x="36" y="126"/>
                  </a:lnTo>
                  <a:lnTo>
                    <a:pt x="31" y="144"/>
                  </a:lnTo>
                  <a:lnTo>
                    <a:pt x="29" y="151"/>
                  </a:lnTo>
                  <a:lnTo>
                    <a:pt x="28" y="148"/>
                  </a:lnTo>
                  <a:lnTo>
                    <a:pt x="23" y="141"/>
                  </a:lnTo>
                  <a:lnTo>
                    <a:pt x="18" y="131"/>
                  </a:lnTo>
                  <a:lnTo>
                    <a:pt x="13" y="119"/>
                  </a:lnTo>
                  <a:lnTo>
                    <a:pt x="7" y="106"/>
                  </a:lnTo>
                  <a:lnTo>
                    <a:pt x="2" y="93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3" y="65"/>
                  </a:lnTo>
                  <a:lnTo>
                    <a:pt x="6" y="55"/>
                  </a:lnTo>
                  <a:lnTo>
                    <a:pt x="9" y="42"/>
                  </a:lnTo>
                  <a:lnTo>
                    <a:pt x="13" y="28"/>
                  </a:lnTo>
                  <a:lnTo>
                    <a:pt x="17" y="16"/>
                  </a:lnTo>
                  <a:lnTo>
                    <a:pt x="23" y="7"/>
                  </a:lnTo>
                  <a:lnTo>
                    <a:pt x="30" y="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928" name="TextBox 1">
            <a:extLst>
              <a:ext uri="{FF2B5EF4-FFF2-40B4-BE49-F238E27FC236}">
                <a16:creationId xmlns:a16="http://schemas.microsoft.com/office/drawing/2014/main" id="{59EA6F60-A66B-9025-E929-FF8A450B7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4075"/>
            <a:ext cx="92392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Arial Black" panose="020B0A04020102020204" pitchFamily="34" charset="0"/>
              </a:rPr>
              <a:t>Добавим в схему триггер, для запоминания нажатой клавиши. Добавим текстовое окно(закрыто/открыто), для наглядности. </a:t>
            </a:r>
          </a:p>
        </p:txBody>
      </p:sp>
      <p:pic>
        <p:nvPicPr>
          <p:cNvPr id="30723" name="Picture 2">
            <a:extLst>
              <a:ext uri="{FF2B5EF4-FFF2-40B4-BE49-F238E27FC236}">
                <a16:creationId xmlns:a16="http://schemas.microsoft.com/office/drawing/2014/main" id="{B240E27B-5FC7-281B-ECA2-D3FDD8EBF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1090613"/>
            <a:ext cx="75342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04803844-DB2E-2C7B-7F1A-D24078C45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993775"/>
            <a:ext cx="8567738" cy="231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774" name="Group 78">
            <a:extLst>
              <a:ext uri="{FF2B5EF4-FFF2-40B4-BE49-F238E27FC236}">
                <a16:creationId xmlns:a16="http://schemas.microsoft.com/office/drawing/2014/main" id="{A7494E18-CF19-20C4-837A-6E2D70CFC967}"/>
              </a:ext>
            </a:extLst>
          </p:cNvPr>
          <p:cNvGrpSpPr>
            <a:grpSpLocks/>
          </p:cNvGrpSpPr>
          <p:nvPr/>
        </p:nvGrpSpPr>
        <p:grpSpPr bwMode="auto">
          <a:xfrm>
            <a:off x="190500" y="3984625"/>
            <a:ext cx="8567738" cy="2293938"/>
            <a:chOff x="91" y="2718"/>
            <a:chExt cx="5397" cy="1445"/>
          </a:xfrm>
        </p:grpSpPr>
        <p:pic>
          <p:nvPicPr>
            <p:cNvPr id="29699" name="Picture 3">
              <a:extLst>
                <a:ext uri="{FF2B5EF4-FFF2-40B4-BE49-F238E27FC236}">
                  <a16:creationId xmlns:a16="http://schemas.microsoft.com/office/drawing/2014/main" id="{4B2F15E1-FCD0-AB5F-34EF-AA6676E143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" y="2718"/>
              <a:ext cx="5397" cy="14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700" name="Rectangle 5">
              <a:extLst>
                <a:ext uri="{FF2B5EF4-FFF2-40B4-BE49-F238E27FC236}">
                  <a16:creationId xmlns:a16="http://schemas.microsoft.com/office/drawing/2014/main" id="{2E9FE43D-A195-BD1E-3DC6-3E78D0B24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203"/>
              <a:ext cx="249" cy="227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</p:grpSp>
      <p:sp>
        <p:nvSpPr>
          <p:cNvPr id="29701" name="Text Box 6">
            <a:extLst>
              <a:ext uri="{FF2B5EF4-FFF2-40B4-BE49-F238E27FC236}">
                <a16:creationId xmlns:a16="http://schemas.microsoft.com/office/drawing/2014/main" id="{BFD6ED80-9C8B-7D07-D2E3-50C643480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496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Если нажимать на любую кнопку клавиатуры, кроме 7, то дверь будет закрыта</a:t>
            </a:r>
          </a:p>
        </p:txBody>
      </p:sp>
      <p:grpSp>
        <p:nvGrpSpPr>
          <p:cNvPr id="29702" name="Group 7">
            <a:extLst>
              <a:ext uri="{FF2B5EF4-FFF2-40B4-BE49-F238E27FC236}">
                <a16:creationId xmlns:a16="http://schemas.microsoft.com/office/drawing/2014/main" id="{E070B445-2629-DD8B-4903-8E37A45DC5EA}"/>
              </a:ext>
            </a:extLst>
          </p:cNvPr>
          <p:cNvGrpSpPr>
            <a:grpSpLocks/>
          </p:cNvGrpSpPr>
          <p:nvPr/>
        </p:nvGrpSpPr>
        <p:grpSpPr bwMode="auto">
          <a:xfrm>
            <a:off x="9275763" y="4503738"/>
            <a:ext cx="2916237" cy="2354262"/>
            <a:chOff x="3379" y="1162"/>
            <a:chExt cx="2381" cy="2018"/>
          </a:xfrm>
        </p:grpSpPr>
        <p:grpSp>
          <p:nvGrpSpPr>
            <p:cNvPr id="29703" name="Group 8">
              <a:extLst>
                <a:ext uri="{FF2B5EF4-FFF2-40B4-BE49-F238E27FC236}">
                  <a16:creationId xmlns:a16="http://schemas.microsoft.com/office/drawing/2014/main" id="{589695F7-1CB1-E0CF-48A5-82FAD8116A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7" y="1162"/>
              <a:ext cx="1724" cy="1633"/>
              <a:chOff x="0" y="112"/>
              <a:chExt cx="1136" cy="1476"/>
            </a:xfrm>
          </p:grpSpPr>
          <p:sp>
            <p:nvSpPr>
              <p:cNvPr id="29704" name="Freeform 9">
                <a:extLst>
                  <a:ext uri="{FF2B5EF4-FFF2-40B4-BE49-F238E27FC236}">
                    <a16:creationId xmlns:a16="http://schemas.microsoft.com/office/drawing/2014/main" id="{B6FDB2DB-7B27-1150-AFE5-022A35EB6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" y="1232"/>
                <a:ext cx="1131" cy="305"/>
              </a:xfrm>
              <a:custGeom>
                <a:avLst/>
                <a:gdLst>
                  <a:gd name="T0" fmla="*/ 8032 w 715"/>
                  <a:gd name="T1" fmla="*/ 0 h 145"/>
                  <a:gd name="T2" fmla="*/ 28030 w 715"/>
                  <a:gd name="T3" fmla="*/ 0 h 145"/>
                  <a:gd name="T4" fmla="*/ 19947 w 715"/>
                  <a:gd name="T5" fmla="*/ 55598 h 145"/>
                  <a:gd name="T6" fmla="*/ 0 w 715"/>
                  <a:gd name="T7" fmla="*/ 55598 h 145"/>
                  <a:gd name="T8" fmla="*/ 8032 w 715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5" h="145">
                    <a:moveTo>
                      <a:pt x="205" y="0"/>
                    </a:moveTo>
                    <a:lnTo>
                      <a:pt x="715" y="0"/>
                    </a:lnTo>
                    <a:lnTo>
                      <a:pt x="509" y="145"/>
                    </a:lnTo>
                    <a:lnTo>
                      <a:pt x="0" y="145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5" name="Freeform 10">
                <a:extLst>
                  <a:ext uri="{FF2B5EF4-FFF2-40B4-BE49-F238E27FC236}">
                    <a16:creationId xmlns:a16="http://schemas.microsoft.com/office/drawing/2014/main" id="{01DB22FF-1002-E7D8-F210-6142F90C7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" y="1232"/>
                <a:ext cx="1131" cy="305"/>
              </a:xfrm>
              <a:custGeom>
                <a:avLst/>
                <a:gdLst>
                  <a:gd name="T0" fmla="*/ 8032 w 715"/>
                  <a:gd name="T1" fmla="*/ 0 h 145"/>
                  <a:gd name="T2" fmla="*/ 28030 w 715"/>
                  <a:gd name="T3" fmla="*/ 0 h 145"/>
                  <a:gd name="T4" fmla="*/ 19947 w 715"/>
                  <a:gd name="T5" fmla="*/ 55598 h 145"/>
                  <a:gd name="T6" fmla="*/ 0 w 715"/>
                  <a:gd name="T7" fmla="*/ 55598 h 145"/>
                  <a:gd name="T8" fmla="*/ 8032 w 715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5" h="145">
                    <a:moveTo>
                      <a:pt x="205" y="0"/>
                    </a:moveTo>
                    <a:lnTo>
                      <a:pt x="715" y="0"/>
                    </a:lnTo>
                    <a:lnTo>
                      <a:pt x="509" y="145"/>
                    </a:lnTo>
                    <a:lnTo>
                      <a:pt x="0" y="145"/>
                    </a:lnTo>
                    <a:lnTo>
                      <a:pt x="20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6" name="Rectangle 11">
                <a:extLst>
                  <a:ext uri="{FF2B5EF4-FFF2-40B4-BE49-F238E27FC236}">
                    <a16:creationId xmlns:a16="http://schemas.microsoft.com/office/drawing/2014/main" id="{FD56E5E2-40CA-2E37-96D0-8F395DA9D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537"/>
                <a:ext cx="810" cy="51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Arial" panose="020B0604020202020204" pitchFamily="34" charset="0"/>
                </a:endParaRPr>
              </a:p>
            </p:txBody>
          </p:sp>
          <p:sp>
            <p:nvSpPr>
              <p:cNvPr id="29707" name="Freeform 12">
                <a:extLst>
                  <a:ext uri="{FF2B5EF4-FFF2-40B4-BE49-F238E27FC236}">
                    <a16:creationId xmlns:a16="http://schemas.microsoft.com/office/drawing/2014/main" id="{C6B1C936-3CE8-B3CD-A828-9DA218034E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" y="1278"/>
                <a:ext cx="580" cy="259"/>
              </a:xfrm>
              <a:custGeom>
                <a:avLst/>
                <a:gdLst>
                  <a:gd name="T0" fmla="*/ 14283 w 367"/>
                  <a:gd name="T1" fmla="*/ 10478 h 123"/>
                  <a:gd name="T2" fmla="*/ 9122 w 367"/>
                  <a:gd name="T3" fmla="*/ 46458 h 123"/>
                  <a:gd name="T4" fmla="*/ 8779 w 367"/>
                  <a:gd name="T5" fmla="*/ 46458 h 123"/>
                  <a:gd name="T6" fmla="*/ 8395 w 367"/>
                  <a:gd name="T7" fmla="*/ 46831 h 123"/>
                  <a:gd name="T8" fmla="*/ 8052 w 367"/>
                  <a:gd name="T9" fmla="*/ 47515 h 123"/>
                  <a:gd name="T10" fmla="*/ 7708 w 367"/>
                  <a:gd name="T11" fmla="*/ 47515 h 123"/>
                  <a:gd name="T12" fmla="*/ 6181 w 367"/>
                  <a:gd name="T13" fmla="*/ 46831 h 123"/>
                  <a:gd name="T14" fmla="*/ 4705 w 367"/>
                  <a:gd name="T15" fmla="*/ 45496 h 123"/>
                  <a:gd name="T16" fmla="*/ 3429 w 367"/>
                  <a:gd name="T17" fmla="*/ 43350 h 123"/>
                  <a:gd name="T18" fmla="*/ 2290 w 367"/>
                  <a:gd name="T19" fmla="*/ 40522 h 123"/>
                  <a:gd name="T20" fmla="*/ 1279 w 367"/>
                  <a:gd name="T21" fmla="*/ 36681 h 123"/>
                  <a:gd name="T22" fmla="*/ 593 w 367"/>
                  <a:gd name="T23" fmla="*/ 32874 h 123"/>
                  <a:gd name="T24" fmla="*/ 205 w 367"/>
                  <a:gd name="T25" fmla="*/ 28235 h 123"/>
                  <a:gd name="T26" fmla="*/ 0 w 367"/>
                  <a:gd name="T27" fmla="*/ 23558 h 123"/>
                  <a:gd name="T28" fmla="*/ 205 w 367"/>
                  <a:gd name="T29" fmla="*/ 18915 h 123"/>
                  <a:gd name="T30" fmla="*/ 593 w 367"/>
                  <a:gd name="T31" fmla="*/ 14277 h 123"/>
                  <a:gd name="T32" fmla="*/ 1279 w 367"/>
                  <a:gd name="T33" fmla="*/ 10101 h 123"/>
                  <a:gd name="T34" fmla="*/ 2290 w 367"/>
                  <a:gd name="T35" fmla="*/ 6629 h 123"/>
                  <a:gd name="T36" fmla="*/ 3429 w 367"/>
                  <a:gd name="T37" fmla="*/ 4190 h 123"/>
                  <a:gd name="T38" fmla="*/ 4705 w 367"/>
                  <a:gd name="T39" fmla="*/ 1990 h 123"/>
                  <a:gd name="T40" fmla="*/ 6181 w 367"/>
                  <a:gd name="T41" fmla="*/ 710 h 123"/>
                  <a:gd name="T42" fmla="*/ 7708 w 367"/>
                  <a:gd name="T43" fmla="*/ 0 h 123"/>
                  <a:gd name="T44" fmla="*/ 8705 w 367"/>
                  <a:gd name="T45" fmla="*/ 0 h 123"/>
                  <a:gd name="T46" fmla="*/ 9713 w 367"/>
                  <a:gd name="T47" fmla="*/ 710 h 123"/>
                  <a:gd name="T48" fmla="*/ 10652 w 367"/>
                  <a:gd name="T49" fmla="*/ 1990 h 123"/>
                  <a:gd name="T50" fmla="*/ 11521 w 367"/>
                  <a:gd name="T51" fmla="*/ 3148 h 123"/>
                  <a:gd name="T52" fmla="*/ 12295 w 367"/>
                  <a:gd name="T53" fmla="*/ 4190 h 123"/>
                  <a:gd name="T54" fmla="*/ 13026 w 367"/>
                  <a:gd name="T55" fmla="*/ 6629 h 123"/>
                  <a:gd name="T56" fmla="*/ 13692 w 367"/>
                  <a:gd name="T57" fmla="*/ 8124 h 123"/>
                  <a:gd name="T58" fmla="*/ 14283 w 367"/>
                  <a:gd name="T59" fmla="*/ 10478 h 12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67" h="123">
                    <a:moveTo>
                      <a:pt x="367" y="27"/>
                    </a:moveTo>
                    <a:lnTo>
                      <a:pt x="234" y="120"/>
                    </a:lnTo>
                    <a:lnTo>
                      <a:pt x="225" y="120"/>
                    </a:lnTo>
                    <a:lnTo>
                      <a:pt x="216" y="121"/>
                    </a:lnTo>
                    <a:lnTo>
                      <a:pt x="207" y="123"/>
                    </a:lnTo>
                    <a:lnTo>
                      <a:pt x="198" y="123"/>
                    </a:lnTo>
                    <a:lnTo>
                      <a:pt x="159" y="121"/>
                    </a:lnTo>
                    <a:lnTo>
                      <a:pt x="121" y="118"/>
                    </a:lnTo>
                    <a:lnTo>
                      <a:pt x="88" y="112"/>
                    </a:lnTo>
                    <a:lnTo>
                      <a:pt x="59" y="105"/>
                    </a:lnTo>
                    <a:lnTo>
                      <a:pt x="33" y="95"/>
                    </a:lnTo>
                    <a:lnTo>
                      <a:pt x="15" y="85"/>
                    </a:lnTo>
                    <a:lnTo>
                      <a:pt x="5" y="73"/>
                    </a:lnTo>
                    <a:lnTo>
                      <a:pt x="0" y="61"/>
                    </a:lnTo>
                    <a:lnTo>
                      <a:pt x="5" y="49"/>
                    </a:lnTo>
                    <a:lnTo>
                      <a:pt x="15" y="37"/>
                    </a:lnTo>
                    <a:lnTo>
                      <a:pt x="33" y="26"/>
                    </a:lnTo>
                    <a:lnTo>
                      <a:pt x="59" y="17"/>
                    </a:lnTo>
                    <a:lnTo>
                      <a:pt x="88" y="11"/>
                    </a:lnTo>
                    <a:lnTo>
                      <a:pt x="121" y="5"/>
                    </a:lnTo>
                    <a:lnTo>
                      <a:pt x="159" y="2"/>
                    </a:lnTo>
                    <a:lnTo>
                      <a:pt x="198" y="0"/>
                    </a:lnTo>
                    <a:lnTo>
                      <a:pt x="224" y="0"/>
                    </a:lnTo>
                    <a:lnTo>
                      <a:pt x="249" y="2"/>
                    </a:lnTo>
                    <a:lnTo>
                      <a:pt x="274" y="5"/>
                    </a:lnTo>
                    <a:lnTo>
                      <a:pt x="296" y="8"/>
                    </a:lnTo>
                    <a:lnTo>
                      <a:pt x="316" y="11"/>
                    </a:lnTo>
                    <a:lnTo>
                      <a:pt x="335" y="17"/>
                    </a:lnTo>
                    <a:lnTo>
                      <a:pt x="352" y="21"/>
                    </a:lnTo>
                    <a:lnTo>
                      <a:pt x="367" y="27"/>
                    </a:lnTo>
                    <a:close/>
                  </a:path>
                </a:pathLst>
              </a:custGeom>
              <a:solidFill>
                <a:srgbClr val="C1A8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8" name="Freeform 13">
                <a:extLst>
                  <a:ext uri="{FF2B5EF4-FFF2-40B4-BE49-F238E27FC236}">
                    <a16:creationId xmlns:a16="http://schemas.microsoft.com/office/drawing/2014/main" id="{B379E0D6-AA3B-4678-6911-347BB4EE5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0" y="1238"/>
                <a:ext cx="326" cy="346"/>
              </a:xfrm>
              <a:custGeom>
                <a:avLst/>
                <a:gdLst>
                  <a:gd name="T0" fmla="*/ 0 w 206"/>
                  <a:gd name="T1" fmla="*/ 55807 h 164"/>
                  <a:gd name="T2" fmla="*/ 0 w 206"/>
                  <a:gd name="T3" fmla="*/ 64371 h 164"/>
                  <a:gd name="T4" fmla="*/ 8109 w 206"/>
                  <a:gd name="T5" fmla="*/ 7388 h 164"/>
                  <a:gd name="T6" fmla="*/ 8109 w 206"/>
                  <a:gd name="T7" fmla="*/ 0 h 164"/>
                  <a:gd name="T8" fmla="*/ 0 w 206"/>
                  <a:gd name="T9" fmla="*/ 55807 h 1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6" h="164">
                    <a:moveTo>
                      <a:pt x="0" y="142"/>
                    </a:moveTo>
                    <a:lnTo>
                      <a:pt x="0" y="164"/>
                    </a:lnTo>
                    <a:lnTo>
                      <a:pt x="206" y="19"/>
                    </a:lnTo>
                    <a:lnTo>
                      <a:pt x="206" y="0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169E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09" name="Freeform 14">
                <a:extLst>
                  <a:ext uri="{FF2B5EF4-FFF2-40B4-BE49-F238E27FC236}">
                    <a16:creationId xmlns:a16="http://schemas.microsoft.com/office/drawing/2014/main" id="{25753305-8490-9B8B-9EB6-67878C479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2" y="1238"/>
                <a:ext cx="304" cy="318"/>
              </a:xfrm>
              <a:custGeom>
                <a:avLst/>
                <a:gdLst>
                  <a:gd name="T0" fmla="*/ 7586 w 192"/>
                  <a:gd name="T1" fmla="*/ 0 h 151"/>
                  <a:gd name="T2" fmla="*/ 7586 w 192"/>
                  <a:gd name="T3" fmla="*/ 7339 h 151"/>
                  <a:gd name="T4" fmla="*/ 0 w 192"/>
                  <a:gd name="T5" fmla="*/ 58459 h 151"/>
                  <a:gd name="T6" fmla="*/ 7586 w 192"/>
                  <a:gd name="T7" fmla="*/ 0 h 1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2" h="151">
                    <a:moveTo>
                      <a:pt x="192" y="0"/>
                    </a:moveTo>
                    <a:lnTo>
                      <a:pt x="192" y="19"/>
                    </a:lnTo>
                    <a:lnTo>
                      <a:pt x="0" y="151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168C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0" name="Freeform 15">
                <a:extLst>
                  <a:ext uri="{FF2B5EF4-FFF2-40B4-BE49-F238E27FC236}">
                    <a16:creationId xmlns:a16="http://schemas.microsoft.com/office/drawing/2014/main" id="{73B58BDD-FCED-0661-2C1F-49217670F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" y="182"/>
                <a:ext cx="88" cy="1250"/>
              </a:xfrm>
              <a:custGeom>
                <a:avLst/>
                <a:gdLst>
                  <a:gd name="T0" fmla="*/ 2079 w 56"/>
                  <a:gd name="T1" fmla="*/ 5527 h 593"/>
                  <a:gd name="T2" fmla="*/ 585 w 56"/>
                  <a:gd name="T3" fmla="*/ 228771 h 593"/>
                  <a:gd name="T4" fmla="*/ 0 w 56"/>
                  <a:gd name="T5" fmla="*/ 231130 h 593"/>
                  <a:gd name="T6" fmla="*/ 449 w 56"/>
                  <a:gd name="T7" fmla="*/ 0 h 593"/>
                  <a:gd name="T8" fmla="*/ 2079 w 56"/>
                  <a:gd name="T9" fmla="*/ 5527 h 5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593">
                    <a:moveTo>
                      <a:pt x="56" y="14"/>
                    </a:moveTo>
                    <a:lnTo>
                      <a:pt x="16" y="587"/>
                    </a:lnTo>
                    <a:lnTo>
                      <a:pt x="0" y="593"/>
                    </a:lnTo>
                    <a:lnTo>
                      <a:pt x="12" y="0"/>
                    </a:lnTo>
                    <a:lnTo>
                      <a:pt x="56" y="1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1" name="Freeform 16">
                <a:extLst>
                  <a:ext uri="{FF2B5EF4-FFF2-40B4-BE49-F238E27FC236}">
                    <a16:creationId xmlns:a16="http://schemas.microsoft.com/office/drawing/2014/main" id="{3C77FAD6-895B-7CC3-5FBA-24651EF58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" y="182"/>
                <a:ext cx="88" cy="1250"/>
              </a:xfrm>
              <a:custGeom>
                <a:avLst/>
                <a:gdLst>
                  <a:gd name="T0" fmla="*/ 2079 w 56"/>
                  <a:gd name="T1" fmla="*/ 5527 h 593"/>
                  <a:gd name="T2" fmla="*/ 585 w 56"/>
                  <a:gd name="T3" fmla="*/ 228771 h 593"/>
                  <a:gd name="T4" fmla="*/ 0 w 56"/>
                  <a:gd name="T5" fmla="*/ 231130 h 593"/>
                  <a:gd name="T6" fmla="*/ 449 w 56"/>
                  <a:gd name="T7" fmla="*/ 0 h 593"/>
                  <a:gd name="T8" fmla="*/ 2079 w 56"/>
                  <a:gd name="T9" fmla="*/ 5527 h 5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593">
                    <a:moveTo>
                      <a:pt x="56" y="14"/>
                    </a:moveTo>
                    <a:lnTo>
                      <a:pt x="16" y="587"/>
                    </a:lnTo>
                    <a:lnTo>
                      <a:pt x="0" y="593"/>
                    </a:lnTo>
                    <a:lnTo>
                      <a:pt x="12" y="0"/>
                    </a:lnTo>
                    <a:lnTo>
                      <a:pt x="56" y="1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2" name="Freeform 17">
                <a:extLst>
                  <a:ext uri="{FF2B5EF4-FFF2-40B4-BE49-F238E27FC236}">
                    <a16:creationId xmlns:a16="http://schemas.microsoft.com/office/drawing/2014/main" id="{B5950699-5B7D-0873-4D2C-3B49327BF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" y="182"/>
                <a:ext cx="72" cy="1244"/>
              </a:xfrm>
              <a:custGeom>
                <a:avLst/>
                <a:gdLst>
                  <a:gd name="T0" fmla="*/ 1664 w 46"/>
                  <a:gd name="T1" fmla="*/ 7829 h 590"/>
                  <a:gd name="T2" fmla="*/ 365 w 46"/>
                  <a:gd name="T3" fmla="*/ 227329 h 590"/>
                  <a:gd name="T4" fmla="*/ 0 w 46"/>
                  <a:gd name="T5" fmla="*/ 230486 h 590"/>
                  <a:gd name="T6" fmla="*/ 365 w 46"/>
                  <a:gd name="T7" fmla="*/ 0 h 590"/>
                  <a:gd name="T8" fmla="*/ 1664 w 46"/>
                  <a:gd name="T9" fmla="*/ 7829 h 5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590">
                    <a:moveTo>
                      <a:pt x="46" y="20"/>
                    </a:moveTo>
                    <a:lnTo>
                      <a:pt x="10" y="582"/>
                    </a:lnTo>
                    <a:lnTo>
                      <a:pt x="0" y="590"/>
                    </a:lnTo>
                    <a:lnTo>
                      <a:pt x="10" y="0"/>
                    </a:lnTo>
                    <a:lnTo>
                      <a:pt x="46" y="2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3" name="Freeform 18">
                <a:extLst>
                  <a:ext uri="{FF2B5EF4-FFF2-40B4-BE49-F238E27FC236}">
                    <a16:creationId xmlns:a16="http://schemas.microsoft.com/office/drawing/2014/main" id="{05D359C4-53E0-054A-D14E-E988F6146C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" y="182"/>
                <a:ext cx="56" cy="1244"/>
              </a:xfrm>
              <a:custGeom>
                <a:avLst/>
                <a:gdLst>
                  <a:gd name="T0" fmla="*/ 1232 w 36"/>
                  <a:gd name="T1" fmla="*/ 5531 h 590"/>
                  <a:gd name="T2" fmla="*/ 310 w 36"/>
                  <a:gd name="T3" fmla="*/ 227329 h 590"/>
                  <a:gd name="T4" fmla="*/ 0 w 36"/>
                  <a:gd name="T5" fmla="*/ 230486 h 590"/>
                  <a:gd name="T6" fmla="*/ 310 w 36"/>
                  <a:gd name="T7" fmla="*/ 0 h 590"/>
                  <a:gd name="T8" fmla="*/ 1232 w 36"/>
                  <a:gd name="T9" fmla="*/ 5531 h 5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590">
                    <a:moveTo>
                      <a:pt x="36" y="14"/>
                    </a:moveTo>
                    <a:lnTo>
                      <a:pt x="9" y="582"/>
                    </a:lnTo>
                    <a:lnTo>
                      <a:pt x="0" y="590"/>
                    </a:lnTo>
                    <a:lnTo>
                      <a:pt x="9" y="0"/>
                    </a:lnTo>
                    <a:lnTo>
                      <a:pt x="36" y="14"/>
                    </a:lnTo>
                    <a:close/>
                  </a:path>
                </a:pathLst>
              </a:custGeom>
              <a:solidFill>
                <a:srgbClr val="F2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4" name="Freeform 19">
                <a:extLst>
                  <a:ext uri="{FF2B5EF4-FFF2-40B4-BE49-F238E27FC236}">
                    <a16:creationId xmlns:a16="http://schemas.microsoft.com/office/drawing/2014/main" id="{0386151D-FA63-AC49-23DA-93A6DF3BB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" y="119"/>
                <a:ext cx="877" cy="497"/>
              </a:xfrm>
              <a:custGeom>
                <a:avLst/>
                <a:gdLst>
                  <a:gd name="T0" fmla="*/ 937 w 555"/>
                  <a:gd name="T1" fmla="*/ 15083 h 236"/>
                  <a:gd name="T2" fmla="*/ 0 w 555"/>
                  <a:gd name="T3" fmla="*/ 15083 h 236"/>
                  <a:gd name="T4" fmla="*/ 0 w 555"/>
                  <a:gd name="T5" fmla="*/ 67763 h 236"/>
                  <a:gd name="T6" fmla="*/ 13683 w 555"/>
                  <a:gd name="T7" fmla="*/ 76919 h 236"/>
                  <a:gd name="T8" fmla="*/ 13790 w 555"/>
                  <a:gd name="T9" fmla="*/ 91343 h 236"/>
                  <a:gd name="T10" fmla="*/ 21579 w 555"/>
                  <a:gd name="T11" fmla="*/ 61504 h 236"/>
                  <a:gd name="T12" fmla="*/ 14117 w 555"/>
                  <a:gd name="T13" fmla="*/ 0 h 236"/>
                  <a:gd name="T14" fmla="*/ 14117 w 555"/>
                  <a:gd name="T15" fmla="*/ 15083 h 236"/>
                  <a:gd name="T16" fmla="*/ 937 w 555"/>
                  <a:gd name="T17" fmla="*/ 15083 h 2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5" h="236">
                    <a:moveTo>
                      <a:pt x="24" y="39"/>
                    </a:moveTo>
                    <a:lnTo>
                      <a:pt x="0" y="39"/>
                    </a:lnTo>
                    <a:lnTo>
                      <a:pt x="0" y="175"/>
                    </a:lnTo>
                    <a:lnTo>
                      <a:pt x="352" y="199"/>
                    </a:lnTo>
                    <a:lnTo>
                      <a:pt x="355" y="236"/>
                    </a:lnTo>
                    <a:lnTo>
                      <a:pt x="555" y="159"/>
                    </a:lnTo>
                    <a:lnTo>
                      <a:pt x="363" y="0"/>
                    </a:lnTo>
                    <a:lnTo>
                      <a:pt x="363" y="39"/>
                    </a:lnTo>
                    <a:lnTo>
                      <a:pt x="24" y="39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5" name="Freeform 20">
                <a:extLst>
                  <a:ext uri="{FF2B5EF4-FFF2-40B4-BE49-F238E27FC236}">
                    <a16:creationId xmlns:a16="http://schemas.microsoft.com/office/drawing/2014/main" id="{9377897B-CBFC-4361-9561-4DC2461C2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" y="119"/>
                <a:ext cx="877" cy="497"/>
              </a:xfrm>
              <a:custGeom>
                <a:avLst/>
                <a:gdLst>
                  <a:gd name="T0" fmla="*/ 937 w 555"/>
                  <a:gd name="T1" fmla="*/ 15083 h 236"/>
                  <a:gd name="T2" fmla="*/ 0 w 555"/>
                  <a:gd name="T3" fmla="*/ 15083 h 236"/>
                  <a:gd name="T4" fmla="*/ 0 w 555"/>
                  <a:gd name="T5" fmla="*/ 67763 h 236"/>
                  <a:gd name="T6" fmla="*/ 13683 w 555"/>
                  <a:gd name="T7" fmla="*/ 76919 h 236"/>
                  <a:gd name="T8" fmla="*/ 13790 w 555"/>
                  <a:gd name="T9" fmla="*/ 91343 h 236"/>
                  <a:gd name="T10" fmla="*/ 21579 w 555"/>
                  <a:gd name="T11" fmla="*/ 61504 h 236"/>
                  <a:gd name="T12" fmla="*/ 14117 w 555"/>
                  <a:gd name="T13" fmla="*/ 0 h 236"/>
                  <a:gd name="T14" fmla="*/ 14117 w 555"/>
                  <a:gd name="T15" fmla="*/ 15083 h 236"/>
                  <a:gd name="T16" fmla="*/ 937 w 555"/>
                  <a:gd name="T17" fmla="*/ 15083 h 2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5" h="236">
                    <a:moveTo>
                      <a:pt x="24" y="39"/>
                    </a:moveTo>
                    <a:lnTo>
                      <a:pt x="0" y="39"/>
                    </a:lnTo>
                    <a:lnTo>
                      <a:pt x="0" y="175"/>
                    </a:lnTo>
                    <a:lnTo>
                      <a:pt x="352" y="199"/>
                    </a:lnTo>
                    <a:lnTo>
                      <a:pt x="355" y="236"/>
                    </a:lnTo>
                    <a:lnTo>
                      <a:pt x="555" y="159"/>
                    </a:lnTo>
                    <a:lnTo>
                      <a:pt x="363" y="0"/>
                    </a:lnTo>
                    <a:lnTo>
                      <a:pt x="363" y="39"/>
                    </a:lnTo>
                    <a:lnTo>
                      <a:pt x="24" y="3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6" name="Freeform 21">
                <a:extLst>
                  <a:ext uri="{FF2B5EF4-FFF2-40B4-BE49-F238E27FC236}">
                    <a16:creationId xmlns:a16="http://schemas.microsoft.com/office/drawing/2014/main" id="{09F30496-AE21-E840-21A6-20C63B194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1" y="258"/>
                <a:ext cx="136" cy="236"/>
              </a:xfrm>
              <a:custGeom>
                <a:avLst/>
                <a:gdLst>
                  <a:gd name="T0" fmla="*/ 0 w 86"/>
                  <a:gd name="T1" fmla="*/ 17862 h 112"/>
                  <a:gd name="T2" fmla="*/ 52 w 86"/>
                  <a:gd name="T3" fmla="*/ 17862 h 112"/>
                  <a:gd name="T4" fmla="*/ 345 w 86"/>
                  <a:gd name="T5" fmla="*/ 17862 h 112"/>
                  <a:gd name="T6" fmla="*/ 732 w 86"/>
                  <a:gd name="T7" fmla="*/ 17148 h 112"/>
                  <a:gd name="T8" fmla="*/ 1101 w 86"/>
                  <a:gd name="T9" fmla="*/ 16815 h 112"/>
                  <a:gd name="T10" fmla="*/ 1407 w 86"/>
                  <a:gd name="T11" fmla="*/ 14782 h 112"/>
                  <a:gd name="T12" fmla="*/ 1562 w 86"/>
                  <a:gd name="T13" fmla="*/ 13659 h 112"/>
                  <a:gd name="T14" fmla="*/ 1687 w 86"/>
                  <a:gd name="T15" fmla="*/ 12002 h 112"/>
                  <a:gd name="T16" fmla="*/ 1621 w 86"/>
                  <a:gd name="T17" fmla="*/ 9794 h 112"/>
                  <a:gd name="T18" fmla="*/ 1450 w 86"/>
                  <a:gd name="T19" fmla="*/ 7801 h 112"/>
                  <a:gd name="T20" fmla="*/ 1067 w 86"/>
                  <a:gd name="T21" fmla="*/ 5519 h 112"/>
                  <a:gd name="T22" fmla="*/ 516 w 86"/>
                  <a:gd name="T23" fmla="*/ 3489 h 112"/>
                  <a:gd name="T24" fmla="*/ 138 w 86"/>
                  <a:gd name="T25" fmla="*/ 3489 h 112"/>
                  <a:gd name="T26" fmla="*/ 0 w 86"/>
                  <a:gd name="T27" fmla="*/ 3489 h 112"/>
                  <a:gd name="T28" fmla="*/ 0 w 86"/>
                  <a:gd name="T29" fmla="*/ 0 h 112"/>
                  <a:gd name="T30" fmla="*/ 52 w 86"/>
                  <a:gd name="T31" fmla="*/ 0 h 112"/>
                  <a:gd name="T32" fmla="*/ 130 w 86"/>
                  <a:gd name="T33" fmla="*/ 0 h 112"/>
                  <a:gd name="T34" fmla="*/ 938 w 86"/>
                  <a:gd name="T35" fmla="*/ 0 h 112"/>
                  <a:gd name="T36" fmla="*/ 1531 w 86"/>
                  <a:gd name="T37" fmla="*/ 1123 h 112"/>
                  <a:gd name="T38" fmla="*/ 1958 w 86"/>
                  <a:gd name="T39" fmla="*/ 1993 h 112"/>
                  <a:gd name="T40" fmla="*/ 2293 w 86"/>
                  <a:gd name="T41" fmla="*/ 4648 h 112"/>
                  <a:gd name="T42" fmla="*/ 2551 w 86"/>
                  <a:gd name="T43" fmla="*/ 7801 h 112"/>
                  <a:gd name="T44" fmla="*/ 2563 w 86"/>
                  <a:gd name="T45" fmla="*/ 11290 h 112"/>
                  <a:gd name="T46" fmla="*/ 2470 w 86"/>
                  <a:gd name="T47" fmla="*/ 15492 h 112"/>
                  <a:gd name="T48" fmla="*/ 2206 w 86"/>
                  <a:gd name="T49" fmla="*/ 18981 h 112"/>
                  <a:gd name="T50" fmla="*/ 1562 w 86"/>
                  <a:gd name="T51" fmla="*/ 21352 h 112"/>
                  <a:gd name="T52" fmla="*/ 732 w 86"/>
                  <a:gd name="T53" fmla="*/ 21809 h 112"/>
                  <a:gd name="T54" fmla="*/ 1067 w 86"/>
                  <a:gd name="T55" fmla="*/ 22848 h 112"/>
                  <a:gd name="T56" fmla="*/ 1290 w 86"/>
                  <a:gd name="T57" fmla="*/ 24837 h 112"/>
                  <a:gd name="T58" fmla="*/ 1687 w 86"/>
                  <a:gd name="T59" fmla="*/ 27279 h 112"/>
                  <a:gd name="T60" fmla="*/ 2076 w 86"/>
                  <a:gd name="T61" fmla="*/ 30659 h 112"/>
                  <a:gd name="T62" fmla="*/ 2421 w 86"/>
                  <a:gd name="T63" fmla="*/ 33775 h 112"/>
                  <a:gd name="T64" fmla="*/ 2688 w 86"/>
                  <a:gd name="T65" fmla="*/ 37301 h 112"/>
                  <a:gd name="T66" fmla="*/ 3046 w 86"/>
                  <a:gd name="T67" fmla="*/ 39996 h 112"/>
                  <a:gd name="T68" fmla="*/ 3367 w 86"/>
                  <a:gd name="T69" fmla="*/ 43485 h 112"/>
                  <a:gd name="T70" fmla="*/ 2821 w 86"/>
                  <a:gd name="T71" fmla="*/ 42465 h 112"/>
                  <a:gd name="T72" fmla="*/ 2206 w 86"/>
                  <a:gd name="T73" fmla="*/ 42465 h 112"/>
                  <a:gd name="T74" fmla="*/ 1754 w 86"/>
                  <a:gd name="T75" fmla="*/ 37301 h 112"/>
                  <a:gd name="T76" fmla="*/ 1290 w 86"/>
                  <a:gd name="T77" fmla="*/ 32644 h 112"/>
                  <a:gd name="T78" fmla="*/ 863 w 86"/>
                  <a:gd name="T79" fmla="*/ 28453 h 112"/>
                  <a:gd name="T80" fmla="*/ 516 w 86"/>
                  <a:gd name="T81" fmla="*/ 26000 h 112"/>
                  <a:gd name="T82" fmla="*/ 345 w 86"/>
                  <a:gd name="T83" fmla="*/ 24837 h 112"/>
                  <a:gd name="T84" fmla="*/ 130 w 86"/>
                  <a:gd name="T85" fmla="*/ 22848 h 112"/>
                  <a:gd name="T86" fmla="*/ 52 w 86"/>
                  <a:gd name="T87" fmla="*/ 22848 h 112"/>
                  <a:gd name="T88" fmla="*/ 0 w 86"/>
                  <a:gd name="T89" fmla="*/ 22848 h 11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86" h="112">
                    <a:moveTo>
                      <a:pt x="0" y="46"/>
                    </a:moveTo>
                    <a:lnTo>
                      <a:pt x="0" y="46"/>
                    </a:lnTo>
                    <a:lnTo>
                      <a:pt x="1" y="46"/>
                    </a:lnTo>
                    <a:lnTo>
                      <a:pt x="3" y="46"/>
                    </a:lnTo>
                    <a:lnTo>
                      <a:pt x="9" y="46"/>
                    </a:lnTo>
                    <a:lnTo>
                      <a:pt x="15" y="46"/>
                    </a:lnTo>
                    <a:lnTo>
                      <a:pt x="19" y="44"/>
                    </a:lnTo>
                    <a:lnTo>
                      <a:pt x="24" y="43"/>
                    </a:lnTo>
                    <a:lnTo>
                      <a:pt x="28" y="43"/>
                    </a:lnTo>
                    <a:lnTo>
                      <a:pt x="33" y="41"/>
                    </a:lnTo>
                    <a:lnTo>
                      <a:pt x="36" y="38"/>
                    </a:lnTo>
                    <a:lnTo>
                      <a:pt x="39" y="37"/>
                    </a:lnTo>
                    <a:lnTo>
                      <a:pt x="40" y="35"/>
                    </a:lnTo>
                    <a:lnTo>
                      <a:pt x="42" y="32"/>
                    </a:lnTo>
                    <a:lnTo>
                      <a:pt x="43" y="31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2"/>
                    </a:lnTo>
                    <a:lnTo>
                      <a:pt x="37" y="20"/>
                    </a:lnTo>
                    <a:lnTo>
                      <a:pt x="33" y="17"/>
                    </a:lnTo>
                    <a:lnTo>
                      <a:pt x="27" y="14"/>
                    </a:lnTo>
                    <a:lnTo>
                      <a:pt x="21" y="11"/>
                    </a:lnTo>
                    <a:lnTo>
                      <a:pt x="13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5" y="0"/>
                    </a:lnTo>
                    <a:lnTo>
                      <a:pt x="24" y="0"/>
                    </a:lnTo>
                    <a:lnTo>
                      <a:pt x="31" y="2"/>
                    </a:lnTo>
                    <a:lnTo>
                      <a:pt x="39" y="3"/>
                    </a:lnTo>
                    <a:lnTo>
                      <a:pt x="45" y="3"/>
                    </a:lnTo>
                    <a:lnTo>
                      <a:pt x="50" y="5"/>
                    </a:lnTo>
                    <a:lnTo>
                      <a:pt x="54" y="8"/>
                    </a:lnTo>
                    <a:lnTo>
                      <a:pt x="59" y="12"/>
                    </a:lnTo>
                    <a:lnTo>
                      <a:pt x="62" y="15"/>
                    </a:lnTo>
                    <a:lnTo>
                      <a:pt x="65" y="20"/>
                    </a:lnTo>
                    <a:lnTo>
                      <a:pt x="66" y="25"/>
                    </a:lnTo>
                    <a:lnTo>
                      <a:pt x="66" y="29"/>
                    </a:lnTo>
                    <a:lnTo>
                      <a:pt x="66" y="35"/>
                    </a:lnTo>
                    <a:lnTo>
                      <a:pt x="63" y="40"/>
                    </a:lnTo>
                    <a:lnTo>
                      <a:pt x="60" y="44"/>
                    </a:lnTo>
                    <a:lnTo>
                      <a:pt x="56" y="49"/>
                    </a:lnTo>
                    <a:lnTo>
                      <a:pt x="48" y="52"/>
                    </a:lnTo>
                    <a:lnTo>
                      <a:pt x="40" y="55"/>
                    </a:lnTo>
                    <a:lnTo>
                      <a:pt x="31" y="56"/>
                    </a:lnTo>
                    <a:lnTo>
                      <a:pt x="19" y="56"/>
                    </a:lnTo>
                    <a:lnTo>
                      <a:pt x="22" y="58"/>
                    </a:lnTo>
                    <a:lnTo>
                      <a:pt x="27" y="59"/>
                    </a:lnTo>
                    <a:lnTo>
                      <a:pt x="30" y="61"/>
                    </a:lnTo>
                    <a:lnTo>
                      <a:pt x="33" y="64"/>
                    </a:lnTo>
                    <a:lnTo>
                      <a:pt x="37" y="65"/>
                    </a:lnTo>
                    <a:lnTo>
                      <a:pt x="43" y="70"/>
                    </a:lnTo>
                    <a:lnTo>
                      <a:pt x="48" y="74"/>
                    </a:lnTo>
                    <a:lnTo>
                      <a:pt x="53" y="79"/>
                    </a:lnTo>
                    <a:lnTo>
                      <a:pt x="57" y="82"/>
                    </a:lnTo>
                    <a:lnTo>
                      <a:pt x="62" y="87"/>
                    </a:lnTo>
                    <a:lnTo>
                      <a:pt x="65" y="91"/>
                    </a:lnTo>
                    <a:lnTo>
                      <a:pt x="69" y="96"/>
                    </a:lnTo>
                    <a:lnTo>
                      <a:pt x="74" y="99"/>
                    </a:lnTo>
                    <a:lnTo>
                      <a:pt x="78" y="103"/>
                    </a:lnTo>
                    <a:lnTo>
                      <a:pt x="83" y="108"/>
                    </a:lnTo>
                    <a:lnTo>
                      <a:pt x="86" y="112"/>
                    </a:lnTo>
                    <a:lnTo>
                      <a:pt x="80" y="111"/>
                    </a:lnTo>
                    <a:lnTo>
                      <a:pt x="72" y="109"/>
                    </a:lnTo>
                    <a:lnTo>
                      <a:pt x="63" y="109"/>
                    </a:lnTo>
                    <a:lnTo>
                      <a:pt x="56" y="109"/>
                    </a:lnTo>
                    <a:lnTo>
                      <a:pt x="51" y="103"/>
                    </a:lnTo>
                    <a:lnTo>
                      <a:pt x="45" y="96"/>
                    </a:lnTo>
                    <a:lnTo>
                      <a:pt x="37" y="90"/>
                    </a:lnTo>
                    <a:lnTo>
                      <a:pt x="33" y="84"/>
                    </a:lnTo>
                    <a:lnTo>
                      <a:pt x="27" y="77"/>
                    </a:lnTo>
                    <a:lnTo>
                      <a:pt x="22" y="73"/>
                    </a:lnTo>
                    <a:lnTo>
                      <a:pt x="18" y="70"/>
                    </a:lnTo>
                    <a:lnTo>
                      <a:pt x="13" y="67"/>
                    </a:lnTo>
                    <a:lnTo>
                      <a:pt x="10" y="65"/>
                    </a:lnTo>
                    <a:lnTo>
                      <a:pt x="9" y="64"/>
                    </a:lnTo>
                    <a:lnTo>
                      <a:pt x="6" y="61"/>
                    </a:lnTo>
                    <a:lnTo>
                      <a:pt x="3" y="59"/>
                    </a:lnTo>
                    <a:lnTo>
                      <a:pt x="1" y="59"/>
                    </a:lnTo>
                    <a:lnTo>
                      <a:pt x="0" y="59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7" name="Freeform 22">
                <a:extLst>
                  <a:ext uri="{FF2B5EF4-FFF2-40B4-BE49-F238E27FC236}">
                    <a16:creationId xmlns:a16="http://schemas.microsoft.com/office/drawing/2014/main" id="{F09754A1-7E2E-74ED-75FF-9D344036D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" y="258"/>
                <a:ext cx="101" cy="211"/>
              </a:xfrm>
              <a:custGeom>
                <a:avLst/>
                <a:gdLst>
                  <a:gd name="T0" fmla="*/ 802 w 64"/>
                  <a:gd name="T1" fmla="*/ 16945 h 100"/>
                  <a:gd name="T2" fmla="*/ 1236 w 64"/>
                  <a:gd name="T3" fmla="*/ 16945 h 100"/>
                  <a:gd name="T4" fmla="*/ 1654 w 64"/>
                  <a:gd name="T5" fmla="*/ 16945 h 100"/>
                  <a:gd name="T6" fmla="*/ 2052 w 64"/>
                  <a:gd name="T7" fmla="*/ 17323 h 100"/>
                  <a:gd name="T8" fmla="*/ 2456 w 64"/>
                  <a:gd name="T9" fmla="*/ 18121 h 100"/>
                  <a:gd name="T10" fmla="*/ 2456 w 64"/>
                  <a:gd name="T11" fmla="*/ 23128 h 100"/>
                  <a:gd name="T12" fmla="*/ 2400 w 64"/>
                  <a:gd name="T13" fmla="*/ 22678 h 100"/>
                  <a:gd name="T14" fmla="*/ 2351 w 64"/>
                  <a:gd name="T15" fmla="*/ 21963 h 100"/>
                  <a:gd name="T16" fmla="*/ 2271 w 64"/>
                  <a:gd name="T17" fmla="*/ 21963 h 100"/>
                  <a:gd name="T18" fmla="*/ 2241 w 64"/>
                  <a:gd name="T19" fmla="*/ 21963 h 100"/>
                  <a:gd name="T20" fmla="*/ 2115 w 64"/>
                  <a:gd name="T21" fmla="*/ 21963 h 100"/>
                  <a:gd name="T22" fmla="*/ 1998 w 64"/>
                  <a:gd name="T23" fmla="*/ 21963 h 100"/>
                  <a:gd name="T24" fmla="*/ 1891 w 64"/>
                  <a:gd name="T25" fmla="*/ 21963 h 100"/>
                  <a:gd name="T26" fmla="*/ 1681 w 64"/>
                  <a:gd name="T27" fmla="*/ 21963 h 100"/>
                  <a:gd name="T28" fmla="*/ 1469 w 64"/>
                  <a:gd name="T29" fmla="*/ 21963 h 100"/>
                  <a:gd name="T30" fmla="*/ 1266 w 64"/>
                  <a:gd name="T31" fmla="*/ 21963 h 100"/>
                  <a:gd name="T32" fmla="*/ 1048 w 64"/>
                  <a:gd name="T33" fmla="*/ 21623 h 100"/>
                  <a:gd name="T34" fmla="*/ 802 w 64"/>
                  <a:gd name="T35" fmla="*/ 20836 h 100"/>
                  <a:gd name="T36" fmla="*/ 802 w 64"/>
                  <a:gd name="T37" fmla="*/ 23128 h 100"/>
                  <a:gd name="T38" fmla="*/ 802 w 64"/>
                  <a:gd name="T39" fmla="*/ 25514 h 100"/>
                  <a:gd name="T40" fmla="*/ 802 w 64"/>
                  <a:gd name="T41" fmla="*/ 27985 h 100"/>
                  <a:gd name="T42" fmla="*/ 802 w 64"/>
                  <a:gd name="T43" fmla="*/ 29806 h 100"/>
                  <a:gd name="T44" fmla="*/ 882 w 64"/>
                  <a:gd name="T45" fmla="*/ 32211 h 100"/>
                  <a:gd name="T46" fmla="*/ 882 w 64"/>
                  <a:gd name="T47" fmla="*/ 34589 h 100"/>
                  <a:gd name="T48" fmla="*/ 882 w 64"/>
                  <a:gd name="T49" fmla="*/ 36889 h 100"/>
                  <a:gd name="T50" fmla="*/ 882 w 64"/>
                  <a:gd name="T51" fmla="*/ 39267 h 100"/>
                  <a:gd name="T52" fmla="*/ 675 w 64"/>
                  <a:gd name="T53" fmla="*/ 39267 h 100"/>
                  <a:gd name="T54" fmla="*/ 538 w 64"/>
                  <a:gd name="T55" fmla="*/ 38930 h 100"/>
                  <a:gd name="T56" fmla="*/ 341 w 64"/>
                  <a:gd name="T57" fmla="*/ 38930 h 100"/>
                  <a:gd name="T58" fmla="*/ 204 w 64"/>
                  <a:gd name="T59" fmla="*/ 38930 h 100"/>
                  <a:gd name="T60" fmla="*/ 204 w 64"/>
                  <a:gd name="T61" fmla="*/ 34250 h 100"/>
                  <a:gd name="T62" fmla="*/ 204 w 64"/>
                  <a:gd name="T63" fmla="*/ 28681 h 100"/>
                  <a:gd name="T64" fmla="*/ 129 w 64"/>
                  <a:gd name="T65" fmla="*/ 24001 h 100"/>
                  <a:gd name="T66" fmla="*/ 129 w 64"/>
                  <a:gd name="T67" fmla="*/ 19144 h 100"/>
                  <a:gd name="T68" fmla="*/ 82 w 64"/>
                  <a:gd name="T69" fmla="*/ 14548 h 100"/>
                  <a:gd name="T70" fmla="*/ 0 w 64"/>
                  <a:gd name="T71" fmla="*/ 9073 h 100"/>
                  <a:gd name="T72" fmla="*/ 0 w 64"/>
                  <a:gd name="T73" fmla="*/ 4300 h 100"/>
                  <a:gd name="T74" fmla="*/ 0 w 64"/>
                  <a:gd name="T75" fmla="*/ 0 h 100"/>
                  <a:gd name="T76" fmla="*/ 322 w 64"/>
                  <a:gd name="T77" fmla="*/ 0 h 100"/>
                  <a:gd name="T78" fmla="*/ 590 w 64"/>
                  <a:gd name="T79" fmla="*/ 0 h 100"/>
                  <a:gd name="T80" fmla="*/ 882 w 64"/>
                  <a:gd name="T81" fmla="*/ 0 h 100"/>
                  <a:gd name="T82" fmla="*/ 1236 w 64"/>
                  <a:gd name="T83" fmla="*/ 0 h 100"/>
                  <a:gd name="T84" fmla="*/ 1521 w 64"/>
                  <a:gd name="T85" fmla="*/ 0 h 100"/>
                  <a:gd name="T86" fmla="*/ 1813 w 64"/>
                  <a:gd name="T87" fmla="*/ 0 h 100"/>
                  <a:gd name="T88" fmla="*/ 2115 w 64"/>
                  <a:gd name="T89" fmla="*/ 0 h 100"/>
                  <a:gd name="T90" fmla="*/ 2456 w 64"/>
                  <a:gd name="T91" fmla="*/ 0 h 100"/>
                  <a:gd name="T92" fmla="*/ 2456 w 64"/>
                  <a:gd name="T93" fmla="*/ 3505 h 100"/>
                  <a:gd name="T94" fmla="*/ 1998 w 64"/>
                  <a:gd name="T95" fmla="*/ 3505 h 100"/>
                  <a:gd name="T96" fmla="*/ 1597 w 64"/>
                  <a:gd name="T97" fmla="*/ 3505 h 100"/>
                  <a:gd name="T98" fmla="*/ 1236 w 64"/>
                  <a:gd name="T99" fmla="*/ 3505 h 100"/>
                  <a:gd name="T100" fmla="*/ 802 w 64"/>
                  <a:gd name="T101" fmla="*/ 3505 h 100"/>
                  <a:gd name="T102" fmla="*/ 802 w 64"/>
                  <a:gd name="T103" fmla="*/ 5570 h 100"/>
                  <a:gd name="T104" fmla="*/ 802 w 64"/>
                  <a:gd name="T105" fmla="*/ 7396 h 100"/>
                  <a:gd name="T106" fmla="*/ 802 w 64"/>
                  <a:gd name="T107" fmla="*/ 8588 h 100"/>
                  <a:gd name="T108" fmla="*/ 802 w 64"/>
                  <a:gd name="T109" fmla="*/ 10248 h 100"/>
                  <a:gd name="T110" fmla="*/ 802 w 64"/>
                  <a:gd name="T111" fmla="*/ 12092 h 100"/>
                  <a:gd name="T112" fmla="*/ 802 w 64"/>
                  <a:gd name="T113" fmla="*/ 13413 h 100"/>
                  <a:gd name="T114" fmla="*/ 802 w 64"/>
                  <a:gd name="T115" fmla="*/ 14928 h 100"/>
                  <a:gd name="T116" fmla="*/ 802 w 64"/>
                  <a:gd name="T117" fmla="*/ 16945 h 10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4" h="100">
                    <a:moveTo>
                      <a:pt x="21" y="43"/>
                    </a:moveTo>
                    <a:lnTo>
                      <a:pt x="32" y="43"/>
                    </a:lnTo>
                    <a:lnTo>
                      <a:pt x="43" y="43"/>
                    </a:lnTo>
                    <a:lnTo>
                      <a:pt x="53" y="44"/>
                    </a:lnTo>
                    <a:lnTo>
                      <a:pt x="64" y="46"/>
                    </a:lnTo>
                    <a:lnTo>
                      <a:pt x="64" y="59"/>
                    </a:lnTo>
                    <a:lnTo>
                      <a:pt x="62" y="58"/>
                    </a:lnTo>
                    <a:lnTo>
                      <a:pt x="61" y="56"/>
                    </a:lnTo>
                    <a:lnTo>
                      <a:pt x="59" y="56"/>
                    </a:lnTo>
                    <a:lnTo>
                      <a:pt x="58" y="56"/>
                    </a:lnTo>
                    <a:lnTo>
                      <a:pt x="55" y="56"/>
                    </a:lnTo>
                    <a:lnTo>
                      <a:pt x="52" y="56"/>
                    </a:lnTo>
                    <a:lnTo>
                      <a:pt x="49" y="56"/>
                    </a:lnTo>
                    <a:lnTo>
                      <a:pt x="44" y="56"/>
                    </a:lnTo>
                    <a:lnTo>
                      <a:pt x="38" y="56"/>
                    </a:lnTo>
                    <a:lnTo>
                      <a:pt x="33" y="56"/>
                    </a:lnTo>
                    <a:lnTo>
                      <a:pt x="27" y="55"/>
                    </a:lnTo>
                    <a:lnTo>
                      <a:pt x="21" y="53"/>
                    </a:lnTo>
                    <a:lnTo>
                      <a:pt x="21" y="59"/>
                    </a:lnTo>
                    <a:lnTo>
                      <a:pt x="21" y="65"/>
                    </a:lnTo>
                    <a:lnTo>
                      <a:pt x="21" y="71"/>
                    </a:lnTo>
                    <a:lnTo>
                      <a:pt x="21" y="76"/>
                    </a:lnTo>
                    <a:lnTo>
                      <a:pt x="23" y="82"/>
                    </a:lnTo>
                    <a:lnTo>
                      <a:pt x="23" y="88"/>
                    </a:lnTo>
                    <a:lnTo>
                      <a:pt x="23" y="94"/>
                    </a:lnTo>
                    <a:lnTo>
                      <a:pt x="23" y="100"/>
                    </a:lnTo>
                    <a:lnTo>
                      <a:pt x="18" y="100"/>
                    </a:lnTo>
                    <a:lnTo>
                      <a:pt x="14" y="99"/>
                    </a:lnTo>
                    <a:lnTo>
                      <a:pt x="9" y="99"/>
                    </a:lnTo>
                    <a:lnTo>
                      <a:pt x="5" y="99"/>
                    </a:lnTo>
                    <a:lnTo>
                      <a:pt x="5" y="87"/>
                    </a:lnTo>
                    <a:lnTo>
                      <a:pt x="5" y="73"/>
                    </a:lnTo>
                    <a:lnTo>
                      <a:pt x="3" y="61"/>
                    </a:lnTo>
                    <a:lnTo>
                      <a:pt x="3" y="49"/>
                    </a:lnTo>
                    <a:lnTo>
                      <a:pt x="2" y="37"/>
                    </a:lnTo>
                    <a:lnTo>
                      <a:pt x="0" y="23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5" y="0"/>
                    </a:lnTo>
                    <a:lnTo>
                      <a:pt x="23" y="0"/>
                    </a:lnTo>
                    <a:lnTo>
                      <a:pt x="32" y="0"/>
                    </a:lnTo>
                    <a:lnTo>
                      <a:pt x="39" y="0"/>
                    </a:lnTo>
                    <a:lnTo>
                      <a:pt x="47" y="0"/>
                    </a:lnTo>
                    <a:lnTo>
                      <a:pt x="55" y="0"/>
                    </a:lnTo>
                    <a:lnTo>
                      <a:pt x="64" y="0"/>
                    </a:lnTo>
                    <a:lnTo>
                      <a:pt x="64" y="9"/>
                    </a:lnTo>
                    <a:lnTo>
                      <a:pt x="52" y="9"/>
                    </a:lnTo>
                    <a:lnTo>
                      <a:pt x="41" y="9"/>
                    </a:lnTo>
                    <a:lnTo>
                      <a:pt x="32" y="9"/>
                    </a:lnTo>
                    <a:lnTo>
                      <a:pt x="21" y="9"/>
                    </a:lnTo>
                    <a:lnTo>
                      <a:pt x="21" y="14"/>
                    </a:lnTo>
                    <a:lnTo>
                      <a:pt x="21" y="19"/>
                    </a:lnTo>
                    <a:lnTo>
                      <a:pt x="21" y="22"/>
                    </a:lnTo>
                    <a:lnTo>
                      <a:pt x="21" y="26"/>
                    </a:lnTo>
                    <a:lnTo>
                      <a:pt x="21" y="31"/>
                    </a:lnTo>
                    <a:lnTo>
                      <a:pt x="21" y="34"/>
                    </a:lnTo>
                    <a:lnTo>
                      <a:pt x="21" y="38"/>
                    </a:lnTo>
                    <a:lnTo>
                      <a:pt x="21" y="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8" name="Freeform 23">
                <a:extLst>
                  <a:ext uri="{FF2B5EF4-FFF2-40B4-BE49-F238E27FC236}">
                    <a16:creationId xmlns:a16="http://schemas.microsoft.com/office/drawing/2014/main" id="{DEABE36C-38DA-BB9A-2ECD-62FB58442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" y="252"/>
                <a:ext cx="98" cy="202"/>
              </a:xfrm>
              <a:custGeom>
                <a:avLst/>
                <a:gdLst>
                  <a:gd name="T0" fmla="*/ 0 w 62"/>
                  <a:gd name="T1" fmla="*/ 32720 h 96"/>
                  <a:gd name="T2" fmla="*/ 345 w 62"/>
                  <a:gd name="T3" fmla="*/ 32720 h 96"/>
                  <a:gd name="T4" fmla="*/ 624 w 62"/>
                  <a:gd name="T5" fmla="*/ 31598 h 96"/>
                  <a:gd name="T6" fmla="*/ 937 w 62"/>
                  <a:gd name="T7" fmla="*/ 30736 h 96"/>
                  <a:gd name="T8" fmla="*/ 1204 w 62"/>
                  <a:gd name="T9" fmla="*/ 29244 h 96"/>
                  <a:gd name="T10" fmla="*/ 1325 w 62"/>
                  <a:gd name="T11" fmla="*/ 28124 h 96"/>
                  <a:gd name="T12" fmla="*/ 1399 w 62"/>
                  <a:gd name="T13" fmla="*/ 26822 h 96"/>
                  <a:gd name="T14" fmla="*/ 1528 w 62"/>
                  <a:gd name="T15" fmla="*/ 26113 h 96"/>
                  <a:gd name="T16" fmla="*/ 1528 w 62"/>
                  <a:gd name="T17" fmla="*/ 24993 h 96"/>
                  <a:gd name="T18" fmla="*/ 1559 w 62"/>
                  <a:gd name="T19" fmla="*/ 23346 h 96"/>
                  <a:gd name="T20" fmla="*/ 1614 w 62"/>
                  <a:gd name="T21" fmla="*/ 22310 h 96"/>
                  <a:gd name="T22" fmla="*/ 1614 w 62"/>
                  <a:gd name="T23" fmla="*/ 21147 h 96"/>
                  <a:gd name="T24" fmla="*/ 1614 w 62"/>
                  <a:gd name="T25" fmla="*/ 19171 h 96"/>
                  <a:gd name="T26" fmla="*/ 1614 w 62"/>
                  <a:gd name="T27" fmla="*/ 16993 h 96"/>
                  <a:gd name="T28" fmla="*/ 1614 w 62"/>
                  <a:gd name="T29" fmla="*/ 15354 h 96"/>
                  <a:gd name="T30" fmla="*/ 1559 w 62"/>
                  <a:gd name="T31" fmla="*/ 13193 h 96"/>
                  <a:gd name="T32" fmla="*/ 1429 w 62"/>
                  <a:gd name="T33" fmla="*/ 11095 h 96"/>
                  <a:gd name="T34" fmla="*/ 1325 w 62"/>
                  <a:gd name="T35" fmla="*/ 9744 h 96"/>
                  <a:gd name="T36" fmla="*/ 1204 w 62"/>
                  <a:gd name="T37" fmla="*/ 8412 h 96"/>
                  <a:gd name="T38" fmla="*/ 1054 w 62"/>
                  <a:gd name="T39" fmla="*/ 6942 h 96"/>
                  <a:gd name="T40" fmla="*/ 861 w 62"/>
                  <a:gd name="T41" fmla="*/ 5822 h 96"/>
                  <a:gd name="T42" fmla="*/ 624 w 62"/>
                  <a:gd name="T43" fmla="*/ 5273 h 96"/>
                  <a:gd name="T44" fmla="*/ 462 w 62"/>
                  <a:gd name="T45" fmla="*/ 4631 h 96"/>
                  <a:gd name="T46" fmla="*/ 218 w 62"/>
                  <a:gd name="T47" fmla="*/ 4175 h 96"/>
                  <a:gd name="T48" fmla="*/ 0 w 62"/>
                  <a:gd name="T49" fmla="*/ 3468 h 96"/>
                  <a:gd name="T50" fmla="*/ 0 w 62"/>
                  <a:gd name="T51" fmla="*/ 0 h 96"/>
                  <a:gd name="T52" fmla="*/ 345 w 62"/>
                  <a:gd name="T53" fmla="*/ 0 h 96"/>
                  <a:gd name="T54" fmla="*/ 624 w 62"/>
                  <a:gd name="T55" fmla="*/ 709 h 96"/>
                  <a:gd name="T56" fmla="*/ 937 w 62"/>
                  <a:gd name="T57" fmla="*/ 1984 h 96"/>
                  <a:gd name="T58" fmla="*/ 1204 w 62"/>
                  <a:gd name="T59" fmla="*/ 2346 h 96"/>
                  <a:gd name="T60" fmla="*/ 1429 w 62"/>
                  <a:gd name="T61" fmla="*/ 3468 h 96"/>
                  <a:gd name="T62" fmla="*/ 1666 w 62"/>
                  <a:gd name="T63" fmla="*/ 4631 h 96"/>
                  <a:gd name="T64" fmla="*/ 1903 w 62"/>
                  <a:gd name="T65" fmla="*/ 6605 h 96"/>
                  <a:gd name="T66" fmla="*/ 2094 w 62"/>
                  <a:gd name="T67" fmla="*/ 8785 h 96"/>
                  <a:gd name="T68" fmla="*/ 2151 w 62"/>
                  <a:gd name="T69" fmla="*/ 10759 h 96"/>
                  <a:gd name="T70" fmla="*/ 2211 w 62"/>
                  <a:gd name="T71" fmla="*/ 11878 h 96"/>
                  <a:gd name="T72" fmla="*/ 2290 w 62"/>
                  <a:gd name="T73" fmla="*/ 13193 h 96"/>
                  <a:gd name="T74" fmla="*/ 2290 w 62"/>
                  <a:gd name="T75" fmla="*/ 14235 h 96"/>
                  <a:gd name="T76" fmla="*/ 2341 w 62"/>
                  <a:gd name="T77" fmla="*/ 15354 h 96"/>
                  <a:gd name="T78" fmla="*/ 2415 w 62"/>
                  <a:gd name="T79" fmla="*/ 16404 h 96"/>
                  <a:gd name="T80" fmla="*/ 2415 w 62"/>
                  <a:gd name="T81" fmla="*/ 18073 h 96"/>
                  <a:gd name="T82" fmla="*/ 2415 w 62"/>
                  <a:gd name="T83" fmla="*/ 19171 h 96"/>
                  <a:gd name="T84" fmla="*/ 2415 w 62"/>
                  <a:gd name="T85" fmla="*/ 21147 h 96"/>
                  <a:gd name="T86" fmla="*/ 2415 w 62"/>
                  <a:gd name="T87" fmla="*/ 22310 h 96"/>
                  <a:gd name="T88" fmla="*/ 2341 w 62"/>
                  <a:gd name="T89" fmla="*/ 22639 h 96"/>
                  <a:gd name="T90" fmla="*/ 2290 w 62"/>
                  <a:gd name="T91" fmla="*/ 23794 h 96"/>
                  <a:gd name="T92" fmla="*/ 2290 w 62"/>
                  <a:gd name="T93" fmla="*/ 25776 h 96"/>
                  <a:gd name="T94" fmla="*/ 2211 w 62"/>
                  <a:gd name="T95" fmla="*/ 26822 h 96"/>
                  <a:gd name="T96" fmla="*/ 2151 w 62"/>
                  <a:gd name="T97" fmla="*/ 28124 h 96"/>
                  <a:gd name="T98" fmla="*/ 2094 w 62"/>
                  <a:gd name="T99" fmla="*/ 29244 h 96"/>
                  <a:gd name="T100" fmla="*/ 1903 w 62"/>
                  <a:gd name="T101" fmla="*/ 30736 h 96"/>
                  <a:gd name="T102" fmla="*/ 1748 w 62"/>
                  <a:gd name="T103" fmla="*/ 32720 h 96"/>
                  <a:gd name="T104" fmla="*/ 1528 w 62"/>
                  <a:gd name="T105" fmla="*/ 34517 h 96"/>
                  <a:gd name="T106" fmla="*/ 1204 w 62"/>
                  <a:gd name="T107" fmla="*/ 35756 h 96"/>
                  <a:gd name="T108" fmla="*/ 937 w 62"/>
                  <a:gd name="T109" fmla="*/ 36164 h 96"/>
                  <a:gd name="T110" fmla="*/ 624 w 62"/>
                  <a:gd name="T111" fmla="*/ 36873 h 96"/>
                  <a:gd name="T112" fmla="*/ 345 w 62"/>
                  <a:gd name="T113" fmla="*/ 36873 h 96"/>
                  <a:gd name="T114" fmla="*/ 0 w 62"/>
                  <a:gd name="T115" fmla="*/ 36873 h 96"/>
                  <a:gd name="T116" fmla="*/ 0 w 62"/>
                  <a:gd name="T117" fmla="*/ 32720 h 9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2" h="96">
                    <a:moveTo>
                      <a:pt x="0" y="85"/>
                    </a:moveTo>
                    <a:lnTo>
                      <a:pt x="9" y="85"/>
                    </a:lnTo>
                    <a:lnTo>
                      <a:pt x="16" y="82"/>
                    </a:lnTo>
                    <a:lnTo>
                      <a:pt x="24" y="80"/>
                    </a:lnTo>
                    <a:lnTo>
                      <a:pt x="31" y="76"/>
                    </a:lnTo>
                    <a:lnTo>
                      <a:pt x="34" y="73"/>
                    </a:lnTo>
                    <a:lnTo>
                      <a:pt x="36" y="70"/>
                    </a:lnTo>
                    <a:lnTo>
                      <a:pt x="39" y="68"/>
                    </a:lnTo>
                    <a:lnTo>
                      <a:pt x="39" y="65"/>
                    </a:lnTo>
                    <a:lnTo>
                      <a:pt x="40" y="61"/>
                    </a:lnTo>
                    <a:lnTo>
                      <a:pt x="42" y="58"/>
                    </a:lnTo>
                    <a:lnTo>
                      <a:pt x="42" y="55"/>
                    </a:lnTo>
                    <a:lnTo>
                      <a:pt x="42" y="50"/>
                    </a:lnTo>
                    <a:lnTo>
                      <a:pt x="42" y="44"/>
                    </a:lnTo>
                    <a:lnTo>
                      <a:pt x="42" y="40"/>
                    </a:lnTo>
                    <a:lnTo>
                      <a:pt x="40" y="34"/>
                    </a:lnTo>
                    <a:lnTo>
                      <a:pt x="37" y="29"/>
                    </a:lnTo>
                    <a:lnTo>
                      <a:pt x="34" y="25"/>
                    </a:lnTo>
                    <a:lnTo>
                      <a:pt x="31" y="22"/>
                    </a:lnTo>
                    <a:lnTo>
                      <a:pt x="27" y="18"/>
                    </a:lnTo>
                    <a:lnTo>
                      <a:pt x="22" y="15"/>
                    </a:lnTo>
                    <a:lnTo>
                      <a:pt x="16" y="14"/>
                    </a:lnTo>
                    <a:lnTo>
                      <a:pt x="12" y="12"/>
                    </a:lnTo>
                    <a:lnTo>
                      <a:pt x="6" y="1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6" y="2"/>
                    </a:lnTo>
                    <a:lnTo>
                      <a:pt x="24" y="5"/>
                    </a:lnTo>
                    <a:lnTo>
                      <a:pt x="31" y="6"/>
                    </a:lnTo>
                    <a:lnTo>
                      <a:pt x="37" y="9"/>
                    </a:lnTo>
                    <a:lnTo>
                      <a:pt x="43" y="12"/>
                    </a:lnTo>
                    <a:lnTo>
                      <a:pt x="49" y="17"/>
                    </a:lnTo>
                    <a:lnTo>
                      <a:pt x="54" y="23"/>
                    </a:lnTo>
                    <a:lnTo>
                      <a:pt x="55" y="28"/>
                    </a:lnTo>
                    <a:lnTo>
                      <a:pt x="57" y="31"/>
                    </a:lnTo>
                    <a:lnTo>
                      <a:pt x="59" y="34"/>
                    </a:lnTo>
                    <a:lnTo>
                      <a:pt x="59" y="37"/>
                    </a:lnTo>
                    <a:lnTo>
                      <a:pt x="60" y="40"/>
                    </a:lnTo>
                    <a:lnTo>
                      <a:pt x="62" y="43"/>
                    </a:lnTo>
                    <a:lnTo>
                      <a:pt x="62" y="47"/>
                    </a:lnTo>
                    <a:lnTo>
                      <a:pt x="62" y="50"/>
                    </a:lnTo>
                    <a:lnTo>
                      <a:pt x="62" y="55"/>
                    </a:lnTo>
                    <a:lnTo>
                      <a:pt x="62" y="58"/>
                    </a:lnTo>
                    <a:lnTo>
                      <a:pt x="60" y="59"/>
                    </a:lnTo>
                    <a:lnTo>
                      <a:pt x="59" y="62"/>
                    </a:lnTo>
                    <a:lnTo>
                      <a:pt x="59" y="67"/>
                    </a:lnTo>
                    <a:lnTo>
                      <a:pt x="57" y="70"/>
                    </a:lnTo>
                    <a:lnTo>
                      <a:pt x="55" y="73"/>
                    </a:lnTo>
                    <a:lnTo>
                      <a:pt x="54" y="76"/>
                    </a:lnTo>
                    <a:lnTo>
                      <a:pt x="49" y="80"/>
                    </a:lnTo>
                    <a:lnTo>
                      <a:pt x="45" y="85"/>
                    </a:lnTo>
                    <a:lnTo>
                      <a:pt x="39" y="90"/>
                    </a:lnTo>
                    <a:lnTo>
                      <a:pt x="31" y="93"/>
                    </a:lnTo>
                    <a:lnTo>
                      <a:pt x="24" y="94"/>
                    </a:lnTo>
                    <a:lnTo>
                      <a:pt x="16" y="96"/>
                    </a:lnTo>
                    <a:lnTo>
                      <a:pt x="9" y="96"/>
                    </a:lnTo>
                    <a:lnTo>
                      <a:pt x="0" y="96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9" name="Freeform 24">
                <a:extLst>
                  <a:ext uri="{FF2B5EF4-FFF2-40B4-BE49-F238E27FC236}">
                    <a16:creationId xmlns:a16="http://schemas.microsoft.com/office/drawing/2014/main" id="{A6F567B3-C648-08FE-9B0A-6F35000EE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" y="252"/>
                <a:ext cx="91" cy="202"/>
              </a:xfrm>
              <a:custGeom>
                <a:avLst/>
                <a:gdLst>
                  <a:gd name="T0" fmla="*/ 631 w 58"/>
                  <a:gd name="T1" fmla="*/ 17700 h 96"/>
                  <a:gd name="T2" fmla="*/ 631 w 58"/>
                  <a:gd name="T3" fmla="*/ 19171 h 96"/>
                  <a:gd name="T4" fmla="*/ 631 w 58"/>
                  <a:gd name="T5" fmla="*/ 20503 h 96"/>
                  <a:gd name="T6" fmla="*/ 653 w 58"/>
                  <a:gd name="T7" fmla="*/ 21521 h 96"/>
                  <a:gd name="T8" fmla="*/ 734 w 58"/>
                  <a:gd name="T9" fmla="*/ 22639 h 96"/>
                  <a:gd name="T10" fmla="*/ 780 w 58"/>
                  <a:gd name="T11" fmla="*/ 24661 h 96"/>
                  <a:gd name="T12" fmla="*/ 891 w 58"/>
                  <a:gd name="T13" fmla="*/ 25776 h 96"/>
                  <a:gd name="T14" fmla="*/ 951 w 58"/>
                  <a:gd name="T15" fmla="*/ 26822 h 96"/>
                  <a:gd name="T16" fmla="*/ 990 w 58"/>
                  <a:gd name="T17" fmla="*/ 28124 h 96"/>
                  <a:gd name="T18" fmla="*/ 1285 w 58"/>
                  <a:gd name="T19" fmla="*/ 29616 h 96"/>
                  <a:gd name="T20" fmla="*/ 1553 w 58"/>
                  <a:gd name="T21" fmla="*/ 30736 h 96"/>
                  <a:gd name="T22" fmla="*/ 1818 w 58"/>
                  <a:gd name="T23" fmla="*/ 31598 h 96"/>
                  <a:gd name="T24" fmla="*/ 2129 w 58"/>
                  <a:gd name="T25" fmla="*/ 32720 h 96"/>
                  <a:gd name="T26" fmla="*/ 2129 w 58"/>
                  <a:gd name="T27" fmla="*/ 32720 h 96"/>
                  <a:gd name="T28" fmla="*/ 2129 w 58"/>
                  <a:gd name="T29" fmla="*/ 36873 h 96"/>
                  <a:gd name="T30" fmla="*/ 2129 w 58"/>
                  <a:gd name="T31" fmla="*/ 36873 h 96"/>
                  <a:gd name="T32" fmla="*/ 1818 w 58"/>
                  <a:gd name="T33" fmla="*/ 35756 h 96"/>
                  <a:gd name="T34" fmla="*/ 1553 w 58"/>
                  <a:gd name="T35" fmla="*/ 34889 h 96"/>
                  <a:gd name="T36" fmla="*/ 1285 w 58"/>
                  <a:gd name="T37" fmla="*/ 33774 h 96"/>
                  <a:gd name="T38" fmla="*/ 990 w 58"/>
                  <a:gd name="T39" fmla="*/ 33397 h 96"/>
                  <a:gd name="T40" fmla="*/ 780 w 58"/>
                  <a:gd name="T41" fmla="*/ 31598 h 96"/>
                  <a:gd name="T42" fmla="*/ 631 w 58"/>
                  <a:gd name="T43" fmla="*/ 29616 h 96"/>
                  <a:gd name="T44" fmla="*/ 449 w 58"/>
                  <a:gd name="T45" fmla="*/ 28124 h 96"/>
                  <a:gd name="T46" fmla="*/ 298 w 58"/>
                  <a:gd name="T47" fmla="*/ 26113 h 96"/>
                  <a:gd name="T48" fmla="*/ 190 w 58"/>
                  <a:gd name="T49" fmla="*/ 23794 h 96"/>
                  <a:gd name="T50" fmla="*/ 77 w 58"/>
                  <a:gd name="T51" fmla="*/ 21521 h 96"/>
                  <a:gd name="T52" fmla="*/ 0 w 58"/>
                  <a:gd name="T53" fmla="*/ 19171 h 96"/>
                  <a:gd name="T54" fmla="*/ 0 w 58"/>
                  <a:gd name="T55" fmla="*/ 17700 h 96"/>
                  <a:gd name="T56" fmla="*/ 0 w 58"/>
                  <a:gd name="T57" fmla="*/ 15727 h 96"/>
                  <a:gd name="T58" fmla="*/ 77 w 58"/>
                  <a:gd name="T59" fmla="*/ 13526 h 96"/>
                  <a:gd name="T60" fmla="*/ 190 w 58"/>
                  <a:gd name="T61" fmla="*/ 11878 h 96"/>
                  <a:gd name="T62" fmla="*/ 212 w 58"/>
                  <a:gd name="T63" fmla="*/ 10050 h 96"/>
                  <a:gd name="T64" fmla="*/ 298 w 58"/>
                  <a:gd name="T65" fmla="*/ 8412 h 96"/>
                  <a:gd name="T66" fmla="*/ 333 w 58"/>
                  <a:gd name="T67" fmla="*/ 6942 h 96"/>
                  <a:gd name="T68" fmla="*/ 449 w 58"/>
                  <a:gd name="T69" fmla="*/ 5822 h 96"/>
                  <a:gd name="T70" fmla="*/ 631 w 58"/>
                  <a:gd name="T71" fmla="*/ 4631 h 96"/>
                  <a:gd name="T72" fmla="*/ 891 w 58"/>
                  <a:gd name="T73" fmla="*/ 2346 h 96"/>
                  <a:gd name="T74" fmla="*/ 1285 w 58"/>
                  <a:gd name="T75" fmla="*/ 1115 h 96"/>
                  <a:gd name="T76" fmla="*/ 1654 w 58"/>
                  <a:gd name="T77" fmla="*/ 0 h 96"/>
                  <a:gd name="T78" fmla="*/ 2058 w 58"/>
                  <a:gd name="T79" fmla="*/ 0 h 96"/>
                  <a:gd name="T80" fmla="*/ 2129 w 58"/>
                  <a:gd name="T81" fmla="*/ 0 h 96"/>
                  <a:gd name="T82" fmla="*/ 2129 w 58"/>
                  <a:gd name="T83" fmla="*/ 3468 h 96"/>
                  <a:gd name="T84" fmla="*/ 2058 w 58"/>
                  <a:gd name="T85" fmla="*/ 3468 h 96"/>
                  <a:gd name="T86" fmla="*/ 1757 w 58"/>
                  <a:gd name="T87" fmla="*/ 3468 h 96"/>
                  <a:gd name="T88" fmla="*/ 1553 w 58"/>
                  <a:gd name="T89" fmla="*/ 4631 h 96"/>
                  <a:gd name="T90" fmla="*/ 1285 w 58"/>
                  <a:gd name="T91" fmla="*/ 5822 h 96"/>
                  <a:gd name="T92" fmla="*/ 990 w 58"/>
                  <a:gd name="T93" fmla="*/ 7628 h 96"/>
                  <a:gd name="T94" fmla="*/ 951 w 58"/>
                  <a:gd name="T95" fmla="*/ 8412 h 96"/>
                  <a:gd name="T96" fmla="*/ 891 w 58"/>
                  <a:gd name="T97" fmla="*/ 9744 h 96"/>
                  <a:gd name="T98" fmla="*/ 780 w 58"/>
                  <a:gd name="T99" fmla="*/ 10050 h 96"/>
                  <a:gd name="T100" fmla="*/ 734 w 58"/>
                  <a:gd name="T101" fmla="*/ 11095 h 96"/>
                  <a:gd name="T102" fmla="*/ 653 w 58"/>
                  <a:gd name="T103" fmla="*/ 13193 h 96"/>
                  <a:gd name="T104" fmla="*/ 631 w 58"/>
                  <a:gd name="T105" fmla="*/ 14235 h 96"/>
                  <a:gd name="T106" fmla="*/ 631 w 58"/>
                  <a:gd name="T107" fmla="*/ 15727 h 96"/>
                  <a:gd name="T108" fmla="*/ 631 w 58"/>
                  <a:gd name="T109" fmla="*/ 17700 h 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8" h="96">
                    <a:moveTo>
                      <a:pt x="17" y="46"/>
                    </a:moveTo>
                    <a:lnTo>
                      <a:pt x="17" y="50"/>
                    </a:lnTo>
                    <a:lnTo>
                      <a:pt x="17" y="53"/>
                    </a:lnTo>
                    <a:lnTo>
                      <a:pt x="18" y="56"/>
                    </a:lnTo>
                    <a:lnTo>
                      <a:pt x="20" y="59"/>
                    </a:lnTo>
                    <a:lnTo>
                      <a:pt x="21" y="64"/>
                    </a:lnTo>
                    <a:lnTo>
                      <a:pt x="24" y="67"/>
                    </a:lnTo>
                    <a:lnTo>
                      <a:pt x="26" y="70"/>
                    </a:lnTo>
                    <a:lnTo>
                      <a:pt x="27" y="73"/>
                    </a:lnTo>
                    <a:lnTo>
                      <a:pt x="35" y="77"/>
                    </a:lnTo>
                    <a:lnTo>
                      <a:pt x="42" y="80"/>
                    </a:lnTo>
                    <a:lnTo>
                      <a:pt x="50" y="82"/>
                    </a:lnTo>
                    <a:lnTo>
                      <a:pt x="58" y="85"/>
                    </a:lnTo>
                    <a:lnTo>
                      <a:pt x="58" y="96"/>
                    </a:lnTo>
                    <a:lnTo>
                      <a:pt x="50" y="93"/>
                    </a:lnTo>
                    <a:lnTo>
                      <a:pt x="42" y="91"/>
                    </a:lnTo>
                    <a:lnTo>
                      <a:pt x="35" y="88"/>
                    </a:lnTo>
                    <a:lnTo>
                      <a:pt x="27" y="87"/>
                    </a:lnTo>
                    <a:lnTo>
                      <a:pt x="21" y="82"/>
                    </a:lnTo>
                    <a:lnTo>
                      <a:pt x="17" y="77"/>
                    </a:lnTo>
                    <a:lnTo>
                      <a:pt x="12" y="73"/>
                    </a:lnTo>
                    <a:lnTo>
                      <a:pt x="8" y="68"/>
                    </a:lnTo>
                    <a:lnTo>
                      <a:pt x="5" y="62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1"/>
                    </a:lnTo>
                    <a:lnTo>
                      <a:pt x="2" y="35"/>
                    </a:lnTo>
                    <a:lnTo>
                      <a:pt x="5" y="31"/>
                    </a:lnTo>
                    <a:lnTo>
                      <a:pt x="6" y="26"/>
                    </a:lnTo>
                    <a:lnTo>
                      <a:pt x="8" y="22"/>
                    </a:lnTo>
                    <a:lnTo>
                      <a:pt x="9" y="18"/>
                    </a:lnTo>
                    <a:lnTo>
                      <a:pt x="12" y="15"/>
                    </a:lnTo>
                    <a:lnTo>
                      <a:pt x="17" y="12"/>
                    </a:lnTo>
                    <a:lnTo>
                      <a:pt x="24" y="6"/>
                    </a:lnTo>
                    <a:lnTo>
                      <a:pt x="35" y="3"/>
                    </a:lnTo>
                    <a:lnTo>
                      <a:pt x="45" y="0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58" y="9"/>
                    </a:lnTo>
                    <a:lnTo>
                      <a:pt x="56" y="9"/>
                    </a:lnTo>
                    <a:lnTo>
                      <a:pt x="48" y="9"/>
                    </a:lnTo>
                    <a:lnTo>
                      <a:pt x="42" y="12"/>
                    </a:lnTo>
                    <a:lnTo>
                      <a:pt x="35" y="15"/>
                    </a:lnTo>
                    <a:lnTo>
                      <a:pt x="27" y="20"/>
                    </a:lnTo>
                    <a:lnTo>
                      <a:pt x="26" y="22"/>
                    </a:lnTo>
                    <a:lnTo>
                      <a:pt x="24" y="25"/>
                    </a:lnTo>
                    <a:lnTo>
                      <a:pt x="21" y="26"/>
                    </a:lnTo>
                    <a:lnTo>
                      <a:pt x="20" y="29"/>
                    </a:lnTo>
                    <a:lnTo>
                      <a:pt x="18" y="34"/>
                    </a:lnTo>
                    <a:lnTo>
                      <a:pt x="17" y="37"/>
                    </a:lnTo>
                    <a:lnTo>
                      <a:pt x="17" y="41"/>
                    </a:lnTo>
                    <a:lnTo>
                      <a:pt x="17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0" name="Freeform 25">
                <a:extLst>
                  <a:ext uri="{FF2B5EF4-FFF2-40B4-BE49-F238E27FC236}">
                    <a16:creationId xmlns:a16="http://schemas.microsoft.com/office/drawing/2014/main" id="{ED836164-3FF1-6AD1-3DBC-8632C50386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" y="195"/>
                <a:ext cx="574" cy="12"/>
              </a:xfrm>
              <a:custGeom>
                <a:avLst/>
                <a:gdLst>
                  <a:gd name="T0" fmla="*/ 0 w 363"/>
                  <a:gd name="T1" fmla="*/ 768 h 6"/>
                  <a:gd name="T2" fmla="*/ 938 w 363"/>
                  <a:gd name="T3" fmla="*/ 768 h 6"/>
                  <a:gd name="T4" fmla="*/ 14197 w 363"/>
                  <a:gd name="T5" fmla="*/ 0 h 6"/>
                  <a:gd name="T6" fmla="*/ 14197 w 363"/>
                  <a:gd name="T7" fmla="*/ 1536 h 6"/>
                  <a:gd name="T8" fmla="*/ 0 w 363"/>
                  <a:gd name="T9" fmla="*/ 76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3" h="6">
                    <a:moveTo>
                      <a:pt x="0" y="3"/>
                    </a:moveTo>
                    <a:lnTo>
                      <a:pt x="24" y="3"/>
                    </a:lnTo>
                    <a:lnTo>
                      <a:pt x="363" y="0"/>
                    </a:lnTo>
                    <a:lnTo>
                      <a:pt x="363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1" name="Freeform 26">
                <a:extLst>
                  <a:ext uri="{FF2B5EF4-FFF2-40B4-BE49-F238E27FC236}">
                    <a16:creationId xmlns:a16="http://schemas.microsoft.com/office/drawing/2014/main" id="{A8CE9CC9-F0BA-F939-8A92-4DCF1C75F8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" y="195"/>
                <a:ext cx="574" cy="12"/>
              </a:xfrm>
              <a:custGeom>
                <a:avLst/>
                <a:gdLst>
                  <a:gd name="T0" fmla="*/ 0 w 363"/>
                  <a:gd name="T1" fmla="*/ 768 h 6"/>
                  <a:gd name="T2" fmla="*/ 938 w 363"/>
                  <a:gd name="T3" fmla="*/ 768 h 6"/>
                  <a:gd name="T4" fmla="*/ 14197 w 363"/>
                  <a:gd name="T5" fmla="*/ 0 h 6"/>
                  <a:gd name="T6" fmla="*/ 14197 w 363"/>
                  <a:gd name="T7" fmla="*/ 1536 h 6"/>
                  <a:gd name="T8" fmla="*/ 0 w 363"/>
                  <a:gd name="T9" fmla="*/ 76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3" h="6">
                    <a:moveTo>
                      <a:pt x="0" y="3"/>
                    </a:moveTo>
                    <a:lnTo>
                      <a:pt x="24" y="3"/>
                    </a:lnTo>
                    <a:lnTo>
                      <a:pt x="363" y="0"/>
                    </a:lnTo>
                    <a:lnTo>
                      <a:pt x="363" y="6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2" name="Freeform 27">
                <a:extLst>
                  <a:ext uri="{FF2B5EF4-FFF2-40B4-BE49-F238E27FC236}">
                    <a16:creationId xmlns:a16="http://schemas.microsoft.com/office/drawing/2014/main" id="{ED41ED3B-C5B4-B7B4-EF29-053D028D4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" y="112"/>
                <a:ext cx="313" cy="342"/>
              </a:xfrm>
              <a:custGeom>
                <a:avLst/>
                <a:gdLst>
                  <a:gd name="T0" fmla="*/ 0 w 198"/>
                  <a:gd name="T1" fmla="*/ 0 h 162"/>
                  <a:gd name="T2" fmla="*/ 515 w 198"/>
                  <a:gd name="T3" fmla="*/ 0 h 162"/>
                  <a:gd name="T4" fmla="*/ 7732 w 198"/>
                  <a:gd name="T5" fmla="*/ 61514 h 162"/>
                  <a:gd name="T6" fmla="*/ 7503 w 198"/>
                  <a:gd name="T7" fmla="*/ 63897 h 162"/>
                  <a:gd name="T8" fmla="*/ 0 w 19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8" h="162">
                    <a:moveTo>
                      <a:pt x="0" y="0"/>
                    </a:moveTo>
                    <a:lnTo>
                      <a:pt x="13" y="0"/>
                    </a:lnTo>
                    <a:lnTo>
                      <a:pt x="198" y="156"/>
                    </a:lnTo>
                    <a:lnTo>
                      <a:pt x="192" y="1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3" name="Freeform 28">
                <a:extLst>
                  <a:ext uri="{FF2B5EF4-FFF2-40B4-BE49-F238E27FC236}">
                    <a16:creationId xmlns:a16="http://schemas.microsoft.com/office/drawing/2014/main" id="{5D6F3582-6170-5B18-5F38-17F335ED7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" y="112"/>
                <a:ext cx="313" cy="342"/>
              </a:xfrm>
              <a:custGeom>
                <a:avLst/>
                <a:gdLst>
                  <a:gd name="T0" fmla="*/ 0 w 198"/>
                  <a:gd name="T1" fmla="*/ 0 h 162"/>
                  <a:gd name="T2" fmla="*/ 515 w 198"/>
                  <a:gd name="T3" fmla="*/ 0 h 162"/>
                  <a:gd name="T4" fmla="*/ 7732 w 198"/>
                  <a:gd name="T5" fmla="*/ 61514 h 162"/>
                  <a:gd name="T6" fmla="*/ 7503 w 198"/>
                  <a:gd name="T7" fmla="*/ 63897 h 162"/>
                  <a:gd name="T8" fmla="*/ 0 w 19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8" h="162">
                    <a:moveTo>
                      <a:pt x="0" y="0"/>
                    </a:moveTo>
                    <a:lnTo>
                      <a:pt x="13" y="0"/>
                    </a:lnTo>
                    <a:lnTo>
                      <a:pt x="198" y="156"/>
                    </a:lnTo>
                    <a:lnTo>
                      <a:pt x="192" y="16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4" name="Freeform 29">
                <a:extLst>
                  <a:ext uri="{FF2B5EF4-FFF2-40B4-BE49-F238E27FC236}">
                    <a16:creationId xmlns:a16="http://schemas.microsoft.com/office/drawing/2014/main" id="{76093E4E-E45F-6755-2D6A-1C894899A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1154"/>
                <a:ext cx="104" cy="255"/>
              </a:xfrm>
              <a:custGeom>
                <a:avLst/>
                <a:gdLst>
                  <a:gd name="T0" fmla="*/ 1251 w 66"/>
                  <a:gd name="T1" fmla="*/ 0 h 121"/>
                  <a:gd name="T2" fmla="*/ 1251 w 66"/>
                  <a:gd name="T3" fmla="*/ 710 h 121"/>
                  <a:gd name="T4" fmla="*/ 1251 w 66"/>
                  <a:gd name="T5" fmla="*/ 2367 h 121"/>
                  <a:gd name="T6" fmla="*/ 1388 w 66"/>
                  <a:gd name="T7" fmla="*/ 5521 h 121"/>
                  <a:gd name="T8" fmla="*/ 1707 w 66"/>
                  <a:gd name="T9" fmla="*/ 8855 h 121"/>
                  <a:gd name="T10" fmla="*/ 2045 w 66"/>
                  <a:gd name="T11" fmla="*/ 12347 h 121"/>
                  <a:gd name="T12" fmla="*/ 2291 w 66"/>
                  <a:gd name="T13" fmla="*/ 15837 h 121"/>
                  <a:gd name="T14" fmla="*/ 2390 w 66"/>
                  <a:gd name="T15" fmla="*/ 18990 h 121"/>
                  <a:gd name="T16" fmla="*/ 2466 w 66"/>
                  <a:gd name="T17" fmla="*/ 21816 h 121"/>
                  <a:gd name="T18" fmla="*/ 2466 w 66"/>
                  <a:gd name="T19" fmla="*/ 25310 h 121"/>
                  <a:gd name="T20" fmla="*/ 2364 w 66"/>
                  <a:gd name="T21" fmla="*/ 28482 h 121"/>
                  <a:gd name="T22" fmla="*/ 2291 w 66"/>
                  <a:gd name="T23" fmla="*/ 29886 h 121"/>
                  <a:gd name="T24" fmla="*/ 2256 w 66"/>
                  <a:gd name="T25" fmla="*/ 30672 h 121"/>
                  <a:gd name="T26" fmla="*/ 2291 w 66"/>
                  <a:gd name="T27" fmla="*/ 31186 h 121"/>
                  <a:gd name="T28" fmla="*/ 2466 w 66"/>
                  <a:gd name="T29" fmla="*/ 33038 h 121"/>
                  <a:gd name="T30" fmla="*/ 2509 w 66"/>
                  <a:gd name="T31" fmla="*/ 35837 h 121"/>
                  <a:gd name="T32" fmla="*/ 2466 w 66"/>
                  <a:gd name="T33" fmla="*/ 40020 h 121"/>
                  <a:gd name="T34" fmla="*/ 2364 w 66"/>
                  <a:gd name="T35" fmla="*/ 43512 h 121"/>
                  <a:gd name="T36" fmla="*/ 2175 w 66"/>
                  <a:gd name="T37" fmla="*/ 45976 h 121"/>
                  <a:gd name="T38" fmla="*/ 1937 w 66"/>
                  <a:gd name="T39" fmla="*/ 47059 h 121"/>
                  <a:gd name="T40" fmla="*/ 1592 w 66"/>
                  <a:gd name="T41" fmla="*/ 46686 h 121"/>
                  <a:gd name="T42" fmla="*/ 1060 w 66"/>
                  <a:gd name="T43" fmla="*/ 45976 h 121"/>
                  <a:gd name="T44" fmla="*/ 586 w 66"/>
                  <a:gd name="T45" fmla="*/ 45976 h 121"/>
                  <a:gd name="T46" fmla="*/ 137 w 66"/>
                  <a:gd name="T47" fmla="*/ 45976 h 121"/>
                  <a:gd name="T48" fmla="*/ 0 w 66"/>
                  <a:gd name="T49" fmla="*/ 45976 h 121"/>
                  <a:gd name="T50" fmla="*/ 216 w 66"/>
                  <a:gd name="T51" fmla="*/ 2367 h 121"/>
                  <a:gd name="T52" fmla="*/ 1251 w 66"/>
                  <a:gd name="T53" fmla="*/ 0 h 12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6" h="121">
                    <a:moveTo>
                      <a:pt x="33" y="0"/>
                    </a:moveTo>
                    <a:lnTo>
                      <a:pt x="33" y="2"/>
                    </a:lnTo>
                    <a:lnTo>
                      <a:pt x="33" y="6"/>
                    </a:lnTo>
                    <a:lnTo>
                      <a:pt x="37" y="14"/>
                    </a:lnTo>
                    <a:lnTo>
                      <a:pt x="45" y="23"/>
                    </a:lnTo>
                    <a:lnTo>
                      <a:pt x="54" y="32"/>
                    </a:lnTo>
                    <a:lnTo>
                      <a:pt x="60" y="41"/>
                    </a:lnTo>
                    <a:lnTo>
                      <a:pt x="63" y="49"/>
                    </a:lnTo>
                    <a:lnTo>
                      <a:pt x="65" y="56"/>
                    </a:lnTo>
                    <a:lnTo>
                      <a:pt x="65" y="65"/>
                    </a:lnTo>
                    <a:lnTo>
                      <a:pt x="62" y="73"/>
                    </a:lnTo>
                    <a:lnTo>
                      <a:pt x="60" y="77"/>
                    </a:lnTo>
                    <a:lnTo>
                      <a:pt x="59" y="79"/>
                    </a:lnTo>
                    <a:lnTo>
                      <a:pt x="60" y="80"/>
                    </a:lnTo>
                    <a:lnTo>
                      <a:pt x="65" y="85"/>
                    </a:lnTo>
                    <a:lnTo>
                      <a:pt x="66" y="92"/>
                    </a:lnTo>
                    <a:lnTo>
                      <a:pt x="65" y="103"/>
                    </a:lnTo>
                    <a:lnTo>
                      <a:pt x="62" y="112"/>
                    </a:lnTo>
                    <a:lnTo>
                      <a:pt x="57" y="118"/>
                    </a:lnTo>
                    <a:lnTo>
                      <a:pt x="51" y="121"/>
                    </a:lnTo>
                    <a:lnTo>
                      <a:pt x="42" y="120"/>
                    </a:lnTo>
                    <a:lnTo>
                      <a:pt x="28" y="118"/>
                    </a:lnTo>
                    <a:lnTo>
                      <a:pt x="15" y="118"/>
                    </a:lnTo>
                    <a:lnTo>
                      <a:pt x="4" y="118"/>
                    </a:lnTo>
                    <a:lnTo>
                      <a:pt x="0" y="118"/>
                    </a:lnTo>
                    <a:lnTo>
                      <a:pt x="6" y="6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C13A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5" name="Freeform 30">
                <a:extLst>
                  <a:ext uri="{FF2B5EF4-FFF2-40B4-BE49-F238E27FC236}">
                    <a16:creationId xmlns:a16="http://schemas.microsoft.com/office/drawing/2014/main" id="{AA34CDE3-6ABC-A25B-F5E4-91D1849FA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1154"/>
                <a:ext cx="104" cy="255"/>
              </a:xfrm>
              <a:custGeom>
                <a:avLst/>
                <a:gdLst>
                  <a:gd name="T0" fmla="*/ 1251 w 66"/>
                  <a:gd name="T1" fmla="*/ 0 h 121"/>
                  <a:gd name="T2" fmla="*/ 1251 w 66"/>
                  <a:gd name="T3" fmla="*/ 0 h 121"/>
                  <a:gd name="T4" fmla="*/ 1251 w 66"/>
                  <a:gd name="T5" fmla="*/ 710 h 121"/>
                  <a:gd name="T6" fmla="*/ 1251 w 66"/>
                  <a:gd name="T7" fmla="*/ 2367 h 121"/>
                  <a:gd name="T8" fmla="*/ 1388 w 66"/>
                  <a:gd name="T9" fmla="*/ 5521 h 121"/>
                  <a:gd name="T10" fmla="*/ 1707 w 66"/>
                  <a:gd name="T11" fmla="*/ 8855 h 121"/>
                  <a:gd name="T12" fmla="*/ 1707 w 66"/>
                  <a:gd name="T13" fmla="*/ 8855 h 121"/>
                  <a:gd name="T14" fmla="*/ 2045 w 66"/>
                  <a:gd name="T15" fmla="*/ 12347 h 121"/>
                  <a:gd name="T16" fmla="*/ 2291 w 66"/>
                  <a:gd name="T17" fmla="*/ 15837 h 121"/>
                  <a:gd name="T18" fmla="*/ 2390 w 66"/>
                  <a:gd name="T19" fmla="*/ 18990 h 121"/>
                  <a:gd name="T20" fmla="*/ 2466 w 66"/>
                  <a:gd name="T21" fmla="*/ 21816 h 121"/>
                  <a:gd name="T22" fmla="*/ 2466 w 66"/>
                  <a:gd name="T23" fmla="*/ 21816 h 121"/>
                  <a:gd name="T24" fmla="*/ 2466 w 66"/>
                  <a:gd name="T25" fmla="*/ 25310 h 121"/>
                  <a:gd name="T26" fmla="*/ 2364 w 66"/>
                  <a:gd name="T27" fmla="*/ 28482 h 121"/>
                  <a:gd name="T28" fmla="*/ 2291 w 66"/>
                  <a:gd name="T29" fmla="*/ 29886 h 121"/>
                  <a:gd name="T30" fmla="*/ 2256 w 66"/>
                  <a:gd name="T31" fmla="*/ 30672 h 121"/>
                  <a:gd name="T32" fmla="*/ 2256 w 66"/>
                  <a:gd name="T33" fmla="*/ 30672 h 121"/>
                  <a:gd name="T34" fmla="*/ 2291 w 66"/>
                  <a:gd name="T35" fmla="*/ 31186 h 121"/>
                  <a:gd name="T36" fmla="*/ 2466 w 66"/>
                  <a:gd name="T37" fmla="*/ 33038 h 121"/>
                  <a:gd name="T38" fmla="*/ 2509 w 66"/>
                  <a:gd name="T39" fmla="*/ 35837 h 121"/>
                  <a:gd name="T40" fmla="*/ 2466 w 66"/>
                  <a:gd name="T41" fmla="*/ 40020 h 121"/>
                  <a:gd name="T42" fmla="*/ 2466 w 66"/>
                  <a:gd name="T43" fmla="*/ 40020 h 121"/>
                  <a:gd name="T44" fmla="*/ 2364 w 66"/>
                  <a:gd name="T45" fmla="*/ 43512 h 121"/>
                  <a:gd name="T46" fmla="*/ 2175 w 66"/>
                  <a:gd name="T47" fmla="*/ 45976 h 121"/>
                  <a:gd name="T48" fmla="*/ 1937 w 66"/>
                  <a:gd name="T49" fmla="*/ 47059 h 121"/>
                  <a:gd name="T50" fmla="*/ 1592 w 66"/>
                  <a:gd name="T51" fmla="*/ 46686 h 121"/>
                  <a:gd name="T52" fmla="*/ 1592 w 66"/>
                  <a:gd name="T53" fmla="*/ 46686 h 121"/>
                  <a:gd name="T54" fmla="*/ 1060 w 66"/>
                  <a:gd name="T55" fmla="*/ 45976 h 121"/>
                  <a:gd name="T56" fmla="*/ 586 w 66"/>
                  <a:gd name="T57" fmla="*/ 45976 h 121"/>
                  <a:gd name="T58" fmla="*/ 137 w 66"/>
                  <a:gd name="T59" fmla="*/ 45976 h 121"/>
                  <a:gd name="T60" fmla="*/ 0 w 66"/>
                  <a:gd name="T61" fmla="*/ 45976 h 121"/>
                  <a:gd name="T62" fmla="*/ 216 w 66"/>
                  <a:gd name="T63" fmla="*/ 2367 h 121"/>
                  <a:gd name="T64" fmla="*/ 1251 w 66"/>
                  <a:gd name="T65" fmla="*/ 0 h 1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6" h="121">
                    <a:moveTo>
                      <a:pt x="33" y="0"/>
                    </a:moveTo>
                    <a:lnTo>
                      <a:pt x="33" y="0"/>
                    </a:lnTo>
                    <a:lnTo>
                      <a:pt x="33" y="2"/>
                    </a:lnTo>
                    <a:lnTo>
                      <a:pt x="33" y="6"/>
                    </a:lnTo>
                    <a:lnTo>
                      <a:pt x="37" y="14"/>
                    </a:lnTo>
                    <a:lnTo>
                      <a:pt x="45" y="23"/>
                    </a:lnTo>
                    <a:lnTo>
                      <a:pt x="54" y="32"/>
                    </a:lnTo>
                    <a:lnTo>
                      <a:pt x="60" y="41"/>
                    </a:lnTo>
                    <a:lnTo>
                      <a:pt x="63" y="49"/>
                    </a:lnTo>
                    <a:lnTo>
                      <a:pt x="65" y="56"/>
                    </a:lnTo>
                    <a:lnTo>
                      <a:pt x="65" y="65"/>
                    </a:lnTo>
                    <a:lnTo>
                      <a:pt x="62" y="73"/>
                    </a:lnTo>
                    <a:lnTo>
                      <a:pt x="60" y="77"/>
                    </a:lnTo>
                    <a:lnTo>
                      <a:pt x="59" y="79"/>
                    </a:lnTo>
                    <a:lnTo>
                      <a:pt x="60" y="80"/>
                    </a:lnTo>
                    <a:lnTo>
                      <a:pt x="65" y="85"/>
                    </a:lnTo>
                    <a:lnTo>
                      <a:pt x="66" y="92"/>
                    </a:lnTo>
                    <a:lnTo>
                      <a:pt x="65" y="103"/>
                    </a:lnTo>
                    <a:lnTo>
                      <a:pt x="62" y="112"/>
                    </a:lnTo>
                    <a:lnTo>
                      <a:pt x="57" y="118"/>
                    </a:lnTo>
                    <a:lnTo>
                      <a:pt x="51" y="121"/>
                    </a:lnTo>
                    <a:lnTo>
                      <a:pt x="42" y="120"/>
                    </a:lnTo>
                    <a:lnTo>
                      <a:pt x="28" y="118"/>
                    </a:lnTo>
                    <a:lnTo>
                      <a:pt x="15" y="118"/>
                    </a:lnTo>
                    <a:lnTo>
                      <a:pt x="4" y="118"/>
                    </a:lnTo>
                    <a:lnTo>
                      <a:pt x="0" y="118"/>
                    </a:lnTo>
                    <a:lnTo>
                      <a:pt x="6" y="6"/>
                    </a:lnTo>
                    <a:lnTo>
                      <a:pt x="3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6" name="Freeform 31">
                <a:extLst>
                  <a:ext uri="{FF2B5EF4-FFF2-40B4-BE49-F238E27FC236}">
                    <a16:creationId xmlns:a16="http://schemas.microsoft.com/office/drawing/2014/main" id="{31B41BE6-5AFE-E39C-34F6-065711083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" y="1198"/>
                <a:ext cx="154" cy="247"/>
              </a:xfrm>
              <a:custGeom>
                <a:avLst/>
                <a:gdLst>
                  <a:gd name="T0" fmla="*/ 2974 w 97"/>
                  <a:gd name="T1" fmla="*/ 714 h 117"/>
                  <a:gd name="T2" fmla="*/ 2974 w 97"/>
                  <a:gd name="T3" fmla="*/ 2041 h 117"/>
                  <a:gd name="T4" fmla="*/ 3072 w 97"/>
                  <a:gd name="T5" fmla="*/ 4309 h 117"/>
                  <a:gd name="T6" fmla="*/ 3242 w 97"/>
                  <a:gd name="T7" fmla="*/ 7433 h 117"/>
                  <a:gd name="T8" fmla="*/ 3488 w 97"/>
                  <a:gd name="T9" fmla="*/ 9891 h 117"/>
                  <a:gd name="T10" fmla="*/ 3710 w 97"/>
                  <a:gd name="T11" fmla="*/ 12118 h 117"/>
                  <a:gd name="T12" fmla="*/ 3847 w 97"/>
                  <a:gd name="T13" fmla="*/ 14600 h 117"/>
                  <a:gd name="T14" fmla="*/ 3902 w 97"/>
                  <a:gd name="T15" fmla="*/ 17360 h 117"/>
                  <a:gd name="T16" fmla="*/ 3672 w 97"/>
                  <a:gd name="T17" fmla="*/ 21668 h 117"/>
                  <a:gd name="T18" fmla="*/ 3431 w 97"/>
                  <a:gd name="T19" fmla="*/ 24531 h 117"/>
                  <a:gd name="T20" fmla="*/ 3298 w 97"/>
                  <a:gd name="T21" fmla="*/ 26385 h 117"/>
                  <a:gd name="T22" fmla="*/ 3242 w 97"/>
                  <a:gd name="T23" fmla="*/ 26919 h 117"/>
                  <a:gd name="T24" fmla="*/ 3242 w 97"/>
                  <a:gd name="T25" fmla="*/ 26919 h 117"/>
                  <a:gd name="T26" fmla="*/ 3298 w 97"/>
                  <a:gd name="T27" fmla="*/ 28764 h 117"/>
                  <a:gd name="T28" fmla="*/ 3298 w 97"/>
                  <a:gd name="T29" fmla="*/ 33128 h 117"/>
                  <a:gd name="T30" fmla="*/ 3298 w 97"/>
                  <a:gd name="T31" fmla="*/ 38334 h 117"/>
                  <a:gd name="T32" fmla="*/ 3105 w 97"/>
                  <a:gd name="T33" fmla="*/ 41511 h 117"/>
                  <a:gd name="T34" fmla="*/ 2732 w 97"/>
                  <a:gd name="T35" fmla="*/ 43027 h 117"/>
                  <a:gd name="T36" fmla="*/ 2261 w 97"/>
                  <a:gd name="T37" fmla="*/ 43744 h 117"/>
                  <a:gd name="T38" fmla="*/ 1858 w 97"/>
                  <a:gd name="T39" fmla="*/ 43744 h 117"/>
                  <a:gd name="T40" fmla="*/ 1653 w 97"/>
                  <a:gd name="T41" fmla="*/ 43744 h 117"/>
                  <a:gd name="T42" fmla="*/ 1424 w 97"/>
                  <a:gd name="T43" fmla="*/ 44082 h 117"/>
                  <a:gd name="T44" fmla="*/ 840 w 97"/>
                  <a:gd name="T45" fmla="*/ 45406 h 117"/>
                  <a:gd name="T46" fmla="*/ 257 w 97"/>
                  <a:gd name="T47" fmla="*/ 46124 h 117"/>
                  <a:gd name="T48" fmla="*/ 0 w 97"/>
                  <a:gd name="T49" fmla="*/ 45068 h 117"/>
                  <a:gd name="T50" fmla="*/ 0 w 97"/>
                  <a:gd name="T51" fmla="*/ 42566 h 117"/>
                  <a:gd name="T52" fmla="*/ 0 w 97"/>
                  <a:gd name="T53" fmla="*/ 40164 h 117"/>
                  <a:gd name="T54" fmla="*/ 0 w 97"/>
                  <a:gd name="T55" fmla="*/ 39028 h 117"/>
                  <a:gd name="T56" fmla="*/ 132 w 97"/>
                  <a:gd name="T57" fmla="*/ 38334 h 117"/>
                  <a:gd name="T58" fmla="*/ 430 w 97"/>
                  <a:gd name="T59" fmla="*/ 38002 h 117"/>
                  <a:gd name="T60" fmla="*/ 840 w 97"/>
                  <a:gd name="T61" fmla="*/ 36649 h 117"/>
                  <a:gd name="T62" fmla="*/ 1219 w 97"/>
                  <a:gd name="T63" fmla="*/ 34344 h 117"/>
                  <a:gd name="T64" fmla="*/ 1526 w 97"/>
                  <a:gd name="T65" fmla="*/ 30822 h 117"/>
                  <a:gd name="T66" fmla="*/ 1653 w 97"/>
                  <a:gd name="T67" fmla="*/ 26385 h 117"/>
                  <a:gd name="T68" fmla="*/ 1653 w 97"/>
                  <a:gd name="T69" fmla="*/ 20881 h 117"/>
                  <a:gd name="T70" fmla="*/ 1526 w 97"/>
                  <a:gd name="T71" fmla="*/ 16984 h 117"/>
                  <a:gd name="T72" fmla="*/ 1219 w 97"/>
                  <a:gd name="T73" fmla="*/ 13465 h 117"/>
                  <a:gd name="T74" fmla="*/ 1084 w 97"/>
                  <a:gd name="T75" fmla="*/ 12118 h 117"/>
                  <a:gd name="T76" fmla="*/ 1084 w 97"/>
                  <a:gd name="T77" fmla="*/ 9891 h 117"/>
                  <a:gd name="T78" fmla="*/ 1300 w 97"/>
                  <a:gd name="T79" fmla="*/ 7433 h 117"/>
                  <a:gd name="T80" fmla="*/ 1526 w 97"/>
                  <a:gd name="T81" fmla="*/ 5022 h 117"/>
                  <a:gd name="T82" fmla="*/ 1858 w 97"/>
                  <a:gd name="T83" fmla="*/ 2379 h 117"/>
                  <a:gd name="T84" fmla="*/ 2208 w 97"/>
                  <a:gd name="T85" fmla="*/ 1127 h 117"/>
                  <a:gd name="T86" fmla="*/ 2624 w 97"/>
                  <a:gd name="T87" fmla="*/ 0 h 117"/>
                  <a:gd name="T88" fmla="*/ 2974 w 97"/>
                  <a:gd name="T89" fmla="*/ 714 h 11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97" h="117">
                    <a:moveTo>
                      <a:pt x="74" y="2"/>
                    </a:moveTo>
                    <a:lnTo>
                      <a:pt x="74" y="5"/>
                    </a:lnTo>
                    <a:lnTo>
                      <a:pt x="76" y="11"/>
                    </a:lnTo>
                    <a:lnTo>
                      <a:pt x="80" y="19"/>
                    </a:lnTo>
                    <a:lnTo>
                      <a:pt x="86" y="25"/>
                    </a:lnTo>
                    <a:lnTo>
                      <a:pt x="92" y="31"/>
                    </a:lnTo>
                    <a:lnTo>
                      <a:pt x="95" y="37"/>
                    </a:lnTo>
                    <a:lnTo>
                      <a:pt x="97" y="44"/>
                    </a:lnTo>
                    <a:lnTo>
                      <a:pt x="91" y="55"/>
                    </a:lnTo>
                    <a:lnTo>
                      <a:pt x="85" y="62"/>
                    </a:lnTo>
                    <a:lnTo>
                      <a:pt x="82" y="67"/>
                    </a:lnTo>
                    <a:lnTo>
                      <a:pt x="80" y="68"/>
                    </a:lnTo>
                    <a:lnTo>
                      <a:pt x="82" y="73"/>
                    </a:lnTo>
                    <a:lnTo>
                      <a:pt x="82" y="84"/>
                    </a:lnTo>
                    <a:lnTo>
                      <a:pt x="82" y="97"/>
                    </a:lnTo>
                    <a:lnTo>
                      <a:pt x="77" y="105"/>
                    </a:lnTo>
                    <a:lnTo>
                      <a:pt x="68" y="109"/>
                    </a:lnTo>
                    <a:lnTo>
                      <a:pt x="56" y="111"/>
                    </a:lnTo>
                    <a:lnTo>
                      <a:pt x="46" y="111"/>
                    </a:lnTo>
                    <a:lnTo>
                      <a:pt x="41" y="111"/>
                    </a:lnTo>
                    <a:lnTo>
                      <a:pt x="35" y="112"/>
                    </a:lnTo>
                    <a:lnTo>
                      <a:pt x="21" y="115"/>
                    </a:lnTo>
                    <a:lnTo>
                      <a:pt x="6" y="117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99"/>
                    </a:lnTo>
                    <a:lnTo>
                      <a:pt x="3" y="97"/>
                    </a:lnTo>
                    <a:lnTo>
                      <a:pt x="11" y="96"/>
                    </a:lnTo>
                    <a:lnTo>
                      <a:pt x="21" y="93"/>
                    </a:lnTo>
                    <a:lnTo>
                      <a:pt x="30" y="87"/>
                    </a:lnTo>
                    <a:lnTo>
                      <a:pt x="38" y="78"/>
                    </a:lnTo>
                    <a:lnTo>
                      <a:pt x="41" y="67"/>
                    </a:lnTo>
                    <a:lnTo>
                      <a:pt x="41" y="53"/>
                    </a:lnTo>
                    <a:lnTo>
                      <a:pt x="38" y="43"/>
                    </a:lnTo>
                    <a:lnTo>
                      <a:pt x="30" y="34"/>
                    </a:lnTo>
                    <a:lnTo>
                      <a:pt x="27" y="31"/>
                    </a:lnTo>
                    <a:lnTo>
                      <a:pt x="27" y="25"/>
                    </a:lnTo>
                    <a:lnTo>
                      <a:pt x="32" y="19"/>
                    </a:lnTo>
                    <a:lnTo>
                      <a:pt x="38" y="13"/>
                    </a:lnTo>
                    <a:lnTo>
                      <a:pt x="46" y="6"/>
                    </a:lnTo>
                    <a:lnTo>
                      <a:pt x="55" y="3"/>
                    </a:lnTo>
                    <a:lnTo>
                      <a:pt x="65" y="0"/>
                    </a:lnTo>
                    <a:lnTo>
                      <a:pt x="74" y="2"/>
                    </a:lnTo>
                    <a:close/>
                  </a:path>
                </a:pathLst>
              </a:custGeom>
              <a:solidFill>
                <a:srgbClr val="E059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7" name="Freeform 32">
                <a:extLst>
                  <a:ext uri="{FF2B5EF4-FFF2-40B4-BE49-F238E27FC236}">
                    <a16:creationId xmlns:a16="http://schemas.microsoft.com/office/drawing/2014/main" id="{CECBE25C-7991-A1AF-9B58-D39075ED2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" y="1198"/>
                <a:ext cx="154" cy="247"/>
              </a:xfrm>
              <a:custGeom>
                <a:avLst/>
                <a:gdLst>
                  <a:gd name="T0" fmla="*/ 2974 w 97"/>
                  <a:gd name="T1" fmla="*/ 714 h 117"/>
                  <a:gd name="T2" fmla="*/ 2974 w 97"/>
                  <a:gd name="T3" fmla="*/ 714 h 117"/>
                  <a:gd name="T4" fmla="*/ 2974 w 97"/>
                  <a:gd name="T5" fmla="*/ 2041 h 117"/>
                  <a:gd name="T6" fmla="*/ 3072 w 97"/>
                  <a:gd name="T7" fmla="*/ 4309 h 117"/>
                  <a:gd name="T8" fmla="*/ 3242 w 97"/>
                  <a:gd name="T9" fmla="*/ 7433 h 117"/>
                  <a:gd name="T10" fmla="*/ 3488 w 97"/>
                  <a:gd name="T11" fmla="*/ 9891 h 117"/>
                  <a:gd name="T12" fmla="*/ 3488 w 97"/>
                  <a:gd name="T13" fmla="*/ 9891 h 117"/>
                  <a:gd name="T14" fmla="*/ 3710 w 97"/>
                  <a:gd name="T15" fmla="*/ 12118 h 117"/>
                  <a:gd name="T16" fmla="*/ 3847 w 97"/>
                  <a:gd name="T17" fmla="*/ 14600 h 117"/>
                  <a:gd name="T18" fmla="*/ 3902 w 97"/>
                  <a:gd name="T19" fmla="*/ 17360 h 117"/>
                  <a:gd name="T20" fmla="*/ 3672 w 97"/>
                  <a:gd name="T21" fmla="*/ 21668 h 117"/>
                  <a:gd name="T22" fmla="*/ 3672 w 97"/>
                  <a:gd name="T23" fmla="*/ 21668 h 117"/>
                  <a:gd name="T24" fmla="*/ 3431 w 97"/>
                  <a:gd name="T25" fmla="*/ 24531 h 117"/>
                  <a:gd name="T26" fmla="*/ 3298 w 97"/>
                  <a:gd name="T27" fmla="*/ 26385 h 117"/>
                  <a:gd name="T28" fmla="*/ 3242 w 97"/>
                  <a:gd name="T29" fmla="*/ 26919 h 117"/>
                  <a:gd name="T30" fmla="*/ 3242 w 97"/>
                  <a:gd name="T31" fmla="*/ 26919 h 117"/>
                  <a:gd name="T32" fmla="*/ 3242 w 97"/>
                  <a:gd name="T33" fmla="*/ 26919 h 117"/>
                  <a:gd name="T34" fmla="*/ 3298 w 97"/>
                  <a:gd name="T35" fmla="*/ 28764 h 117"/>
                  <a:gd name="T36" fmla="*/ 3298 w 97"/>
                  <a:gd name="T37" fmla="*/ 33128 h 117"/>
                  <a:gd name="T38" fmla="*/ 3298 w 97"/>
                  <a:gd name="T39" fmla="*/ 38334 h 117"/>
                  <a:gd name="T40" fmla="*/ 3105 w 97"/>
                  <a:gd name="T41" fmla="*/ 41511 h 117"/>
                  <a:gd name="T42" fmla="*/ 3105 w 97"/>
                  <a:gd name="T43" fmla="*/ 41511 h 117"/>
                  <a:gd name="T44" fmla="*/ 2732 w 97"/>
                  <a:gd name="T45" fmla="*/ 43027 h 117"/>
                  <a:gd name="T46" fmla="*/ 2261 w 97"/>
                  <a:gd name="T47" fmla="*/ 43744 h 117"/>
                  <a:gd name="T48" fmla="*/ 1858 w 97"/>
                  <a:gd name="T49" fmla="*/ 43744 h 117"/>
                  <a:gd name="T50" fmla="*/ 1653 w 97"/>
                  <a:gd name="T51" fmla="*/ 43744 h 117"/>
                  <a:gd name="T52" fmla="*/ 1653 w 97"/>
                  <a:gd name="T53" fmla="*/ 43744 h 117"/>
                  <a:gd name="T54" fmla="*/ 1424 w 97"/>
                  <a:gd name="T55" fmla="*/ 44082 h 117"/>
                  <a:gd name="T56" fmla="*/ 840 w 97"/>
                  <a:gd name="T57" fmla="*/ 45406 h 117"/>
                  <a:gd name="T58" fmla="*/ 257 w 97"/>
                  <a:gd name="T59" fmla="*/ 46124 h 117"/>
                  <a:gd name="T60" fmla="*/ 0 w 97"/>
                  <a:gd name="T61" fmla="*/ 45068 h 117"/>
                  <a:gd name="T62" fmla="*/ 0 w 97"/>
                  <a:gd name="T63" fmla="*/ 45068 h 117"/>
                  <a:gd name="T64" fmla="*/ 0 w 97"/>
                  <a:gd name="T65" fmla="*/ 42566 h 117"/>
                  <a:gd name="T66" fmla="*/ 0 w 97"/>
                  <a:gd name="T67" fmla="*/ 40164 h 117"/>
                  <a:gd name="T68" fmla="*/ 0 w 97"/>
                  <a:gd name="T69" fmla="*/ 39028 h 117"/>
                  <a:gd name="T70" fmla="*/ 132 w 97"/>
                  <a:gd name="T71" fmla="*/ 38334 h 117"/>
                  <a:gd name="T72" fmla="*/ 132 w 97"/>
                  <a:gd name="T73" fmla="*/ 38334 h 117"/>
                  <a:gd name="T74" fmla="*/ 430 w 97"/>
                  <a:gd name="T75" fmla="*/ 38002 h 117"/>
                  <a:gd name="T76" fmla="*/ 840 w 97"/>
                  <a:gd name="T77" fmla="*/ 36649 h 117"/>
                  <a:gd name="T78" fmla="*/ 1219 w 97"/>
                  <a:gd name="T79" fmla="*/ 34344 h 117"/>
                  <a:gd name="T80" fmla="*/ 1526 w 97"/>
                  <a:gd name="T81" fmla="*/ 30822 h 117"/>
                  <a:gd name="T82" fmla="*/ 1526 w 97"/>
                  <a:gd name="T83" fmla="*/ 30822 h 117"/>
                  <a:gd name="T84" fmla="*/ 1653 w 97"/>
                  <a:gd name="T85" fmla="*/ 26385 h 117"/>
                  <a:gd name="T86" fmla="*/ 1653 w 97"/>
                  <a:gd name="T87" fmla="*/ 20881 h 117"/>
                  <a:gd name="T88" fmla="*/ 1526 w 97"/>
                  <a:gd name="T89" fmla="*/ 16984 h 117"/>
                  <a:gd name="T90" fmla="*/ 1219 w 97"/>
                  <a:gd name="T91" fmla="*/ 13465 h 117"/>
                  <a:gd name="T92" fmla="*/ 1219 w 97"/>
                  <a:gd name="T93" fmla="*/ 13465 h 117"/>
                  <a:gd name="T94" fmla="*/ 1084 w 97"/>
                  <a:gd name="T95" fmla="*/ 12118 h 117"/>
                  <a:gd name="T96" fmla="*/ 1084 w 97"/>
                  <a:gd name="T97" fmla="*/ 9891 h 117"/>
                  <a:gd name="T98" fmla="*/ 1300 w 97"/>
                  <a:gd name="T99" fmla="*/ 7433 h 117"/>
                  <a:gd name="T100" fmla="*/ 1526 w 97"/>
                  <a:gd name="T101" fmla="*/ 5022 h 117"/>
                  <a:gd name="T102" fmla="*/ 1858 w 97"/>
                  <a:gd name="T103" fmla="*/ 2379 h 117"/>
                  <a:gd name="T104" fmla="*/ 2208 w 97"/>
                  <a:gd name="T105" fmla="*/ 1127 h 117"/>
                  <a:gd name="T106" fmla="*/ 2624 w 97"/>
                  <a:gd name="T107" fmla="*/ 0 h 117"/>
                  <a:gd name="T108" fmla="*/ 2974 w 97"/>
                  <a:gd name="T109" fmla="*/ 714 h 11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7" h="117">
                    <a:moveTo>
                      <a:pt x="74" y="2"/>
                    </a:moveTo>
                    <a:lnTo>
                      <a:pt x="74" y="2"/>
                    </a:lnTo>
                    <a:lnTo>
                      <a:pt x="74" y="5"/>
                    </a:lnTo>
                    <a:lnTo>
                      <a:pt x="76" y="11"/>
                    </a:lnTo>
                    <a:lnTo>
                      <a:pt x="80" y="19"/>
                    </a:lnTo>
                    <a:lnTo>
                      <a:pt x="86" y="25"/>
                    </a:lnTo>
                    <a:lnTo>
                      <a:pt x="92" y="31"/>
                    </a:lnTo>
                    <a:lnTo>
                      <a:pt x="95" y="37"/>
                    </a:lnTo>
                    <a:lnTo>
                      <a:pt x="97" y="44"/>
                    </a:lnTo>
                    <a:lnTo>
                      <a:pt x="91" y="55"/>
                    </a:lnTo>
                    <a:lnTo>
                      <a:pt x="85" y="62"/>
                    </a:lnTo>
                    <a:lnTo>
                      <a:pt x="82" y="67"/>
                    </a:lnTo>
                    <a:lnTo>
                      <a:pt x="80" y="68"/>
                    </a:lnTo>
                    <a:lnTo>
                      <a:pt x="82" y="73"/>
                    </a:lnTo>
                    <a:lnTo>
                      <a:pt x="82" y="84"/>
                    </a:lnTo>
                    <a:lnTo>
                      <a:pt x="82" y="97"/>
                    </a:lnTo>
                    <a:lnTo>
                      <a:pt x="77" y="105"/>
                    </a:lnTo>
                    <a:lnTo>
                      <a:pt x="68" y="109"/>
                    </a:lnTo>
                    <a:lnTo>
                      <a:pt x="56" y="111"/>
                    </a:lnTo>
                    <a:lnTo>
                      <a:pt x="46" y="111"/>
                    </a:lnTo>
                    <a:lnTo>
                      <a:pt x="41" y="111"/>
                    </a:lnTo>
                    <a:lnTo>
                      <a:pt x="35" y="112"/>
                    </a:lnTo>
                    <a:lnTo>
                      <a:pt x="21" y="115"/>
                    </a:lnTo>
                    <a:lnTo>
                      <a:pt x="6" y="117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99"/>
                    </a:lnTo>
                    <a:lnTo>
                      <a:pt x="3" y="97"/>
                    </a:lnTo>
                    <a:lnTo>
                      <a:pt x="11" y="96"/>
                    </a:lnTo>
                    <a:lnTo>
                      <a:pt x="21" y="93"/>
                    </a:lnTo>
                    <a:lnTo>
                      <a:pt x="30" y="87"/>
                    </a:lnTo>
                    <a:lnTo>
                      <a:pt x="38" y="78"/>
                    </a:lnTo>
                    <a:lnTo>
                      <a:pt x="41" y="67"/>
                    </a:lnTo>
                    <a:lnTo>
                      <a:pt x="41" y="53"/>
                    </a:lnTo>
                    <a:lnTo>
                      <a:pt x="38" y="43"/>
                    </a:lnTo>
                    <a:lnTo>
                      <a:pt x="30" y="34"/>
                    </a:lnTo>
                    <a:lnTo>
                      <a:pt x="27" y="31"/>
                    </a:lnTo>
                    <a:lnTo>
                      <a:pt x="27" y="25"/>
                    </a:lnTo>
                    <a:lnTo>
                      <a:pt x="32" y="19"/>
                    </a:lnTo>
                    <a:lnTo>
                      <a:pt x="38" y="13"/>
                    </a:lnTo>
                    <a:lnTo>
                      <a:pt x="46" y="6"/>
                    </a:lnTo>
                    <a:lnTo>
                      <a:pt x="55" y="3"/>
                    </a:lnTo>
                    <a:lnTo>
                      <a:pt x="65" y="0"/>
                    </a:lnTo>
                    <a:lnTo>
                      <a:pt x="74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8" name="Freeform 33">
                <a:extLst>
                  <a:ext uri="{FF2B5EF4-FFF2-40B4-BE49-F238E27FC236}">
                    <a16:creationId xmlns:a16="http://schemas.microsoft.com/office/drawing/2014/main" id="{3E2E2313-B196-6090-A81F-27F2B53590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" y="762"/>
                <a:ext cx="118" cy="137"/>
              </a:xfrm>
              <a:custGeom>
                <a:avLst/>
                <a:gdLst>
                  <a:gd name="T0" fmla="*/ 1378 w 75"/>
                  <a:gd name="T1" fmla="*/ 25334 h 65"/>
                  <a:gd name="T2" fmla="*/ 2824 w 75"/>
                  <a:gd name="T3" fmla="*/ 0 h 65"/>
                  <a:gd name="T4" fmla="*/ 2703 w 75"/>
                  <a:gd name="T5" fmla="*/ 0 h 65"/>
                  <a:gd name="T6" fmla="*/ 2406 w 75"/>
                  <a:gd name="T7" fmla="*/ 710 h 65"/>
                  <a:gd name="T8" fmla="*/ 2033 w 75"/>
                  <a:gd name="T9" fmla="*/ 1123 h 65"/>
                  <a:gd name="T10" fmla="*/ 1581 w 75"/>
                  <a:gd name="T11" fmla="*/ 1994 h 65"/>
                  <a:gd name="T12" fmla="*/ 1122 w 75"/>
                  <a:gd name="T13" fmla="*/ 3492 h 65"/>
                  <a:gd name="T14" fmla="*/ 666 w 75"/>
                  <a:gd name="T15" fmla="*/ 5526 h 65"/>
                  <a:gd name="T16" fmla="*/ 258 w 75"/>
                  <a:gd name="T17" fmla="*/ 7820 h 65"/>
                  <a:gd name="T18" fmla="*/ 49 w 75"/>
                  <a:gd name="T19" fmla="*/ 11310 h 65"/>
                  <a:gd name="T20" fmla="*/ 0 w 75"/>
                  <a:gd name="T21" fmla="*/ 14802 h 65"/>
                  <a:gd name="T22" fmla="*/ 49 w 75"/>
                  <a:gd name="T23" fmla="*/ 17173 h 65"/>
                  <a:gd name="T24" fmla="*/ 216 w 75"/>
                  <a:gd name="T25" fmla="*/ 20346 h 65"/>
                  <a:gd name="T26" fmla="*/ 470 w 75"/>
                  <a:gd name="T27" fmla="*/ 21844 h 65"/>
                  <a:gd name="T28" fmla="*/ 713 w 75"/>
                  <a:gd name="T29" fmla="*/ 23838 h 65"/>
                  <a:gd name="T30" fmla="*/ 1005 w 75"/>
                  <a:gd name="T31" fmla="*/ 24211 h 65"/>
                  <a:gd name="T32" fmla="*/ 1243 w 75"/>
                  <a:gd name="T33" fmla="*/ 25334 h 65"/>
                  <a:gd name="T34" fmla="*/ 1378 w 75"/>
                  <a:gd name="T35" fmla="*/ 25334 h 6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5" h="65">
                    <a:moveTo>
                      <a:pt x="37" y="65"/>
                    </a:moveTo>
                    <a:lnTo>
                      <a:pt x="75" y="0"/>
                    </a:lnTo>
                    <a:lnTo>
                      <a:pt x="72" y="0"/>
                    </a:lnTo>
                    <a:lnTo>
                      <a:pt x="64" y="2"/>
                    </a:lnTo>
                    <a:lnTo>
                      <a:pt x="54" y="3"/>
                    </a:lnTo>
                    <a:lnTo>
                      <a:pt x="42" y="5"/>
                    </a:lnTo>
                    <a:lnTo>
                      <a:pt x="30" y="9"/>
                    </a:lnTo>
                    <a:lnTo>
                      <a:pt x="18" y="14"/>
                    </a:lnTo>
                    <a:lnTo>
                      <a:pt x="7" y="20"/>
                    </a:lnTo>
                    <a:lnTo>
                      <a:pt x="1" y="29"/>
                    </a:lnTo>
                    <a:lnTo>
                      <a:pt x="0" y="38"/>
                    </a:lnTo>
                    <a:lnTo>
                      <a:pt x="1" y="44"/>
                    </a:lnTo>
                    <a:lnTo>
                      <a:pt x="6" y="52"/>
                    </a:lnTo>
                    <a:lnTo>
                      <a:pt x="13" y="56"/>
                    </a:lnTo>
                    <a:lnTo>
                      <a:pt x="19" y="61"/>
                    </a:lnTo>
                    <a:lnTo>
                      <a:pt x="27" y="62"/>
                    </a:lnTo>
                    <a:lnTo>
                      <a:pt x="33" y="65"/>
                    </a:lnTo>
                    <a:lnTo>
                      <a:pt x="37" y="65"/>
                    </a:lnTo>
                    <a:close/>
                  </a:path>
                </a:pathLst>
              </a:custGeom>
              <a:solidFill>
                <a:srgbClr val="8C05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9" name="Freeform 34">
                <a:extLst>
                  <a:ext uri="{FF2B5EF4-FFF2-40B4-BE49-F238E27FC236}">
                    <a16:creationId xmlns:a16="http://schemas.microsoft.com/office/drawing/2014/main" id="{4540EB3E-1B9F-385B-330F-68A47770D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" y="762"/>
                <a:ext cx="118" cy="137"/>
              </a:xfrm>
              <a:custGeom>
                <a:avLst/>
                <a:gdLst>
                  <a:gd name="T0" fmla="*/ 1378 w 75"/>
                  <a:gd name="T1" fmla="*/ 25334 h 65"/>
                  <a:gd name="T2" fmla="*/ 2824 w 75"/>
                  <a:gd name="T3" fmla="*/ 0 h 65"/>
                  <a:gd name="T4" fmla="*/ 2824 w 75"/>
                  <a:gd name="T5" fmla="*/ 0 h 65"/>
                  <a:gd name="T6" fmla="*/ 2703 w 75"/>
                  <a:gd name="T7" fmla="*/ 0 h 65"/>
                  <a:gd name="T8" fmla="*/ 2406 w 75"/>
                  <a:gd name="T9" fmla="*/ 710 h 65"/>
                  <a:gd name="T10" fmla="*/ 2033 w 75"/>
                  <a:gd name="T11" fmla="*/ 1123 h 65"/>
                  <a:gd name="T12" fmla="*/ 1581 w 75"/>
                  <a:gd name="T13" fmla="*/ 1994 h 65"/>
                  <a:gd name="T14" fmla="*/ 1122 w 75"/>
                  <a:gd name="T15" fmla="*/ 3492 h 65"/>
                  <a:gd name="T16" fmla="*/ 666 w 75"/>
                  <a:gd name="T17" fmla="*/ 5526 h 65"/>
                  <a:gd name="T18" fmla="*/ 258 w 75"/>
                  <a:gd name="T19" fmla="*/ 7820 h 65"/>
                  <a:gd name="T20" fmla="*/ 49 w 75"/>
                  <a:gd name="T21" fmla="*/ 11310 h 65"/>
                  <a:gd name="T22" fmla="*/ 49 w 75"/>
                  <a:gd name="T23" fmla="*/ 11310 h 65"/>
                  <a:gd name="T24" fmla="*/ 0 w 75"/>
                  <a:gd name="T25" fmla="*/ 14802 h 65"/>
                  <a:gd name="T26" fmla="*/ 49 w 75"/>
                  <a:gd name="T27" fmla="*/ 17173 h 65"/>
                  <a:gd name="T28" fmla="*/ 216 w 75"/>
                  <a:gd name="T29" fmla="*/ 20346 h 65"/>
                  <a:gd name="T30" fmla="*/ 470 w 75"/>
                  <a:gd name="T31" fmla="*/ 21844 h 65"/>
                  <a:gd name="T32" fmla="*/ 713 w 75"/>
                  <a:gd name="T33" fmla="*/ 23838 h 65"/>
                  <a:gd name="T34" fmla="*/ 1005 w 75"/>
                  <a:gd name="T35" fmla="*/ 24211 h 65"/>
                  <a:gd name="T36" fmla="*/ 1243 w 75"/>
                  <a:gd name="T37" fmla="*/ 25334 h 65"/>
                  <a:gd name="T38" fmla="*/ 1378 w 75"/>
                  <a:gd name="T39" fmla="*/ 25334 h 6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5" h="65">
                    <a:moveTo>
                      <a:pt x="37" y="65"/>
                    </a:moveTo>
                    <a:lnTo>
                      <a:pt x="75" y="0"/>
                    </a:lnTo>
                    <a:lnTo>
                      <a:pt x="72" y="0"/>
                    </a:lnTo>
                    <a:lnTo>
                      <a:pt x="64" y="2"/>
                    </a:lnTo>
                    <a:lnTo>
                      <a:pt x="54" y="3"/>
                    </a:lnTo>
                    <a:lnTo>
                      <a:pt x="42" y="5"/>
                    </a:lnTo>
                    <a:lnTo>
                      <a:pt x="30" y="9"/>
                    </a:lnTo>
                    <a:lnTo>
                      <a:pt x="18" y="14"/>
                    </a:lnTo>
                    <a:lnTo>
                      <a:pt x="7" y="20"/>
                    </a:lnTo>
                    <a:lnTo>
                      <a:pt x="1" y="29"/>
                    </a:lnTo>
                    <a:lnTo>
                      <a:pt x="0" y="38"/>
                    </a:lnTo>
                    <a:lnTo>
                      <a:pt x="1" y="44"/>
                    </a:lnTo>
                    <a:lnTo>
                      <a:pt x="6" y="52"/>
                    </a:lnTo>
                    <a:lnTo>
                      <a:pt x="13" y="56"/>
                    </a:lnTo>
                    <a:lnTo>
                      <a:pt x="19" y="61"/>
                    </a:lnTo>
                    <a:lnTo>
                      <a:pt x="27" y="62"/>
                    </a:lnTo>
                    <a:lnTo>
                      <a:pt x="33" y="65"/>
                    </a:lnTo>
                    <a:lnTo>
                      <a:pt x="37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0" name="Freeform 35">
                <a:extLst>
                  <a:ext uri="{FF2B5EF4-FFF2-40B4-BE49-F238E27FC236}">
                    <a16:creationId xmlns:a16="http://schemas.microsoft.com/office/drawing/2014/main" id="{85DCA4C6-CF60-6A6C-0506-6B54FF762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" y="762"/>
                <a:ext cx="107" cy="130"/>
              </a:xfrm>
              <a:custGeom>
                <a:avLst/>
                <a:gdLst>
                  <a:gd name="T0" fmla="*/ 1243 w 68"/>
                  <a:gd name="T1" fmla="*/ 23174 h 62"/>
                  <a:gd name="T2" fmla="*/ 1581 w 68"/>
                  <a:gd name="T3" fmla="*/ 17661 h 62"/>
                  <a:gd name="T4" fmla="*/ 1913 w 68"/>
                  <a:gd name="T5" fmla="*/ 11910 h 62"/>
                  <a:gd name="T6" fmla="*/ 2297 w 68"/>
                  <a:gd name="T7" fmla="*/ 6362 h 62"/>
                  <a:gd name="T8" fmla="*/ 2546 w 68"/>
                  <a:gd name="T9" fmla="*/ 0 h 62"/>
                  <a:gd name="T10" fmla="*/ 2439 w 68"/>
                  <a:gd name="T11" fmla="*/ 0 h 62"/>
                  <a:gd name="T12" fmla="*/ 2220 w 68"/>
                  <a:gd name="T13" fmla="*/ 690 h 62"/>
                  <a:gd name="T14" fmla="*/ 1821 w 68"/>
                  <a:gd name="T15" fmla="*/ 690 h 62"/>
                  <a:gd name="T16" fmla="*/ 1367 w 68"/>
                  <a:gd name="T17" fmla="*/ 1780 h 62"/>
                  <a:gd name="T18" fmla="*/ 908 w 68"/>
                  <a:gd name="T19" fmla="*/ 3034 h 62"/>
                  <a:gd name="T20" fmla="*/ 535 w 68"/>
                  <a:gd name="T21" fmla="*/ 4422 h 62"/>
                  <a:gd name="T22" fmla="*/ 190 w 68"/>
                  <a:gd name="T23" fmla="*/ 6802 h 62"/>
                  <a:gd name="T24" fmla="*/ 0 w 68"/>
                  <a:gd name="T25" fmla="*/ 9760 h 62"/>
                  <a:gd name="T26" fmla="*/ 0 w 68"/>
                  <a:gd name="T27" fmla="*/ 15265 h 62"/>
                  <a:gd name="T28" fmla="*/ 406 w 68"/>
                  <a:gd name="T29" fmla="*/ 19810 h 62"/>
                  <a:gd name="T30" fmla="*/ 869 w 68"/>
                  <a:gd name="T31" fmla="*/ 22096 h 62"/>
                  <a:gd name="T32" fmla="*/ 1243 w 68"/>
                  <a:gd name="T33" fmla="*/ 23174 h 6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8" h="62">
                    <a:moveTo>
                      <a:pt x="33" y="62"/>
                    </a:moveTo>
                    <a:lnTo>
                      <a:pt x="42" y="47"/>
                    </a:lnTo>
                    <a:lnTo>
                      <a:pt x="51" y="32"/>
                    </a:lnTo>
                    <a:lnTo>
                      <a:pt x="61" y="17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59" y="2"/>
                    </a:lnTo>
                    <a:lnTo>
                      <a:pt x="48" y="2"/>
                    </a:lnTo>
                    <a:lnTo>
                      <a:pt x="36" y="5"/>
                    </a:lnTo>
                    <a:lnTo>
                      <a:pt x="24" y="8"/>
                    </a:lnTo>
                    <a:lnTo>
                      <a:pt x="14" y="12"/>
                    </a:lnTo>
                    <a:lnTo>
                      <a:pt x="5" y="18"/>
                    </a:lnTo>
                    <a:lnTo>
                      <a:pt x="0" y="26"/>
                    </a:lnTo>
                    <a:lnTo>
                      <a:pt x="0" y="41"/>
                    </a:lnTo>
                    <a:lnTo>
                      <a:pt x="11" y="53"/>
                    </a:lnTo>
                    <a:lnTo>
                      <a:pt x="23" y="59"/>
                    </a:lnTo>
                    <a:lnTo>
                      <a:pt x="33" y="62"/>
                    </a:lnTo>
                    <a:close/>
                  </a:path>
                </a:pathLst>
              </a:custGeom>
              <a:solidFill>
                <a:srgbClr val="A82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1" name="Freeform 36">
                <a:extLst>
                  <a:ext uri="{FF2B5EF4-FFF2-40B4-BE49-F238E27FC236}">
                    <a16:creationId xmlns:a16="http://schemas.microsoft.com/office/drawing/2014/main" id="{F517881F-555B-5629-545F-343029AF7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" y="762"/>
                <a:ext cx="99" cy="118"/>
              </a:xfrm>
              <a:custGeom>
                <a:avLst/>
                <a:gdLst>
                  <a:gd name="T0" fmla="*/ 1237 w 63"/>
                  <a:gd name="T1" fmla="*/ 21809 h 56"/>
                  <a:gd name="T2" fmla="*/ 1494 w 63"/>
                  <a:gd name="T3" fmla="*/ 16815 h 56"/>
                  <a:gd name="T4" fmla="*/ 1773 w 63"/>
                  <a:gd name="T5" fmla="*/ 11290 h 56"/>
                  <a:gd name="T6" fmla="*/ 2079 w 63"/>
                  <a:gd name="T7" fmla="*/ 5856 h 56"/>
                  <a:gd name="T8" fmla="*/ 2348 w 63"/>
                  <a:gd name="T9" fmla="*/ 0 h 56"/>
                  <a:gd name="T10" fmla="*/ 2233 w 63"/>
                  <a:gd name="T11" fmla="*/ 0 h 56"/>
                  <a:gd name="T12" fmla="*/ 2026 w 63"/>
                  <a:gd name="T13" fmla="*/ 710 h 56"/>
                  <a:gd name="T14" fmla="*/ 1689 w 63"/>
                  <a:gd name="T15" fmla="*/ 710 h 56"/>
                  <a:gd name="T16" fmla="*/ 1245 w 63"/>
                  <a:gd name="T17" fmla="*/ 1993 h 56"/>
                  <a:gd name="T18" fmla="*/ 904 w 63"/>
                  <a:gd name="T19" fmla="*/ 3152 h 56"/>
                  <a:gd name="T20" fmla="*/ 470 w 63"/>
                  <a:gd name="T21" fmla="*/ 4648 h 56"/>
                  <a:gd name="T22" fmla="*/ 212 w 63"/>
                  <a:gd name="T23" fmla="*/ 7015 h 56"/>
                  <a:gd name="T24" fmla="*/ 0 w 63"/>
                  <a:gd name="T25" fmla="*/ 10133 h 56"/>
                  <a:gd name="T26" fmla="*/ 0 w 63"/>
                  <a:gd name="T27" fmla="*/ 15492 h 56"/>
                  <a:gd name="T28" fmla="*/ 372 w 63"/>
                  <a:gd name="T29" fmla="*/ 18981 h 56"/>
                  <a:gd name="T30" fmla="*/ 822 w 63"/>
                  <a:gd name="T31" fmla="*/ 21352 h 56"/>
                  <a:gd name="T32" fmla="*/ 1237 w 63"/>
                  <a:gd name="T33" fmla="*/ 21809 h 5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3" h="56">
                    <a:moveTo>
                      <a:pt x="33" y="56"/>
                    </a:moveTo>
                    <a:lnTo>
                      <a:pt x="40" y="43"/>
                    </a:lnTo>
                    <a:lnTo>
                      <a:pt x="48" y="29"/>
                    </a:lnTo>
                    <a:lnTo>
                      <a:pt x="56" y="15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4" y="2"/>
                    </a:lnTo>
                    <a:lnTo>
                      <a:pt x="45" y="2"/>
                    </a:lnTo>
                    <a:lnTo>
                      <a:pt x="34" y="5"/>
                    </a:lnTo>
                    <a:lnTo>
                      <a:pt x="24" y="8"/>
                    </a:lnTo>
                    <a:lnTo>
                      <a:pt x="13" y="12"/>
                    </a:lnTo>
                    <a:lnTo>
                      <a:pt x="6" y="18"/>
                    </a:lnTo>
                    <a:lnTo>
                      <a:pt x="0" y="26"/>
                    </a:lnTo>
                    <a:lnTo>
                      <a:pt x="0" y="40"/>
                    </a:lnTo>
                    <a:lnTo>
                      <a:pt x="10" y="49"/>
                    </a:lnTo>
                    <a:lnTo>
                      <a:pt x="22" y="55"/>
                    </a:lnTo>
                    <a:lnTo>
                      <a:pt x="33" y="56"/>
                    </a:lnTo>
                    <a:close/>
                  </a:path>
                </a:pathLst>
              </a:custGeom>
              <a:solidFill>
                <a:srgbClr val="C43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2" name="Freeform 37">
                <a:extLst>
                  <a:ext uri="{FF2B5EF4-FFF2-40B4-BE49-F238E27FC236}">
                    <a16:creationId xmlns:a16="http://schemas.microsoft.com/office/drawing/2014/main" id="{FEE988C5-3C3A-52A0-D422-19CC3DFC0D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" y="762"/>
                <a:ext cx="90" cy="109"/>
              </a:xfrm>
              <a:custGeom>
                <a:avLst/>
                <a:gdLst>
                  <a:gd name="T0" fmla="*/ 1052 w 57"/>
                  <a:gd name="T1" fmla="*/ 19341 h 52"/>
                  <a:gd name="T2" fmla="*/ 2201 w 57"/>
                  <a:gd name="T3" fmla="*/ 0 h 52"/>
                  <a:gd name="T4" fmla="*/ 2149 w 57"/>
                  <a:gd name="T5" fmla="*/ 0 h 52"/>
                  <a:gd name="T6" fmla="*/ 1933 w 57"/>
                  <a:gd name="T7" fmla="*/ 690 h 52"/>
                  <a:gd name="T8" fmla="*/ 1528 w 57"/>
                  <a:gd name="T9" fmla="*/ 690 h 52"/>
                  <a:gd name="T10" fmla="*/ 1202 w 57"/>
                  <a:gd name="T11" fmla="*/ 1780 h 52"/>
                  <a:gd name="T12" fmla="*/ 802 w 57"/>
                  <a:gd name="T13" fmla="*/ 3031 h 52"/>
                  <a:gd name="T14" fmla="*/ 461 w 57"/>
                  <a:gd name="T15" fmla="*/ 4092 h 52"/>
                  <a:gd name="T16" fmla="*/ 137 w 57"/>
                  <a:gd name="T17" fmla="*/ 6353 h 52"/>
                  <a:gd name="T18" fmla="*/ 0 w 57"/>
                  <a:gd name="T19" fmla="*/ 8577 h 52"/>
                  <a:gd name="T20" fmla="*/ 0 w 57"/>
                  <a:gd name="T21" fmla="*/ 12996 h 52"/>
                  <a:gd name="T22" fmla="*/ 267 w 57"/>
                  <a:gd name="T23" fmla="*/ 16394 h 52"/>
                  <a:gd name="T24" fmla="*/ 677 w 57"/>
                  <a:gd name="T25" fmla="*/ 18652 h 52"/>
                  <a:gd name="T26" fmla="*/ 1052 w 57"/>
                  <a:gd name="T27" fmla="*/ 19341 h 5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7" h="52">
                    <a:moveTo>
                      <a:pt x="27" y="52"/>
                    </a:moveTo>
                    <a:lnTo>
                      <a:pt x="57" y="0"/>
                    </a:lnTo>
                    <a:lnTo>
                      <a:pt x="56" y="0"/>
                    </a:lnTo>
                    <a:lnTo>
                      <a:pt x="50" y="2"/>
                    </a:lnTo>
                    <a:lnTo>
                      <a:pt x="40" y="2"/>
                    </a:lnTo>
                    <a:lnTo>
                      <a:pt x="31" y="5"/>
                    </a:lnTo>
                    <a:lnTo>
                      <a:pt x="21" y="8"/>
                    </a:lnTo>
                    <a:lnTo>
                      <a:pt x="12" y="11"/>
                    </a:lnTo>
                    <a:lnTo>
                      <a:pt x="4" y="17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7" y="44"/>
                    </a:lnTo>
                    <a:lnTo>
                      <a:pt x="18" y="50"/>
                    </a:lnTo>
                    <a:lnTo>
                      <a:pt x="27" y="52"/>
                    </a:lnTo>
                    <a:close/>
                  </a:path>
                </a:pathLst>
              </a:custGeom>
              <a:solidFill>
                <a:srgbClr val="E059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3" name="Freeform 38">
                <a:extLst>
                  <a:ext uri="{FF2B5EF4-FFF2-40B4-BE49-F238E27FC236}">
                    <a16:creationId xmlns:a16="http://schemas.microsoft.com/office/drawing/2014/main" id="{7C8D95EE-9FE2-5790-80AB-6ABB689F5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" y="538"/>
                <a:ext cx="524" cy="671"/>
              </a:xfrm>
              <a:custGeom>
                <a:avLst/>
                <a:gdLst>
                  <a:gd name="T0" fmla="*/ 7907 w 331"/>
                  <a:gd name="T1" fmla="*/ 1127 h 318"/>
                  <a:gd name="T2" fmla="*/ 10144 w 331"/>
                  <a:gd name="T3" fmla="*/ 12093 h 318"/>
                  <a:gd name="T4" fmla="*/ 11957 w 331"/>
                  <a:gd name="T5" fmla="*/ 29817 h 318"/>
                  <a:gd name="T6" fmla="*/ 12937 w 331"/>
                  <a:gd name="T7" fmla="*/ 54216 h 318"/>
                  <a:gd name="T8" fmla="*/ 12937 w 331"/>
                  <a:gd name="T9" fmla="*/ 80680 h 318"/>
                  <a:gd name="T10" fmla="*/ 11984 w 331"/>
                  <a:gd name="T11" fmla="*/ 101857 h 318"/>
                  <a:gd name="T12" fmla="*/ 10263 w 331"/>
                  <a:gd name="T13" fmla="*/ 116777 h 318"/>
                  <a:gd name="T14" fmla="*/ 7995 w 331"/>
                  <a:gd name="T15" fmla="*/ 123816 h 318"/>
                  <a:gd name="T16" fmla="*/ 5905 w 331"/>
                  <a:gd name="T17" fmla="*/ 124198 h 318"/>
                  <a:gd name="T18" fmla="*/ 4483 w 331"/>
                  <a:gd name="T19" fmla="*/ 121812 h 318"/>
                  <a:gd name="T20" fmla="*/ 3116 w 331"/>
                  <a:gd name="T21" fmla="*/ 117115 h 318"/>
                  <a:gd name="T22" fmla="*/ 1968 w 331"/>
                  <a:gd name="T23" fmla="*/ 110059 h 318"/>
                  <a:gd name="T24" fmla="*/ 700 w 331"/>
                  <a:gd name="T25" fmla="*/ 103699 h 318"/>
                  <a:gd name="T26" fmla="*/ 345 w 331"/>
                  <a:gd name="T27" fmla="*/ 98344 h 318"/>
                  <a:gd name="T28" fmla="*/ 817 w 331"/>
                  <a:gd name="T29" fmla="*/ 93824 h 318"/>
                  <a:gd name="T30" fmla="*/ 1023 w 331"/>
                  <a:gd name="T31" fmla="*/ 93486 h 318"/>
                  <a:gd name="T32" fmla="*/ 1273 w 331"/>
                  <a:gd name="T33" fmla="*/ 92395 h 318"/>
                  <a:gd name="T34" fmla="*/ 1939 w 331"/>
                  <a:gd name="T35" fmla="*/ 85240 h 318"/>
                  <a:gd name="T36" fmla="*/ 2047 w 331"/>
                  <a:gd name="T37" fmla="*/ 79689 h 318"/>
                  <a:gd name="T38" fmla="*/ 1464 w 331"/>
                  <a:gd name="T39" fmla="*/ 79359 h 318"/>
                  <a:gd name="T40" fmla="*/ 679 w 331"/>
                  <a:gd name="T41" fmla="*/ 77507 h 318"/>
                  <a:gd name="T42" fmla="*/ 206 w 331"/>
                  <a:gd name="T43" fmla="*/ 72987 h 318"/>
                  <a:gd name="T44" fmla="*/ 0 w 331"/>
                  <a:gd name="T45" fmla="*/ 70432 h 318"/>
                  <a:gd name="T46" fmla="*/ 0 w 331"/>
                  <a:gd name="T47" fmla="*/ 68309 h 318"/>
                  <a:gd name="T48" fmla="*/ 82 w 331"/>
                  <a:gd name="T49" fmla="*/ 59056 h 318"/>
                  <a:gd name="T50" fmla="*/ 679 w 331"/>
                  <a:gd name="T51" fmla="*/ 46345 h 318"/>
                  <a:gd name="T52" fmla="*/ 1702 w 331"/>
                  <a:gd name="T53" fmla="*/ 35766 h 318"/>
                  <a:gd name="T54" fmla="*/ 2897 w 331"/>
                  <a:gd name="T55" fmla="*/ 20499 h 318"/>
                  <a:gd name="T56" fmla="*/ 3837 w 331"/>
                  <a:gd name="T57" fmla="*/ 7396 h 318"/>
                  <a:gd name="T58" fmla="*/ 4534 w 331"/>
                  <a:gd name="T59" fmla="*/ 3891 h 318"/>
                  <a:gd name="T60" fmla="*/ 5341 w 331"/>
                  <a:gd name="T61" fmla="*/ 1127 h 318"/>
                  <a:gd name="T62" fmla="*/ 6152 w 331"/>
                  <a:gd name="T63" fmla="*/ 0 h 3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31" h="318">
                    <a:moveTo>
                      <a:pt x="167" y="0"/>
                    </a:moveTo>
                    <a:lnTo>
                      <a:pt x="200" y="3"/>
                    </a:lnTo>
                    <a:lnTo>
                      <a:pt x="230" y="14"/>
                    </a:lnTo>
                    <a:lnTo>
                      <a:pt x="257" y="31"/>
                    </a:lnTo>
                    <a:lnTo>
                      <a:pt x="283" y="52"/>
                    </a:lnTo>
                    <a:lnTo>
                      <a:pt x="303" y="76"/>
                    </a:lnTo>
                    <a:lnTo>
                      <a:pt x="318" y="106"/>
                    </a:lnTo>
                    <a:lnTo>
                      <a:pt x="328" y="138"/>
                    </a:lnTo>
                    <a:lnTo>
                      <a:pt x="331" y="171"/>
                    </a:lnTo>
                    <a:lnTo>
                      <a:pt x="328" y="205"/>
                    </a:lnTo>
                    <a:lnTo>
                      <a:pt x="319" y="233"/>
                    </a:lnTo>
                    <a:lnTo>
                      <a:pt x="304" y="259"/>
                    </a:lnTo>
                    <a:lnTo>
                      <a:pt x="284" y="280"/>
                    </a:lnTo>
                    <a:lnTo>
                      <a:pt x="260" y="297"/>
                    </a:lnTo>
                    <a:lnTo>
                      <a:pt x="233" y="309"/>
                    </a:lnTo>
                    <a:lnTo>
                      <a:pt x="203" y="315"/>
                    </a:lnTo>
                    <a:lnTo>
                      <a:pt x="170" y="318"/>
                    </a:lnTo>
                    <a:lnTo>
                      <a:pt x="150" y="316"/>
                    </a:lnTo>
                    <a:lnTo>
                      <a:pt x="132" y="315"/>
                    </a:lnTo>
                    <a:lnTo>
                      <a:pt x="114" y="310"/>
                    </a:lnTo>
                    <a:lnTo>
                      <a:pt x="95" y="306"/>
                    </a:lnTo>
                    <a:lnTo>
                      <a:pt x="79" y="298"/>
                    </a:lnTo>
                    <a:lnTo>
                      <a:pt x="64" y="289"/>
                    </a:lnTo>
                    <a:lnTo>
                      <a:pt x="50" y="280"/>
                    </a:lnTo>
                    <a:lnTo>
                      <a:pt x="37" y="268"/>
                    </a:lnTo>
                    <a:lnTo>
                      <a:pt x="18" y="264"/>
                    </a:lnTo>
                    <a:lnTo>
                      <a:pt x="9" y="257"/>
                    </a:lnTo>
                    <a:lnTo>
                      <a:pt x="9" y="250"/>
                    </a:lnTo>
                    <a:lnTo>
                      <a:pt x="18" y="242"/>
                    </a:lnTo>
                    <a:lnTo>
                      <a:pt x="21" y="239"/>
                    </a:lnTo>
                    <a:lnTo>
                      <a:pt x="24" y="238"/>
                    </a:lnTo>
                    <a:lnTo>
                      <a:pt x="26" y="238"/>
                    </a:lnTo>
                    <a:lnTo>
                      <a:pt x="27" y="238"/>
                    </a:lnTo>
                    <a:lnTo>
                      <a:pt x="32" y="235"/>
                    </a:lnTo>
                    <a:lnTo>
                      <a:pt x="41" y="227"/>
                    </a:lnTo>
                    <a:lnTo>
                      <a:pt x="49" y="217"/>
                    </a:lnTo>
                    <a:lnTo>
                      <a:pt x="53" y="208"/>
                    </a:lnTo>
                    <a:lnTo>
                      <a:pt x="52" y="203"/>
                    </a:lnTo>
                    <a:lnTo>
                      <a:pt x="46" y="202"/>
                    </a:lnTo>
                    <a:lnTo>
                      <a:pt x="37" y="202"/>
                    </a:lnTo>
                    <a:lnTo>
                      <a:pt x="23" y="199"/>
                    </a:lnTo>
                    <a:lnTo>
                      <a:pt x="17" y="197"/>
                    </a:lnTo>
                    <a:lnTo>
                      <a:pt x="9" y="192"/>
                    </a:lnTo>
                    <a:lnTo>
                      <a:pt x="5" y="186"/>
                    </a:lnTo>
                    <a:lnTo>
                      <a:pt x="0" y="182"/>
                    </a:lnTo>
                    <a:lnTo>
                      <a:pt x="0" y="179"/>
                    </a:lnTo>
                    <a:lnTo>
                      <a:pt x="0" y="177"/>
                    </a:lnTo>
                    <a:lnTo>
                      <a:pt x="0" y="174"/>
                    </a:lnTo>
                    <a:lnTo>
                      <a:pt x="0" y="171"/>
                    </a:lnTo>
                    <a:lnTo>
                      <a:pt x="2" y="150"/>
                    </a:lnTo>
                    <a:lnTo>
                      <a:pt x="8" y="133"/>
                    </a:lnTo>
                    <a:lnTo>
                      <a:pt x="17" y="118"/>
                    </a:lnTo>
                    <a:lnTo>
                      <a:pt x="29" y="105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73" y="52"/>
                    </a:lnTo>
                    <a:lnTo>
                      <a:pt x="88" y="23"/>
                    </a:lnTo>
                    <a:lnTo>
                      <a:pt x="97" y="19"/>
                    </a:lnTo>
                    <a:lnTo>
                      <a:pt x="106" y="14"/>
                    </a:lnTo>
                    <a:lnTo>
                      <a:pt x="115" y="10"/>
                    </a:lnTo>
                    <a:lnTo>
                      <a:pt x="124" y="6"/>
                    </a:lnTo>
                    <a:lnTo>
                      <a:pt x="135" y="3"/>
                    </a:lnTo>
                    <a:lnTo>
                      <a:pt x="145" y="2"/>
                    </a:lnTo>
                    <a:lnTo>
                      <a:pt x="156" y="0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8C05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4" name="Freeform 39">
                <a:extLst>
                  <a:ext uri="{FF2B5EF4-FFF2-40B4-BE49-F238E27FC236}">
                    <a16:creationId xmlns:a16="http://schemas.microsoft.com/office/drawing/2014/main" id="{E865232D-1656-4C61-A0D4-1EB01C35E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" y="538"/>
                <a:ext cx="524" cy="671"/>
              </a:xfrm>
              <a:custGeom>
                <a:avLst/>
                <a:gdLst>
                  <a:gd name="T0" fmla="*/ 6581 w 331"/>
                  <a:gd name="T1" fmla="*/ 0 h 318"/>
                  <a:gd name="T2" fmla="*/ 9069 w 331"/>
                  <a:gd name="T3" fmla="*/ 5571 h 318"/>
                  <a:gd name="T4" fmla="*/ 11158 w 331"/>
                  <a:gd name="T5" fmla="*/ 20499 h 318"/>
                  <a:gd name="T6" fmla="*/ 12529 w 331"/>
                  <a:gd name="T7" fmla="*/ 41750 h 318"/>
                  <a:gd name="T8" fmla="*/ 13065 w 331"/>
                  <a:gd name="T9" fmla="*/ 67258 h 318"/>
                  <a:gd name="T10" fmla="*/ 12937 w 331"/>
                  <a:gd name="T11" fmla="*/ 80680 h 318"/>
                  <a:gd name="T12" fmla="*/ 11984 w 331"/>
                  <a:gd name="T13" fmla="*/ 101857 h 318"/>
                  <a:gd name="T14" fmla="*/ 10263 w 331"/>
                  <a:gd name="T15" fmla="*/ 116777 h 318"/>
                  <a:gd name="T16" fmla="*/ 7995 w 331"/>
                  <a:gd name="T17" fmla="*/ 123816 h 318"/>
                  <a:gd name="T18" fmla="*/ 6701 w 331"/>
                  <a:gd name="T19" fmla="*/ 124987 h 318"/>
                  <a:gd name="T20" fmla="*/ 5213 w 331"/>
                  <a:gd name="T21" fmla="*/ 123816 h 318"/>
                  <a:gd name="T22" fmla="*/ 3730 w 331"/>
                  <a:gd name="T23" fmla="*/ 120307 h 318"/>
                  <a:gd name="T24" fmla="*/ 2519 w 331"/>
                  <a:gd name="T25" fmla="*/ 113610 h 318"/>
                  <a:gd name="T26" fmla="*/ 1464 w 331"/>
                  <a:gd name="T27" fmla="*/ 105201 h 318"/>
                  <a:gd name="T28" fmla="*/ 700 w 331"/>
                  <a:gd name="T29" fmla="*/ 103699 h 318"/>
                  <a:gd name="T30" fmla="*/ 345 w 331"/>
                  <a:gd name="T31" fmla="*/ 98344 h 318"/>
                  <a:gd name="T32" fmla="*/ 700 w 331"/>
                  <a:gd name="T33" fmla="*/ 95151 h 318"/>
                  <a:gd name="T34" fmla="*/ 940 w 331"/>
                  <a:gd name="T35" fmla="*/ 93486 h 318"/>
                  <a:gd name="T36" fmla="*/ 1075 w 331"/>
                  <a:gd name="T37" fmla="*/ 93486 h 318"/>
                  <a:gd name="T38" fmla="*/ 1273 w 331"/>
                  <a:gd name="T39" fmla="*/ 92395 h 318"/>
                  <a:gd name="T40" fmla="*/ 1939 w 331"/>
                  <a:gd name="T41" fmla="*/ 85240 h 318"/>
                  <a:gd name="T42" fmla="*/ 2098 w 331"/>
                  <a:gd name="T43" fmla="*/ 81738 h 318"/>
                  <a:gd name="T44" fmla="*/ 1830 w 331"/>
                  <a:gd name="T45" fmla="*/ 79359 h 318"/>
                  <a:gd name="T46" fmla="*/ 893 w 331"/>
                  <a:gd name="T47" fmla="*/ 78220 h 318"/>
                  <a:gd name="T48" fmla="*/ 679 w 331"/>
                  <a:gd name="T49" fmla="*/ 77507 h 318"/>
                  <a:gd name="T50" fmla="*/ 206 w 331"/>
                  <a:gd name="T51" fmla="*/ 72987 h 318"/>
                  <a:gd name="T52" fmla="*/ 0 w 331"/>
                  <a:gd name="T53" fmla="*/ 71483 h 318"/>
                  <a:gd name="T54" fmla="*/ 0 w 331"/>
                  <a:gd name="T55" fmla="*/ 69484 h 318"/>
                  <a:gd name="T56" fmla="*/ 0 w 331"/>
                  <a:gd name="T57" fmla="*/ 67258 h 318"/>
                  <a:gd name="T58" fmla="*/ 82 w 331"/>
                  <a:gd name="T59" fmla="*/ 59056 h 318"/>
                  <a:gd name="T60" fmla="*/ 679 w 331"/>
                  <a:gd name="T61" fmla="*/ 46345 h 318"/>
                  <a:gd name="T62" fmla="*/ 1702 w 331"/>
                  <a:gd name="T63" fmla="*/ 35766 h 318"/>
                  <a:gd name="T64" fmla="*/ 2897 w 331"/>
                  <a:gd name="T65" fmla="*/ 20499 h 318"/>
                  <a:gd name="T66" fmla="*/ 3459 w 331"/>
                  <a:gd name="T67" fmla="*/ 9073 h 318"/>
                  <a:gd name="T68" fmla="*/ 4183 w 331"/>
                  <a:gd name="T69" fmla="*/ 5571 h 318"/>
                  <a:gd name="T70" fmla="*/ 4879 w 331"/>
                  <a:gd name="T71" fmla="*/ 2378 h 318"/>
                  <a:gd name="T72" fmla="*/ 5729 w 331"/>
                  <a:gd name="T73" fmla="*/ 713 h 318"/>
                  <a:gd name="T74" fmla="*/ 6581 w 331"/>
                  <a:gd name="T75" fmla="*/ 0 h 31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31" h="318">
                    <a:moveTo>
                      <a:pt x="167" y="0"/>
                    </a:moveTo>
                    <a:lnTo>
                      <a:pt x="167" y="0"/>
                    </a:lnTo>
                    <a:lnTo>
                      <a:pt x="200" y="3"/>
                    </a:lnTo>
                    <a:lnTo>
                      <a:pt x="230" y="14"/>
                    </a:lnTo>
                    <a:lnTo>
                      <a:pt x="257" y="31"/>
                    </a:lnTo>
                    <a:lnTo>
                      <a:pt x="283" y="52"/>
                    </a:lnTo>
                    <a:lnTo>
                      <a:pt x="303" y="76"/>
                    </a:lnTo>
                    <a:lnTo>
                      <a:pt x="318" y="106"/>
                    </a:lnTo>
                    <a:lnTo>
                      <a:pt x="328" y="138"/>
                    </a:lnTo>
                    <a:lnTo>
                      <a:pt x="331" y="171"/>
                    </a:lnTo>
                    <a:lnTo>
                      <a:pt x="328" y="205"/>
                    </a:lnTo>
                    <a:lnTo>
                      <a:pt x="319" y="233"/>
                    </a:lnTo>
                    <a:lnTo>
                      <a:pt x="304" y="259"/>
                    </a:lnTo>
                    <a:lnTo>
                      <a:pt x="284" y="280"/>
                    </a:lnTo>
                    <a:lnTo>
                      <a:pt x="260" y="297"/>
                    </a:lnTo>
                    <a:lnTo>
                      <a:pt x="233" y="309"/>
                    </a:lnTo>
                    <a:lnTo>
                      <a:pt x="203" y="315"/>
                    </a:lnTo>
                    <a:lnTo>
                      <a:pt x="170" y="318"/>
                    </a:lnTo>
                    <a:lnTo>
                      <a:pt x="150" y="316"/>
                    </a:lnTo>
                    <a:lnTo>
                      <a:pt x="132" y="315"/>
                    </a:lnTo>
                    <a:lnTo>
                      <a:pt x="114" y="310"/>
                    </a:lnTo>
                    <a:lnTo>
                      <a:pt x="95" y="306"/>
                    </a:lnTo>
                    <a:lnTo>
                      <a:pt x="79" y="298"/>
                    </a:lnTo>
                    <a:lnTo>
                      <a:pt x="64" y="289"/>
                    </a:lnTo>
                    <a:lnTo>
                      <a:pt x="50" y="280"/>
                    </a:lnTo>
                    <a:lnTo>
                      <a:pt x="37" y="268"/>
                    </a:lnTo>
                    <a:lnTo>
                      <a:pt x="18" y="264"/>
                    </a:lnTo>
                    <a:lnTo>
                      <a:pt x="9" y="257"/>
                    </a:lnTo>
                    <a:lnTo>
                      <a:pt x="9" y="250"/>
                    </a:lnTo>
                    <a:lnTo>
                      <a:pt x="18" y="242"/>
                    </a:lnTo>
                    <a:lnTo>
                      <a:pt x="21" y="239"/>
                    </a:lnTo>
                    <a:lnTo>
                      <a:pt x="24" y="238"/>
                    </a:lnTo>
                    <a:lnTo>
                      <a:pt x="26" y="238"/>
                    </a:lnTo>
                    <a:lnTo>
                      <a:pt x="27" y="238"/>
                    </a:lnTo>
                    <a:lnTo>
                      <a:pt x="32" y="235"/>
                    </a:lnTo>
                    <a:lnTo>
                      <a:pt x="41" y="227"/>
                    </a:lnTo>
                    <a:lnTo>
                      <a:pt x="49" y="217"/>
                    </a:lnTo>
                    <a:lnTo>
                      <a:pt x="53" y="208"/>
                    </a:lnTo>
                    <a:lnTo>
                      <a:pt x="52" y="203"/>
                    </a:lnTo>
                    <a:lnTo>
                      <a:pt x="46" y="202"/>
                    </a:lnTo>
                    <a:lnTo>
                      <a:pt x="37" y="202"/>
                    </a:lnTo>
                    <a:lnTo>
                      <a:pt x="23" y="199"/>
                    </a:lnTo>
                    <a:lnTo>
                      <a:pt x="17" y="197"/>
                    </a:lnTo>
                    <a:lnTo>
                      <a:pt x="9" y="192"/>
                    </a:lnTo>
                    <a:lnTo>
                      <a:pt x="5" y="186"/>
                    </a:lnTo>
                    <a:lnTo>
                      <a:pt x="0" y="182"/>
                    </a:lnTo>
                    <a:lnTo>
                      <a:pt x="0" y="179"/>
                    </a:lnTo>
                    <a:lnTo>
                      <a:pt x="0" y="177"/>
                    </a:lnTo>
                    <a:lnTo>
                      <a:pt x="0" y="174"/>
                    </a:lnTo>
                    <a:lnTo>
                      <a:pt x="0" y="171"/>
                    </a:lnTo>
                    <a:lnTo>
                      <a:pt x="2" y="150"/>
                    </a:lnTo>
                    <a:lnTo>
                      <a:pt x="8" y="133"/>
                    </a:lnTo>
                    <a:lnTo>
                      <a:pt x="17" y="118"/>
                    </a:lnTo>
                    <a:lnTo>
                      <a:pt x="29" y="105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73" y="52"/>
                    </a:lnTo>
                    <a:lnTo>
                      <a:pt x="88" y="23"/>
                    </a:lnTo>
                    <a:lnTo>
                      <a:pt x="97" y="19"/>
                    </a:lnTo>
                    <a:lnTo>
                      <a:pt x="106" y="14"/>
                    </a:lnTo>
                    <a:lnTo>
                      <a:pt x="115" y="10"/>
                    </a:lnTo>
                    <a:lnTo>
                      <a:pt x="124" y="6"/>
                    </a:lnTo>
                    <a:lnTo>
                      <a:pt x="135" y="3"/>
                    </a:lnTo>
                    <a:lnTo>
                      <a:pt x="145" y="2"/>
                    </a:lnTo>
                    <a:lnTo>
                      <a:pt x="156" y="0"/>
                    </a:lnTo>
                    <a:lnTo>
                      <a:pt x="1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5" name="Freeform 40">
                <a:extLst>
                  <a:ext uri="{FF2B5EF4-FFF2-40B4-BE49-F238E27FC236}">
                    <a16:creationId xmlns:a16="http://schemas.microsoft.com/office/drawing/2014/main" id="{A9063A79-2DA0-0631-27F6-91F8882D9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" y="566"/>
                <a:ext cx="497" cy="624"/>
              </a:xfrm>
              <a:custGeom>
                <a:avLst/>
                <a:gdLst>
                  <a:gd name="T0" fmla="*/ 7561 w 314"/>
                  <a:gd name="T1" fmla="*/ 1124 h 296"/>
                  <a:gd name="T2" fmla="*/ 9684 w 314"/>
                  <a:gd name="T3" fmla="*/ 10532 h 296"/>
                  <a:gd name="T4" fmla="*/ 11353 w 314"/>
                  <a:gd name="T5" fmla="*/ 26859 h 296"/>
                  <a:gd name="T6" fmla="*/ 12252 w 314"/>
                  <a:gd name="T7" fmla="*/ 49587 h 296"/>
                  <a:gd name="T8" fmla="*/ 12252 w 314"/>
                  <a:gd name="T9" fmla="*/ 73649 h 296"/>
                  <a:gd name="T10" fmla="*/ 11436 w 314"/>
                  <a:gd name="T11" fmla="*/ 93642 h 296"/>
                  <a:gd name="T12" fmla="*/ 9818 w 314"/>
                  <a:gd name="T13" fmla="*/ 107347 h 296"/>
                  <a:gd name="T14" fmla="*/ 7721 w 314"/>
                  <a:gd name="T15" fmla="*/ 114373 h 296"/>
                  <a:gd name="T16" fmla="*/ 5750 w 314"/>
                  <a:gd name="T17" fmla="*/ 114711 h 296"/>
                  <a:gd name="T18" fmla="*/ 4402 w 314"/>
                  <a:gd name="T19" fmla="*/ 112339 h 296"/>
                  <a:gd name="T20" fmla="*/ 3069 w 314"/>
                  <a:gd name="T21" fmla="*/ 108433 h 296"/>
                  <a:gd name="T22" fmla="*/ 2015 w 314"/>
                  <a:gd name="T23" fmla="*/ 101379 h 296"/>
                  <a:gd name="T24" fmla="*/ 940 w 314"/>
                  <a:gd name="T25" fmla="*/ 94717 h 296"/>
                  <a:gd name="T26" fmla="*/ 594 w 314"/>
                  <a:gd name="T27" fmla="*/ 90474 h 296"/>
                  <a:gd name="T28" fmla="*/ 1075 w 314"/>
                  <a:gd name="T29" fmla="*/ 86981 h 296"/>
                  <a:gd name="T30" fmla="*/ 1273 w 314"/>
                  <a:gd name="T31" fmla="*/ 85477 h 296"/>
                  <a:gd name="T32" fmla="*/ 1410 w 314"/>
                  <a:gd name="T33" fmla="*/ 84198 h 296"/>
                  <a:gd name="T34" fmla="*/ 2097 w 314"/>
                  <a:gd name="T35" fmla="*/ 78491 h 296"/>
                  <a:gd name="T36" fmla="*/ 2097 w 314"/>
                  <a:gd name="T37" fmla="*/ 72936 h 296"/>
                  <a:gd name="T38" fmla="*/ 1410 w 314"/>
                  <a:gd name="T39" fmla="*/ 71119 h 296"/>
                  <a:gd name="T40" fmla="*/ 627 w 314"/>
                  <a:gd name="T41" fmla="*/ 69439 h 296"/>
                  <a:gd name="T42" fmla="*/ 138 w 314"/>
                  <a:gd name="T43" fmla="*/ 65826 h 296"/>
                  <a:gd name="T44" fmla="*/ 0 w 314"/>
                  <a:gd name="T45" fmla="*/ 62742 h 296"/>
                  <a:gd name="T46" fmla="*/ 0 w 314"/>
                  <a:gd name="T47" fmla="*/ 61245 h 296"/>
                  <a:gd name="T48" fmla="*/ 52 w 314"/>
                  <a:gd name="T49" fmla="*/ 53095 h 296"/>
                  <a:gd name="T50" fmla="*/ 627 w 314"/>
                  <a:gd name="T51" fmla="*/ 41757 h 296"/>
                  <a:gd name="T52" fmla="*/ 1638 w 314"/>
                  <a:gd name="T53" fmla="*/ 32389 h 296"/>
                  <a:gd name="T54" fmla="*/ 2781 w 314"/>
                  <a:gd name="T55" fmla="*/ 17892 h 296"/>
                  <a:gd name="T56" fmla="*/ 3728 w 314"/>
                  <a:gd name="T57" fmla="*/ 5867 h 296"/>
                  <a:gd name="T58" fmla="*/ 4449 w 314"/>
                  <a:gd name="T59" fmla="*/ 2783 h 296"/>
                  <a:gd name="T60" fmla="*/ 5150 w 314"/>
                  <a:gd name="T61" fmla="*/ 1124 h 296"/>
                  <a:gd name="T62" fmla="*/ 5945 w 314"/>
                  <a:gd name="T63" fmla="*/ 0 h 29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14" h="296">
                    <a:moveTo>
                      <a:pt x="162" y="0"/>
                    </a:moveTo>
                    <a:lnTo>
                      <a:pt x="192" y="3"/>
                    </a:lnTo>
                    <a:lnTo>
                      <a:pt x="220" y="12"/>
                    </a:lnTo>
                    <a:lnTo>
                      <a:pt x="246" y="27"/>
                    </a:lnTo>
                    <a:lnTo>
                      <a:pt x="269" y="45"/>
                    </a:lnTo>
                    <a:lnTo>
                      <a:pt x="288" y="69"/>
                    </a:lnTo>
                    <a:lnTo>
                      <a:pt x="302" y="96"/>
                    </a:lnTo>
                    <a:lnTo>
                      <a:pt x="311" y="127"/>
                    </a:lnTo>
                    <a:lnTo>
                      <a:pt x="314" y="158"/>
                    </a:lnTo>
                    <a:lnTo>
                      <a:pt x="311" y="189"/>
                    </a:lnTo>
                    <a:lnTo>
                      <a:pt x="304" y="216"/>
                    </a:lnTo>
                    <a:lnTo>
                      <a:pt x="290" y="240"/>
                    </a:lnTo>
                    <a:lnTo>
                      <a:pt x="272" y="260"/>
                    </a:lnTo>
                    <a:lnTo>
                      <a:pt x="249" y="275"/>
                    </a:lnTo>
                    <a:lnTo>
                      <a:pt x="225" y="287"/>
                    </a:lnTo>
                    <a:lnTo>
                      <a:pt x="196" y="293"/>
                    </a:lnTo>
                    <a:lnTo>
                      <a:pt x="165" y="296"/>
                    </a:lnTo>
                    <a:lnTo>
                      <a:pt x="146" y="294"/>
                    </a:lnTo>
                    <a:lnTo>
                      <a:pt x="128" y="293"/>
                    </a:lnTo>
                    <a:lnTo>
                      <a:pt x="112" y="288"/>
                    </a:lnTo>
                    <a:lnTo>
                      <a:pt x="95" y="284"/>
                    </a:lnTo>
                    <a:lnTo>
                      <a:pt x="78" y="278"/>
                    </a:lnTo>
                    <a:lnTo>
                      <a:pt x="65" y="269"/>
                    </a:lnTo>
                    <a:lnTo>
                      <a:pt x="51" y="260"/>
                    </a:lnTo>
                    <a:lnTo>
                      <a:pt x="39" y="249"/>
                    </a:lnTo>
                    <a:lnTo>
                      <a:pt x="24" y="243"/>
                    </a:lnTo>
                    <a:lnTo>
                      <a:pt x="15" y="238"/>
                    </a:lnTo>
                    <a:lnTo>
                      <a:pt x="15" y="232"/>
                    </a:lnTo>
                    <a:lnTo>
                      <a:pt x="22" y="225"/>
                    </a:lnTo>
                    <a:lnTo>
                      <a:pt x="27" y="223"/>
                    </a:lnTo>
                    <a:lnTo>
                      <a:pt x="30" y="220"/>
                    </a:lnTo>
                    <a:lnTo>
                      <a:pt x="32" y="219"/>
                    </a:lnTo>
                    <a:lnTo>
                      <a:pt x="36" y="216"/>
                    </a:lnTo>
                    <a:lnTo>
                      <a:pt x="44" y="210"/>
                    </a:lnTo>
                    <a:lnTo>
                      <a:pt x="53" y="201"/>
                    </a:lnTo>
                    <a:lnTo>
                      <a:pt x="56" y="193"/>
                    </a:lnTo>
                    <a:lnTo>
                      <a:pt x="53" y="187"/>
                    </a:lnTo>
                    <a:lnTo>
                      <a:pt x="47" y="184"/>
                    </a:lnTo>
                    <a:lnTo>
                      <a:pt x="36" y="182"/>
                    </a:lnTo>
                    <a:lnTo>
                      <a:pt x="22" y="179"/>
                    </a:lnTo>
                    <a:lnTo>
                      <a:pt x="16" y="178"/>
                    </a:lnTo>
                    <a:lnTo>
                      <a:pt x="10" y="175"/>
                    </a:lnTo>
                    <a:lnTo>
                      <a:pt x="4" y="169"/>
                    </a:lnTo>
                    <a:lnTo>
                      <a:pt x="0" y="163"/>
                    </a:lnTo>
                    <a:lnTo>
                      <a:pt x="0" y="161"/>
                    </a:lnTo>
                    <a:lnTo>
                      <a:pt x="0" y="158"/>
                    </a:lnTo>
                    <a:lnTo>
                      <a:pt x="0" y="157"/>
                    </a:lnTo>
                    <a:lnTo>
                      <a:pt x="0" y="155"/>
                    </a:lnTo>
                    <a:lnTo>
                      <a:pt x="1" y="136"/>
                    </a:lnTo>
                    <a:lnTo>
                      <a:pt x="7" y="119"/>
                    </a:lnTo>
                    <a:lnTo>
                      <a:pt x="16" y="107"/>
                    </a:lnTo>
                    <a:lnTo>
                      <a:pt x="29" y="95"/>
                    </a:lnTo>
                    <a:lnTo>
                      <a:pt x="42" y="83"/>
                    </a:lnTo>
                    <a:lnTo>
                      <a:pt x="57" y="66"/>
                    </a:lnTo>
                    <a:lnTo>
                      <a:pt x="71" y="46"/>
                    </a:lnTo>
                    <a:lnTo>
                      <a:pt x="86" y="19"/>
                    </a:lnTo>
                    <a:lnTo>
                      <a:pt x="95" y="15"/>
                    </a:lnTo>
                    <a:lnTo>
                      <a:pt x="104" y="10"/>
                    </a:lnTo>
                    <a:lnTo>
                      <a:pt x="113" y="7"/>
                    </a:lnTo>
                    <a:lnTo>
                      <a:pt x="122" y="4"/>
                    </a:lnTo>
                    <a:lnTo>
                      <a:pt x="131" y="3"/>
                    </a:lnTo>
                    <a:lnTo>
                      <a:pt x="142" y="1"/>
                    </a:lnTo>
                    <a:lnTo>
                      <a:pt x="151" y="0"/>
                    </a:lnTo>
                    <a:lnTo>
                      <a:pt x="162" y="0"/>
                    </a:lnTo>
                    <a:close/>
                  </a:path>
                </a:pathLst>
              </a:custGeom>
              <a:solidFill>
                <a:srgbClr val="A51E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6" name="Freeform 41">
                <a:extLst>
                  <a:ext uri="{FF2B5EF4-FFF2-40B4-BE49-F238E27FC236}">
                    <a16:creationId xmlns:a16="http://schemas.microsoft.com/office/drawing/2014/main" id="{71E877F9-2B9F-FB46-60AC-9CAA83A364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587"/>
                <a:ext cx="471" cy="579"/>
              </a:xfrm>
              <a:custGeom>
                <a:avLst/>
                <a:gdLst>
                  <a:gd name="T0" fmla="*/ 7169 w 298"/>
                  <a:gd name="T1" fmla="*/ 1122 h 275"/>
                  <a:gd name="T2" fmla="*/ 9126 w 298"/>
                  <a:gd name="T3" fmla="*/ 10098 h 275"/>
                  <a:gd name="T4" fmla="*/ 10612 w 298"/>
                  <a:gd name="T5" fmla="*/ 25078 h 275"/>
                  <a:gd name="T6" fmla="*/ 11489 w 298"/>
                  <a:gd name="T7" fmla="*/ 45474 h 275"/>
                  <a:gd name="T8" fmla="*/ 11489 w 298"/>
                  <a:gd name="T9" fmla="*/ 68387 h 275"/>
                  <a:gd name="T10" fmla="*/ 10719 w 298"/>
                  <a:gd name="T11" fmla="*/ 86606 h 275"/>
                  <a:gd name="T12" fmla="*/ 9243 w 298"/>
                  <a:gd name="T13" fmla="*/ 98885 h 275"/>
                  <a:gd name="T14" fmla="*/ 7299 w 298"/>
                  <a:gd name="T15" fmla="*/ 105841 h 275"/>
                  <a:gd name="T16" fmla="*/ 5524 w 298"/>
                  <a:gd name="T17" fmla="*/ 105841 h 275"/>
                  <a:gd name="T18" fmla="*/ 4244 w 298"/>
                  <a:gd name="T19" fmla="*/ 103849 h 275"/>
                  <a:gd name="T20" fmla="*/ 3028 w 298"/>
                  <a:gd name="T21" fmla="*/ 99213 h 275"/>
                  <a:gd name="T22" fmla="*/ 2074 w 298"/>
                  <a:gd name="T23" fmla="*/ 92968 h 275"/>
                  <a:gd name="T24" fmla="*/ 1054 w 298"/>
                  <a:gd name="T25" fmla="*/ 87621 h 275"/>
                  <a:gd name="T26" fmla="*/ 692 w 298"/>
                  <a:gd name="T27" fmla="*/ 83458 h 275"/>
                  <a:gd name="T28" fmla="*/ 1136 w 298"/>
                  <a:gd name="T29" fmla="*/ 79980 h 275"/>
                  <a:gd name="T30" fmla="*/ 1361 w 298"/>
                  <a:gd name="T31" fmla="*/ 78325 h 275"/>
                  <a:gd name="T32" fmla="*/ 1528 w 298"/>
                  <a:gd name="T33" fmla="*/ 77169 h 275"/>
                  <a:gd name="T34" fmla="*/ 2195 w 298"/>
                  <a:gd name="T35" fmla="*/ 71868 h 275"/>
                  <a:gd name="T36" fmla="*/ 2195 w 298"/>
                  <a:gd name="T37" fmla="*/ 66362 h 275"/>
                  <a:gd name="T38" fmla="*/ 1361 w 298"/>
                  <a:gd name="T39" fmla="*/ 64903 h 275"/>
                  <a:gd name="T40" fmla="*/ 593 w 298"/>
                  <a:gd name="T41" fmla="*/ 62553 h 275"/>
                  <a:gd name="T42" fmla="*/ 138 w 298"/>
                  <a:gd name="T43" fmla="*/ 59405 h 275"/>
                  <a:gd name="T44" fmla="*/ 0 w 298"/>
                  <a:gd name="T45" fmla="*/ 56887 h 275"/>
                  <a:gd name="T46" fmla="*/ 0 w 298"/>
                  <a:gd name="T47" fmla="*/ 54862 h 275"/>
                  <a:gd name="T48" fmla="*/ 52 w 298"/>
                  <a:gd name="T49" fmla="*/ 46790 h 275"/>
                  <a:gd name="T50" fmla="*/ 692 w 298"/>
                  <a:gd name="T51" fmla="*/ 37437 h 275"/>
                  <a:gd name="T52" fmla="*/ 1614 w 298"/>
                  <a:gd name="T53" fmla="*/ 29382 h 275"/>
                  <a:gd name="T54" fmla="*/ 2802 w 298"/>
                  <a:gd name="T55" fmla="*/ 16136 h 275"/>
                  <a:gd name="T56" fmla="*/ 3684 w 298"/>
                  <a:gd name="T57" fmla="*/ 5285 h 275"/>
                  <a:gd name="T58" fmla="*/ 4291 w 298"/>
                  <a:gd name="T59" fmla="*/ 2362 h 275"/>
                  <a:gd name="T60" fmla="*/ 4964 w 298"/>
                  <a:gd name="T61" fmla="*/ 1122 h 275"/>
                  <a:gd name="T62" fmla="*/ 5643 w 298"/>
                  <a:gd name="T63" fmla="*/ 0 h 2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98" h="275">
                    <a:moveTo>
                      <a:pt x="156" y="0"/>
                    </a:moveTo>
                    <a:lnTo>
                      <a:pt x="184" y="3"/>
                    </a:lnTo>
                    <a:lnTo>
                      <a:pt x="210" y="12"/>
                    </a:lnTo>
                    <a:lnTo>
                      <a:pt x="234" y="26"/>
                    </a:lnTo>
                    <a:lnTo>
                      <a:pt x="255" y="44"/>
                    </a:lnTo>
                    <a:lnTo>
                      <a:pt x="273" y="65"/>
                    </a:lnTo>
                    <a:lnTo>
                      <a:pt x="285" y="91"/>
                    </a:lnTo>
                    <a:lnTo>
                      <a:pt x="295" y="118"/>
                    </a:lnTo>
                    <a:lnTo>
                      <a:pt x="298" y="148"/>
                    </a:lnTo>
                    <a:lnTo>
                      <a:pt x="295" y="177"/>
                    </a:lnTo>
                    <a:lnTo>
                      <a:pt x="287" y="201"/>
                    </a:lnTo>
                    <a:lnTo>
                      <a:pt x="275" y="224"/>
                    </a:lnTo>
                    <a:lnTo>
                      <a:pt x="258" y="242"/>
                    </a:lnTo>
                    <a:lnTo>
                      <a:pt x="237" y="256"/>
                    </a:lnTo>
                    <a:lnTo>
                      <a:pt x="214" y="266"/>
                    </a:lnTo>
                    <a:lnTo>
                      <a:pt x="187" y="274"/>
                    </a:lnTo>
                    <a:lnTo>
                      <a:pt x="159" y="275"/>
                    </a:lnTo>
                    <a:lnTo>
                      <a:pt x="142" y="274"/>
                    </a:lnTo>
                    <a:lnTo>
                      <a:pt x="124" y="272"/>
                    </a:lnTo>
                    <a:lnTo>
                      <a:pt x="109" y="269"/>
                    </a:lnTo>
                    <a:lnTo>
                      <a:pt x="94" y="263"/>
                    </a:lnTo>
                    <a:lnTo>
                      <a:pt x="78" y="257"/>
                    </a:lnTo>
                    <a:lnTo>
                      <a:pt x="65" y="250"/>
                    </a:lnTo>
                    <a:lnTo>
                      <a:pt x="53" y="241"/>
                    </a:lnTo>
                    <a:lnTo>
                      <a:pt x="42" y="231"/>
                    </a:lnTo>
                    <a:lnTo>
                      <a:pt x="27" y="227"/>
                    </a:lnTo>
                    <a:lnTo>
                      <a:pt x="18" y="222"/>
                    </a:lnTo>
                    <a:lnTo>
                      <a:pt x="18" y="216"/>
                    </a:lnTo>
                    <a:lnTo>
                      <a:pt x="26" y="209"/>
                    </a:lnTo>
                    <a:lnTo>
                      <a:pt x="29" y="207"/>
                    </a:lnTo>
                    <a:lnTo>
                      <a:pt x="33" y="204"/>
                    </a:lnTo>
                    <a:lnTo>
                      <a:pt x="35" y="203"/>
                    </a:lnTo>
                    <a:lnTo>
                      <a:pt x="36" y="203"/>
                    </a:lnTo>
                    <a:lnTo>
                      <a:pt x="39" y="200"/>
                    </a:lnTo>
                    <a:lnTo>
                      <a:pt x="48" y="195"/>
                    </a:lnTo>
                    <a:lnTo>
                      <a:pt x="56" y="186"/>
                    </a:lnTo>
                    <a:lnTo>
                      <a:pt x="59" y="179"/>
                    </a:lnTo>
                    <a:lnTo>
                      <a:pt x="56" y="172"/>
                    </a:lnTo>
                    <a:lnTo>
                      <a:pt x="47" y="169"/>
                    </a:lnTo>
                    <a:lnTo>
                      <a:pt x="35" y="168"/>
                    </a:lnTo>
                    <a:lnTo>
                      <a:pt x="23" y="165"/>
                    </a:lnTo>
                    <a:lnTo>
                      <a:pt x="15" y="162"/>
                    </a:lnTo>
                    <a:lnTo>
                      <a:pt x="9" y="159"/>
                    </a:lnTo>
                    <a:lnTo>
                      <a:pt x="4" y="154"/>
                    </a:lnTo>
                    <a:lnTo>
                      <a:pt x="0" y="148"/>
                    </a:lnTo>
                    <a:lnTo>
                      <a:pt x="0" y="147"/>
                    </a:lnTo>
                    <a:lnTo>
                      <a:pt x="0" y="144"/>
                    </a:lnTo>
                    <a:lnTo>
                      <a:pt x="0" y="142"/>
                    </a:lnTo>
                    <a:lnTo>
                      <a:pt x="0" y="139"/>
                    </a:lnTo>
                    <a:lnTo>
                      <a:pt x="1" y="121"/>
                    </a:lnTo>
                    <a:lnTo>
                      <a:pt x="9" y="107"/>
                    </a:lnTo>
                    <a:lnTo>
                      <a:pt x="18" y="97"/>
                    </a:lnTo>
                    <a:lnTo>
                      <a:pt x="30" y="86"/>
                    </a:lnTo>
                    <a:lnTo>
                      <a:pt x="42" y="76"/>
                    </a:lnTo>
                    <a:lnTo>
                      <a:pt x="57" y="61"/>
                    </a:lnTo>
                    <a:lnTo>
                      <a:pt x="72" y="42"/>
                    </a:lnTo>
                    <a:lnTo>
                      <a:pt x="86" y="17"/>
                    </a:lnTo>
                    <a:lnTo>
                      <a:pt x="94" y="14"/>
                    </a:lnTo>
                    <a:lnTo>
                      <a:pt x="101" y="9"/>
                    </a:lnTo>
                    <a:lnTo>
                      <a:pt x="110" y="6"/>
                    </a:lnTo>
                    <a:lnTo>
                      <a:pt x="118" y="5"/>
                    </a:lnTo>
                    <a:lnTo>
                      <a:pt x="127" y="3"/>
                    </a:lnTo>
                    <a:lnTo>
                      <a:pt x="136" y="2"/>
                    </a:lnTo>
                    <a:lnTo>
                      <a:pt x="145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C13A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7" name="Freeform 42">
                <a:extLst>
                  <a:ext uri="{FF2B5EF4-FFF2-40B4-BE49-F238E27FC236}">
                    <a16:creationId xmlns:a16="http://schemas.microsoft.com/office/drawing/2014/main" id="{92C76B86-395F-BB4A-6D67-F090A54F0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" y="606"/>
                <a:ext cx="446" cy="539"/>
              </a:xfrm>
              <a:custGeom>
                <a:avLst/>
                <a:gdLst>
                  <a:gd name="T0" fmla="*/ 6886 w 282"/>
                  <a:gd name="T1" fmla="*/ 1122 h 256"/>
                  <a:gd name="T2" fmla="*/ 8740 w 282"/>
                  <a:gd name="T3" fmla="*/ 8799 h 256"/>
                  <a:gd name="T4" fmla="*/ 10143 w 282"/>
                  <a:gd name="T5" fmla="*/ 23503 h 256"/>
                  <a:gd name="T6" fmla="*/ 10891 w 282"/>
                  <a:gd name="T7" fmla="*/ 41994 h 256"/>
                  <a:gd name="T8" fmla="*/ 10891 w 282"/>
                  <a:gd name="T9" fmla="*/ 63676 h 256"/>
                  <a:gd name="T10" fmla="*/ 10143 w 282"/>
                  <a:gd name="T11" fmla="*/ 80690 h 256"/>
                  <a:gd name="T12" fmla="*/ 8767 w 282"/>
                  <a:gd name="T13" fmla="*/ 92264 h 256"/>
                  <a:gd name="T14" fmla="*/ 6938 w 282"/>
                  <a:gd name="T15" fmla="*/ 98106 h 256"/>
                  <a:gd name="T16" fmla="*/ 5325 w 282"/>
                  <a:gd name="T17" fmla="*/ 98888 h 256"/>
                  <a:gd name="T18" fmla="*/ 4164 w 282"/>
                  <a:gd name="T19" fmla="*/ 96454 h 256"/>
                  <a:gd name="T20" fmla="*/ 3014 w 282"/>
                  <a:gd name="T21" fmla="*/ 92973 h 256"/>
                  <a:gd name="T22" fmla="*/ 2077 w 282"/>
                  <a:gd name="T23" fmla="*/ 86939 h 256"/>
                  <a:gd name="T24" fmla="*/ 1139 w 282"/>
                  <a:gd name="T25" fmla="*/ 81806 h 256"/>
                  <a:gd name="T26" fmla="*/ 864 w 282"/>
                  <a:gd name="T27" fmla="*/ 77170 h 256"/>
                  <a:gd name="T28" fmla="*/ 1264 w 282"/>
                  <a:gd name="T29" fmla="*/ 74146 h 256"/>
                  <a:gd name="T30" fmla="*/ 1450 w 282"/>
                  <a:gd name="T31" fmla="*/ 73698 h 256"/>
                  <a:gd name="T32" fmla="*/ 1563 w 282"/>
                  <a:gd name="T33" fmla="*/ 72653 h 256"/>
                  <a:gd name="T34" fmla="*/ 2209 w 282"/>
                  <a:gd name="T35" fmla="*/ 67148 h 256"/>
                  <a:gd name="T36" fmla="*/ 2160 w 282"/>
                  <a:gd name="T37" fmla="*/ 61863 h 256"/>
                  <a:gd name="T38" fmla="*/ 1264 w 282"/>
                  <a:gd name="T39" fmla="*/ 59092 h 256"/>
                  <a:gd name="T40" fmla="*/ 516 w 282"/>
                  <a:gd name="T41" fmla="*/ 57225 h 256"/>
                  <a:gd name="T42" fmla="*/ 130 w 282"/>
                  <a:gd name="T43" fmla="*/ 54450 h 256"/>
                  <a:gd name="T44" fmla="*/ 0 w 282"/>
                  <a:gd name="T45" fmla="*/ 51392 h 256"/>
                  <a:gd name="T46" fmla="*/ 0 w 282"/>
                  <a:gd name="T47" fmla="*/ 49898 h 256"/>
                  <a:gd name="T48" fmla="*/ 130 w 282"/>
                  <a:gd name="T49" fmla="*/ 42933 h 256"/>
                  <a:gd name="T50" fmla="*/ 732 w 282"/>
                  <a:gd name="T51" fmla="*/ 33974 h 256"/>
                  <a:gd name="T52" fmla="*/ 1741 w 282"/>
                  <a:gd name="T53" fmla="*/ 27019 h 256"/>
                  <a:gd name="T54" fmla="*/ 2774 w 282"/>
                  <a:gd name="T55" fmla="*/ 15054 h 256"/>
                  <a:gd name="T56" fmla="*/ 3571 w 282"/>
                  <a:gd name="T57" fmla="*/ 4636 h 256"/>
                  <a:gd name="T58" fmla="*/ 4164 w 282"/>
                  <a:gd name="T59" fmla="*/ 2362 h 256"/>
                  <a:gd name="T60" fmla="*/ 4817 w 282"/>
                  <a:gd name="T61" fmla="*/ 710 h 256"/>
                  <a:gd name="T62" fmla="*/ 5442 w 282"/>
                  <a:gd name="T63" fmla="*/ 0 h 25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82" h="256">
                    <a:moveTo>
                      <a:pt x="149" y="0"/>
                    </a:moveTo>
                    <a:lnTo>
                      <a:pt x="176" y="3"/>
                    </a:lnTo>
                    <a:lnTo>
                      <a:pt x="200" y="11"/>
                    </a:lnTo>
                    <a:lnTo>
                      <a:pt x="223" y="23"/>
                    </a:lnTo>
                    <a:lnTo>
                      <a:pt x="242" y="39"/>
                    </a:lnTo>
                    <a:lnTo>
                      <a:pt x="259" y="61"/>
                    </a:lnTo>
                    <a:lnTo>
                      <a:pt x="271" y="83"/>
                    </a:lnTo>
                    <a:lnTo>
                      <a:pt x="278" y="109"/>
                    </a:lnTo>
                    <a:lnTo>
                      <a:pt x="282" y="138"/>
                    </a:lnTo>
                    <a:lnTo>
                      <a:pt x="278" y="165"/>
                    </a:lnTo>
                    <a:lnTo>
                      <a:pt x="271" y="188"/>
                    </a:lnTo>
                    <a:lnTo>
                      <a:pt x="259" y="209"/>
                    </a:lnTo>
                    <a:lnTo>
                      <a:pt x="244" y="225"/>
                    </a:lnTo>
                    <a:lnTo>
                      <a:pt x="224" y="239"/>
                    </a:lnTo>
                    <a:lnTo>
                      <a:pt x="203" y="248"/>
                    </a:lnTo>
                    <a:lnTo>
                      <a:pt x="177" y="254"/>
                    </a:lnTo>
                    <a:lnTo>
                      <a:pt x="152" y="256"/>
                    </a:lnTo>
                    <a:lnTo>
                      <a:pt x="136" y="256"/>
                    </a:lnTo>
                    <a:lnTo>
                      <a:pt x="120" y="253"/>
                    </a:lnTo>
                    <a:lnTo>
                      <a:pt x="106" y="250"/>
                    </a:lnTo>
                    <a:lnTo>
                      <a:pt x="91" y="245"/>
                    </a:lnTo>
                    <a:lnTo>
                      <a:pt x="77" y="241"/>
                    </a:lnTo>
                    <a:lnTo>
                      <a:pt x="65" y="233"/>
                    </a:lnTo>
                    <a:lnTo>
                      <a:pt x="53" y="225"/>
                    </a:lnTo>
                    <a:lnTo>
                      <a:pt x="43" y="216"/>
                    </a:lnTo>
                    <a:lnTo>
                      <a:pt x="29" y="212"/>
                    </a:lnTo>
                    <a:lnTo>
                      <a:pt x="22" y="206"/>
                    </a:lnTo>
                    <a:lnTo>
                      <a:pt x="22" y="200"/>
                    </a:lnTo>
                    <a:lnTo>
                      <a:pt x="29" y="194"/>
                    </a:lnTo>
                    <a:lnTo>
                      <a:pt x="32" y="192"/>
                    </a:lnTo>
                    <a:lnTo>
                      <a:pt x="34" y="191"/>
                    </a:lnTo>
                    <a:lnTo>
                      <a:pt x="37" y="191"/>
                    </a:lnTo>
                    <a:lnTo>
                      <a:pt x="40" y="188"/>
                    </a:lnTo>
                    <a:lnTo>
                      <a:pt x="49" y="182"/>
                    </a:lnTo>
                    <a:lnTo>
                      <a:pt x="56" y="174"/>
                    </a:lnTo>
                    <a:lnTo>
                      <a:pt x="59" y="167"/>
                    </a:lnTo>
                    <a:lnTo>
                      <a:pt x="55" y="160"/>
                    </a:lnTo>
                    <a:lnTo>
                      <a:pt x="46" y="156"/>
                    </a:lnTo>
                    <a:lnTo>
                      <a:pt x="32" y="153"/>
                    </a:lnTo>
                    <a:lnTo>
                      <a:pt x="19" y="150"/>
                    </a:lnTo>
                    <a:lnTo>
                      <a:pt x="13" y="148"/>
                    </a:lnTo>
                    <a:lnTo>
                      <a:pt x="8" y="145"/>
                    </a:lnTo>
                    <a:lnTo>
                      <a:pt x="3" y="141"/>
                    </a:lnTo>
                    <a:lnTo>
                      <a:pt x="0" y="136"/>
                    </a:lnTo>
                    <a:lnTo>
                      <a:pt x="0" y="133"/>
                    </a:lnTo>
                    <a:lnTo>
                      <a:pt x="0" y="132"/>
                    </a:lnTo>
                    <a:lnTo>
                      <a:pt x="0" y="129"/>
                    </a:lnTo>
                    <a:lnTo>
                      <a:pt x="0" y="127"/>
                    </a:lnTo>
                    <a:lnTo>
                      <a:pt x="3" y="111"/>
                    </a:lnTo>
                    <a:lnTo>
                      <a:pt x="9" y="98"/>
                    </a:lnTo>
                    <a:lnTo>
                      <a:pt x="19" y="88"/>
                    </a:lnTo>
                    <a:lnTo>
                      <a:pt x="31" y="79"/>
                    </a:lnTo>
                    <a:lnTo>
                      <a:pt x="44" y="70"/>
                    </a:lnTo>
                    <a:lnTo>
                      <a:pt x="58" y="58"/>
                    </a:lnTo>
                    <a:lnTo>
                      <a:pt x="71" y="39"/>
                    </a:lnTo>
                    <a:lnTo>
                      <a:pt x="85" y="17"/>
                    </a:lnTo>
                    <a:lnTo>
                      <a:pt x="91" y="12"/>
                    </a:lnTo>
                    <a:lnTo>
                      <a:pt x="99" y="9"/>
                    </a:lnTo>
                    <a:lnTo>
                      <a:pt x="106" y="6"/>
                    </a:lnTo>
                    <a:lnTo>
                      <a:pt x="115" y="3"/>
                    </a:lnTo>
                    <a:lnTo>
                      <a:pt x="123" y="2"/>
                    </a:lnTo>
                    <a:lnTo>
                      <a:pt x="132" y="2"/>
                    </a:lnTo>
                    <a:lnTo>
                      <a:pt x="139" y="0"/>
                    </a:lnTo>
                    <a:lnTo>
                      <a:pt x="149" y="0"/>
                    </a:lnTo>
                    <a:close/>
                  </a:path>
                </a:pathLst>
              </a:custGeom>
              <a:solidFill>
                <a:srgbClr val="DB5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8" name="Freeform 43">
                <a:extLst>
                  <a:ext uri="{FF2B5EF4-FFF2-40B4-BE49-F238E27FC236}">
                    <a16:creationId xmlns:a16="http://schemas.microsoft.com/office/drawing/2014/main" id="{29B6DFD0-DCE2-21F2-AA4E-DD891210053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27" y="840"/>
                <a:ext cx="133" cy="158"/>
              </a:xfrm>
              <a:custGeom>
                <a:avLst/>
                <a:gdLst>
                  <a:gd name="T0" fmla="*/ 1625 w 84"/>
                  <a:gd name="T1" fmla="*/ 0 h 75"/>
                  <a:gd name="T2" fmla="*/ 2302 w 84"/>
                  <a:gd name="T3" fmla="*/ 1123 h 75"/>
                  <a:gd name="T4" fmla="*/ 2784 w 84"/>
                  <a:gd name="T5" fmla="*/ 3862 h 75"/>
                  <a:gd name="T6" fmla="*/ 3192 w 84"/>
                  <a:gd name="T7" fmla="*/ 8136 h 75"/>
                  <a:gd name="T8" fmla="*/ 3327 w 84"/>
                  <a:gd name="T9" fmla="*/ 13988 h 75"/>
                  <a:gd name="T10" fmla="*/ 3192 w 84"/>
                  <a:gd name="T11" fmla="*/ 19683 h 75"/>
                  <a:gd name="T12" fmla="*/ 2784 w 84"/>
                  <a:gd name="T13" fmla="*/ 25269 h 75"/>
                  <a:gd name="T14" fmla="*/ 2302 w 84"/>
                  <a:gd name="T15" fmla="*/ 27964 h 75"/>
                  <a:gd name="T16" fmla="*/ 1625 w 84"/>
                  <a:gd name="T17" fmla="*/ 29131 h 75"/>
                  <a:gd name="T18" fmla="*/ 993 w 84"/>
                  <a:gd name="T19" fmla="*/ 27964 h 75"/>
                  <a:gd name="T20" fmla="*/ 516 w 84"/>
                  <a:gd name="T21" fmla="*/ 25269 h 75"/>
                  <a:gd name="T22" fmla="*/ 130 w 84"/>
                  <a:gd name="T23" fmla="*/ 19683 h 75"/>
                  <a:gd name="T24" fmla="*/ 0 w 84"/>
                  <a:gd name="T25" fmla="*/ 13988 h 75"/>
                  <a:gd name="T26" fmla="*/ 130 w 84"/>
                  <a:gd name="T27" fmla="*/ 8136 h 75"/>
                  <a:gd name="T28" fmla="*/ 516 w 84"/>
                  <a:gd name="T29" fmla="*/ 3862 h 75"/>
                  <a:gd name="T30" fmla="*/ 993 w 84"/>
                  <a:gd name="T31" fmla="*/ 1123 h 75"/>
                  <a:gd name="T32" fmla="*/ 1625 w 84"/>
                  <a:gd name="T33" fmla="*/ 0 h 7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84" h="75">
                    <a:moveTo>
                      <a:pt x="41" y="0"/>
                    </a:moveTo>
                    <a:lnTo>
                      <a:pt x="58" y="3"/>
                    </a:lnTo>
                    <a:lnTo>
                      <a:pt x="71" y="10"/>
                    </a:lnTo>
                    <a:lnTo>
                      <a:pt x="81" y="21"/>
                    </a:lnTo>
                    <a:lnTo>
                      <a:pt x="84" y="36"/>
                    </a:lnTo>
                    <a:lnTo>
                      <a:pt x="81" y="51"/>
                    </a:lnTo>
                    <a:lnTo>
                      <a:pt x="71" y="65"/>
                    </a:lnTo>
                    <a:lnTo>
                      <a:pt x="58" y="72"/>
                    </a:lnTo>
                    <a:lnTo>
                      <a:pt x="41" y="75"/>
                    </a:lnTo>
                    <a:lnTo>
                      <a:pt x="25" y="72"/>
                    </a:lnTo>
                    <a:lnTo>
                      <a:pt x="13" y="65"/>
                    </a:lnTo>
                    <a:lnTo>
                      <a:pt x="3" y="51"/>
                    </a:lnTo>
                    <a:lnTo>
                      <a:pt x="0" y="36"/>
                    </a:lnTo>
                    <a:lnTo>
                      <a:pt x="3" y="21"/>
                    </a:lnTo>
                    <a:lnTo>
                      <a:pt x="13" y="10"/>
                    </a:lnTo>
                    <a:lnTo>
                      <a:pt x="25" y="3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DB5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9" name="Freeform 44">
                <a:extLst>
                  <a:ext uri="{FF2B5EF4-FFF2-40B4-BE49-F238E27FC236}">
                    <a16:creationId xmlns:a16="http://schemas.microsoft.com/office/drawing/2014/main" id="{D40DD64A-6602-A397-FAAE-868F319CE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" y="840"/>
                <a:ext cx="116" cy="139"/>
              </a:xfrm>
              <a:custGeom>
                <a:avLst/>
                <a:gdLst>
                  <a:gd name="T0" fmla="*/ 1513 w 73"/>
                  <a:gd name="T1" fmla="*/ 0 h 66"/>
                  <a:gd name="T2" fmla="*/ 2131 w 73"/>
                  <a:gd name="T3" fmla="*/ 1123 h 66"/>
                  <a:gd name="T4" fmla="*/ 2525 w 73"/>
                  <a:gd name="T5" fmla="*/ 3486 h 66"/>
                  <a:gd name="T6" fmla="*/ 2835 w 73"/>
                  <a:gd name="T7" fmla="*/ 7342 h 66"/>
                  <a:gd name="T8" fmla="*/ 2957 w 73"/>
                  <a:gd name="T9" fmla="*/ 12845 h 66"/>
                  <a:gd name="T10" fmla="*/ 2835 w 73"/>
                  <a:gd name="T11" fmla="*/ 17821 h 66"/>
                  <a:gd name="T12" fmla="*/ 2525 w 73"/>
                  <a:gd name="T13" fmla="*/ 22093 h 66"/>
                  <a:gd name="T14" fmla="*/ 2131 w 73"/>
                  <a:gd name="T15" fmla="*/ 24458 h 66"/>
                  <a:gd name="T16" fmla="*/ 1513 w 73"/>
                  <a:gd name="T17" fmla="*/ 25557 h 66"/>
                  <a:gd name="T18" fmla="*/ 952 w 73"/>
                  <a:gd name="T19" fmla="*/ 24458 h 66"/>
                  <a:gd name="T20" fmla="*/ 434 w 73"/>
                  <a:gd name="T21" fmla="*/ 22093 h 66"/>
                  <a:gd name="T22" fmla="*/ 132 w 73"/>
                  <a:gd name="T23" fmla="*/ 17821 h 66"/>
                  <a:gd name="T24" fmla="*/ 0 w 73"/>
                  <a:gd name="T25" fmla="*/ 12845 h 66"/>
                  <a:gd name="T26" fmla="*/ 132 w 73"/>
                  <a:gd name="T27" fmla="*/ 7342 h 66"/>
                  <a:gd name="T28" fmla="*/ 434 w 73"/>
                  <a:gd name="T29" fmla="*/ 3486 h 66"/>
                  <a:gd name="T30" fmla="*/ 952 w 73"/>
                  <a:gd name="T31" fmla="*/ 1123 h 66"/>
                  <a:gd name="T32" fmla="*/ 1513 w 73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3" h="66">
                    <a:moveTo>
                      <a:pt x="37" y="0"/>
                    </a:moveTo>
                    <a:lnTo>
                      <a:pt x="52" y="3"/>
                    </a:lnTo>
                    <a:lnTo>
                      <a:pt x="62" y="9"/>
                    </a:lnTo>
                    <a:lnTo>
                      <a:pt x="70" y="19"/>
                    </a:lnTo>
                    <a:lnTo>
                      <a:pt x="73" y="33"/>
                    </a:lnTo>
                    <a:lnTo>
                      <a:pt x="70" y="46"/>
                    </a:lnTo>
                    <a:lnTo>
                      <a:pt x="62" y="57"/>
                    </a:lnTo>
                    <a:lnTo>
                      <a:pt x="52" y="63"/>
                    </a:lnTo>
                    <a:lnTo>
                      <a:pt x="37" y="66"/>
                    </a:lnTo>
                    <a:lnTo>
                      <a:pt x="23" y="63"/>
                    </a:lnTo>
                    <a:lnTo>
                      <a:pt x="11" y="57"/>
                    </a:lnTo>
                    <a:lnTo>
                      <a:pt x="3" y="46"/>
                    </a:lnTo>
                    <a:lnTo>
                      <a:pt x="0" y="33"/>
                    </a:lnTo>
                    <a:lnTo>
                      <a:pt x="3" y="19"/>
                    </a:lnTo>
                    <a:lnTo>
                      <a:pt x="11" y="9"/>
                    </a:lnTo>
                    <a:lnTo>
                      <a:pt x="23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E86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0" name="Freeform 45">
                <a:extLst>
                  <a:ext uri="{FF2B5EF4-FFF2-40B4-BE49-F238E27FC236}">
                    <a16:creationId xmlns:a16="http://schemas.microsoft.com/office/drawing/2014/main" id="{F092A4E6-8AED-E776-409B-525375001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" y="840"/>
                <a:ext cx="101" cy="118"/>
              </a:xfrm>
              <a:custGeom>
                <a:avLst/>
                <a:gdLst>
                  <a:gd name="T0" fmla="*/ 1198 w 64"/>
                  <a:gd name="T1" fmla="*/ 0 h 56"/>
                  <a:gd name="T2" fmla="*/ 1654 w 64"/>
                  <a:gd name="T3" fmla="*/ 337 h 56"/>
                  <a:gd name="T4" fmla="*/ 2052 w 64"/>
                  <a:gd name="T5" fmla="*/ 2779 h 56"/>
                  <a:gd name="T6" fmla="*/ 2351 w 64"/>
                  <a:gd name="T7" fmla="*/ 6305 h 56"/>
                  <a:gd name="T8" fmla="*/ 2456 w 64"/>
                  <a:gd name="T9" fmla="*/ 10843 h 56"/>
                  <a:gd name="T10" fmla="*/ 2351 w 64"/>
                  <a:gd name="T11" fmla="*/ 15159 h 56"/>
                  <a:gd name="T12" fmla="*/ 2052 w 64"/>
                  <a:gd name="T13" fmla="*/ 18648 h 56"/>
                  <a:gd name="T14" fmla="*/ 1654 w 64"/>
                  <a:gd name="T15" fmla="*/ 21015 h 56"/>
                  <a:gd name="T16" fmla="*/ 1198 w 64"/>
                  <a:gd name="T17" fmla="*/ 21809 h 56"/>
                  <a:gd name="T18" fmla="*/ 728 w 64"/>
                  <a:gd name="T19" fmla="*/ 21015 h 56"/>
                  <a:gd name="T20" fmla="*/ 341 w 64"/>
                  <a:gd name="T21" fmla="*/ 18648 h 56"/>
                  <a:gd name="T22" fmla="*/ 129 w 64"/>
                  <a:gd name="T23" fmla="*/ 15159 h 56"/>
                  <a:gd name="T24" fmla="*/ 0 w 64"/>
                  <a:gd name="T25" fmla="*/ 10843 h 56"/>
                  <a:gd name="T26" fmla="*/ 129 w 64"/>
                  <a:gd name="T27" fmla="*/ 6305 h 56"/>
                  <a:gd name="T28" fmla="*/ 341 w 64"/>
                  <a:gd name="T29" fmla="*/ 2779 h 56"/>
                  <a:gd name="T30" fmla="*/ 728 w 64"/>
                  <a:gd name="T31" fmla="*/ 337 h 56"/>
                  <a:gd name="T32" fmla="*/ 1198 w 64"/>
                  <a:gd name="T33" fmla="*/ 0 h 5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4" h="56">
                    <a:moveTo>
                      <a:pt x="31" y="0"/>
                    </a:moveTo>
                    <a:lnTo>
                      <a:pt x="43" y="1"/>
                    </a:lnTo>
                    <a:lnTo>
                      <a:pt x="53" y="7"/>
                    </a:lnTo>
                    <a:lnTo>
                      <a:pt x="61" y="16"/>
                    </a:lnTo>
                    <a:lnTo>
                      <a:pt x="64" y="28"/>
                    </a:lnTo>
                    <a:lnTo>
                      <a:pt x="61" y="39"/>
                    </a:lnTo>
                    <a:lnTo>
                      <a:pt x="53" y="48"/>
                    </a:lnTo>
                    <a:lnTo>
                      <a:pt x="43" y="54"/>
                    </a:lnTo>
                    <a:lnTo>
                      <a:pt x="31" y="56"/>
                    </a:lnTo>
                    <a:lnTo>
                      <a:pt x="19" y="54"/>
                    </a:lnTo>
                    <a:lnTo>
                      <a:pt x="9" y="48"/>
                    </a:lnTo>
                    <a:lnTo>
                      <a:pt x="3" y="39"/>
                    </a:lnTo>
                    <a:lnTo>
                      <a:pt x="0" y="28"/>
                    </a:lnTo>
                    <a:lnTo>
                      <a:pt x="3" y="16"/>
                    </a:lnTo>
                    <a:lnTo>
                      <a:pt x="9" y="7"/>
                    </a:lnTo>
                    <a:lnTo>
                      <a:pt x="19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26B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1" name="Freeform 46">
                <a:extLst>
                  <a:ext uri="{FF2B5EF4-FFF2-40B4-BE49-F238E27FC236}">
                    <a16:creationId xmlns:a16="http://schemas.microsoft.com/office/drawing/2014/main" id="{3EF440DE-6A01-73C2-F70C-45DB1ACE9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" y="840"/>
                <a:ext cx="84" cy="97"/>
              </a:xfrm>
              <a:custGeom>
                <a:avLst/>
                <a:gdLst>
                  <a:gd name="T0" fmla="*/ 995 w 53"/>
                  <a:gd name="T1" fmla="*/ 0 h 46"/>
                  <a:gd name="T2" fmla="*/ 1490 w 53"/>
                  <a:gd name="T3" fmla="*/ 337 h 46"/>
                  <a:gd name="T4" fmla="*/ 1843 w 53"/>
                  <a:gd name="T5" fmla="*/ 2374 h 46"/>
                  <a:gd name="T6" fmla="*/ 2057 w 53"/>
                  <a:gd name="T7" fmla="*/ 5006 h 46"/>
                  <a:gd name="T8" fmla="*/ 2105 w 53"/>
                  <a:gd name="T9" fmla="*/ 8542 h 46"/>
                  <a:gd name="T10" fmla="*/ 2057 w 53"/>
                  <a:gd name="T11" fmla="*/ 12041 h 46"/>
                  <a:gd name="T12" fmla="*/ 1843 w 53"/>
                  <a:gd name="T13" fmla="*/ 15229 h 46"/>
                  <a:gd name="T14" fmla="*/ 1490 w 53"/>
                  <a:gd name="T15" fmla="*/ 17599 h 46"/>
                  <a:gd name="T16" fmla="*/ 995 w 53"/>
                  <a:gd name="T17" fmla="*/ 18012 h 46"/>
                  <a:gd name="T18" fmla="*/ 628 w 53"/>
                  <a:gd name="T19" fmla="*/ 17599 h 46"/>
                  <a:gd name="T20" fmla="*/ 326 w 53"/>
                  <a:gd name="T21" fmla="*/ 15229 h 46"/>
                  <a:gd name="T22" fmla="*/ 82 w 53"/>
                  <a:gd name="T23" fmla="*/ 12041 h 46"/>
                  <a:gd name="T24" fmla="*/ 0 w 53"/>
                  <a:gd name="T25" fmla="*/ 8542 h 46"/>
                  <a:gd name="T26" fmla="*/ 82 w 53"/>
                  <a:gd name="T27" fmla="*/ 5006 h 46"/>
                  <a:gd name="T28" fmla="*/ 326 w 53"/>
                  <a:gd name="T29" fmla="*/ 2374 h 46"/>
                  <a:gd name="T30" fmla="*/ 628 w 53"/>
                  <a:gd name="T31" fmla="*/ 337 h 46"/>
                  <a:gd name="T32" fmla="*/ 995 w 53"/>
                  <a:gd name="T33" fmla="*/ 0 h 4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46">
                    <a:moveTo>
                      <a:pt x="25" y="0"/>
                    </a:moveTo>
                    <a:lnTo>
                      <a:pt x="37" y="1"/>
                    </a:lnTo>
                    <a:lnTo>
                      <a:pt x="46" y="6"/>
                    </a:lnTo>
                    <a:lnTo>
                      <a:pt x="52" y="13"/>
                    </a:lnTo>
                    <a:lnTo>
                      <a:pt x="53" y="22"/>
                    </a:lnTo>
                    <a:lnTo>
                      <a:pt x="52" y="31"/>
                    </a:lnTo>
                    <a:lnTo>
                      <a:pt x="46" y="39"/>
                    </a:lnTo>
                    <a:lnTo>
                      <a:pt x="37" y="45"/>
                    </a:lnTo>
                    <a:lnTo>
                      <a:pt x="25" y="46"/>
                    </a:lnTo>
                    <a:lnTo>
                      <a:pt x="16" y="45"/>
                    </a:lnTo>
                    <a:lnTo>
                      <a:pt x="8" y="39"/>
                    </a:lnTo>
                    <a:lnTo>
                      <a:pt x="2" y="31"/>
                    </a:lnTo>
                    <a:lnTo>
                      <a:pt x="0" y="22"/>
                    </a:lnTo>
                    <a:lnTo>
                      <a:pt x="2" y="13"/>
                    </a:lnTo>
                    <a:lnTo>
                      <a:pt x="8" y="6"/>
                    </a:lnTo>
                    <a:lnTo>
                      <a:pt x="16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FF7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2" name="Freeform 47">
                <a:extLst>
                  <a:ext uri="{FF2B5EF4-FFF2-40B4-BE49-F238E27FC236}">
                    <a16:creationId xmlns:a16="http://schemas.microsoft.com/office/drawing/2014/main" id="{D53442F7-A73A-9259-3717-281D7A9B9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" y="1055"/>
                <a:ext cx="264" cy="229"/>
              </a:xfrm>
              <a:custGeom>
                <a:avLst/>
                <a:gdLst>
                  <a:gd name="T0" fmla="*/ 6508 w 167"/>
                  <a:gd name="T1" fmla="*/ 6546 h 109"/>
                  <a:gd name="T2" fmla="*/ 6442 w 167"/>
                  <a:gd name="T3" fmla="*/ 6099 h 109"/>
                  <a:gd name="T4" fmla="*/ 6320 w 167"/>
                  <a:gd name="T5" fmla="*/ 4542 h 109"/>
                  <a:gd name="T6" fmla="*/ 6119 w 167"/>
                  <a:gd name="T7" fmla="*/ 3116 h 109"/>
                  <a:gd name="T8" fmla="*/ 5775 w 167"/>
                  <a:gd name="T9" fmla="*/ 1111 h 109"/>
                  <a:gd name="T10" fmla="*/ 5386 w 167"/>
                  <a:gd name="T11" fmla="*/ 0 h 109"/>
                  <a:gd name="T12" fmla="*/ 4793 w 167"/>
                  <a:gd name="T13" fmla="*/ 0 h 109"/>
                  <a:gd name="T14" fmla="*/ 4086 w 167"/>
                  <a:gd name="T15" fmla="*/ 706 h 109"/>
                  <a:gd name="T16" fmla="*/ 3228 w 167"/>
                  <a:gd name="T17" fmla="*/ 3429 h 109"/>
                  <a:gd name="T18" fmla="*/ 2417 w 167"/>
                  <a:gd name="T19" fmla="*/ 7204 h 109"/>
                  <a:gd name="T20" fmla="*/ 1729 w 167"/>
                  <a:gd name="T21" fmla="*/ 11009 h 109"/>
                  <a:gd name="T22" fmla="*/ 1137 w 167"/>
                  <a:gd name="T23" fmla="*/ 15135 h 109"/>
                  <a:gd name="T24" fmla="*/ 692 w 167"/>
                  <a:gd name="T25" fmla="*/ 18583 h 109"/>
                  <a:gd name="T26" fmla="*/ 345 w 167"/>
                  <a:gd name="T27" fmla="*/ 22016 h 109"/>
                  <a:gd name="T28" fmla="*/ 206 w 167"/>
                  <a:gd name="T29" fmla="*/ 24240 h 109"/>
                  <a:gd name="T30" fmla="*/ 82 w 167"/>
                  <a:gd name="T31" fmla="*/ 25799 h 109"/>
                  <a:gd name="T32" fmla="*/ 0 w 167"/>
                  <a:gd name="T33" fmla="*/ 26558 h 109"/>
                  <a:gd name="T34" fmla="*/ 2883 w 167"/>
                  <a:gd name="T35" fmla="*/ 41375 h 109"/>
                  <a:gd name="T36" fmla="*/ 2883 w 167"/>
                  <a:gd name="T37" fmla="*/ 39901 h 109"/>
                  <a:gd name="T38" fmla="*/ 2959 w 167"/>
                  <a:gd name="T39" fmla="*/ 36472 h 109"/>
                  <a:gd name="T40" fmla="*/ 3217 w 167"/>
                  <a:gd name="T41" fmla="*/ 32346 h 109"/>
                  <a:gd name="T42" fmla="*/ 3777 w 167"/>
                  <a:gd name="T43" fmla="*/ 28894 h 109"/>
                  <a:gd name="T44" fmla="*/ 4373 w 167"/>
                  <a:gd name="T45" fmla="*/ 27587 h 109"/>
                  <a:gd name="T46" fmla="*/ 4678 w 167"/>
                  <a:gd name="T47" fmla="*/ 26919 h 109"/>
                  <a:gd name="T48" fmla="*/ 4793 w 167"/>
                  <a:gd name="T49" fmla="*/ 27587 h 109"/>
                  <a:gd name="T50" fmla="*/ 4841 w 167"/>
                  <a:gd name="T51" fmla="*/ 27587 h 109"/>
                  <a:gd name="T52" fmla="*/ 4841 w 167"/>
                  <a:gd name="T53" fmla="*/ 26558 h 109"/>
                  <a:gd name="T54" fmla="*/ 4793 w 167"/>
                  <a:gd name="T55" fmla="*/ 23129 h 109"/>
                  <a:gd name="T56" fmla="*/ 4841 w 167"/>
                  <a:gd name="T57" fmla="*/ 20047 h 109"/>
                  <a:gd name="T58" fmla="*/ 5086 w 167"/>
                  <a:gd name="T59" fmla="*/ 18992 h 109"/>
                  <a:gd name="T60" fmla="*/ 5266 w 167"/>
                  <a:gd name="T61" fmla="*/ 19694 h 109"/>
                  <a:gd name="T62" fmla="*/ 5386 w 167"/>
                  <a:gd name="T63" fmla="*/ 20047 h 109"/>
                  <a:gd name="T64" fmla="*/ 5429 w 167"/>
                  <a:gd name="T65" fmla="*/ 21005 h 109"/>
                  <a:gd name="T66" fmla="*/ 5429 w 167"/>
                  <a:gd name="T67" fmla="*/ 21337 h 109"/>
                  <a:gd name="T68" fmla="*/ 5614 w 167"/>
                  <a:gd name="T69" fmla="*/ 20047 h 109"/>
                  <a:gd name="T70" fmla="*/ 5998 w 167"/>
                  <a:gd name="T71" fmla="*/ 16578 h 109"/>
                  <a:gd name="T72" fmla="*/ 6388 w 167"/>
                  <a:gd name="T73" fmla="*/ 12120 h 109"/>
                  <a:gd name="T74" fmla="*/ 6508 w 167"/>
                  <a:gd name="T75" fmla="*/ 6546 h 10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67" h="109">
                    <a:moveTo>
                      <a:pt x="167" y="17"/>
                    </a:moveTo>
                    <a:lnTo>
                      <a:pt x="165" y="16"/>
                    </a:lnTo>
                    <a:lnTo>
                      <a:pt x="162" y="12"/>
                    </a:lnTo>
                    <a:lnTo>
                      <a:pt x="157" y="8"/>
                    </a:lnTo>
                    <a:lnTo>
                      <a:pt x="148" y="3"/>
                    </a:lnTo>
                    <a:lnTo>
                      <a:pt x="138" y="0"/>
                    </a:lnTo>
                    <a:lnTo>
                      <a:pt x="123" y="0"/>
                    </a:lnTo>
                    <a:lnTo>
                      <a:pt x="105" y="2"/>
                    </a:lnTo>
                    <a:lnTo>
                      <a:pt x="83" y="9"/>
                    </a:lnTo>
                    <a:lnTo>
                      <a:pt x="62" y="19"/>
                    </a:lnTo>
                    <a:lnTo>
                      <a:pt x="44" y="29"/>
                    </a:lnTo>
                    <a:lnTo>
                      <a:pt x="29" y="40"/>
                    </a:lnTo>
                    <a:lnTo>
                      <a:pt x="18" y="49"/>
                    </a:lnTo>
                    <a:lnTo>
                      <a:pt x="9" y="58"/>
                    </a:lnTo>
                    <a:lnTo>
                      <a:pt x="5" y="64"/>
                    </a:lnTo>
                    <a:lnTo>
                      <a:pt x="2" y="68"/>
                    </a:lnTo>
                    <a:lnTo>
                      <a:pt x="0" y="70"/>
                    </a:lnTo>
                    <a:lnTo>
                      <a:pt x="74" y="109"/>
                    </a:lnTo>
                    <a:lnTo>
                      <a:pt x="74" y="105"/>
                    </a:lnTo>
                    <a:lnTo>
                      <a:pt x="76" y="96"/>
                    </a:lnTo>
                    <a:lnTo>
                      <a:pt x="82" y="85"/>
                    </a:lnTo>
                    <a:lnTo>
                      <a:pt x="97" y="76"/>
                    </a:lnTo>
                    <a:lnTo>
                      <a:pt x="112" y="73"/>
                    </a:lnTo>
                    <a:lnTo>
                      <a:pt x="120" y="71"/>
                    </a:lnTo>
                    <a:lnTo>
                      <a:pt x="123" y="73"/>
                    </a:lnTo>
                    <a:lnTo>
                      <a:pt x="124" y="73"/>
                    </a:lnTo>
                    <a:lnTo>
                      <a:pt x="124" y="70"/>
                    </a:lnTo>
                    <a:lnTo>
                      <a:pt x="123" y="61"/>
                    </a:lnTo>
                    <a:lnTo>
                      <a:pt x="124" y="53"/>
                    </a:lnTo>
                    <a:lnTo>
                      <a:pt x="130" y="50"/>
                    </a:lnTo>
                    <a:lnTo>
                      <a:pt x="135" y="52"/>
                    </a:lnTo>
                    <a:lnTo>
                      <a:pt x="138" y="53"/>
                    </a:lnTo>
                    <a:lnTo>
                      <a:pt x="139" y="55"/>
                    </a:lnTo>
                    <a:lnTo>
                      <a:pt x="139" y="56"/>
                    </a:lnTo>
                    <a:lnTo>
                      <a:pt x="144" y="53"/>
                    </a:lnTo>
                    <a:lnTo>
                      <a:pt x="154" y="44"/>
                    </a:lnTo>
                    <a:lnTo>
                      <a:pt x="164" y="32"/>
                    </a:lnTo>
                    <a:lnTo>
                      <a:pt x="167" y="17"/>
                    </a:lnTo>
                    <a:close/>
                  </a:path>
                </a:pathLst>
              </a:custGeom>
              <a:solidFill>
                <a:srgbClr val="A82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3" name="Freeform 48">
                <a:extLst>
                  <a:ext uri="{FF2B5EF4-FFF2-40B4-BE49-F238E27FC236}">
                    <a16:creationId xmlns:a16="http://schemas.microsoft.com/office/drawing/2014/main" id="{578D374E-12F1-27BD-0364-B3D16A23B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" y="1055"/>
                <a:ext cx="264" cy="229"/>
              </a:xfrm>
              <a:custGeom>
                <a:avLst/>
                <a:gdLst>
                  <a:gd name="T0" fmla="*/ 6508 w 167"/>
                  <a:gd name="T1" fmla="*/ 6546 h 109"/>
                  <a:gd name="T2" fmla="*/ 6508 w 167"/>
                  <a:gd name="T3" fmla="*/ 6546 h 109"/>
                  <a:gd name="T4" fmla="*/ 6442 w 167"/>
                  <a:gd name="T5" fmla="*/ 6099 h 109"/>
                  <a:gd name="T6" fmla="*/ 6320 w 167"/>
                  <a:gd name="T7" fmla="*/ 4542 h 109"/>
                  <a:gd name="T8" fmla="*/ 6119 w 167"/>
                  <a:gd name="T9" fmla="*/ 3116 h 109"/>
                  <a:gd name="T10" fmla="*/ 5775 w 167"/>
                  <a:gd name="T11" fmla="*/ 1111 h 109"/>
                  <a:gd name="T12" fmla="*/ 5386 w 167"/>
                  <a:gd name="T13" fmla="*/ 0 h 109"/>
                  <a:gd name="T14" fmla="*/ 4793 w 167"/>
                  <a:gd name="T15" fmla="*/ 0 h 109"/>
                  <a:gd name="T16" fmla="*/ 4086 w 167"/>
                  <a:gd name="T17" fmla="*/ 706 h 109"/>
                  <a:gd name="T18" fmla="*/ 3228 w 167"/>
                  <a:gd name="T19" fmla="*/ 3429 h 109"/>
                  <a:gd name="T20" fmla="*/ 3228 w 167"/>
                  <a:gd name="T21" fmla="*/ 3429 h 109"/>
                  <a:gd name="T22" fmla="*/ 2417 w 167"/>
                  <a:gd name="T23" fmla="*/ 7204 h 109"/>
                  <a:gd name="T24" fmla="*/ 1729 w 167"/>
                  <a:gd name="T25" fmla="*/ 11009 h 109"/>
                  <a:gd name="T26" fmla="*/ 1137 w 167"/>
                  <a:gd name="T27" fmla="*/ 15135 h 109"/>
                  <a:gd name="T28" fmla="*/ 692 w 167"/>
                  <a:gd name="T29" fmla="*/ 18583 h 109"/>
                  <a:gd name="T30" fmla="*/ 345 w 167"/>
                  <a:gd name="T31" fmla="*/ 22016 h 109"/>
                  <a:gd name="T32" fmla="*/ 206 w 167"/>
                  <a:gd name="T33" fmla="*/ 24240 h 109"/>
                  <a:gd name="T34" fmla="*/ 82 w 167"/>
                  <a:gd name="T35" fmla="*/ 25799 h 109"/>
                  <a:gd name="T36" fmla="*/ 0 w 167"/>
                  <a:gd name="T37" fmla="*/ 26558 h 109"/>
                  <a:gd name="T38" fmla="*/ 2883 w 167"/>
                  <a:gd name="T39" fmla="*/ 41375 h 109"/>
                  <a:gd name="T40" fmla="*/ 2883 w 167"/>
                  <a:gd name="T41" fmla="*/ 41375 h 109"/>
                  <a:gd name="T42" fmla="*/ 2883 w 167"/>
                  <a:gd name="T43" fmla="*/ 39901 h 109"/>
                  <a:gd name="T44" fmla="*/ 2959 w 167"/>
                  <a:gd name="T45" fmla="*/ 36472 h 109"/>
                  <a:gd name="T46" fmla="*/ 3217 w 167"/>
                  <a:gd name="T47" fmla="*/ 32346 h 109"/>
                  <a:gd name="T48" fmla="*/ 3777 w 167"/>
                  <a:gd name="T49" fmla="*/ 28894 h 109"/>
                  <a:gd name="T50" fmla="*/ 3777 w 167"/>
                  <a:gd name="T51" fmla="*/ 28894 h 109"/>
                  <a:gd name="T52" fmla="*/ 4373 w 167"/>
                  <a:gd name="T53" fmla="*/ 27587 h 109"/>
                  <a:gd name="T54" fmla="*/ 4678 w 167"/>
                  <a:gd name="T55" fmla="*/ 26919 h 109"/>
                  <a:gd name="T56" fmla="*/ 4793 w 167"/>
                  <a:gd name="T57" fmla="*/ 27587 h 109"/>
                  <a:gd name="T58" fmla="*/ 4841 w 167"/>
                  <a:gd name="T59" fmla="*/ 27587 h 109"/>
                  <a:gd name="T60" fmla="*/ 4841 w 167"/>
                  <a:gd name="T61" fmla="*/ 27587 h 109"/>
                  <a:gd name="T62" fmla="*/ 4841 w 167"/>
                  <a:gd name="T63" fmla="*/ 26558 h 109"/>
                  <a:gd name="T64" fmla="*/ 4793 w 167"/>
                  <a:gd name="T65" fmla="*/ 23129 h 109"/>
                  <a:gd name="T66" fmla="*/ 4841 w 167"/>
                  <a:gd name="T67" fmla="*/ 20047 h 109"/>
                  <a:gd name="T68" fmla="*/ 5086 w 167"/>
                  <a:gd name="T69" fmla="*/ 18992 h 109"/>
                  <a:gd name="T70" fmla="*/ 5086 w 167"/>
                  <a:gd name="T71" fmla="*/ 18992 h 109"/>
                  <a:gd name="T72" fmla="*/ 5266 w 167"/>
                  <a:gd name="T73" fmla="*/ 19694 h 109"/>
                  <a:gd name="T74" fmla="*/ 5386 w 167"/>
                  <a:gd name="T75" fmla="*/ 20047 h 109"/>
                  <a:gd name="T76" fmla="*/ 5429 w 167"/>
                  <a:gd name="T77" fmla="*/ 21005 h 109"/>
                  <a:gd name="T78" fmla="*/ 5429 w 167"/>
                  <a:gd name="T79" fmla="*/ 21337 h 109"/>
                  <a:gd name="T80" fmla="*/ 5429 w 167"/>
                  <a:gd name="T81" fmla="*/ 21337 h 109"/>
                  <a:gd name="T82" fmla="*/ 5614 w 167"/>
                  <a:gd name="T83" fmla="*/ 20047 h 109"/>
                  <a:gd name="T84" fmla="*/ 5998 w 167"/>
                  <a:gd name="T85" fmla="*/ 16578 h 109"/>
                  <a:gd name="T86" fmla="*/ 6388 w 167"/>
                  <a:gd name="T87" fmla="*/ 12120 h 109"/>
                  <a:gd name="T88" fmla="*/ 6508 w 167"/>
                  <a:gd name="T89" fmla="*/ 6546 h 10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67" h="109">
                    <a:moveTo>
                      <a:pt x="167" y="17"/>
                    </a:moveTo>
                    <a:lnTo>
                      <a:pt x="167" y="17"/>
                    </a:lnTo>
                    <a:lnTo>
                      <a:pt x="165" y="16"/>
                    </a:lnTo>
                    <a:lnTo>
                      <a:pt x="162" y="12"/>
                    </a:lnTo>
                    <a:lnTo>
                      <a:pt x="157" y="8"/>
                    </a:lnTo>
                    <a:lnTo>
                      <a:pt x="148" y="3"/>
                    </a:lnTo>
                    <a:lnTo>
                      <a:pt x="138" y="0"/>
                    </a:lnTo>
                    <a:lnTo>
                      <a:pt x="123" y="0"/>
                    </a:lnTo>
                    <a:lnTo>
                      <a:pt x="105" y="2"/>
                    </a:lnTo>
                    <a:lnTo>
                      <a:pt x="83" y="9"/>
                    </a:lnTo>
                    <a:lnTo>
                      <a:pt x="62" y="19"/>
                    </a:lnTo>
                    <a:lnTo>
                      <a:pt x="44" y="29"/>
                    </a:lnTo>
                    <a:lnTo>
                      <a:pt x="29" y="40"/>
                    </a:lnTo>
                    <a:lnTo>
                      <a:pt x="18" y="49"/>
                    </a:lnTo>
                    <a:lnTo>
                      <a:pt x="9" y="58"/>
                    </a:lnTo>
                    <a:lnTo>
                      <a:pt x="5" y="64"/>
                    </a:lnTo>
                    <a:lnTo>
                      <a:pt x="2" y="68"/>
                    </a:lnTo>
                    <a:lnTo>
                      <a:pt x="0" y="70"/>
                    </a:lnTo>
                    <a:lnTo>
                      <a:pt x="74" y="109"/>
                    </a:lnTo>
                    <a:lnTo>
                      <a:pt x="74" y="105"/>
                    </a:lnTo>
                    <a:lnTo>
                      <a:pt x="76" y="96"/>
                    </a:lnTo>
                    <a:lnTo>
                      <a:pt x="82" y="85"/>
                    </a:lnTo>
                    <a:lnTo>
                      <a:pt x="97" y="76"/>
                    </a:lnTo>
                    <a:lnTo>
                      <a:pt x="112" y="73"/>
                    </a:lnTo>
                    <a:lnTo>
                      <a:pt x="120" y="71"/>
                    </a:lnTo>
                    <a:lnTo>
                      <a:pt x="123" y="73"/>
                    </a:lnTo>
                    <a:lnTo>
                      <a:pt x="124" y="73"/>
                    </a:lnTo>
                    <a:lnTo>
                      <a:pt x="124" y="70"/>
                    </a:lnTo>
                    <a:lnTo>
                      <a:pt x="123" y="61"/>
                    </a:lnTo>
                    <a:lnTo>
                      <a:pt x="124" y="53"/>
                    </a:lnTo>
                    <a:lnTo>
                      <a:pt x="130" y="50"/>
                    </a:lnTo>
                    <a:lnTo>
                      <a:pt x="135" y="52"/>
                    </a:lnTo>
                    <a:lnTo>
                      <a:pt x="138" y="53"/>
                    </a:lnTo>
                    <a:lnTo>
                      <a:pt x="139" y="55"/>
                    </a:lnTo>
                    <a:lnTo>
                      <a:pt x="139" y="56"/>
                    </a:lnTo>
                    <a:lnTo>
                      <a:pt x="144" y="53"/>
                    </a:lnTo>
                    <a:lnTo>
                      <a:pt x="154" y="44"/>
                    </a:lnTo>
                    <a:lnTo>
                      <a:pt x="164" y="32"/>
                    </a:lnTo>
                    <a:lnTo>
                      <a:pt x="167" y="1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4" name="Freeform 49">
                <a:extLst>
                  <a:ext uri="{FF2B5EF4-FFF2-40B4-BE49-F238E27FC236}">
                    <a16:creationId xmlns:a16="http://schemas.microsoft.com/office/drawing/2014/main" id="{904CAD0D-126D-D051-F458-891B8F780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" y="650"/>
                <a:ext cx="79" cy="179"/>
              </a:xfrm>
              <a:custGeom>
                <a:avLst/>
                <a:gdLst>
                  <a:gd name="T0" fmla="*/ 1150 w 50"/>
                  <a:gd name="T1" fmla="*/ 0 h 85"/>
                  <a:gd name="T2" fmla="*/ 1019 w 50"/>
                  <a:gd name="T3" fmla="*/ 1992 h 85"/>
                  <a:gd name="T4" fmla="*/ 667 w 50"/>
                  <a:gd name="T5" fmla="*/ 5835 h 85"/>
                  <a:gd name="T6" fmla="*/ 216 w 50"/>
                  <a:gd name="T7" fmla="*/ 12288 h 85"/>
                  <a:gd name="T8" fmla="*/ 0 w 50"/>
                  <a:gd name="T9" fmla="*/ 19256 h 85"/>
                  <a:gd name="T10" fmla="*/ 0 w 50"/>
                  <a:gd name="T11" fmla="*/ 25216 h 85"/>
                  <a:gd name="T12" fmla="*/ 0 w 50"/>
                  <a:gd name="T13" fmla="*/ 28688 h 85"/>
                  <a:gd name="T14" fmla="*/ 0 w 50"/>
                  <a:gd name="T15" fmla="*/ 29735 h 85"/>
                  <a:gd name="T16" fmla="*/ 0 w 50"/>
                  <a:gd name="T17" fmla="*/ 30521 h 85"/>
                  <a:gd name="T18" fmla="*/ 1054 w 50"/>
                  <a:gd name="T19" fmla="*/ 32883 h 85"/>
                  <a:gd name="T20" fmla="*/ 1953 w 50"/>
                  <a:gd name="T21" fmla="*/ 20259 h 85"/>
                  <a:gd name="T22" fmla="*/ 1150 w 50"/>
                  <a:gd name="T23" fmla="*/ 0 h 8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0" h="85">
                    <a:moveTo>
                      <a:pt x="30" y="0"/>
                    </a:moveTo>
                    <a:lnTo>
                      <a:pt x="26" y="5"/>
                    </a:lnTo>
                    <a:lnTo>
                      <a:pt x="17" y="15"/>
                    </a:lnTo>
                    <a:lnTo>
                      <a:pt x="6" y="32"/>
                    </a:lnTo>
                    <a:lnTo>
                      <a:pt x="0" y="50"/>
                    </a:lnTo>
                    <a:lnTo>
                      <a:pt x="0" y="65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79"/>
                    </a:lnTo>
                    <a:lnTo>
                      <a:pt x="27" y="85"/>
                    </a:lnTo>
                    <a:lnTo>
                      <a:pt x="50" y="5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5" name="Freeform 50">
                <a:extLst>
                  <a:ext uri="{FF2B5EF4-FFF2-40B4-BE49-F238E27FC236}">
                    <a16:creationId xmlns:a16="http://schemas.microsoft.com/office/drawing/2014/main" id="{56D9AF36-FB2F-4F41-EF46-F006B895CA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" y="650"/>
                <a:ext cx="79" cy="179"/>
              </a:xfrm>
              <a:custGeom>
                <a:avLst/>
                <a:gdLst>
                  <a:gd name="T0" fmla="*/ 1150 w 50"/>
                  <a:gd name="T1" fmla="*/ 0 h 85"/>
                  <a:gd name="T2" fmla="*/ 1150 w 50"/>
                  <a:gd name="T3" fmla="*/ 0 h 85"/>
                  <a:gd name="T4" fmla="*/ 1019 w 50"/>
                  <a:gd name="T5" fmla="*/ 1992 h 85"/>
                  <a:gd name="T6" fmla="*/ 667 w 50"/>
                  <a:gd name="T7" fmla="*/ 5835 h 85"/>
                  <a:gd name="T8" fmla="*/ 216 w 50"/>
                  <a:gd name="T9" fmla="*/ 12288 h 85"/>
                  <a:gd name="T10" fmla="*/ 0 w 50"/>
                  <a:gd name="T11" fmla="*/ 19256 h 85"/>
                  <a:gd name="T12" fmla="*/ 0 w 50"/>
                  <a:gd name="T13" fmla="*/ 19256 h 85"/>
                  <a:gd name="T14" fmla="*/ 0 w 50"/>
                  <a:gd name="T15" fmla="*/ 25216 h 85"/>
                  <a:gd name="T16" fmla="*/ 0 w 50"/>
                  <a:gd name="T17" fmla="*/ 28688 h 85"/>
                  <a:gd name="T18" fmla="*/ 0 w 50"/>
                  <a:gd name="T19" fmla="*/ 29735 h 85"/>
                  <a:gd name="T20" fmla="*/ 0 w 50"/>
                  <a:gd name="T21" fmla="*/ 30521 h 85"/>
                  <a:gd name="T22" fmla="*/ 1054 w 50"/>
                  <a:gd name="T23" fmla="*/ 32883 h 85"/>
                  <a:gd name="T24" fmla="*/ 1953 w 50"/>
                  <a:gd name="T25" fmla="*/ 20259 h 85"/>
                  <a:gd name="T26" fmla="*/ 1150 w 50"/>
                  <a:gd name="T27" fmla="*/ 0 h 8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0" h="85">
                    <a:moveTo>
                      <a:pt x="30" y="0"/>
                    </a:moveTo>
                    <a:lnTo>
                      <a:pt x="30" y="0"/>
                    </a:lnTo>
                    <a:lnTo>
                      <a:pt x="26" y="5"/>
                    </a:lnTo>
                    <a:lnTo>
                      <a:pt x="17" y="15"/>
                    </a:lnTo>
                    <a:lnTo>
                      <a:pt x="6" y="32"/>
                    </a:lnTo>
                    <a:lnTo>
                      <a:pt x="0" y="50"/>
                    </a:lnTo>
                    <a:lnTo>
                      <a:pt x="0" y="65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79"/>
                    </a:lnTo>
                    <a:lnTo>
                      <a:pt x="27" y="85"/>
                    </a:lnTo>
                    <a:lnTo>
                      <a:pt x="50" y="52"/>
                    </a:lnTo>
                    <a:lnTo>
                      <a:pt x="3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6" name="Freeform 51">
                <a:extLst>
                  <a:ext uri="{FF2B5EF4-FFF2-40B4-BE49-F238E27FC236}">
                    <a16:creationId xmlns:a16="http://schemas.microsoft.com/office/drawing/2014/main" id="{41F2C7D3-2E0C-53E8-82C6-3CE0778B4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" y="500"/>
                <a:ext cx="65" cy="274"/>
              </a:xfrm>
              <a:custGeom>
                <a:avLst/>
                <a:gdLst>
                  <a:gd name="T0" fmla="*/ 52 w 41"/>
                  <a:gd name="T1" fmla="*/ 0 h 130"/>
                  <a:gd name="T2" fmla="*/ 52 w 41"/>
                  <a:gd name="T3" fmla="*/ 3153 h 130"/>
                  <a:gd name="T4" fmla="*/ 0 w 41"/>
                  <a:gd name="T5" fmla="*/ 11310 h 130"/>
                  <a:gd name="T6" fmla="*/ 130 w 41"/>
                  <a:gd name="T7" fmla="*/ 21844 h 130"/>
                  <a:gd name="T8" fmla="*/ 477 w 41"/>
                  <a:gd name="T9" fmla="*/ 33388 h 130"/>
                  <a:gd name="T10" fmla="*/ 905 w 41"/>
                  <a:gd name="T11" fmla="*/ 42510 h 130"/>
                  <a:gd name="T12" fmla="*/ 1199 w 41"/>
                  <a:gd name="T13" fmla="*/ 47876 h 130"/>
                  <a:gd name="T14" fmla="*/ 1302 w 41"/>
                  <a:gd name="T15" fmla="*/ 50243 h 130"/>
                  <a:gd name="T16" fmla="*/ 1382 w 41"/>
                  <a:gd name="T17" fmla="*/ 50656 h 130"/>
                  <a:gd name="T18" fmla="*/ 1382 w 41"/>
                  <a:gd name="T19" fmla="*/ 48213 h 130"/>
                  <a:gd name="T20" fmla="*/ 1435 w 41"/>
                  <a:gd name="T21" fmla="*/ 43593 h 130"/>
                  <a:gd name="T22" fmla="*/ 1511 w 41"/>
                  <a:gd name="T23" fmla="*/ 37698 h 130"/>
                  <a:gd name="T24" fmla="*/ 1628 w 41"/>
                  <a:gd name="T25" fmla="*/ 33388 h 130"/>
                  <a:gd name="T26" fmla="*/ 1554 w 41"/>
                  <a:gd name="T27" fmla="*/ 29898 h 130"/>
                  <a:gd name="T28" fmla="*/ 1302 w 41"/>
                  <a:gd name="T29" fmla="*/ 26028 h 130"/>
                  <a:gd name="T30" fmla="*/ 953 w 41"/>
                  <a:gd name="T31" fmla="*/ 22535 h 130"/>
                  <a:gd name="T32" fmla="*/ 734 w 41"/>
                  <a:gd name="T33" fmla="*/ 20683 h 130"/>
                  <a:gd name="T34" fmla="*/ 518 w 41"/>
                  <a:gd name="T35" fmla="*/ 21376 h 130"/>
                  <a:gd name="T36" fmla="*/ 347 w 41"/>
                  <a:gd name="T37" fmla="*/ 20346 h 130"/>
                  <a:gd name="T38" fmla="*/ 159 w 41"/>
                  <a:gd name="T39" fmla="*/ 14393 h 130"/>
                  <a:gd name="T40" fmla="*/ 52 w 41"/>
                  <a:gd name="T41" fmla="*/ 0 h 13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1" h="130">
                    <a:moveTo>
                      <a:pt x="1" y="0"/>
                    </a:moveTo>
                    <a:lnTo>
                      <a:pt x="1" y="8"/>
                    </a:lnTo>
                    <a:lnTo>
                      <a:pt x="0" y="29"/>
                    </a:lnTo>
                    <a:lnTo>
                      <a:pt x="3" y="56"/>
                    </a:lnTo>
                    <a:lnTo>
                      <a:pt x="12" y="86"/>
                    </a:lnTo>
                    <a:lnTo>
                      <a:pt x="23" y="109"/>
                    </a:lnTo>
                    <a:lnTo>
                      <a:pt x="30" y="123"/>
                    </a:lnTo>
                    <a:lnTo>
                      <a:pt x="33" y="129"/>
                    </a:lnTo>
                    <a:lnTo>
                      <a:pt x="35" y="130"/>
                    </a:lnTo>
                    <a:lnTo>
                      <a:pt x="35" y="124"/>
                    </a:lnTo>
                    <a:lnTo>
                      <a:pt x="36" y="112"/>
                    </a:lnTo>
                    <a:lnTo>
                      <a:pt x="38" y="97"/>
                    </a:lnTo>
                    <a:lnTo>
                      <a:pt x="41" y="86"/>
                    </a:lnTo>
                    <a:lnTo>
                      <a:pt x="39" y="77"/>
                    </a:lnTo>
                    <a:lnTo>
                      <a:pt x="33" y="67"/>
                    </a:lnTo>
                    <a:lnTo>
                      <a:pt x="24" y="58"/>
                    </a:lnTo>
                    <a:lnTo>
                      <a:pt x="18" y="53"/>
                    </a:lnTo>
                    <a:lnTo>
                      <a:pt x="13" y="55"/>
                    </a:lnTo>
                    <a:lnTo>
                      <a:pt x="9" y="52"/>
                    </a:lnTo>
                    <a:lnTo>
                      <a:pt x="4" y="3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400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7" name="Freeform 52">
                <a:extLst>
                  <a:ext uri="{FF2B5EF4-FFF2-40B4-BE49-F238E27FC236}">
                    <a16:creationId xmlns:a16="http://schemas.microsoft.com/office/drawing/2014/main" id="{BE6C0AE3-E82E-2EF0-4E67-3DDF9F6FA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" y="500"/>
                <a:ext cx="65" cy="274"/>
              </a:xfrm>
              <a:custGeom>
                <a:avLst/>
                <a:gdLst>
                  <a:gd name="T0" fmla="*/ 52 w 41"/>
                  <a:gd name="T1" fmla="*/ 0 h 130"/>
                  <a:gd name="T2" fmla="*/ 52 w 41"/>
                  <a:gd name="T3" fmla="*/ 0 h 130"/>
                  <a:gd name="T4" fmla="*/ 52 w 41"/>
                  <a:gd name="T5" fmla="*/ 3153 h 130"/>
                  <a:gd name="T6" fmla="*/ 0 w 41"/>
                  <a:gd name="T7" fmla="*/ 11310 h 130"/>
                  <a:gd name="T8" fmla="*/ 130 w 41"/>
                  <a:gd name="T9" fmla="*/ 21844 h 130"/>
                  <a:gd name="T10" fmla="*/ 477 w 41"/>
                  <a:gd name="T11" fmla="*/ 33388 h 130"/>
                  <a:gd name="T12" fmla="*/ 477 w 41"/>
                  <a:gd name="T13" fmla="*/ 33388 h 130"/>
                  <a:gd name="T14" fmla="*/ 905 w 41"/>
                  <a:gd name="T15" fmla="*/ 42510 h 130"/>
                  <a:gd name="T16" fmla="*/ 1199 w 41"/>
                  <a:gd name="T17" fmla="*/ 47876 h 130"/>
                  <a:gd name="T18" fmla="*/ 1302 w 41"/>
                  <a:gd name="T19" fmla="*/ 50243 h 130"/>
                  <a:gd name="T20" fmla="*/ 1382 w 41"/>
                  <a:gd name="T21" fmla="*/ 50656 h 130"/>
                  <a:gd name="T22" fmla="*/ 1382 w 41"/>
                  <a:gd name="T23" fmla="*/ 50656 h 130"/>
                  <a:gd name="T24" fmla="*/ 1382 w 41"/>
                  <a:gd name="T25" fmla="*/ 48213 h 130"/>
                  <a:gd name="T26" fmla="*/ 1435 w 41"/>
                  <a:gd name="T27" fmla="*/ 43593 h 130"/>
                  <a:gd name="T28" fmla="*/ 1511 w 41"/>
                  <a:gd name="T29" fmla="*/ 37698 h 130"/>
                  <a:gd name="T30" fmla="*/ 1628 w 41"/>
                  <a:gd name="T31" fmla="*/ 33388 h 130"/>
                  <a:gd name="T32" fmla="*/ 1628 w 41"/>
                  <a:gd name="T33" fmla="*/ 33388 h 130"/>
                  <a:gd name="T34" fmla="*/ 1554 w 41"/>
                  <a:gd name="T35" fmla="*/ 29898 h 130"/>
                  <a:gd name="T36" fmla="*/ 1302 w 41"/>
                  <a:gd name="T37" fmla="*/ 26028 h 130"/>
                  <a:gd name="T38" fmla="*/ 953 w 41"/>
                  <a:gd name="T39" fmla="*/ 22535 h 130"/>
                  <a:gd name="T40" fmla="*/ 734 w 41"/>
                  <a:gd name="T41" fmla="*/ 20683 h 130"/>
                  <a:gd name="T42" fmla="*/ 734 w 41"/>
                  <a:gd name="T43" fmla="*/ 20683 h 130"/>
                  <a:gd name="T44" fmla="*/ 518 w 41"/>
                  <a:gd name="T45" fmla="*/ 21376 h 130"/>
                  <a:gd name="T46" fmla="*/ 347 w 41"/>
                  <a:gd name="T47" fmla="*/ 20346 h 130"/>
                  <a:gd name="T48" fmla="*/ 159 w 41"/>
                  <a:gd name="T49" fmla="*/ 14393 h 130"/>
                  <a:gd name="T50" fmla="*/ 52 w 41"/>
                  <a:gd name="T51" fmla="*/ 0 h 13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1" h="130">
                    <a:moveTo>
                      <a:pt x="1" y="0"/>
                    </a:moveTo>
                    <a:lnTo>
                      <a:pt x="1" y="0"/>
                    </a:lnTo>
                    <a:lnTo>
                      <a:pt x="1" y="8"/>
                    </a:lnTo>
                    <a:lnTo>
                      <a:pt x="0" y="29"/>
                    </a:lnTo>
                    <a:lnTo>
                      <a:pt x="3" y="56"/>
                    </a:lnTo>
                    <a:lnTo>
                      <a:pt x="12" y="86"/>
                    </a:lnTo>
                    <a:lnTo>
                      <a:pt x="23" y="109"/>
                    </a:lnTo>
                    <a:lnTo>
                      <a:pt x="30" y="123"/>
                    </a:lnTo>
                    <a:lnTo>
                      <a:pt x="33" y="129"/>
                    </a:lnTo>
                    <a:lnTo>
                      <a:pt x="35" y="130"/>
                    </a:lnTo>
                    <a:lnTo>
                      <a:pt x="35" y="124"/>
                    </a:lnTo>
                    <a:lnTo>
                      <a:pt x="36" y="112"/>
                    </a:lnTo>
                    <a:lnTo>
                      <a:pt x="38" y="97"/>
                    </a:lnTo>
                    <a:lnTo>
                      <a:pt x="41" y="86"/>
                    </a:lnTo>
                    <a:lnTo>
                      <a:pt x="39" y="77"/>
                    </a:lnTo>
                    <a:lnTo>
                      <a:pt x="33" y="67"/>
                    </a:lnTo>
                    <a:lnTo>
                      <a:pt x="24" y="58"/>
                    </a:lnTo>
                    <a:lnTo>
                      <a:pt x="18" y="53"/>
                    </a:lnTo>
                    <a:lnTo>
                      <a:pt x="13" y="55"/>
                    </a:lnTo>
                    <a:lnTo>
                      <a:pt x="9" y="52"/>
                    </a:lnTo>
                    <a:lnTo>
                      <a:pt x="4" y="37"/>
                    </a:lnTo>
                    <a:lnTo>
                      <a:pt x="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8" name="Freeform 53">
                <a:extLst>
                  <a:ext uri="{FF2B5EF4-FFF2-40B4-BE49-F238E27FC236}">
                    <a16:creationId xmlns:a16="http://schemas.microsoft.com/office/drawing/2014/main" id="{4617A355-1340-4593-3038-D04499FB0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" y="536"/>
                <a:ext cx="15" cy="188"/>
              </a:xfrm>
              <a:custGeom>
                <a:avLst/>
                <a:gdLst>
                  <a:gd name="T0" fmla="*/ 172 w 9"/>
                  <a:gd name="T1" fmla="*/ 0 h 89"/>
                  <a:gd name="T2" fmla="*/ 172 w 9"/>
                  <a:gd name="T3" fmla="*/ 2383 h 89"/>
                  <a:gd name="T4" fmla="*/ 62 w 9"/>
                  <a:gd name="T5" fmla="*/ 9254 h 89"/>
                  <a:gd name="T6" fmla="*/ 0 w 9"/>
                  <a:gd name="T7" fmla="*/ 17421 h 89"/>
                  <a:gd name="T8" fmla="*/ 0 w 9"/>
                  <a:gd name="T9" fmla="*/ 24987 h 89"/>
                  <a:gd name="T10" fmla="*/ 172 w 9"/>
                  <a:gd name="T11" fmla="*/ 30198 h 89"/>
                  <a:gd name="T12" fmla="*/ 362 w 9"/>
                  <a:gd name="T13" fmla="*/ 32894 h 89"/>
                  <a:gd name="T14" fmla="*/ 425 w 9"/>
                  <a:gd name="T15" fmla="*/ 34903 h 89"/>
                  <a:gd name="T16" fmla="*/ 542 w 9"/>
                  <a:gd name="T17" fmla="*/ 35281 h 89"/>
                  <a:gd name="T18" fmla="*/ 172 w 9"/>
                  <a:gd name="T19" fmla="*/ 0 h 8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89">
                    <a:moveTo>
                      <a:pt x="3" y="0"/>
                    </a:moveTo>
                    <a:lnTo>
                      <a:pt x="3" y="6"/>
                    </a:lnTo>
                    <a:lnTo>
                      <a:pt x="1" y="23"/>
                    </a:lnTo>
                    <a:lnTo>
                      <a:pt x="0" y="44"/>
                    </a:lnTo>
                    <a:lnTo>
                      <a:pt x="0" y="63"/>
                    </a:lnTo>
                    <a:lnTo>
                      <a:pt x="3" y="76"/>
                    </a:lnTo>
                    <a:lnTo>
                      <a:pt x="6" y="83"/>
                    </a:lnTo>
                    <a:lnTo>
                      <a:pt x="7" y="88"/>
                    </a:lnTo>
                    <a:lnTo>
                      <a:pt x="9" y="89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9" name="Freeform 54">
                <a:extLst>
                  <a:ext uri="{FF2B5EF4-FFF2-40B4-BE49-F238E27FC236}">
                    <a16:creationId xmlns:a16="http://schemas.microsoft.com/office/drawing/2014/main" id="{1F32AC1B-1268-48F8-2BAB-5D14A68821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" y="536"/>
                <a:ext cx="15" cy="188"/>
              </a:xfrm>
              <a:custGeom>
                <a:avLst/>
                <a:gdLst>
                  <a:gd name="T0" fmla="*/ 172 w 9"/>
                  <a:gd name="T1" fmla="*/ 0 h 89"/>
                  <a:gd name="T2" fmla="*/ 172 w 9"/>
                  <a:gd name="T3" fmla="*/ 0 h 89"/>
                  <a:gd name="T4" fmla="*/ 172 w 9"/>
                  <a:gd name="T5" fmla="*/ 2383 h 89"/>
                  <a:gd name="T6" fmla="*/ 62 w 9"/>
                  <a:gd name="T7" fmla="*/ 9254 h 89"/>
                  <a:gd name="T8" fmla="*/ 0 w 9"/>
                  <a:gd name="T9" fmla="*/ 17421 h 89"/>
                  <a:gd name="T10" fmla="*/ 0 w 9"/>
                  <a:gd name="T11" fmla="*/ 24987 h 89"/>
                  <a:gd name="T12" fmla="*/ 0 w 9"/>
                  <a:gd name="T13" fmla="*/ 24987 h 89"/>
                  <a:gd name="T14" fmla="*/ 172 w 9"/>
                  <a:gd name="T15" fmla="*/ 30198 h 89"/>
                  <a:gd name="T16" fmla="*/ 362 w 9"/>
                  <a:gd name="T17" fmla="*/ 32894 h 89"/>
                  <a:gd name="T18" fmla="*/ 425 w 9"/>
                  <a:gd name="T19" fmla="*/ 34903 h 89"/>
                  <a:gd name="T20" fmla="*/ 542 w 9"/>
                  <a:gd name="T21" fmla="*/ 35281 h 89"/>
                  <a:gd name="T22" fmla="*/ 172 w 9"/>
                  <a:gd name="T23" fmla="*/ 0 h 8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" h="89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1" y="23"/>
                    </a:lnTo>
                    <a:lnTo>
                      <a:pt x="0" y="44"/>
                    </a:lnTo>
                    <a:lnTo>
                      <a:pt x="0" y="63"/>
                    </a:lnTo>
                    <a:lnTo>
                      <a:pt x="3" y="76"/>
                    </a:lnTo>
                    <a:lnTo>
                      <a:pt x="6" y="83"/>
                    </a:lnTo>
                    <a:lnTo>
                      <a:pt x="7" y="88"/>
                    </a:lnTo>
                    <a:lnTo>
                      <a:pt x="9" y="89"/>
                    </a:lnTo>
                    <a:lnTo>
                      <a:pt x="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0" name="Freeform 55">
                <a:extLst>
                  <a:ext uri="{FF2B5EF4-FFF2-40B4-BE49-F238E27FC236}">
                    <a16:creationId xmlns:a16="http://schemas.microsoft.com/office/drawing/2014/main" id="{518554E0-9F56-5365-1CA2-7AB1A4AA70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" y="612"/>
                <a:ext cx="31" cy="156"/>
              </a:xfrm>
              <a:custGeom>
                <a:avLst/>
                <a:gdLst>
                  <a:gd name="T0" fmla="*/ 663 w 20"/>
                  <a:gd name="T1" fmla="*/ 0 h 74"/>
                  <a:gd name="T2" fmla="*/ 555 w 20"/>
                  <a:gd name="T3" fmla="*/ 2370 h 74"/>
                  <a:gd name="T4" fmla="*/ 305 w 20"/>
                  <a:gd name="T5" fmla="*/ 7821 h 74"/>
                  <a:gd name="T6" fmla="*/ 70 w 20"/>
                  <a:gd name="T7" fmla="*/ 14025 h 74"/>
                  <a:gd name="T8" fmla="*/ 0 w 20"/>
                  <a:gd name="T9" fmla="*/ 19395 h 74"/>
                  <a:gd name="T10" fmla="*/ 109 w 20"/>
                  <a:gd name="T11" fmla="*/ 24239 h 74"/>
                  <a:gd name="T12" fmla="*/ 197 w 20"/>
                  <a:gd name="T13" fmla="*/ 26446 h 74"/>
                  <a:gd name="T14" fmla="*/ 262 w 20"/>
                  <a:gd name="T15" fmla="*/ 28518 h 74"/>
                  <a:gd name="T16" fmla="*/ 262 w 20"/>
                  <a:gd name="T17" fmla="*/ 28892 h 74"/>
                  <a:gd name="T18" fmla="*/ 197 w 20"/>
                  <a:gd name="T19" fmla="*/ 26446 h 74"/>
                  <a:gd name="T20" fmla="*/ 197 w 20"/>
                  <a:gd name="T21" fmla="*/ 19395 h 74"/>
                  <a:gd name="T22" fmla="*/ 305 w 20"/>
                  <a:gd name="T23" fmla="*/ 10195 h 74"/>
                  <a:gd name="T24" fmla="*/ 663 w 20"/>
                  <a:gd name="T25" fmla="*/ 0 h 7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" h="74">
                    <a:moveTo>
                      <a:pt x="20" y="0"/>
                    </a:moveTo>
                    <a:lnTo>
                      <a:pt x="17" y="6"/>
                    </a:lnTo>
                    <a:lnTo>
                      <a:pt x="9" y="20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3" y="62"/>
                    </a:lnTo>
                    <a:lnTo>
                      <a:pt x="6" y="68"/>
                    </a:lnTo>
                    <a:lnTo>
                      <a:pt x="8" y="73"/>
                    </a:lnTo>
                    <a:lnTo>
                      <a:pt x="8" y="74"/>
                    </a:lnTo>
                    <a:lnTo>
                      <a:pt x="6" y="68"/>
                    </a:lnTo>
                    <a:lnTo>
                      <a:pt x="6" y="50"/>
                    </a:lnTo>
                    <a:lnTo>
                      <a:pt x="9" y="26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1" name="Freeform 56">
                <a:extLst>
                  <a:ext uri="{FF2B5EF4-FFF2-40B4-BE49-F238E27FC236}">
                    <a16:creationId xmlns:a16="http://schemas.microsoft.com/office/drawing/2014/main" id="{5FB51573-DC21-03BC-567C-D838B0363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" y="612"/>
                <a:ext cx="31" cy="156"/>
              </a:xfrm>
              <a:custGeom>
                <a:avLst/>
                <a:gdLst>
                  <a:gd name="T0" fmla="*/ 663 w 20"/>
                  <a:gd name="T1" fmla="*/ 0 h 74"/>
                  <a:gd name="T2" fmla="*/ 663 w 20"/>
                  <a:gd name="T3" fmla="*/ 0 h 74"/>
                  <a:gd name="T4" fmla="*/ 555 w 20"/>
                  <a:gd name="T5" fmla="*/ 2370 h 74"/>
                  <a:gd name="T6" fmla="*/ 305 w 20"/>
                  <a:gd name="T7" fmla="*/ 7821 h 74"/>
                  <a:gd name="T8" fmla="*/ 70 w 20"/>
                  <a:gd name="T9" fmla="*/ 14025 h 74"/>
                  <a:gd name="T10" fmla="*/ 0 w 20"/>
                  <a:gd name="T11" fmla="*/ 19395 h 74"/>
                  <a:gd name="T12" fmla="*/ 0 w 20"/>
                  <a:gd name="T13" fmla="*/ 19395 h 74"/>
                  <a:gd name="T14" fmla="*/ 109 w 20"/>
                  <a:gd name="T15" fmla="*/ 24239 h 74"/>
                  <a:gd name="T16" fmla="*/ 197 w 20"/>
                  <a:gd name="T17" fmla="*/ 26446 h 74"/>
                  <a:gd name="T18" fmla="*/ 262 w 20"/>
                  <a:gd name="T19" fmla="*/ 28518 h 74"/>
                  <a:gd name="T20" fmla="*/ 262 w 20"/>
                  <a:gd name="T21" fmla="*/ 28892 h 74"/>
                  <a:gd name="T22" fmla="*/ 262 w 20"/>
                  <a:gd name="T23" fmla="*/ 28892 h 74"/>
                  <a:gd name="T24" fmla="*/ 197 w 20"/>
                  <a:gd name="T25" fmla="*/ 26446 h 74"/>
                  <a:gd name="T26" fmla="*/ 197 w 20"/>
                  <a:gd name="T27" fmla="*/ 19395 h 74"/>
                  <a:gd name="T28" fmla="*/ 305 w 20"/>
                  <a:gd name="T29" fmla="*/ 10195 h 74"/>
                  <a:gd name="T30" fmla="*/ 663 w 20"/>
                  <a:gd name="T31" fmla="*/ 0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0" h="74">
                    <a:moveTo>
                      <a:pt x="20" y="0"/>
                    </a:moveTo>
                    <a:lnTo>
                      <a:pt x="20" y="0"/>
                    </a:lnTo>
                    <a:lnTo>
                      <a:pt x="17" y="6"/>
                    </a:lnTo>
                    <a:lnTo>
                      <a:pt x="9" y="20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3" y="62"/>
                    </a:lnTo>
                    <a:lnTo>
                      <a:pt x="6" y="68"/>
                    </a:lnTo>
                    <a:lnTo>
                      <a:pt x="8" y="73"/>
                    </a:lnTo>
                    <a:lnTo>
                      <a:pt x="8" y="74"/>
                    </a:lnTo>
                    <a:lnTo>
                      <a:pt x="6" y="68"/>
                    </a:lnTo>
                    <a:lnTo>
                      <a:pt x="6" y="50"/>
                    </a:lnTo>
                    <a:lnTo>
                      <a:pt x="9" y="26"/>
                    </a:lnTo>
                    <a:lnTo>
                      <a:pt x="2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2" name="Freeform 57">
                <a:extLst>
                  <a:ext uri="{FF2B5EF4-FFF2-40B4-BE49-F238E27FC236}">
                    <a16:creationId xmlns:a16="http://schemas.microsoft.com/office/drawing/2014/main" id="{C7B31C25-B21D-6DCC-C19B-C119B5EF7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" y="717"/>
                <a:ext cx="38" cy="112"/>
              </a:xfrm>
              <a:custGeom>
                <a:avLst/>
                <a:gdLst>
                  <a:gd name="T0" fmla="*/ 679 w 24"/>
                  <a:gd name="T1" fmla="*/ 0 h 53"/>
                  <a:gd name="T2" fmla="*/ 804 w 24"/>
                  <a:gd name="T3" fmla="*/ 718 h 53"/>
                  <a:gd name="T4" fmla="*/ 898 w 24"/>
                  <a:gd name="T5" fmla="*/ 3206 h 53"/>
                  <a:gd name="T6" fmla="*/ 945 w 24"/>
                  <a:gd name="T7" fmla="*/ 6775 h 53"/>
                  <a:gd name="T8" fmla="*/ 945 w 24"/>
                  <a:gd name="T9" fmla="*/ 10708 h 53"/>
                  <a:gd name="T10" fmla="*/ 898 w 24"/>
                  <a:gd name="T11" fmla="*/ 14317 h 53"/>
                  <a:gd name="T12" fmla="*/ 804 w 24"/>
                  <a:gd name="T13" fmla="*/ 17912 h 53"/>
                  <a:gd name="T14" fmla="*/ 597 w 24"/>
                  <a:gd name="T15" fmla="*/ 20640 h 53"/>
                  <a:gd name="T16" fmla="*/ 429 w 24"/>
                  <a:gd name="T17" fmla="*/ 21117 h 53"/>
                  <a:gd name="T18" fmla="*/ 250 w 24"/>
                  <a:gd name="T19" fmla="*/ 20640 h 53"/>
                  <a:gd name="T20" fmla="*/ 130 w 24"/>
                  <a:gd name="T21" fmla="*/ 17912 h 53"/>
                  <a:gd name="T22" fmla="*/ 82 w 24"/>
                  <a:gd name="T23" fmla="*/ 14317 h 53"/>
                  <a:gd name="T24" fmla="*/ 0 w 24"/>
                  <a:gd name="T25" fmla="*/ 10708 h 53"/>
                  <a:gd name="T26" fmla="*/ 130 w 24"/>
                  <a:gd name="T27" fmla="*/ 6775 h 53"/>
                  <a:gd name="T28" fmla="*/ 326 w 24"/>
                  <a:gd name="T29" fmla="*/ 3206 h 53"/>
                  <a:gd name="T30" fmla="*/ 477 w 24"/>
                  <a:gd name="T31" fmla="*/ 718 h 53"/>
                  <a:gd name="T32" fmla="*/ 679 w 24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53">
                    <a:moveTo>
                      <a:pt x="17" y="0"/>
                    </a:moveTo>
                    <a:lnTo>
                      <a:pt x="20" y="2"/>
                    </a:lnTo>
                    <a:lnTo>
                      <a:pt x="23" y="8"/>
                    </a:lnTo>
                    <a:lnTo>
                      <a:pt x="24" y="17"/>
                    </a:lnTo>
                    <a:lnTo>
                      <a:pt x="24" y="27"/>
                    </a:lnTo>
                    <a:lnTo>
                      <a:pt x="23" y="36"/>
                    </a:lnTo>
                    <a:lnTo>
                      <a:pt x="20" y="45"/>
                    </a:lnTo>
                    <a:lnTo>
                      <a:pt x="15" y="52"/>
                    </a:lnTo>
                    <a:lnTo>
                      <a:pt x="11" y="53"/>
                    </a:lnTo>
                    <a:lnTo>
                      <a:pt x="6" y="52"/>
                    </a:lnTo>
                    <a:lnTo>
                      <a:pt x="3" y="45"/>
                    </a:lnTo>
                    <a:lnTo>
                      <a:pt x="2" y="36"/>
                    </a:lnTo>
                    <a:lnTo>
                      <a:pt x="0" y="27"/>
                    </a:lnTo>
                    <a:lnTo>
                      <a:pt x="3" y="17"/>
                    </a:lnTo>
                    <a:lnTo>
                      <a:pt x="8" y="8"/>
                    </a:lnTo>
                    <a:lnTo>
                      <a:pt x="12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3" name="Freeform 58">
                <a:extLst>
                  <a:ext uri="{FF2B5EF4-FFF2-40B4-BE49-F238E27FC236}">
                    <a16:creationId xmlns:a16="http://schemas.microsoft.com/office/drawing/2014/main" id="{95042733-6402-D743-2F1D-43103624A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" y="717"/>
                <a:ext cx="38" cy="112"/>
              </a:xfrm>
              <a:custGeom>
                <a:avLst/>
                <a:gdLst>
                  <a:gd name="T0" fmla="*/ 679 w 24"/>
                  <a:gd name="T1" fmla="*/ 0 h 53"/>
                  <a:gd name="T2" fmla="*/ 679 w 24"/>
                  <a:gd name="T3" fmla="*/ 0 h 53"/>
                  <a:gd name="T4" fmla="*/ 804 w 24"/>
                  <a:gd name="T5" fmla="*/ 718 h 53"/>
                  <a:gd name="T6" fmla="*/ 898 w 24"/>
                  <a:gd name="T7" fmla="*/ 3206 h 53"/>
                  <a:gd name="T8" fmla="*/ 945 w 24"/>
                  <a:gd name="T9" fmla="*/ 6775 h 53"/>
                  <a:gd name="T10" fmla="*/ 945 w 24"/>
                  <a:gd name="T11" fmla="*/ 10708 h 53"/>
                  <a:gd name="T12" fmla="*/ 945 w 24"/>
                  <a:gd name="T13" fmla="*/ 10708 h 53"/>
                  <a:gd name="T14" fmla="*/ 898 w 24"/>
                  <a:gd name="T15" fmla="*/ 14317 h 53"/>
                  <a:gd name="T16" fmla="*/ 804 w 24"/>
                  <a:gd name="T17" fmla="*/ 17912 h 53"/>
                  <a:gd name="T18" fmla="*/ 597 w 24"/>
                  <a:gd name="T19" fmla="*/ 20640 h 53"/>
                  <a:gd name="T20" fmla="*/ 429 w 24"/>
                  <a:gd name="T21" fmla="*/ 21117 h 53"/>
                  <a:gd name="T22" fmla="*/ 429 w 24"/>
                  <a:gd name="T23" fmla="*/ 21117 h 53"/>
                  <a:gd name="T24" fmla="*/ 250 w 24"/>
                  <a:gd name="T25" fmla="*/ 20640 h 53"/>
                  <a:gd name="T26" fmla="*/ 130 w 24"/>
                  <a:gd name="T27" fmla="*/ 17912 h 53"/>
                  <a:gd name="T28" fmla="*/ 82 w 24"/>
                  <a:gd name="T29" fmla="*/ 14317 h 53"/>
                  <a:gd name="T30" fmla="*/ 0 w 24"/>
                  <a:gd name="T31" fmla="*/ 10708 h 53"/>
                  <a:gd name="T32" fmla="*/ 0 w 24"/>
                  <a:gd name="T33" fmla="*/ 10708 h 53"/>
                  <a:gd name="T34" fmla="*/ 130 w 24"/>
                  <a:gd name="T35" fmla="*/ 6775 h 53"/>
                  <a:gd name="T36" fmla="*/ 326 w 24"/>
                  <a:gd name="T37" fmla="*/ 3206 h 53"/>
                  <a:gd name="T38" fmla="*/ 477 w 24"/>
                  <a:gd name="T39" fmla="*/ 718 h 53"/>
                  <a:gd name="T40" fmla="*/ 679 w 24"/>
                  <a:gd name="T41" fmla="*/ 0 h 5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4" h="53">
                    <a:moveTo>
                      <a:pt x="17" y="0"/>
                    </a:moveTo>
                    <a:lnTo>
                      <a:pt x="17" y="0"/>
                    </a:lnTo>
                    <a:lnTo>
                      <a:pt x="20" y="2"/>
                    </a:lnTo>
                    <a:lnTo>
                      <a:pt x="23" y="8"/>
                    </a:lnTo>
                    <a:lnTo>
                      <a:pt x="24" y="17"/>
                    </a:lnTo>
                    <a:lnTo>
                      <a:pt x="24" y="27"/>
                    </a:lnTo>
                    <a:lnTo>
                      <a:pt x="23" y="36"/>
                    </a:lnTo>
                    <a:lnTo>
                      <a:pt x="20" y="45"/>
                    </a:lnTo>
                    <a:lnTo>
                      <a:pt x="15" y="52"/>
                    </a:lnTo>
                    <a:lnTo>
                      <a:pt x="11" y="53"/>
                    </a:lnTo>
                    <a:lnTo>
                      <a:pt x="6" y="52"/>
                    </a:lnTo>
                    <a:lnTo>
                      <a:pt x="3" y="45"/>
                    </a:lnTo>
                    <a:lnTo>
                      <a:pt x="2" y="36"/>
                    </a:lnTo>
                    <a:lnTo>
                      <a:pt x="0" y="27"/>
                    </a:lnTo>
                    <a:lnTo>
                      <a:pt x="3" y="17"/>
                    </a:lnTo>
                    <a:lnTo>
                      <a:pt x="8" y="8"/>
                    </a:lnTo>
                    <a:lnTo>
                      <a:pt x="12" y="2"/>
                    </a:lnTo>
                    <a:lnTo>
                      <a:pt x="1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4" name="Freeform 59">
                <a:extLst>
                  <a:ext uri="{FF2B5EF4-FFF2-40B4-BE49-F238E27FC236}">
                    <a16:creationId xmlns:a16="http://schemas.microsoft.com/office/drawing/2014/main" id="{03D449D0-82C0-375A-0B40-8C305702D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" y="964"/>
                <a:ext cx="469" cy="346"/>
              </a:xfrm>
              <a:custGeom>
                <a:avLst/>
                <a:gdLst>
                  <a:gd name="T0" fmla="*/ 4447 w 297"/>
                  <a:gd name="T1" fmla="*/ 12085 h 164"/>
                  <a:gd name="T2" fmla="*/ 4447 w 297"/>
                  <a:gd name="T3" fmla="*/ 16922 h 164"/>
                  <a:gd name="T4" fmla="*/ 4221 w 297"/>
                  <a:gd name="T5" fmla="*/ 25834 h 164"/>
                  <a:gd name="T6" fmla="*/ 4092 w 297"/>
                  <a:gd name="T7" fmla="*/ 31851 h 164"/>
                  <a:gd name="T8" fmla="*/ 4092 w 297"/>
                  <a:gd name="T9" fmla="*/ 32885 h 164"/>
                  <a:gd name="T10" fmla="*/ 4393 w 297"/>
                  <a:gd name="T11" fmla="*/ 37741 h 164"/>
                  <a:gd name="T12" fmla="*/ 5033 w 297"/>
                  <a:gd name="T13" fmla="*/ 40754 h 164"/>
                  <a:gd name="T14" fmla="*/ 5753 w 297"/>
                  <a:gd name="T15" fmla="*/ 40754 h 164"/>
                  <a:gd name="T16" fmla="*/ 6479 w 297"/>
                  <a:gd name="T17" fmla="*/ 40754 h 164"/>
                  <a:gd name="T18" fmla="*/ 6937 w 297"/>
                  <a:gd name="T19" fmla="*/ 40041 h 164"/>
                  <a:gd name="T20" fmla="*/ 7194 w 297"/>
                  <a:gd name="T21" fmla="*/ 37741 h 164"/>
                  <a:gd name="T22" fmla="*/ 7867 w 297"/>
                  <a:gd name="T23" fmla="*/ 24783 h 164"/>
                  <a:gd name="T24" fmla="*/ 8120 w 297"/>
                  <a:gd name="T25" fmla="*/ 15587 h 164"/>
                  <a:gd name="T26" fmla="*/ 8493 w 297"/>
                  <a:gd name="T27" fmla="*/ 11747 h 164"/>
                  <a:gd name="T28" fmla="*/ 8968 w 297"/>
                  <a:gd name="T29" fmla="*/ 8199 h 164"/>
                  <a:gd name="T30" fmla="*/ 9554 w 297"/>
                  <a:gd name="T31" fmla="*/ 6357 h 164"/>
                  <a:gd name="T32" fmla="*/ 10157 w 297"/>
                  <a:gd name="T33" fmla="*/ 6357 h 164"/>
                  <a:gd name="T34" fmla="*/ 10744 w 297"/>
                  <a:gd name="T35" fmla="*/ 7388 h 164"/>
                  <a:gd name="T36" fmla="*/ 11254 w 297"/>
                  <a:gd name="T37" fmla="*/ 10585 h 164"/>
                  <a:gd name="T38" fmla="*/ 11491 w 297"/>
                  <a:gd name="T39" fmla="*/ 15258 h 164"/>
                  <a:gd name="T40" fmla="*/ 11294 w 297"/>
                  <a:gd name="T41" fmla="*/ 21619 h 164"/>
                  <a:gd name="T42" fmla="*/ 10703 w 297"/>
                  <a:gd name="T43" fmla="*/ 30691 h 164"/>
                  <a:gd name="T44" fmla="*/ 10070 w 297"/>
                  <a:gd name="T45" fmla="*/ 40041 h 164"/>
                  <a:gd name="T46" fmla="*/ 9595 w 297"/>
                  <a:gd name="T47" fmla="*/ 47115 h 164"/>
                  <a:gd name="T48" fmla="*/ 9554 w 297"/>
                  <a:gd name="T49" fmla="*/ 50955 h 164"/>
                  <a:gd name="T50" fmla="*/ 8867 w 297"/>
                  <a:gd name="T51" fmla="*/ 56982 h 164"/>
                  <a:gd name="T52" fmla="*/ 7528 w 297"/>
                  <a:gd name="T53" fmla="*/ 62862 h 164"/>
                  <a:gd name="T54" fmla="*/ 6217 w 297"/>
                  <a:gd name="T55" fmla="*/ 64371 h 164"/>
                  <a:gd name="T56" fmla="*/ 5086 w 297"/>
                  <a:gd name="T57" fmla="*/ 58381 h 164"/>
                  <a:gd name="T58" fmla="*/ 4092 w 297"/>
                  <a:gd name="T59" fmla="*/ 52286 h 164"/>
                  <a:gd name="T60" fmla="*/ 3256 w 297"/>
                  <a:gd name="T61" fmla="*/ 46735 h 164"/>
                  <a:gd name="T62" fmla="*/ 2748 w 297"/>
                  <a:gd name="T63" fmla="*/ 43545 h 164"/>
                  <a:gd name="T64" fmla="*/ 2523 w 297"/>
                  <a:gd name="T65" fmla="*/ 42419 h 164"/>
                  <a:gd name="T66" fmla="*/ 1661 w 297"/>
                  <a:gd name="T67" fmla="*/ 38866 h 164"/>
                  <a:gd name="T68" fmla="*/ 666 w 297"/>
                  <a:gd name="T69" fmla="*/ 31851 h 164"/>
                  <a:gd name="T70" fmla="*/ 0 w 297"/>
                  <a:gd name="T71" fmla="*/ 24330 h 164"/>
                  <a:gd name="T72" fmla="*/ 216 w 297"/>
                  <a:gd name="T73" fmla="*/ 19140 h 164"/>
                  <a:gd name="T74" fmla="*/ 538 w 297"/>
                  <a:gd name="T75" fmla="*/ 16922 h 164"/>
                  <a:gd name="T76" fmla="*/ 1012 w 297"/>
                  <a:gd name="T77" fmla="*/ 19140 h 164"/>
                  <a:gd name="T78" fmla="*/ 1319 w 297"/>
                  <a:gd name="T79" fmla="*/ 20444 h 164"/>
                  <a:gd name="T80" fmla="*/ 1319 w 297"/>
                  <a:gd name="T81" fmla="*/ 20106 h 164"/>
                  <a:gd name="T82" fmla="*/ 965 w 297"/>
                  <a:gd name="T83" fmla="*/ 14547 h 164"/>
                  <a:gd name="T84" fmla="*/ 965 w 297"/>
                  <a:gd name="T85" fmla="*/ 8582 h 164"/>
                  <a:gd name="T86" fmla="*/ 1342 w 297"/>
                  <a:gd name="T87" fmla="*/ 5983 h 164"/>
                  <a:gd name="T88" fmla="*/ 1783 w 297"/>
                  <a:gd name="T89" fmla="*/ 8199 h 164"/>
                  <a:gd name="T90" fmla="*/ 2277 w 297"/>
                  <a:gd name="T91" fmla="*/ 13032 h 164"/>
                  <a:gd name="T92" fmla="*/ 2354 w 297"/>
                  <a:gd name="T93" fmla="*/ 13032 h 164"/>
                  <a:gd name="T94" fmla="*/ 2119 w 297"/>
                  <a:gd name="T95" fmla="*/ 5017 h 164"/>
                  <a:gd name="T96" fmla="*/ 2252 w 297"/>
                  <a:gd name="T97" fmla="*/ 338 h 164"/>
                  <a:gd name="T98" fmla="*/ 2748 w 297"/>
                  <a:gd name="T99" fmla="*/ 2378 h 164"/>
                  <a:gd name="T100" fmla="*/ 3052 w 297"/>
                  <a:gd name="T101" fmla="*/ 10585 h 164"/>
                  <a:gd name="T102" fmla="*/ 3157 w 297"/>
                  <a:gd name="T103" fmla="*/ 14547 h 164"/>
                  <a:gd name="T104" fmla="*/ 3514 w 297"/>
                  <a:gd name="T105" fmla="*/ 15258 h 164"/>
                  <a:gd name="T106" fmla="*/ 4068 w 297"/>
                  <a:gd name="T107" fmla="*/ 10958 h 16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97" h="164">
                    <a:moveTo>
                      <a:pt x="115" y="30"/>
                    </a:moveTo>
                    <a:lnTo>
                      <a:pt x="115" y="31"/>
                    </a:lnTo>
                    <a:lnTo>
                      <a:pt x="117" y="36"/>
                    </a:lnTo>
                    <a:lnTo>
                      <a:pt x="115" y="43"/>
                    </a:lnTo>
                    <a:lnTo>
                      <a:pt x="112" y="55"/>
                    </a:lnTo>
                    <a:lnTo>
                      <a:pt x="109" y="66"/>
                    </a:lnTo>
                    <a:lnTo>
                      <a:pt x="108" y="75"/>
                    </a:lnTo>
                    <a:lnTo>
                      <a:pt x="106" y="81"/>
                    </a:lnTo>
                    <a:lnTo>
                      <a:pt x="106" y="83"/>
                    </a:lnTo>
                    <a:lnTo>
                      <a:pt x="106" y="84"/>
                    </a:lnTo>
                    <a:lnTo>
                      <a:pt x="109" y="90"/>
                    </a:lnTo>
                    <a:lnTo>
                      <a:pt x="114" y="96"/>
                    </a:lnTo>
                    <a:lnTo>
                      <a:pt x="123" y="102"/>
                    </a:lnTo>
                    <a:lnTo>
                      <a:pt x="130" y="104"/>
                    </a:lnTo>
                    <a:lnTo>
                      <a:pt x="139" y="104"/>
                    </a:lnTo>
                    <a:lnTo>
                      <a:pt x="149" y="104"/>
                    </a:lnTo>
                    <a:lnTo>
                      <a:pt x="159" y="104"/>
                    </a:lnTo>
                    <a:lnTo>
                      <a:pt x="168" y="104"/>
                    </a:lnTo>
                    <a:lnTo>
                      <a:pt x="174" y="102"/>
                    </a:lnTo>
                    <a:lnTo>
                      <a:pt x="180" y="102"/>
                    </a:lnTo>
                    <a:lnTo>
                      <a:pt x="182" y="102"/>
                    </a:lnTo>
                    <a:lnTo>
                      <a:pt x="186" y="96"/>
                    </a:lnTo>
                    <a:lnTo>
                      <a:pt x="194" y="81"/>
                    </a:lnTo>
                    <a:lnTo>
                      <a:pt x="203" y="63"/>
                    </a:lnTo>
                    <a:lnTo>
                      <a:pt x="207" y="46"/>
                    </a:lnTo>
                    <a:lnTo>
                      <a:pt x="210" y="40"/>
                    </a:lnTo>
                    <a:lnTo>
                      <a:pt x="213" y="34"/>
                    </a:lnTo>
                    <a:lnTo>
                      <a:pt x="220" y="30"/>
                    </a:lnTo>
                    <a:lnTo>
                      <a:pt x="226" y="25"/>
                    </a:lnTo>
                    <a:lnTo>
                      <a:pt x="232" y="21"/>
                    </a:lnTo>
                    <a:lnTo>
                      <a:pt x="239" y="19"/>
                    </a:lnTo>
                    <a:lnTo>
                      <a:pt x="247" y="16"/>
                    </a:lnTo>
                    <a:lnTo>
                      <a:pt x="254" y="16"/>
                    </a:lnTo>
                    <a:lnTo>
                      <a:pt x="263" y="16"/>
                    </a:lnTo>
                    <a:lnTo>
                      <a:pt x="271" y="18"/>
                    </a:lnTo>
                    <a:lnTo>
                      <a:pt x="278" y="19"/>
                    </a:lnTo>
                    <a:lnTo>
                      <a:pt x="286" y="22"/>
                    </a:lnTo>
                    <a:lnTo>
                      <a:pt x="291" y="27"/>
                    </a:lnTo>
                    <a:lnTo>
                      <a:pt x="295" y="33"/>
                    </a:lnTo>
                    <a:lnTo>
                      <a:pt x="297" y="39"/>
                    </a:lnTo>
                    <a:lnTo>
                      <a:pt x="295" y="46"/>
                    </a:lnTo>
                    <a:lnTo>
                      <a:pt x="292" y="55"/>
                    </a:lnTo>
                    <a:lnTo>
                      <a:pt x="286" y="68"/>
                    </a:lnTo>
                    <a:lnTo>
                      <a:pt x="277" y="78"/>
                    </a:lnTo>
                    <a:lnTo>
                      <a:pt x="268" y="90"/>
                    </a:lnTo>
                    <a:lnTo>
                      <a:pt x="260" y="102"/>
                    </a:lnTo>
                    <a:lnTo>
                      <a:pt x="253" y="111"/>
                    </a:lnTo>
                    <a:lnTo>
                      <a:pt x="248" y="120"/>
                    </a:lnTo>
                    <a:lnTo>
                      <a:pt x="248" y="125"/>
                    </a:lnTo>
                    <a:lnTo>
                      <a:pt x="247" y="130"/>
                    </a:lnTo>
                    <a:lnTo>
                      <a:pt x="239" y="137"/>
                    </a:lnTo>
                    <a:lnTo>
                      <a:pt x="229" y="145"/>
                    </a:lnTo>
                    <a:lnTo>
                      <a:pt x="213" y="154"/>
                    </a:lnTo>
                    <a:lnTo>
                      <a:pt x="195" y="160"/>
                    </a:lnTo>
                    <a:lnTo>
                      <a:pt x="177" y="164"/>
                    </a:lnTo>
                    <a:lnTo>
                      <a:pt x="161" y="164"/>
                    </a:lnTo>
                    <a:lnTo>
                      <a:pt x="145" y="158"/>
                    </a:lnTo>
                    <a:lnTo>
                      <a:pt x="132" y="149"/>
                    </a:lnTo>
                    <a:lnTo>
                      <a:pt x="118" y="142"/>
                    </a:lnTo>
                    <a:lnTo>
                      <a:pt x="106" y="133"/>
                    </a:lnTo>
                    <a:lnTo>
                      <a:pt x="94" y="125"/>
                    </a:lnTo>
                    <a:lnTo>
                      <a:pt x="84" y="119"/>
                    </a:lnTo>
                    <a:lnTo>
                      <a:pt x="76" y="114"/>
                    </a:lnTo>
                    <a:lnTo>
                      <a:pt x="71" y="111"/>
                    </a:lnTo>
                    <a:lnTo>
                      <a:pt x="70" y="110"/>
                    </a:lnTo>
                    <a:lnTo>
                      <a:pt x="65" y="108"/>
                    </a:lnTo>
                    <a:lnTo>
                      <a:pt x="56" y="105"/>
                    </a:lnTo>
                    <a:lnTo>
                      <a:pt x="43" y="99"/>
                    </a:lnTo>
                    <a:lnTo>
                      <a:pt x="29" y="92"/>
                    </a:lnTo>
                    <a:lnTo>
                      <a:pt x="17" y="81"/>
                    </a:lnTo>
                    <a:lnTo>
                      <a:pt x="6" y="71"/>
                    </a:lnTo>
                    <a:lnTo>
                      <a:pt x="0" y="62"/>
                    </a:lnTo>
                    <a:lnTo>
                      <a:pt x="0" y="55"/>
                    </a:lnTo>
                    <a:lnTo>
                      <a:pt x="6" y="49"/>
                    </a:lnTo>
                    <a:lnTo>
                      <a:pt x="9" y="45"/>
                    </a:lnTo>
                    <a:lnTo>
                      <a:pt x="14" y="43"/>
                    </a:lnTo>
                    <a:lnTo>
                      <a:pt x="20" y="46"/>
                    </a:lnTo>
                    <a:lnTo>
                      <a:pt x="26" y="49"/>
                    </a:lnTo>
                    <a:lnTo>
                      <a:pt x="31" y="51"/>
                    </a:lnTo>
                    <a:lnTo>
                      <a:pt x="34" y="52"/>
                    </a:lnTo>
                    <a:lnTo>
                      <a:pt x="35" y="52"/>
                    </a:lnTo>
                    <a:lnTo>
                      <a:pt x="34" y="51"/>
                    </a:lnTo>
                    <a:lnTo>
                      <a:pt x="29" y="45"/>
                    </a:lnTo>
                    <a:lnTo>
                      <a:pt x="25" y="37"/>
                    </a:lnTo>
                    <a:lnTo>
                      <a:pt x="23" y="30"/>
                    </a:lnTo>
                    <a:lnTo>
                      <a:pt x="25" y="22"/>
                    </a:lnTo>
                    <a:lnTo>
                      <a:pt x="29" y="16"/>
                    </a:lnTo>
                    <a:lnTo>
                      <a:pt x="35" y="15"/>
                    </a:lnTo>
                    <a:lnTo>
                      <a:pt x="40" y="16"/>
                    </a:lnTo>
                    <a:lnTo>
                      <a:pt x="46" y="21"/>
                    </a:lnTo>
                    <a:lnTo>
                      <a:pt x="53" y="27"/>
                    </a:lnTo>
                    <a:lnTo>
                      <a:pt x="59" y="33"/>
                    </a:lnTo>
                    <a:lnTo>
                      <a:pt x="62" y="36"/>
                    </a:lnTo>
                    <a:lnTo>
                      <a:pt x="61" y="33"/>
                    </a:lnTo>
                    <a:lnTo>
                      <a:pt x="58" y="24"/>
                    </a:lnTo>
                    <a:lnTo>
                      <a:pt x="55" y="13"/>
                    </a:lnTo>
                    <a:lnTo>
                      <a:pt x="53" y="6"/>
                    </a:lnTo>
                    <a:lnTo>
                      <a:pt x="58" y="1"/>
                    </a:lnTo>
                    <a:lnTo>
                      <a:pt x="65" y="0"/>
                    </a:lnTo>
                    <a:lnTo>
                      <a:pt x="71" y="6"/>
                    </a:lnTo>
                    <a:lnTo>
                      <a:pt x="76" y="16"/>
                    </a:lnTo>
                    <a:lnTo>
                      <a:pt x="79" y="27"/>
                    </a:lnTo>
                    <a:lnTo>
                      <a:pt x="81" y="33"/>
                    </a:lnTo>
                    <a:lnTo>
                      <a:pt x="82" y="37"/>
                    </a:lnTo>
                    <a:lnTo>
                      <a:pt x="85" y="40"/>
                    </a:lnTo>
                    <a:lnTo>
                      <a:pt x="91" y="39"/>
                    </a:lnTo>
                    <a:lnTo>
                      <a:pt x="97" y="33"/>
                    </a:lnTo>
                    <a:lnTo>
                      <a:pt x="105" y="28"/>
                    </a:lnTo>
                    <a:lnTo>
                      <a:pt x="115" y="30"/>
                    </a:lnTo>
                    <a:close/>
                  </a:path>
                </a:pathLst>
              </a:custGeom>
              <a:solidFill>
                <a:srgbClr val="8C05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5" name="Freeform 60">
                <a:extLst>
                  <a:ext uri="{FF2B5EF4-FFF2-40B4-BE49-F238E27FC236}">
                    <a16:creationId xmlns:a16="http://schemas.microsoft.com/office/drawing/2014/main" id="{E8AC2268-7320-AC5F-B83A-ED3E30ACE3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" y="964"/>
                <a:ext cx="469" cy="346"/>
              </a:xfrm>
              <a:custGeom>
                <a:avLst/>
                <a:gdLst>
                  <a:gd name="T0" fmla="*/ 4447 w 297"/>
                  <a:gd name="T1" fmla="*/ 12085 h 164"/>
                  <a:gd name="T2" fmla="*/ 4339 w 297"/>
                  <a:gd name="T3" fmla="*/ 21619 h 164"/>
                  <a:gd name="T4" fmla="*/ 4186 w 297"/>
                  <a:gd name="T5" fmla="*/ 29383 h 164"/>
                  <a:gd name="T6" fmla="*/ 4092 w 297"/>
                  <a:gd name="T7" fmla="*/ 32568 h 164"/>
                  <a:gd name="T8" fmla="*/ 4393 w 297"/>
                  <a:gd name="T9" fmla="*/ 37741 h 164"/>
                  <a:gd name="T10" fmla="*/ 5033 w 297"/>
                  <a:gd name="T11" fmla="*/ 40754 h 164"/>
                  <a:gd name="T12" fmla="*/ 6140 w 297"/>
                  <a:gd name="T13" fmla="*/ 40754 h 164"/>
                  <a:gd name="T14" fmla="*/ 6937 w 297"/>
                  <a:gd name="T15" fmla="*/ 40041 h 164"/>
                  <a:gd name="T16" fmla="*/ 7194 w 297"/>
                  <a:gd name="T17" fmla="*/ 37741 h 164"/>
                  <a:gd name="T18" fmla="*/ 8001 w 297"/>
                  <a:gd name="T19" fmla="*/ 18106 h 164"/>
                  <a:gd name="T20" fmla="*/ 8238 w 297"/>
                  <a:gd name="T21" fmla="*/ 13412 h 164"/>
                  <a:gd name="T22" fmla="*/ 8968 w 297"/>
                  <a:gd name="T23" fmla="*/ 8199 h 164"/>
                  <a:gd name="T24" fmla="*/ 9817 w 297"/>
                  <a:gd name="T25" fmla="*/ 6357 h 164"/>
                  <a:gd name="T26" fmla="*/ 10477 w 297"/>
                  <a:gd name="T27" fmla="*/ 7072 h 164"/>
                  <a:gd name="T28" fmla="*/ 11254 w 297"/>
                  <a:gd name="T29" fmla="*/ 10585 h 164"/>
                  <a:gd name="T30" fmla="*/ 11411 w 297"/>
                  <a:gd name="T31" fmla="*/ 18106 h 164"/>
                  <a:gd name="T32" fmla="*/ 11070 w 297"/>
                  <a:gd name="T33" fmla="*/ 26631 h 164"/>
                  <a:gd name="T34" fmla="*/ 10070 w 297"/>
                  <a:gd name="T35" fmla="*/ 40041 h 164"/>
                  <a:gd name="T36" fmla="*/ 9595 w 297"/>
                  <a:gd name="T37" fmla="*/ 49113 h 164"/>
                  <a:gd name="T38" fmla="*/ 9227 w 297"/>
                  <a:gd name="T39" fmla="*/ 53790 h 164"/>
                  <a:gd name="T40" fmla="*/ 7528 w 297"/>
                  <a:gd name="T41" fmla="*/ 62862 h 164"/>
                  <a:gd name="T42" fmla="*/ 5615 w 297"/>
                  <a:gd name="T43" fmla="*/ 61991 h 164"/>
                  <a:gd name="T44" fmla="*/ 4556 w 297"/>
                  <a:gd name="T45" fmla="*/ 55807 h 164"/>
                  <a:gd name="T46" fmla="*/ 3256 w 297"/>
                  <a:gd name="T47" fmla="*/ 46735 h 164"/>
                  <a:gd name="T48" fmla="*/ 2708 w 297"/>
                  <a:gd name="T49" fmla="*/ 43132 h 164"/>
                  <a:gd name="T50" fmla="*/ 2149 w 297"/>
                  <a:gd name="T51" fmla="*/ 41252 h 164"/>
                  <a:gd name="T52" fmla="*/ 1129 w 297"/>
                  <a:gd name="T53" fmla="*/ 36081 h 164"/>
                  <a:gd name="T54" fmla="*/ 0 w 297"/>
                  <a:gd name="T55" fmla="*/ 24330 h 164"/>
                  <a:gd name="T56" fmla="*/ 216 w 297"/>
                  <a:gd name="T57" fmla="*/ 19140 h 164"/>
                  <a:gd name="T58" fmla="*/ 796 w 297"/>
                  <a:gd name="T59" fmla="*/ 18106 h 164"/>
                  <a:gd name="T60" fmla="*/ 1202 w 297"/>
                  <a:gd name="T61" fmla="*/ 20106 h 164"/>
                  <a:gd name="T62" fmla="*/ 1342 w 297"/>
                  <a:gd name="T63" fmla="*/ 20444 h 164"/>
                  <a:gd name="T64" fmla="*/ 965 w 297"/>
                  <a:gd name="T65" fmla="*/ 14547 h 164"/>
                  <a:gd name="T66" fmla="*/ 965 w 297"/>
                  <a:gd name="T67" fmla="*/ 8582 h 164"/>
                  <a:gd name="T68" fmla="*/ 1529 w 297"/>
                  <a:gd name="T69" fmla="*/ 6357 h 164"/>
                  <a:gd name="T70" fmla="*/ 2062 w 297"/>
                  <a:gd name="T71" fmla="*/ 10585 h 164"/>
                  <a:gd name="T72" fmla="*/ 2407 w 297"/>
                  <a:gd name="T73" fmla="*/ 14123 h 164"/>
                  <a:gd name="T74" fmla="*/ 2119 w 297"/>
                  <a:gd name="T75" fmla="*/ 5017 h 164"/>
                  <a:gd name="T76" fmla="*/ 2252 w 297"/>
                  <a:gd name="T77" fmla="*/ 338 h 164"/>
                  <a:gd name="T78" fmla="*/ 2929 w 297"/>
                  <a:gd name="T79" fmla="*/ 6357 h 164"/>
                  <a:gd name="T80" fmla="*/ 3135 w 297"/>
                  <a:gd name="T81" fmla="*/ 13032 h 164"/>
                  <a:gd name="T82" fmla="*/ 3289 w 297"/>
                  <a:gd name="T83" fmla="*/ 15587 h 164"/>
                  <a:gd name="T84" fmla="*/ 4068 w 297"/>
                  <a:gd name="T85" fmla="*/ 10958 h 16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97" h="164">
                    <a:moveTo>
                      <a:pt x="115" y="30"/>
                    </a:moveTo>
                    <a:lnTo>
                      <a:pt x="115" y="30"/>
                    </a:lnTo>
                    <a:lnTo>
                      <a:pt x="115" y="31"/>
                    </a:lnTo>
                    <a:lnTo>
                      <a:pt x="117" y="36"/>
                    </a:lnTo>
                    <a:lnTo>
                      <a:pt x="115" y="43"/>
                    </a:lnTo>
                    <a:lnTo>
                      <a:pt x="112" y="55"/>
                    </a:lnTo>
                    <a:lnTo>
                      <a:pt x="109" y="66"/>
                    </a:lnTo>
                    <a:lnTo>
                      <a:pt x="108" y="75"/>
                    </a:lnTo>
                    <a:lnTo>
                      <a:pt x="106" y="81"/>
                    </a:lnTo>
                    <a:lnTo>
                      <a:pt x="106" y="83"/>
                    </a:lnTo>
                    <a:lnTo>
                      <a:pt x="106" y="84"/>
                    </a:lnTo>
                    <a:lnTo>
                      <a:pt x="109" y="90"/>
                    </a:lnTo>
                    <a:lnTo>
                      <a:pt x="114" y="96"/>
                    </a:lnTo>
                    <a:lnTo>
                      <a:pt x="123" y="102"/>
                    </a:lnTo>
                    <a:lnTo>
                      <a:pt x="130" y="104"/>
                    </a:lnTo>
                    <a:lnTo>
                      <a:pt x="139" y="104"/>
                    </a:lnTo>
                    <a:lnTo>
                      <a:pt x="149" y="104"/>
                    </a:lnTo>
                    <a:lnTo>
                      <a:pt x="159" y="104"/>
                    </a:lnTo>
                    <a:lnTo>
                      <a:pt x="168" y="104"/>
                    </a:lnTo>
                    <a:lnTo>
                      <a:pt x="174" y="102"/>
                    </a:lnTo>
                    <a:lnTo>
                      <a:pt x="180" y="102"/>
                    </a:lnTo>
                    <a:lnTo>
                      <a:pt x="182" y="102"/>
                    </a:lnTo>
                    <a:lnTo>
                      <a:pt x="186" y="96"/>
                    </a:lnTo>
                    <a:lnTo>
                      <a:pt x="194" y="81"/>
                    </a:lnTo>
                    <a:lnTo>
                      <a:pt x="203" y="63"/>
                    </a:lnTo>
                    <a:lnTo>
                      <a:pt x="207" y="46"/>
                    </a:lnTo>
                    <a:lnTo>
                      <a:pt x="210" y="40"/>
                    </a:lnTo>
                    <a:lnTo>
                      <a:pt x="213" y="34"/>
                    </a:lnTo>
                    <a:lnTo>
                      <a:pt x="220" y="30"/>
                    </a:lnTo>
                    <a:lnTo>
                      <a:pt x="226" y="25"/>
                    </a:lnTo>
                    <a:lnTo>
                      <a:pt x="232" y="21"/>
                    </a:lnTo>
                    <a:lnTo>
                      <a:pt x="239" y="19"/>
                    </a:lnTo>
                    <a:lnTo>
                      <a:pt x="247" y="16"/>
                    </a:lnTo>
                    <a:lnTo>
                      <a:pt x="254" y="16"/>
                    </a:lnTo>
                    <a:lnTo>
                      <a:pt x="263" y="16"/>
                    </a:lnTo>
                    <a:lnTo>
                      <a:pt x="271" y="18"/>
                    </a:lnTo>
                    <a:lnTo>
                      <a:pt x="278" y="19"/>
                    </a:lnTo>
                    <a:lnTo>
                      <a:pt x="286" y="22"/>
                    </a:lnTo>
                    <a:lnTo>
                      <a:pt x="291" y="27"/>
                    </a:lnTo>
                    <a:lnTo>
                      <a:pt x="295" y="33"/>
                    </a:lnTo>
                    <a:lnTo>
                      <a:pt x="297" y="39"/>
                    </a:lnTo>
                    <a:lnTo>
                      <a:pt x="295" y="46"/>
                    </a:lnTo>
                    <a:lnTo>
                      <a:pt x="292" y="55"/>
                    </a:lnTo>
                    <a:lnTo>
                      <a:pt x="286" y="68"/>
                    </a:lnTo>
                    <a:lnTo>
                      <a:pt x="277" y="78"/>
                    </a:lnTo>
                    <a:lnTo>
                      <a:pt x="268" y="90"/>
                    </a:lnTo>
                    <a:lnTo>
                      <a:pt x="260" y="102"/>
                    </a:lnTo>
                    <a:lnTo>
                      <a:pt x="253" y="111"/>
                    </a:lnTo>
                    <a:lnTo>
                      <a:pt x="248" y="120"/>
                    </a:lnTo>
                    <a:lnTo>
                      <a:pt x="248" y="125"/>
                    </a:lnTo>
                    <a:lnTo>
                      <a:pt x="247" y="130"/>
                    </a:lnTo>
                    <a:lnTo>
                      <a:pt x="239" y="137"/>
                    </a:lnTo>
                    <a:lnTo>
                      <a:pt x="229" y="145"/>
                    </a:lnTo>
                    <a:lnTo>
                      <a:pt x="213" y="154"/>
                    </a:lnTo>
                    <a:lnTo>
                      <a:pt x="195" y="160"/>
                    </a:lnTo>
                    <a:lnTo>
                      <a:pt x="177" y="164"/>
                    </a:lnTo>
                    <a:lnTo>
                      <a:pt x="161" y="164"/>
                    </a:lnTo>
                    <a:lnTo>
                      <a:pt x="145" y="158"/>
                    </a:lnTo>
                    <a:lnTo>
                      <a:pt x="132" y="149"/>
                    </a:lnTo>
                    <a:lnTo>
                      <a:pt x="118" y="142"/>
                    </a:lnTo>
                    <a:lnTo>
                      <a:pt x="106" y="133"/>
                    </a:lnTo>
                    <a:lnTo>
                      <a:pt x="94" y="125"/>
                    </a:lnTo>
                    <a:lnTo>
                      <a:pt x="84" y="119"/>
                    </a:lnTo>
                    <a:lnTo>
                      <a:pt x="76" y="114"/>
                    </a:lnTo>
                    <a:lnTo>
                      <a:pt x="71" y="111"/>
                    </a:lnTo>
                    <a:lnTo>
                      <a:pt x="70" y="110"/>
                    </a:lnTo>
                    <a:lnTo>
                      <a:pt x="65" y="108"/>
                    </a:lnTo>
                    <a:lnTo>
                      <a:pt x="56" y="105"/>
                    </a:lnTo>
                    <a:lnTo>
                      <a:pt x="43" y="99"/>
                    </a:lnTo>
                    <a:lnTo>
                      <a:pt x="29" y="92"/>
                    </a:lnTo>
                    <a:lnTo>
                      <a:pt x="17" y="81"/>
                    </a:lnTo>
                    <a:lnTo>
                      <a:pt x="6" y="71"/>
                    </a:lnTo>
                    <a:lnTo>
                      <a:pt x="0" y="62"/>
                    </a:lnTo>
                    <a:lnTo>
                      <a:pt x="0" y="55"/>
                    </a:lnTo>
                    <a:lnTo>
                      <a:pt x="6" y="49"/>
                    </a:lnTo>
                    <a:lnTo>
                      <a:pt x="9" y="45"/>
                    </a:lnTo>
                    <a:lnTo>
                      <a:pt x="14" y="43"/>
                    </a:lnTo>
                    <a:lnTo>
                      <a:pt x="20" y="46"/>
                    </a:lnTo>
                    <a:lnTo>
                      <a:pt x="26" y="49"/>
                    </a:lnTo>
                    <a:lnTo>
                      <a:pt x="31" y="51"/>
                    </a:lnTo>
                    <a:lnTo>
                      <a:pt x="34" y="52"/>
                    </a:lnTo>
                    <a:lnTo>
                      <a:pt x="35" y="52"/>
                    </a:lnTo>
                    <a:lnTo>
                      <a:pt x="34" y="51"/>
                    </a:lnTo>
                    <a:lnTo>
                      <a:pt x="29" y="45"/>
                    </a:lnTo>
                    <a:lnTo>
                      <a:pt x="25" y="37"/>
                    </a:lnTo>
                    <a:lnTo>
                      <a:pt x="23" y="30"/>
                    </a:lnTo>
                    <a:lnTo>
                      <a:pt x="25" y="22"/>
                    </a:lnTo>
                    <a:lnTo>
                      <a:pt x="29" y="16"/>
                    </a:lnTo>
                    <a:lnTo>
                      <a:pt x="35" y="15"/>
                    </a:lnTo>
                    <a:lnTo>
                      <a:pt x="40" y="16"/>
                    </a:lnTo>
                    <a:lnTo>
                      <a:pt x="46" y="21"/>
                    </a:lnTo>
                    <a:lnTo>
                      <a:pt x="53" y="27"/>
                    </a:lnTo>
                    <a:lnTo>
                      <a:pt x="59" y="33"/>
                    </a:lnTo>
                    <a:lnTo>
                      <a:pt x="62" y="36"/>
                    </a:lnTo>
                    <a:lnTo>
                      <a:pt x="61" y="33"/>
                    </a:lnTo>
                    <a:lnTo>
                      <a:pt x="58" y="24"/>
                    </a:lnTo>
                    <a:lnTo>
                      <a:pt x="55" y="13"/>
                    </a:lnTo>
                    <a:lnTo>
                      <a:pt x="53" y="6"/>
                    </a:lnTo>
                    <a:lnTo>
                      <a:pt x="58" y="1"/>
                    </a:lnTo>
                    <a:lnTo>
                      <a:pt x="65" y="0"/>
                    </a:lnTo>
                    <a:lnTo>
                      <a:pt x="71" y="6"/>
                    </a:lnTo>
                    <a:lnTo>
                      <a:pt x="76" y="16"/>
                    </a:lnTo>
                    <a:lnTo>
                      <a:pt x="79" y="27"/>
                    </a:lnTo>
                    <a:lnTo>
                      <a:pt x="81" y="33"/>
                    </a:lnTo>
                    <a:lnTo>
                      <a:pt x="82" y="37"/>
                    </a:lnTo>
                    <a:lnTo>
                      <a:pt x="85" y="40"/>
                    </a:lnTo>
                    <a:lnTo>
                      <a:pt x="91" y="39"/>
                    </a:lnTo>
                    <a:lnTo>
                      <a:pt x="97" y="33"/>
                    </a:lnTo>
                    <a:lnTo>
                      <a:pt x="105" y="28"/>
                    </a:lnTo>
                    <a:lnTo>
                      <a:pt x="115" y="3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6" name="Freeform 61">
                <a:extLst>
                  <a:ext uri="{FF2B5EF4-FFF2-40B4-BE49-F238E27FC236}">
                    <a16:creationId xmlns:a16="http://schemas.microsoft.com/office/drawing/2014/main" id="{DCBA4AB4-672D-390B-826B-16EF26CC1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" y="979"/>
                <a:ext cx="457" cy="322"/>
              </a:xfrm>
              <a:custGeom>
                <a:avLst/>
                <a:gdLst>
                  <a:gd name="T0" fmla="*/ 4251 w 289"/>
                  <a:gd name="T1" fmla="*/ 11560 h 153"/>
                  <a:gd name="T2" fmla="*/ 4251 w 289"/>
                  <a:gd name="T3" fmla="*/ 15029 h 153"/>
                  <a:gd name="T4" fmla="*/ 4034 w 289"/>
                  <a:gd name="T5" fmla="*/ 23369 h 153"/>
                  <a:gd name="T6" fmla="*/ 3906 w 289"/>
                  <a:gd name="T7" fmla="*/ 29268 h 153"/>
                  <a:gd name="T8" fmla="*/ 3906 w 289"/>
                  <a:gd name="T9" fmla="*/ 30760 h 153"/>
                  <a:gd name="T10" fmla="*/ 4219 w 289"/>
                  <a:gd name="T11" fmla="*/ 34229 h 153"/>
                  <a:gd name="T12" fmla="*/ 4727 w 289"/>
                  <a:gd name="T13" fmla="*/ 36253 h 153"/>
                  <a:gd name="T14" fmla="*/ 5516 w 289"/>
                  <a:gd name="T15" fmla="*/ 36586 h 153"/>
                  <a:gd name="T16" fmla="*/ 6294 w 289"/>
                  <a:gd name="T17" fmla="*/ 36586 h 153"/>
                  <a:gd name="T18" fmla="*/ 6801 w 289"/>
                  <a:gd name="T19" fmla="*/ 36586 h 153"/>
                  <a:gd name="T20" fmla="*/ 7046 w 289"/>
                  <a:gd name="T21" fmla="*/ 34229 h 153"/>
                  <a:gd name="T22" fmla="*/ 7821 w 289"/>
                  <a:gd name="T23" fmla="*/ 21225 h 153"/>
                  <a:gd name="T24" fmla="*/ 8090 w 289"/>
                  <a:gd name="T25" fmla="*/ 12592 h 153"/>
                  <a:gd name="T26" fmla="*/ 8474 w 289"/>
                  <a:gd name="T27" fmla="*/ 8793 h 153"/>
                  <a:gd name="T28" fmla="*/ 8950 w 289"/>
                  <a:gd name="T29" fmla="*/ 5276 h 153"/>
                  <a:gd name="T30" fmla="*/ 9542 w 289"/>
                  <a:gd name="T31" fmla="*/ 3477 h 153"/>
                  <a:gd name="T32" fmla="*/ 10359 w 289"/>
                  <a:gd name="T33" fmla="*/ 4178 h 153"/>
                  <a:gd name="T34" fmla="*/ 11177 w 289"/>
                  <a:gd name="T35" fmla="*/ 8793 h 153"/>
                  <a:gd name="T36" fmla="*/ 11177 w 289"/>
                  <a:gd name="T37" fmla="*/ 17384 h 153"/>
                  <a:gd name="T38" fmla="*/ 10509 w 289"/>
                  <a:gd name="T39" fmla="*/ 26838 h 153"/>
                  <a:gd name="T40" fmla="*/ 9817 w 289"/>
                  <a:gd name="T41" fmla="*/ 36253 h 153"/>
                  <a:gd name="T42" fmla="*/ 9355 w 289"/>
                  <a:gd name="T43" fmla="*/ 42397 h 153"/>
                  <a:gd name="T44" fmla="*/ 9222 w 289"/>
                  <a:gd name="T45" fmla="*/ 46238 h 153"/>
                  <a:gd name="T46" fmla="*/ 8531 w 289"/>
                  <a:gd name="T47" fmla="*/ 51985 h 153"/>
                  <a:gd name="T48" fmla="*/ 7347 w 289"/>
                  <a:gd name="T49" fmla="*/ 57792 h 153"/>
                  <a:gd name="T50" fmla="*/ 6109 w 289"/>
                  <a:gd name="T51" fmla="*/ 58913 h 153"/>
                  <a:gd name="T52" fmla="*/ 5101 w 289"/>
                  <a:gd name="T53" fmla="*/ 53637 h 153"/>
                  <a:gd name="T54" fmla="*/ 4096 w 289"/>
                  <a:gd name="T55" fmla="*/ 47690 h 153"/>
                  <a:gd name="T56" fmla="*/ 3226 w 289"/>
                  <a:gd name="T57" fmla="*/ 43175 h 153"/>
                  <a:gd name="T58" fmla="*/ 2668 w 289"/>
                  <a:gd name="T59" fmla="*/ 40035 h 153"/>
                  <a:gd name="T60" fmla="*/ 2421 w 289"/>
                  <a:gd name="T61" fmla="*/ 38947 h 153"/>
                  <a:gd name="T62" fmla="*/ 1613 w 289"/>
                  <a:gd name="T63" fmla="*/ 35468 h 153"/>
                  <a:gd name="T64" fmla="*/ 675 w 289"/>
                  <a:gd name="T65" fmla="*/ 29268 h 153"/>
                  <a:gd name="T66" fmla="*/ 0 w 289"/>
                  <a:gd name="T67" fmla="*/ 22346 h 153"/>
                  <a:gd name="T68" fmla="*/ 218 w 289"/>
                  <a:gd name="T69" fmla="*/ 17384 h 153"/>
                  <a:gd name="T70" fmla="*/ 546 w 289"/>
                  <a:gd name="T71" fmla="*/ 15029 h 153"/>
                  <a:gd name="T72" fmla="*/ 1020 w 289"/>
                  <a:gd name="T73" fmla="*/ 17384 h 153"/>
                  <a:gd name="T74" fmla="*/ 1260 w 289"/>
                  <a:gd name="T75" fmla="*/ 18506 h 153"/>
                  <a:gd name="T76" fmla="*/ 1260 w 289"/>
                  <a:gd name="T77" fmla="*/ 18085 h 153"/>
                  <a:gd name="T78" fmla="*/ 863 w 289"/>
                  <a:gd name="T79" fmla="*/ 12592 h 153"/>
                  <a:gd name="T80" fmla="*/ 863 w 289"/>
                  <a:gd name="T81" fmla="*/ 6945 h 153"/>
                  <a:gd name="T82" fmla="*/ 1325 w 289"/>
                  <a:gd name="T83" fmla="*/ 4632 h 153"/>
                  <a:gd name="T84" fmla="*/ 1798 w 289"/>
                  <a:gd name="T85" fmla="*/ 6608 h 153"/>
                  <a:gd name="T86" fmla="*/ 2263 w 289"/>
                  <a:gd name="T87" fmla="*/ 11560 h 153"/>
                  <a:gd name="T88" fmla="*/ 2263 w 289"/>
                  <a:gd name="T89" fmla="*/ 11560 h 153"/>
                  <a:gd name="T90" fmla="*/ 2040 w 289"/>
                  <a:gd name="T91" fmla="*/ 4632 h 153"/>
                  <a:gd name="T92" fmla="*/ 2158 w 289"/>
                  <a:gd name="T93" fmla="*/ 0 h 153"/>
                  <a:gd name="T94" fmla="*/ 2633 w 289"/>
                  <a:gd name="T95" fmla="*/ 1985 h 153"/>
                  <a:gd name="T96" fmla="*/ 2895 w 289"/>
                  <a:gd name="T97" fmla="*/ 8793 h 153"/>
                  <a:gd name="T98" fmla="*/ 3096 w 289"/>
                  <a:gd name="T99" fmla="*/ 12592 h 153"/>
                  <a:gd name="T100" fmla="*/ 3412 w 289"/>
                  <a:gd name="T101" fmla="*/ 12592 h 153"/>
                  <a:gd name="T102" fmla="*/ 3876 w 289"/>
                  <a:gd name="T103" fmla="*/ 9302 h 15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89" h="153">
                    <a:moveTo>
                      <a:pt x="109" y="29"/>
                    </a:moveTo>
                    <a:lnTo>
                      <a:pt x="109" y="30"/>
                    </a:lnTo>
                    <a:lnTo>
                      <a:pt x="111" y="33"/>
                    </a:lnTo>
                    <a:lnTo>
                      <a:pt x="109" y="39"/>
                    </a:lnTo>
                    <a:lnTo>
                      <a:pt x="106" y="48"/>
                    </a:lnTo>
                    <a:lnTo>
                      <a:pt x="103" y="61"/>
                    </a:lnTo>
                    <a:lnTo>
                      <a:pt x="102" y="70"/>
                    </a:lnTo>
                    <a:lnTo>
                      <a:pt x="100" y="76"/>
                    </a:lnTo>
                    <a:lnTo>
                      <a:pt x="100" y="79"/>
                    </a:lnTo>
                    <a:lnTo>
                      <a:pt x="100" y="80"/>
                    </a:lnTo>
                    <a:lnTo>
                      <a:pt x="103" y="85"/>
                    </a:lnTo>
                    <a:lnTo>
                      <a:pt x="108" y="89"/>
                    </a:lnTo>
                    <a:lnTo>
                      <a:pt x="115" y="92"/>
                    </a:lnTo>
                    <a:lnTo>
                      <a:pt x="121" y="94"/>
                    </a:lnTo>
                    <a:lnTo>
                      <a:pt x="130" y="95"/>
                    </a:lnTo>
                    <a:lnTo>
                      <a:pt x="141" y="95"/>
                    </a:lnTo>
                    <a:lnTo>
                      <a:pt x="150" y="95"/>
                    </a:lnTo>
                    <a:lnTo>
                      <a:pt x="161" y="95"/>
                    </a:lnTo>
                    <a:lnTo>
                      <a:pt x="168" y="95"/>
                    </a:lnTo>
                    <a:lnTo>
                      <a:pt x="174" y="95"/>
                    </a:lnTo>
                    <a:lnTo>
                      <a:pt x="176" y="95"/>
                    </a:lnTo>
                    <a:lnTo>
                      <a:pt x="180" y="89"/>
                    </a:lnTo>
                    <a:lnTo>
                      <a:pt x="189" y="74"/>
                    </a:lnTo>
                    <a:lnTo>
                      <a:pt x="200" y="55"/>
                    </a:lnTo>
                    <a:lnTo>
                      <a:pt x="206" y="39"/>
                    </a:lnTo>
                    <a:lnTo>
                      <a:pt x="207" y="33"/>
                    </a:lnTo>
                    <a:lnTo>
                      <a:pt x="212" y="27"/>
                    </a:lnTo>
                    <a:lnTo>
                      <a:pt x="217" y="23"/>
                    </a:lnTo>
                    <a:lnTo>
                      <a:pt x="223" y="18"/>
                    </a:lnTo>
                    <a:lnTo>
                      <a:pt x="229" y="14"/>
                    </a:lnTo>
                    <a:lnTo>
                      <a:pt x="236" y="12"/>
                    </a:lnTo>
                    <a:lnTo>
                      <a:pt x="244" y="9"/>
                    </a:lnTo>
                    <a:lnTo>
                      <a:pt x="251" y="9"/>
                    </a:lnTo>
                    <a:lnTo>
                      <a:pt x="265" y="11"/>
                    </a:lnTo>
                    <a:lnTo>
                      <a:pt x="277" y="15"/>
                    </a:lnTo>
                    <a:lnTo>
                      <a:pt x="286" y="23"/>
                    </a:lnTo>
                    <a:lnTo>
                      <a:pt x="289" y="36"/>
                    </a:lnTo>
                    <a:lnTo>
                      <a:pt x="286" y="45"/>
                    </a:lnTo>
                    <a:lnTo>
                      <a:pt x="279" y="58"/>
                    </a:lnTo>
                    <a:lnTo>
                      <a:pt x="269" y="70"/>
                    </a:lnTo>
                    <a:lnTo>
                      <a:pt x="260" y="82"/>
                    </a:lnTo>
                    <a:lnTo>
                      <a:pt x="251" y="94"/>
                    </a:lnTo>
                    <a:lnTo>
                      <a:pt x="244" y="103"/>
                    </a:lnTo>
                    <a:lnTo>
                      <a:pt x="239" y="110"/>
                    </a:lnTo>
                    <a:lnTo>
                      <a:pt x="238" y="115"/>
                    </a:lnTo>
                    <a:lnTo>
                      <a:pt x="236" y="120"/>
                    </a:lnTo>
                    <a:lnTo>
                      <a:pt x="230" y="127"/>
                    </a:lnTo>
                    <a:lnTo>
                      <a:pt x="218" y="135"/>
                    </a:lnTo>
                    <a:lnTo>
                      <a:pt x="204" y="142"/>
                    </a:lnTo>
                    <a:lnTo>
                      <a:pt x="188" y="150"/>
                    </a:lnTo>
                    <a:lnTo>
                      <a:pt x="173" y="153"/>
                    </a:lnTo>
                    <a:lnTo>
                      <a:pt x="156" y="153"/>
                    </a:lnTo>
                    <a:lnTo>
                      <a:pt x="142" y="148"/>
                    </a:lnTo>
                    <a:lnTo>
                      <a:pt x="130" y="139"/>
                    </a:lnTo>
                    <a:lnTo>
                      <a:pt x="117" y="132"/>
                    </a:lnTo>
                    <a:lnTo>
                      <a:pt x="105" y="124"/>
                    </a:lnTo>
                    <a:lnTo>
                      <a:pt x="93" y="117"/>
                    </a:lnTo>
                    <a:lnTo>
                      <a:pt x="82" y="112"/>
                    </a:lnTo>
                    <a:lnTo>
                      <a:pt x="74" y="107"/>
                    </a:lnTo>
                    <a:lnTo>
                      <a:pt x="68" y="104"/>
                    </a:lnTo>
                    <a:lnTo>
                      <a:pt x="67" y="103"/>
                    </a:lnTo>
                    <a:lnTo>
                      <a:pt x="62" y="101"/>
                    </a:lnTo>
                    <a:lnTo>
                      <a:pt x="53" y="98"/>
                    </a:lnTo>
                    <a:lnTo>
                      <a:pt x="41" y="92"/>
                    </a:lnTo>
                    <a:lnTo>
                      <a:pt x="29" y="85"/>
                    </a:lnTo>
                    <a:lnTo>
                      <a:pt x="17" y="76"/>
                    </a:lnTo>
                    <a:lnTo>
                      <a:pt x="8" y="67"/>
                    </a:lnTo>
                    <a:lnTo>
                      <a:pt x="0" y="58"/>
                    </a:lnTo>
                    <a:lnTo>
                      <a:pt x="0" y="50"/>
                    </a:lnTo>
                    <a:lnTo>
                      <a:pt x="6" y="45"/>
                    </a:lnTo>
                    <a:lnTo>
                      <a:pt x="10" y="41"/>
                    </a:lnTo>
                    <a:lnTo>
                      <a:pt x="14" y="39"/>
                    </a:lnTo>
                    <a:lnTo>
                      <a:pt x="20" y="42"/>
                    </a:lnTo>
                    <a:lnTo>
                      <a:pt x="26" y="45"/>
                    </a:lnTo>
                    <a:lnTo>
                      <a:pt x="31" y="47"/>
                    </a:lnTo>
                    <a:lnTo>
                      <a:pt x="32" y="48"/>
                    </a:lnTo>
                    <a:lnTo>
                      <a:pt x="34" y="48"/>
                    </a:lnTo>
                    <a:lnTo>
                      <a:pt x="32" y="47"/>
                    </a:lnTo>
                    <a:lnTo>
                      <a:pt x="28" y="41"/>
                    </a:lnTo>
                    <a:lnTo>
                      <a:pt x="22" y="33"/>
                    </a:lnTo>
                    <a:lnTo>
                      <a:pt x="20" y="26"/>
                    </a:lnTo>
                    <a:lnTo>
                      <a:pt x="22" y="18"/>
                    </a:lnTo>
                    <a:lnTo>
                      <a:pt x="28" y="14"/>
                    </a:lnTo>
                    <a:lnTo>
                      <a:pt x="34" y="12"/>
                    </a:lnTo>
                    <a:lnTo>
                      <a:pt x="40" y="14"/>
                    </a:lnTo>
                    <a:lnTo>
                      <a:pt x="46" y="17"/>
                    </a:lnTo>
                    <a:lnTo>
                      <a:pt x="52" y="24"/>
                    </a:lnTo>
                    <a:lnTo>
                      <a:pt x="58" y="30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5" y="21"/>
                    </a:lnTo>
                    <a:lnTo>
                      <a:pt x="52" y="12"/>
                    </a:lnTo>
                    <a:lnTo>
                      <a:pt x="50" y="3"/>
                    </a:lnTo>
                    <a:lnTo>
                      <a:pt x="55" y="0"/>
                    </a:lnTo>
                    <a:lnTo>
                      <a:pt x="61" y="0"/>
                    </a:lnTo>
                    <a:lnTo>
                      <a:pt x="67" y="5"/>
                    </a:lnTo>
                    <a:lnTo>
                      <a:pt x="73" y="14"/>
                    </a:lnTo>
                    <a:lnTo>
                      <a:pt x="74" y="23"/>
                    </a:lnTo>
                    <a:lnTo>
                      <a:pt x="76" y="29"/>
                    </a:lnTo>
                    <a:lnTo>
                      <a:pt x="79" y="33"/>
                    </a:lnTo>
                    <a:lnTo>
                      <a:pt x="82" y="36"/>
                    </a:lnTo>
                    <a:lnTo>
                      <a:pt x="87" y="33"/>
                    </a:lnTo>
                    <a:lnTo>
                      <a:pt x="91" y="27"/>
                    </a:lnTo>
                    <a:lnTo>
                      <a:pt x="99" y="24"/>
                    </a:lnTo>
                    <a:lnTo>
                      <a:pt x="109" y="29"/>
                    </a:lnTo>
                    <a:close/>
                  </a:path>
                </a:pathLst>
              </a:custGeom>
              <a:solidFill>
                <a:srgbClr val="AD2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7" name="Freeform 62">
                <a:extLst>
                  <a:ext uri="{FF2B5EF4-FFF2-40B4-BE49-F238E27FC236}">
                    <a16:creationId xmlns:a16="http://schemas.microsoft.com/office/drawing/2014/main" id="{50FDA894-F5B6-6617-38E6-71AD4D4D8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" y="991"/>
                <a:ext cx="446" cy="304"/>
              </a:xfrm>
              <a:custGeom>
                <a:avLst/>
                <a:gdLst>
                  <a:gd name="T0" fmla="*/ 4035 w 282"/>
                  <a:gd name="T1" fmla="*/ 10264 h 144"/>
                  <a:gd name="T2" fmla="*/ 4035 w 282"/>
                  <a:gd name="T3" fmla="*/ 14176 h 144"/>
                  <a:gd name="T4" fmla="*/ 3789 w 282"/>
                  <a:gd name="T5" fmla="*/ 22863 h 144"/>
                  <a:gd name="T6" fmla="*/ 3627 w 282"/>
                  <a:gd name="T7" fmla="*/ 28046 h 144"/>
                  <a:gd name="T8" fmla="*/ 3691 w 282"/>
                  <a:gd name="T9" fmla="*/ 29138 h 144"/>
                  <a:gd name="T10" fmla="*/ 3984 w 282"/>
                  <a:gd name="T11" fmla="*/ 32678 h 144"/>
                  <a:gd name="T12" fmla="*/ 4504 w 282"/>
                  <a:gd name="T13" fmla="*/ 34804 h 144"/>
                  <a:gd name="T14" fmla="*/ 5293 w 282"/>
                  <a:gd name="T15" fmla="*/ 35142 h 144"/>
                  <a:gd name="T16" fmla="*/ 6113 w 282"/>
                  <a:gd name="T17" fmla="*/ 35142 h 144"/>
                  <a:gd name="T18" fmla="*/ 6681 w 282"/>
                  <a:gd name="T19" fmla="*/ 35142 h 144"/>
                  <a:gd name="T20" fmla="*/ 6938 w 282"/>
                  <a:gd name="T21" fmla="*/ 32338 h 144"/>
                  <a:gd name="T22" fmla="*/ 7746 w 282"/>
                  <a:gd name="T23" fmla="*/ 18487 h 144"/>
                  <a:gd name="T24" fmla="*/ 8264 w 282"/>
                  <a:gd name="T25" fmla="*/ 7885 h 144"/>
                  <a:gd name="T26" fmla="*/ 9143 w 282"/>
                  <a:gd name="T27" fmla="*/ 2041 h 144"/>
                  <a:gd name="T28" fmla="*/ 10143 w 282"/>
                  <a:gd name="T29" fmla="*/ 2041 h 144"/>
                  <a:gd name="T30" fmla="*/ 10973 w 282"/>
                  <a:gd name="T31" fmla="*/ 6715 h 144"/>
                  <a:gd name="T32" fmla="*/ 10843 w 282"/>
                  <a:gd name="T33" fmla="*/ 15318 h 144"/>
                  <a:gd name="T34" fmla="*/ 10250 w 282"/>
                  <a:gd name="T35" fmla="*/ 24531 h 144"/>
                  <a:gd name="T36" fmla="*/ 9478 w 282"/>
                  <a:gd name="T37" fmla="*/ 33465 h 144"/>
                  <a:gd name="T38" fmla="*/ 9015 w 282"/>
                  <a:gd name="T39" fmla="*/ 41097 h 144"/>
                  <a:gd name="T40" fmla="*/ 8885 w 282"/>
                  <a:gd name="T41" fmla="*/ 44082 h 144"/>
                  <a:gd name="T42" fmla="*/ 8264 w 282"/>
                  <a:gd name="T43" fmla="*/ 49734 h 144"/>
                  <a:gd name="T44" fmla="*/ 7152 w 282"/>
                  <a:gd name="T45" fmla="*/ 54804 h 144"/>
                  <a:gd name="T46" fmla="*/ 5951 w 282"/>
                  <a:gd name="T47" fmla="*/ 56829 h 144"/>
                  <a:gd name="T48" fmla="*/ 4980 w 282"/>
                  <a:gd name="T49" fmla="*/ 51165 h 144"/>
                  <a:gd name="T50" fmla="*/ 3984 w 282"/>
                  <a:gd name="T51" fmla="*/ 45406 h 144"/>
                  <a:gd name="T52" fmla="*/ 3097 w 282"/>
                  <a:gd name="T53" fmla="*/ 40544 h 144"/>
                  <a:gd name="T54" fmla="*/ 2504 w 282"/>
                  <a:gd name="T55" fmla="*/ 38334 h 144"/>
                  <a:gd name="T56" fmla="*/ 2293 w 282"/>
                  <a:gd name="T57" fmla="*/ 36987 h 144"/>
                  <a:gd name="T58" fmla="*/ 1484 w 282"/>
                  <a:gd name="T59" fmla="*/ 34006 h 144"/>
                  <a:gd name="T60" fmla="*/ 625 w 282"/>
                  <a:gd name="T61" fmla="*/ 27632 h 144"/>
                  <a:gd name="T62" fmla="*/ 0 w 282"/>
                  <a:gd name="T63" fmla="*/ 20881 h 144"/>
                  <a:gd name="T64" fmla="*/ 206 w 282"/>
                  <a:gd name="T65" fmla="*/ 16646 h 144"/>
                  <a:gd name="T66" fmla="*/ 516 w 282"/>
                  <a:gd name="T67" fmla="*/ 14176 h 144"/>
                  <a:gd name="T68" fmla="*/ 890 w 282"/>
                  <a:gd name="T69" fmla="*/ 16646 h 144"/>
                  <a:gd name="T70" fmla="*/ 1139 w 282"/>
                  <a:gd name="T71" fmla="*/ 17360 h 144"/>
                  <a:gd name="T72" fmla="*/ 1139 w 282"/>
                  <a:gd name="T73" fmla="*/ 16646 h 144"/>
                  <a:gd name="T74" fmla="*/ 864 w 282"/>
                  <a:gd name="T75" fmla="*/ 11780 h 144"/>
                  <a:gd name="T76" fmla="*/ 864 w 282"/>
                  <a:gd name="T77" fmla="*/ 6715 h 144"/>
                  <a:gd name="T78" fmla="*/ 1264 w 282"/>
                  <a:gd name="T79" fmla="*/ 4309 h 144"/>
                  <a:gd name="T80" fmla="*/ 1689 w 282"/>
                  <a:gd name="T81" fmla="*/ 6040 h 144"/>
                  <a:gd name="T82" fmla="*/ 2160 w 282"/>
                  <a:gd name="T83" fmla="*/ 10602 h 144"/>
                  <a:gd name="T84" fmla="*/ 2160 w 282"/>
                  <a:gd name="T85" fmla="*/ 10602 h 144"/>
                  <a:gd name="T86" fmla="*/ 1906 w 282"/>
                  <a:gd name="T87" fmla="*/ 3521 h 144"/>
                  <a:gd name="T88" fmla="*/ 1958 w 282"/>
                  <a:gd name="T89" fmla="*/ 0 h 144"/>
                  <a:gd name="T90" fmla="*/ 2421 w 282"/>
                  <a:gd name="T91" fmla="*/ 1127 h 144"/>
                  <a:gd name="T92" fmla="*/ 2753 w 282"/>
                  <a:gd name="T93" fmla="*/ 8223 h 144"/>
                  <a:gd name="T94" fmla="*/ 2848 w 282"/>
                  <a:gd name="T95" fmla="*/ 11780 h 144"/>
                  <a:gd name="T96" fmla="*/ 3162 w 282"/>
                  <a:gd name="T97" fmla="*/ 11780 h 144"/>
                  <a:gd name="T98" fmla="*/ 3627 w 282"/>
                  <a:gd name="T99" fmla="*/ 8223 h 14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82" h="144">
                    <a:moveTo>
                      <a:pt x="103" y="24"/>
                    </a:moveTo>
                    <a:lnTo>
                      <a:pt x="103" y="26"/>
                    </a:lnTo>
                    <a:lnTo>
                      <a:pt x="105" y="29"/>
                    </a:lnTo>
                    <a:lnTo>
                      <a:pt x="103" y="36"/>
                    </a:lnTo>
                    <a:lnTo>
                      <a:pt x="100" y="47"/>
                    </a:lnTo>
                    <a:lnTo>
                      <a:pt x="97" y="58"/>
                    </a:lnTo>
                    <a:lnTo>
                      <a:pt x="94" y="65"/>
                    </a:lnTo>
                    <a:lnTo>
                      <a:pt x="93" y="71"/>
                    </a:lnTo>
                    <a:lnTo>
                      <a:pt x="93" y="73"/>
                    </a:lnTo>
                    <a:lnTo>
                      <a:pt x="94" y="74"/>
                    </a:lnTo>
                    <a:lnTo>
                      <a:pt x="97" y="79"/>
                    </a:lnTo>
                    <a:lnTo>
                      <a:pt x="102" y="83"/>
                    </a:lnTo>
                    <a:lnTo>
                      <a:pt x="109" y="86"/>
                    </a:lnTo>
                    <a:lnTo>
                      <a:pt x="115" y="88"/>
                    </a:lnTo>
                    <a:lnTo>
                      <a:pt x="124" y="89"/>
                    </a:lnTo>
                    <a:lnTo>
                      <a:pt x="135" y="89"/>
                    </a:lnTo>
                    <a:lnTo>
                      <a:pt x="146" y="89"/>
                    </a:lnTo>
                    <a:lnTo>
                      <a:pt x="156" y="89"/>
                    </a:lnTo>
                    <a:lnTo>
                      <a:pt x="165" y="89"/>
                    </a:lnTo>
                    <a:lnTo>
                      <a:pt x="171" y="89"/>
                    </a:lnTo>
                    <a:lnTo>
                      <a:pt x="173" y="89"/>
                    </a:lnTo>
                    <a:lnTo>
                      <a:pt x="177" y="82"/>
                    </a:lnTo>
                    <a:lnTo>
                      <a:pt x="188" y="67"/>
                    </a:lnTo>
                    <a:lnTo>
                      <a:pt x="198" y="47"/>
                    </a:lnTo>
                    <a:lnTo>
                      <a:pt x="206" y="30"/>
                    </a:lnTo>
                    <a:lnTo>
                      <a:pt x="211" y="20"/>
                    </a:lnTo>
                    <a:lnTo>
                      <a:pt x="221" y="11"/>
                    </a:lnTo>
                    <a:lnTo>
                      <a:pt x="233" y="5"/>
                    </a:lnTo>
                    <a:lnTo>
                      <a:pt x="245" y="3"/>
                    </a:lnTo>
                    <a:lnTo>
                      <a:pt x="259" y="5"/>
                    </a:lnTo>
                    <a:lnTo>
                      <a:pt x="271" y="9"/>
                    </a:lnTo>
                    <a:lnTo>
                      <a:pt x="280" y="17"/>
                    </a:lnTo>
                    <a:lnTo>
                      <a:pt x="282" y="30"/>
                    </a:lnTo>
                    <a:lnTo>
                      <a:pt x="277" y="39"/>
                    </a:lnTo>
                    <a:lnTo>
                      <a:pt x="271" y="50"/>
                    </a:lnTo>
                    <a:lnTo>
                      <a:pt x="262" y="62"/>
                    </a:lnTo>
                    <a:lnTo>
                      <a:pt x="251" y="74"/>
                    </a:lnTo>
                    <a:lnTo>
                      <a:pt x="242" y="85"/>
                    </a:lnTo>
                    <a:lnTo>
                      <a:pt x="235" y="95"/>
                    </a:lnTo>
                    <a:lnTo>
                      <a:pt x="230" y="104"/>
                    </a:lnTo>
                    <a:lnTo>
                      <a:pt x="229" y="109"/>
                    </a:lnTo>
                    <a:lnTo>
                      <a:pt x="227" y="112"/>
                    </a:lnTo>
                    <a:lnTo>
                      <a:pt x="221" y="118"/>
                    </a:lnTo>
                    <a:lnTo>
                      <a:pt x="211" y="126"/>
                    </a:lnTo>
                    <a:lnTo>
                      <a:pt x="198" y="133"/>
                    </a:lnTo>
                    <a:lnTo>
                      <a:pt x="183" y="139"/>
                    </a:lnTo>
                    <a:lnTo>
                      <a:pt x="167" y="144"/>
                    </a:lnTo>
                    <a:lnTo>
                      <a:pt x="152" y="144"/>
                    </a:lnTo>
                    <a:lnTo>
                      <a:pt x="139" y="139"/>
                    </a:lnTo>
                    <a:lnTo>
                      <a:pt x="127" y="130"/>
                    </a:lnTo>
                    <a:lnTo>
                      <a:pt x="115" y="123"/>
                    </a:lnTo>
                    <a:lnTo>
                      <a:pt x="102" y="115"/>
                    </a:lnTo>
                    <a:lnTo>
                      <a:pt x="90" y="109"/>
                    </a:lnTo>
                    <a:lnTo>
                      <a:pt x="79" y="103"/>
                    </a:lnTo>
                    <a:lnTo>
                      <a:pt x="70" y="98"/>
                    </a:lnTo>
                    <a:lnTo>
                      <a:pt x="64" y="97"/>
                    </a:lnTo>
                    <a:lnTo>
                      <a:pt x="62" y="95"/>
                    </a:lnTo>
                    <a:lnTo>
                      <a:pt x="59" y="94"/>
                    </a:lnTo>
                    <a:lnTo>
                      <a:pt x="49" y="91"/>
                    </a:lnTo>
                    <a:lnTo>
                      <a:pt x="38" y="86"/>
                    </a:lnTo>
                    <a:lnTo>
                      <a:pt x="26" y="79"/>
                    </a:lnTo>
                    <a:lnTo>
                      <a:pt x="16" y="70"/>
                    </a:lnTo>
                    <a:lnTo>
                      <a:pt x="5" y="61"/>
                    </a:lnTo>
                    <a:lnTo>
                      <a:pt x="0" y="53"/>
                    </a:lnTo>
                    <a:lnTo>
                      <a:pt x="0" y="47"/>
                    </a:lnTo>
                    <a:lnTo>
                      <a:pt x="5" y="42"/>
                    </a:lnTo>
                    <a:lnTo>
                      <a:pt x="8" y="38"/>
                    </a:lnTo>
                    <a:lnTo>
                      <a:pt x="13" y="36"/>
                    </a:lnTo>
                    <a:lnTo>
                      <a:pt x="17" y="39"/>
                    </a:lnTo>
                    <a:lnTo>
                      <a:pt x="23" y="42"/>
                    </a:lnTo>
                    <a:lnTo>
                      <a:pt x="28" y="44"/>
                    </a:lnTo>
                    <a:lnTo>
                      <a:pt x="29" y="44"/>
                    </a:lnTo>
                    <a:lnTo>
                      <a:pt x="31" y="44"/>
                    </a:lnTo>
                    <a:lnTo>
                      <a:pt x="29" y="42"/>
                    </a:lnTo>
                    <a:lnTo>
                      <a:pt x="26" y="38"/>
                    </a:lnTo>
                    <a:lnTo>
                      <a:pt x="22" y="30"/>
                    </a:lnTo>
                    <a:lnTo>
                      <a:pt x="20" y="23"/>
                    </a:lnTo>
                    <a:lnTo>
                      <a:pt x="22" y="17"/>
                    </a:lnTo>
                    <a:lnTo>
                      <a:pt x="26" y="12"/>
                    </a:lnTo>
                    <a:lnTo>
                      <a:pt x="32" y="11"/>
                    </a:lnTo>
                    <a:lnTo>
                      <a:pt x="37" y="11"/>
                    </a:lnTo>
                    <a:lnTo>
                      <a:pt x="43" y="15"/>
                    </a:lnTo>
                    <a:lnTo>
                      <a:pt x="49" y="21"/>
                    </a:lnTo>
                    <a:lnTo>
                      <a:pt x="55" y="27"/>
                    </a:lnTo>
                    <a:lnTo>
                      <a:pt x="56" y="30"/>
                    </a:lnTo>
                    <a:lnTo>
                      <a:pt x="55" y="27"/>
                    </a:lnTo>
                    <a:lnTo>
                      <a:pt x="52" y="18"/>
                    </a:lnTo>
                    <a:lnTo>
                      <a:pt x="49" y="9"/>
                    </a:lnTo>
                    <a:lnTo>
                      <a:pt x="47" y="3"/>
                    </a:lnTo>
                    <a:lnTo>
                      <a:pt x="50" y="0"/>
                    </a:lnTo>
                    <a:lnTo>
                      <a:pt x="56" y="0"/>
                    </a:lnTo>
                    <a:lnTo>
                      <a:pt x="62" y="3"/>
                    </a:lnTo>
                    <a:lnTo>
                      <a:pt x="67" y="11"/>
                    </a:lnTo>
                    <a:lnTo>
                      <a:pt x="70" y="21"/>
                    </a:lnTo>
                    <a:lnTo>
                      <a:pt x="71" y="27"/>
                    </a:lnTo>
                    <a:lnTo>
                      <a:pt x="73" y="30"/>
                    </a:lnTo>
                    <a:lnTo>
                      <a:pt x="76" y="33"/>
                    </a:lnTo>
                    <a:lnTo>
                      <a:pt x="81" y="30"/>
                    </a:lnTo>
                    <a:lnTo>
                      <a:pt x="85" y="24"/>
                    </a:lnTo>
                    <a:lnTo>
                      <a:pt x="93" y="21"/>
                    </a:lnTo>
                    <a:lnTo>
                      <a:pt x="103" y="24"/>
                    </a:lnTo>
                    <a:close/>
                  </a:path>
                </a:pathLst>
              </a:custGeom>
              <a:solidFill>
                <a:srgbClr val="D14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8" name="Freeform 63">
                <a:extLst>
                  <a:ext uri="{FF2B5EF4-FFF2-40B4-BE49-F238E27FC236}">
                    <a16:creationId xmlns:a16="http://schemas.microsoft.com/office/drawing/2014/main" id="{7777BA06-FC06-5105-3ABE-AF83A0C281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" y="998"/>
                <a:ext cx="433" cy="284"/>
              </a:xfrm>
              <a:custGeom>
                <a:avLst/>
                <a:gdLst>
                  <a:gd name="T0" fmla="*/ 3654 w 274"/>
                  <a:gd name="T1" fmla="*/ 10045 h 135"/>
                  <a:gd name="T2" fmla="*/ 3654 w 274"/>
                  <a:gd name="T3" fmla="*/ 13521 h 135"/>
                  <a:gd name="T4" fmla="*/ 3469 w 274"/>
                  <a:gd name="T5" fmla="*/ 21132 h 135"/>
                  <a:gd name="T6" fmla="*/ 3300 w 274"/>
                  <a:gd name="T7" fmla="*/ 26088 h 135"/>
                  <a:gd name="T8" fmla="*/ 3300 w 274"/>
                  <a:gd name="T9" fmla="*/ 27110 h 135"/>
                  <a:gd name="T10" fmla="*/ 3568 w 274"/>
                  <a:gd name="T11" fmla="*/ 30611 h 135"/>
                  <a:gd name="T12" fmla="*/ 4161 w 274"/>
                  <a:gd name="T13" fmla="*/ 32671 h 135"/>
                  <a:gd name="T14" fmla="*/ 4877 w 274"/>
                  <a:gd name="T15" fmla="*/ 32671 h 135"/>
                  <a:gd name="T16" fmla="*/ 5762 w 274"/>
                  <a:gd name="T17" fmla="*/ 32671 h 135"/>
                  <a:gd name="T18" fmla="*/ 6305 w 274"/>
                  <a:gd name="T19" fmla="*/ 31886 h 135"/>
                  <a:gd name="T20" fmla="*/ 6576 w 274"/>
                  <a:gd name="T21" fmla="*/ 29227 h 135"/>
                  <a:gd name="T22" fmla="*/ 7510 w 274"/>
                  <a:gd name="T23" fmla="*/ 14997 h 135"/>
                  <a:gd name="T24" fmla="*/ 8018 w 274"/>
                  <a:gd name="T25" fmla="*/ 5819 h 135"/>
                  <a:gd name="T26" fmla="*/ 8767 w 274"/>
                  <a:gd name="T27" fmla="*/ 709 h 135"/>
                  <a:gd name="T28" fmla="*/ 9768 w 274"/>
                  <a:gd name="T29" fmla="*/ 709 h 135"/>
                  <a:gd name="T30" fmla="*/ 10596 w 274"/>
                  <a:gd name="T31" fmla="*/ 4580 h 135"/>
                  <a:gd name="T32" fmla="*/ 10466 w 274"/>
                  <a:gd name="T33" fmla="*/ 12241 h 135"/>
                  <a:gd name="T34" fmla="*/ 9799 w 274"/>
                  <a:gd name="T35" fmla="*/ 21132 h 135"/>
                  <a:gd name="T36" fmla="*/ 9071 w 274"/>
                  <a:gd name="T37" fmla="*/ 30611 h 135"/>
                  <a:gd name="T38" fmla="*/ 8513 w 274"/>
                  <a:gd name="T39" fmla="*/ 37528 h 135"/>
                  <a:gd name="T40" fmla="*/ 8488 w 274"/>
                  <a:gd name="T41" fmla="*/ 41441 h 135"/>
                  <a:gd name="T42" fmla="*/ 7846 w 274"/>
                  <a:gd name="T43" fmla="*/ 45947 h 135"/>
                  <a:gd name="T44" fmla="*/ 6822 w 274"/>
                  <a:gd name="T45" fmla="*/ 50731 h 135"/>
                  <a:gd name="T46" fmla="*/ 5719 w 274"/>
                  <a:gd name="T47" fmla="*/ 51745 h 135"/>
                  <a:gd name="T48" fmla="*/ 4752 w 274"/>
                  <a:gd name="T49" fmla="*/ 47255 h 135"/>
                  <a:gd name="T50" fmla="*/ 3766 w 274"/>
                  <a:gd name="T51" fmla="*/ 41773 h 135"/>
                  <a:gd name="T52" fmla="*/ 2876 w 274"/>
                  <a:gd name="T53" fmla="*/ 37528 h 135"/>
                  <a:gd name="T54" fmla="*/ 2290 w 274"/>
                  <a:gd name="T55" fmla="*/ 36131 h 135"/>
                  <a:gd name="T56" fmla="*/ 2088 w 274"/>
                  <a:gd name="T57" fmla="*/ 34865 h 135"/>
                  <a:gd name="T58" fmla="*/ 1354 w 274"/>
                  <a:gd name="T59" fmla="*/ 31886 h 135"/>
                  <a:gd name="T60" fmla="*/ 542 w 274"/>
                  <a:gd name="T61" fmla="*/ 25751 h 135"/>
                  <a:gd name="T62" fmla="*/ 0 w 274"/>
                  <a:gd name="T63" fmla="*/ 20269 h 135"/>
                  <a:gd name="T64" fmla="*/ 205 w 274"/>
                  <a:gd name="T65" fmla="*/ 16396 h 135"/>
                  <a:gd name="T66" fmla="*/ 343 w 274"/>
                  <a:gd name="T67" fmla="*/ 13893 h 135"/>
                  <a:gd name="T68" fmla="*/ 809 w 274"/>
                  <a:gd name="T69" fmla="*/ 16396 h 135"/>
                  <a:gd name="T70" fmla="*/ 1054 w 274"/>
                  <a:gd name="T71" fmla="*/ 16981 h 135"/>
                  <a:gd name="T72" fmla="*/ 1054 w 274"/>
                  <a:gd name="T73" fmla="*/ 16396 h 135"/>
                  <a:gd name="T74" fmla="*/ 796 w 274"/>
                  <a:gd name="T75" fmla="*/ 12241 h 135"/>
                  <a:gd name="T76" fmla="*/ 796 w 274"/>
                  <a:gd name="T77" fmla="*/ 6917 h 135"/>
                  <a:gd name="T78" fmla="*/ 1136 w 274"/>
                  <a:gd name="T79" fmla="*/ 4580 h 135"/>
                  <a:gd name="T80" fmla="*/ 1481 w 274"/>
                  <a:gd name="T81" fmla="*/ 6917 h 135"/>
                  <a:gd name="T82" fmla="*/ 1953 w 274"/>
                  <a:gd name="T83" fmla="*/ 11091 h 135"/>
                  <a:gd name="T84" fmla="*/ 1953 w 274"/>
                  <a:gd name="T85" fmla="*/ 10382 h 135"/>
                  <a:gd name="T86" fmla="*/ 1729 w 274"/>
                  <a:gd name="T87" fmla="*/ 4580 h 135"/>
                  <a:gd name="T88" fmla="*/ 1743 w 274"/>
                  <a:gd name="T89" fmla="*/ 0 h 135"/>
                  <a:gd name="T90" fmla="*/ 2205 w 274"/>
                  <a:gd name="T91" fmla="*/ 1973 h 135"/>
                  <a:gd name="T92" fmla="*/ 2462 w 274"/>
                  <a:gd name="T93" fmla="*/ 8732 h 135"/>
                  <a:gd name="T94" fmla="*/ 2549 w 274"/>
                  <a:gd name="T95" fmla="*/ 12241 h 135"/>
                  <a:gd name="T96" fmla="*/ 2837 w 274"/>
                  <a:gd name="T97" fmla="*/ 11533 h 135"/>
                  <a:gd name="T98" fmla="*/ 3300 w 274"/>
                  <a:gd name="T99" fmla="*/ 8732 h 13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74" h="135">
                    <a:moveTo>
                      <a:pt x="94" y="24"/>
                    </a:moveTo>
                    <a:lnTo>
                      <a:pt x="94" y="26"/>
                    </a:lnTo>
                    <a:lnTo>
                      <a:pt x="94" y="29"/>
                    </a:lnTo>
                    <a:lnTo>
                      <a:pt x="94" y="35"/>
                    </a:lnTo>
                    <a:lnTo>
                      <a:pt x="92" y="44"/>
                    </a:lnTo>
                    <a:lnTo>
                      <a:pt x="89" y="55"/>
                    </a:lnTo>
                    <a:lnTo>
                      <a:pt x="86" y="64"/>
                    </a:lnTo>
                    <a:lnTo>
                      <a:pt x="85" y="68"/>
                    </a:lnTo>
                    <a:lnTo>
                      <a:pt x="85" y="70"/>
                    </a:lnTo>
                    <a:lnTo>
                      <a:pt x="85" y="71"/>
                    </a:lnTo>
                    <a:lnTo>
                      <a:pt x="88" y="76"/>
                    </a:lnTo>
                    <a:lnTo>
                      <a:pt x="92" y="80"/>
                    </a:lnTo>
                    <a:lnTo>
                      <a:pt x="101" y="83"/>
                    </a:lnTo>
                    <a:lnTo>
                      <a:pt x="107" y="85"/>
                    </a:lnTo>
                    <a:lnTo>
                      <a:pt x="116" y="85"/>
                    </a:lnTo>
                    <a:lnTo>
                      <a:pt x="125" y="85"/>
                    </a:lnTo>
                    <a:lnTo>
                      <a:pt x="138" y="85"/>
                    </a:lnTo>
                    <a:lnTo>
                      <a:pt x="148" y="85"/>
                    </a:lnTo>
                    <a:lnTo>
                      <a:pt x="156" y="83"/>
                    </a:lnTo>
                    <a:lnTo>
                      <a:pt x="162" y="83"/>
                    </a:lnTo>
                    <a:lnTo>
                      <a:pt x="165" y="83"/>
                    </a:lnTo>
                    <a:lnTo>
                      <a:pt x="169" y="76"/>
                    </a:lnTo>
                    <a:lnTo>
                      <a:pt x="181" y="59"/>
                    </a:lnTo>
                    <a:lnTo>
                      <a:pt x="193" y="39"/>
                    </a:lnTo>
                    <a:lnTo>
                      <a:pt x="201" y="24"/>
                    </a:lnTo>
                    <a:lnTo>
                      <a:pt x="206" y="15"/>
                    </a:lnTo>
                    <a:lnTo>
                      <a:pt x="215" y="8"/>
                    </a:lnTo>
                    <a:lnTo>
                      <a:pt x="225" y="2"/>
                    </a:lnTo>
                    <a:lnTo>
                      <a:pt x="237" y="0"/>
                    </a:lnTo>
                    <a:lnTo>
                      <a:pt x="251" y="2"/>
                    </a:lnTo>
                    <a:lnTo>
                      <a:pt x="263" y="5"/>
                    </a:lnTo>
                    <a:lnTo>
                      <a:pt x="272" y="12"/>
                    </a:lnTo>
                    <a:lnTo>
                      <a:pt x="274" y="24"/>
                    </a:lnTo>
                    <a:lnTo>
                      <a:pt x="269" y="32"/>
                    </a:lnTo>
                    <a:lnTo>
                      <a:pt x="261" y="43"/>
                    </a:lnTo>
                    <a:lnTo>
                      <a:pt x="252" y="55"/>
                    </a:lnTo>
                    <a:lnTo>
                      <a:pt x="242" y="68"/>
                    </a:lnTo>
                    <a:lnTo>
                      <a:pt x="233" y="80"/>
                    </a:lnTo>
                    <a:lnTo>
                      <a:pt x="224" y="91"/>
                    </a:lnTo>
                    <a:lnTo>
                      <a:pt x="219" y="98"/>
                    </a:lnTo>
                    <a:lnTo>
                      <a:pt x="218" y="103"/>
                    </a:lnTo>
                    <a:lnTo>
                      <a:pt x="218" y="108"/>
                    </a:lnTo>
                    <a:lnTo>
                      <a:pt x="212" y="114"/>
                    </a:lnTo>
                    <a:lnTo>
                      <a:pt x="202" y="120"/>
                    </a:lnTo>
                    <a:lnTo>
                      <a:pt x="190" y="127"/>
                    </a:lnTo>
                    <a:lnTo>
                      <a:pt x="175" y="132"/>
                    </a:lnTo>
                    <a:lnTo>
                      <a:pt x="162" y="135"/>
                    </a:lnTo>
                    <a:lnTo>
                      <a:pt x="147" y="135"/>
                    </a:lnTo>
                    <a:lnTo>
                      <a:pt x="134" y="130"/>
                    </a:lnTo>
                    <a:lnTo>
                      <a:pt x="122" y="123"/>
                    </a:lnTo>
                    <a:lnTo>
                      <a:pt x="110" y="117"/>
                    </a:lnTo>
                    <a:lnTo>
                      <a:pt x="97" y="109"/>
                    </a:lnTo>
                    <a:lnTo>
                      <a:pt x="85" y="104"/>
                    </a:lnTo>
                    <a:lnTo>
                      <a:pt x="74" y="98"/>
                    </a:lnTo>
                    <a:lnTo>
                      <a:pt x="65" y="95"/>
                    </a:lnTo>
                    <a:lnTo>
                      <a:pt x="59" y="94"/>
                    </a:lnTo>
                    <a:lnTo>
                      <a:pt x="57" y="92"/>
                    </a:lnTo>
                    <a:lnTo>
                      <a:pt x="54" y="91"/>
                    </a:lnTo>
                    <a:lnTo>
                      <a:pt x="45" y="88"/>
                    </a:lnTo>
                    <a:lnTo>
                      <a:pt x="35" y="83"/>
                    </a:lnTo>
                    <a:lnTo>
                      <a:pt x="24" y="76"/>
                    </a:lnTo>
                    <a:lnTo>
                      <a:pt x="14" y="67"/>
                    </a:lnTo>
                    <a:lnTo>
                      <a:pt x="5" y="59"/>
                    </a:lnTo>
                    <a:lnTo>
                      <a:pt x="0" y="53"/>
                    </a:lnTo>
                    <a:lnTo>
                      <a:pt x="2" y="47"/>
                    </a:lnTo>
                    <a:lnTo>
                      <a:pt x="5" y="43"/>
                    </a:lnTo>
                    <a:lnTo>
                      <a:pt x="6" y="38"/>
                    </a:lnTo>
                    <a:lnTo>
                      <a:pt x="9" y="36"/>
                    </a:lnTo>
                    <a:lnTo>
                      <a:pt x="15" y="39"/>
                    </a:lnTo>
                    <a:lnTo>
                      <a:pt x="21" y="43"/>
                    </a:lnTo>
                    <a:lnTo>
                      <a:pt x="26" y="44"/>
                    </a:lnTo>
                    <a:lnTo>
                      <a:pt x="27" y="44"/>
                    </a:lnTo>
                    <a:lnTo>
                      <a:pt x="29" y="44"/>
                    </a:lnTo>
                    <a:lnTo>
                      <a:pt x="27" y="43"/>
                    </a:lnTo>
                    <a:lnTo>
                      <a:pt x="24" y="38"/>
                    </a:lnTo>
                    <a:lnTo>
                      <a:pt x="20" y="32"/>
                    </a:lnTo>
                    <a:lnTo>
                      <a:pt x="18" y="24"/>
                    </a:lnTo>
                    <a:lnTo>
                      <a:pt x="20" y="18"/>
                    </a:lnTo>
                    <a:lnTo>
                      <a:pt x="24" y="14"/>
                    </a:lnTo>
                    <a:lnTo>
                      <a:pt x="29" y="12"/>
                    </a:lnTo>
                    <a:lnTo>
                      <a:pt x="32" y="14"/>
                    </a:lnTo>
                    <a:lnTo>
                      <a:pt x="38" y="18"/>
                    </a:lnTo>
                    <a:lnTo>
                      <a:pt x="44" y="23"/>
                    </a:lnTo>
                    <a:lnTo>
                      <a:pt x="50" y="29"/>
                    </a:lnTo>
                    <a:lnTo>
                      <a:pt x="51" y="30"/>
                    </a:lnTo>
                    <a:lnTo>
                      <a:pt x="50" y="27"/>
                    </a:lnTo>
                    <a:lnTo>
                      <a:pt x="47" y="21"/>
                    </a:lnTo>
                    <a:lnTo>
                      <a:pt x="44" y="12"/>
                    </a:lnTo>
                    <a:lnTo>
                      <a:pt x="42" y="5"/>
                    </a:lnTo>
                    <a:lnTo>
                      <a:pt x="45" y="0"/>
                    </a:lnTo>
                    <a:lnTo>
                      <a:pt x="51" y="0"/>
                    </a:lnTo>
                    <a:lnTo>
                      <a:pt x="57" y="5"/>
                    </a:lnTo>
                    <a:lnTo>
                      <a:pt x="62" y="14"/>
                    </a:lnTo>
                    <a:lnTo>
                      <a:pt x="63" y="23"/>
                    </a:lnTo>
                    <a:lnTo>
                      <a:pt x="65" y="29"/>
                    </a:lnTo>
                    <a:lnTo>
                      <a:pt x="66" y="32"/>
                    </a:lnTo>
                    <a:lnTo>
                      <a:pt x="68" y="33"/>
                    </a:lnTo>
                    <a:lnTo>
                      <a:pt x="73" y="30"/>
                    </a:lnTo>
                    <a:lnTo>
                      <a:pt x="77" y="26"/>
                    </a:lnTo>
                    <a:lnTo>
                      <a:pt x="85" y="23"/>
                    </a:lnTo>
                    <a:lnTo>
                      <a:pt x="94" y="24"/>
                    </a:lnTo>
                    <a:close/>
                  </a:path>
                </a:pathLst>
              </a:custGeom>
              <a:solidFill>
                <a:srgbClr val="F26B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9" name="Freeform 64">
                <a:extLst>
                  <a:ext uri="{FF2B5EF4-FFF2-40B4-BE49-F238E27FC236}">
                    <a16:creationId xmlns:a16="http://schemas.microsoft.com/office/drawing/2014/main" id="{4668D6A0-8240-0071-EBD6-AC4500733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" y="437"/>
                <a:ext cx="313" cy="367"/>
              </a:xfrm>
              <a:custGeom>
                <a:avLst/>
                <a:gdLst>
                  <a:gd name="T0" fmla="*/ 2204 w 198"/>
                  <a:gd name="T1" fmla="*/ 711 h 174"/>
                  <a:gd name="T2" fmla="*/ 2074 w 198"/>
                  <a:gd name="T3" fmla="*/ 711 h 174"/>
                  <a:gd name="T4" fmla="*/ 1824 w 198"/>
                  <a:gd name="T5" fmla="*/ 0 h 174"/>
                  <a:gd name="T6" fmla="*/ 1481 w 198"/>
                  <a:gd name="T7" fmla="*/ 0 h 174"/>
                  <a:gd name="T8" fmla="*/ 1137 w 198"/>
                  <a:gd name="T9" fmla="*/ 711 h 174"/>
                  <a:gd name="T10" fmla="*/ 692 w 198"/>
                  <a:gd name="T11" fmla="*/ 2037 h 174"/>
                  <a:gd name="T12" fmla="*/ 345 w 198"/>
                  <a:gd name="T13" fmla="*/ 4296 h 174"/>
                  <a:gd name="T14" fmla="*/ 130 w 198"/>
                  <a:gd name="T15" fmla="*/ 8173 h 174"/>
                  <a:gd name="T16" fmla="*/ 0 w 198"/>
                  <a:gd name="T17" fmla="*/ 13737 h 174"/>
                  <a:gd name="T18" fmla="*/ 82 w 198"/>
                  <a:gd name="T19" fmla="*/ 19449 h 174"/>
                  <a:gd name="T20" fmla="*/ 218 w 198"/>
                  <a:gd name="T21" fmla="*/ 23965 h 174"/>
                  <a:gd name="T22" fmla="*/ 462 w 198"/>
                  <a:gd name="T23" fmla="*/ 27474 h 174"/>
                  <a:gd name="T24" fmla="*/ 797 w 198"/>
                  <a:gd name="T25" fmla="*/ 30100 h 174"/>
                  <a:gd name="T26" fmla="*/ 1137 w 198"/>
                  <a:gd name="T27" fmla="*/ 32475 h 174"/>
                  <a:gd name="T28" fmla="*/ 1559 w 198"/>
                  <a:gd name="T29" fmla="*/ 33650 h 174"/>
                  <a:gd name="T30" fmla="*/ 1957 w 198"/>
                  <a:gd name="T31" fmla="*/ 34937 h 174"/>
                  <a:gd name="T32" fmla="*/ 2417 w 198"/>
                  <a:gd name="T33" fmla="*/ 35648 h 174"/>
                  <a:gd name="T34" fmla="*/ 3109 w 198"/>
                  <a:gd name="T35" fmla="*/ 38018 h 174"/>
                  <a:gd name="T36" fmla="*/ 3353 w 198"/>
                  <a:gd name="T37" fmla="*/ 40648 h 174"/>
                  <a:gd name="T38" fmla="*/ 3312 w 198"/>
                  <a:gd name="T39" fmla="*/ 43051 h 174"/>
                  <a:gd name="T40" fmla="*/ 3228 w 198"/>
                  <a:gd name="T41" fmla="*/ 44215 h 174"/>
                  <a:gd name="T42" fmla="*/ 3312 w 198"/>
                  <a:gd name="T43" fmla="*/ 44215 h 174"/>
                  <a:gd name="T44" fmla="*/ 3550 w 198"/>
                  <a:gd name="T45" fmla="*/ 43838 h 174"/>
                  <a:gd name="T46" fmla="*/ 3821 w 198"/>
                  <a:gd name="T47" fmla="*/ 43051 h 174"/>
                  <a:gd name="T48" fmla="*/ 4148 w 198"/>
                  <a:gd name="T49" fmla="*/ 42711 h 174"/>
                  <a:gd name="T50" fmla="*/ 4491 w 198"/>
                  <a:gd name="T51" fmla="*/ 42711 h 174"/>
                  <a:gd name="T52" fmla="*/ 4837 w 198"/>
                  <a:gd name="T53" fmla="*/ 43051 h 174"/>
                  <a:gd name="T54" fmla="*/ 5085 w 198"/>
                  <a:gd name="T55" fmla="*/ 44215 h 174"/>
                  <a:gd name="T56" fmla="*/ 5183 w 198"/>
                  <a:gd name="T57" fmla="*/ 47375 h 174"/>
                  <a:gd name="T58" fmla="*/ 5300 w 198"/>
                  <a:gd name="T59" fmla="*/ 52922 h 174"/>
                  <a:gd name="T60" fmla="*/ 5386 w 198"/>
                  <a:gd name="T61" fmla="*/ 56780 h 174"/>
                  <a:gd name="T62" fmla="*/ 5508 w 198"/>
                  <a:gd name="T63" fmla="*/ 59074 h 174"/>
                  <a:gd name="T64" fmla="*/ 5851 w 198"/>
                  <a:gd name="T65" fmla="*/ 60325 h 174"/>
                  <a:gd name="T66" fmla="*/ 6320 w 198"/>
                  <a:gd name="T67" fmla="*/ 60325 h 174"/>
                  <a:gd name="T68" fmla="*/ 6665 w 198"/>
                  <a:gd name="T69" fmla="*/ 58741 h 174"/>
                  <a:gd name="T70" fmla="*/ 6913 w 198"/>
                  <a:gd name="T71" fmla="*/ 56780 h 174"/>
                  <a:gd name="T72" fmla="*/ 6979 w 198"/>
                  <a:gd name="T73" fmla="*/ 56440 h 174"/>
                  <a:gd name="T74" fmla="*/ 7099 w 198"/>
                  <a:gd name="T75" fmla="*/ 57575 h 174"/>
                  <a:gd name="T76" fmla="*/ 7384 w 198"/>
                  <a:gd name="T77" fmla="*/ 59952 h 174"/>
                  <a:gd name="T78" fmla="*/ 7599 w 198"/>
                  <a:gd name="T79" fmla="*/ 63487 h 174"/>
                  <a:gd name="T80" fmla="*/ 7732 w 198"/>
                  <a:gd name="T81" fmla="*/ 68159 h 174"/>
                  <a:gd name="T82" fmla="*/ 7680 w 198"/>
                  <a:gd name="T83" fmla="*/ 66121 h 174"/>
                  <a:gd name="T84" fmla="*/ 7442 w 198"/>
                  <a:gd name="T85" fmla="*/ 56440 h 174"/>
                  <a:gd name="T86" fmla="*/ 7099 w 198"/>
                  <a:gd name="T87" fmla="*/ 43838 h 174"/>
                  <a:gd name="T88" fmla="*/ 6459 w 198"/>
                  <a:gd name="T89" fmla="*/ 35648 h 174"/>
                  <a:gd name="T90" fmla="*/ 5971 w 198"/>
                  <a:gd name="T91" fmla="*/ 32138 h 174"/>
                  <a:gd name="T92" fmla="*/ 5645 w 198"/>
                  <a:gd name="T93" fmla="*/ 29687 h 174"/>
                  <a:gd name="T94" fmla="*/ 5528 w 198"/>
                  <a:gd name="T95" fmla="*/ 28974 h 174"/>
                  <a:gd name="T96" fmla="*/ 5528 w 198"/>
                  <a:gd name="T97" fmla="*/ 28974 h 174"/>
                  <a:gd name="T98" fmla="*/ 5508 w 198"/>
                  <a:gd name="T99" fmla="*/ 27474 h 174"/>
                  <a:gd name="T100" fmla="*/ 5266 w 198"/>
                  <a:gd name="T101" fmla="*/ 23075 h 174"/>
                  <a:gd name="T102" fmla="*/ 4708 w 198"/>
                  <a:gd name="T103" fmla="*/ 18409 h 174"/>
                  <a:gd name="T104" fmla="*/ 3895 w 198"/>
                  <a:gd name="T105" fmla="*/ 15954 h 174"/>
                  <a:gd name="T106" fmla="*/ 3353 w 198"/>
                  <a:gd name="T107" fmla="*/ 15237 h 174"/>
                  <a:gd name="T108" fmla="*/ 2766 w 198"/>
                  <a:gd name="T109" fmla="*/ 14863 h 174"/>
                  <a:gd name="T110" fmla="*/ 2204 w 198"/>
                  <a:gd name="T111" fmla="*/ 14075 h 174"/>
                  <a:gd name="T112" fmla="*/ 1729 w 198"/>
                  <a:gd name="T113" fmla="*/ 13026 h 174"/>
                  <a:gd name="T114" fmla="*/ 1363 w 198"/>
                  <a:gd name="T115" fmla="*/ 11362 h 174"/>
                  <a:gd name="T116" fmla="*/ 1287 w 198"/>
                  <a:gd name="T117" fmla="*/ 9061 h 174"/>
                  <a:gd name="T118" fmla="*/ 1559 w 198"/>
                  <a:gd name="T119" fmla="*/ 5566 h 174"/>
                  <a:gd name="T120" fmla="*/ 2204 w 198"/>
                  <a:gd name="T121" fmla="*/ 711 h 17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98" h="174">
                    <a:moveTo>
                      <a:pt x="56" y="2"/>
                    </a:moveTo>
                    <a:lnTo>
                      <a:pt x="53" y="2"/>
                    </a:lnTo>
                    <a:lnTo>
                      <a:pt x="47" y="0"/>
                    </a:lnTo>
                    <a:lnTo>
                      <a:pt x="38" y="0"/>
                    </a:lnTo>
                    <a:lnTo>
                      <a:pt x="29" y="2"/>
                    </a:lnTo>
                    <a:lnTo>
                      <a:pt x="18" y="5"/>
                    </a:lnTo>
                    <a:lnTo>
                      <a:pt x="9" y="11"/>
                    </a:lnTo>
                    <a:lnTo>
                      <a:pt x="3" y="21"/>
                    </a:lnTo>
                    <a:lnTo>
                      <a:pt x="0" y="35"/>
                    </a:lnTo>
                    <a:lnTo>
                      <a:pt x="2" y="50"/>
                    </a:lnTo>
                    <a:lnTo>
                      <a:pt x="6" y="61"/>
                    </a:lnTo>
                    <a:lnTo>
                      <a:pt x="12" y="70"/>
                    </a:lnTo>
                    <a:lnTo>
                      <a:pt x="20" y="77"/>
                    </a:lnTo>
                    <a:lnTo>
                      <a:pt x="29" y="83"/>
                    </a:lnTo>
                    <a:lnTo>
                      <a:pt x="40" y="86"/>
                    </a:lnTo>
                    <a:lnTo>
                      <a:pt x="50" y="89"/>
                    </a:lnTo>
                    <a:lnTo>
                      <a:pt x="62" y="91"/>
                    </a:lnTo>
                    <a:lnTo>
                      <a:pt x="80" y="97"/>
                    </a:lnTo>
                    <a:lnTo>
                      <a:pt x="86" y="104"/>
                    </a:lnTo>
                    <a:lnTo>
                      <a:pt x="85" y="110"/>
                    </a:lnTo>
                    <a:lnTo>
                      <a:pt x="83" y="113"/>
                    </a:lnTo>
                    <a:lnTo>
                      <a:pt x="85" y="113"/>
                    </a:lnTo>
                    <a:lnTo>
                      <a:pt x="91" y="112"/>
                    </a:lnTo>
                    <a:lnTo>
                      <a:pt x="98" y="110"/>
                    </a:lnTo>
                    <a:lnTo>
                      <a:pt x="106" y="109"/>
                    </a:lnTo>
                    <a:lnTo>
                      <a:pt x="115" y="109"/>
                    </a:lnTo>
                    <a:lnTo>
                      <a:pt x="124" y="110"/>
                    </a:lnTo>
                    <a:lnTo>
                      <a:pt x="130" y="113"/>
                    </a:lnTo>
                    <a:lnTo>
                      <a:pt x="133" y="121"/>
                    </a:lnTo>
                    <a:lnTo>
                      <a:pt x="136" y="135"/>
                    </a:lnTo>
                    <a:lnTo>
                      <a:pt x="138" y="145"/>
                    </a:lnTo>
                    <a:lnTo>
                      <a:pt x="141" y="151"/>
                    </a:lnTo>
                    <a:lnTo>
                      <a:pt x="150" y="154"/>
                    </a:lnTo>
                    <a:lnTo>
                      <a:pt x="162" y="154"/>
                    </a:lnTo>
                    <a:lnTo>
                      <a:pt x="171" y="150"/>
                    </a:lnTo>
                    <a:lnTo>
                      <a:pt x="177" y="145"/>
                    </a:lnTo>
                    <a:lnTo>
                      <a:pt x="179" y="144"/>
                    </a:lnTo>
                    <a:lnTo>
                      <a:pt x="182" y="147"/>
                    </a:lnTo>
                    <a:lnTo>
                      <a:pt x="189" y="153"/>
                    </a:lnTo>
                    <a:lnTo>
                      <a:pt x="195" y="162"/>
                    </a:lnTo>
                    <a:lnTo>
                      <a:pt x="198" y="174"/>
                    </a:lnTo>
                    <a:lnTo>
                      <a:pt x="197" y="169"/>
                    </a:lnTo>
                    <a:lnTo>
                      <a:pt x="191" y="144"/>
                    </a:lnTo>
                    <a:lnTo>
                      <a:pt x="182" y="112"/>
                    </a:lnTo>
                    <a:lnTo>
                      <a:pt x="166" y="91"/>
                    </a:lnTo>
                    <a:lnTo>
                      <a:pt x="153" y="82"/>
                    </a:lnTo>
                    <a:lnTo>
                      <a:pt x="145" y="76"/>
                    </a:lnTo>
                    <a:lnTo>
                      <a:pt x="142" y="74"/>
                    </a:lnTo>
                    <a:lnTo>
                      <a:pt x="141" y="70"/>
                    </a:lnTo>
                    <a:lnTo>
                      <a:pt x="135" y="59"/>
                    </a:lnTo>
                    <a:lnTo>
                      <a:pt x="121" y="47"/>
                    </a:lnTo>
                    <a:lnTo>
                      <a:pt x="100" y="41"/>
                    </a:lnTo>
                    <a:lnTo>
                      <a:pt x="86" y="39"/>
                    </a:lnTo>
                    <a:lnTo>
                      <a:pt x="71" y="38"/>
                    </a:lnTo>
                    <a:lnTo>
                      <a:pt x="56" y="36"/>
                    </a:lnTo>
                    <a:lnTo>
                      <a:pt x="44" y="33"/>
                    </a:lnTo>
                    <a:lnTo>
                      <a:pt x="35" y="29"/>
                    </a:lnTo>
                    <a:lnTo>
                      <a:pt x="33" y="23"/>
                    </a:lnTo>
                    <a:lnTo>
                      <a:pt x="40" y="14"/>
                    </a:lnTo>
                    <a:lnTo>
                      <a:pt x="5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0" name="Freeform 65">
                <a:extLst>
                  <a:ext uri="{FF2B5EF4-FFF2-40B4-BE49-F238E27FC236}">
                    <a16:creationId xmlns:a16="http://schemas.microsoft.com/office/drawing/2014/main" id="{541D0C5F-F18F-DE8E-43E6-EBAB25BC5A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" y="437"/>
                <a:ext cx="313" cy="367"/>
              </a:xfrm>
              <a:custGeom>
                <a:avLst/>
                <a:gdLst>
                  <a:gd name="T0" fmla="*/ 2204 w 198"/>
                  <a:gd name="T1" fmla="*/ 711 h 174"/>
                  <a:gd name="T2" fmla="*/ 1824 w 198"/>
                  <a:gd name="T3" fmla="*/ 0 h 174"/>
                  <a:gd name="T4" fmla="*/ 1137 w 198"/>
                  <a:gd name="T5" fmla="*/ 711 h 174"/>
                  <a:gd name="T6" fmla="*/ 345 w 198"/>
                  <a:gd name="T7" fmla="*/ 4296 h 174"/>
                  <a:gd name="T8" fmla="*/ 0 w 198"/>
                  <a:gd name="T9" fmla="*/ 13737 h 174"/>
                  <a:gd name="T10" fmla="*/ 82 w 198"/>
                  <a:gd name="T11" fmla="*/ 19449 h 174"/>
                  <a:gd name="T12" fmla="*/ 462 w 198"/>
                  <a:gd name="T13" fmla="*/ 27474 h 174"/>
                  <a:gd name="T14" fmla="*/ 1137 w 198"/>
                  <a:gd name="T15" fmla="*/ 32475 h 174"/>
                  <a:gd name="T16" fmla="*/ 1957 w 198"/>
                  <a:gd name="T17" fmla="*/ 34937 h 174"/>
                  <a:gd name="T18" fmla="*/ 2417 w 198"/>
                  <a:gd name="T19" fmla="*/ 35648 h 174"/>
                  <a:gd name="T20" fmla="*/ 3353 w 198"/>
                  <a:gd name="T21" fmla="*/ 40648 h 174"/>
                  <a:gd name="T22" fmla="*/ 3228 w 198"/>
                  <a:gd name="T23" fmla="*/ 44215 h 174"/>
                  <a:gd name="T24" fmla="*/ 3312 w 198"/>
                  <a:gd name="T25" fmla="*/ 44215 h 174"/>
                  <a:gd name="T26" fmla="*/ 3821 w 198"/>
                  <a:gd name="T27" fmla="*/ 43051 h 174"/>
                  <a:gd name="T28" fmla="*/ 4491 w 198"/>
                  <a:gd name="T29" fmla="*/ 42711 h 174"/>
                  <a:gd name="T30" fmla="*/ 5085 w 198"/>
                  <a:gd name="T31" fmla="*/ 44215 h 174"/>
                  <a:gd name="T32" fmla="*/ 5183 w 198"/>
                  <a:gd name="T33" fmla="*/ 47375 h 174"/>
                  <a:gd name="T34" fmla="*/ 5386 w 198"/>
                  <a:gd name="T35" fmla="*/ 56780 h 174"/>
                  <a:gd name="T36" fmla="*/ 5851 w 198"/>
                  <a:gd name="T37" fmla="*/ 60325 h 174"/>
                  <a:gd name="T38" fmla="*/ 6320 w 198"/>
                  <a:gd name="T39" fmla="*/ 60325 h 174"/>
                  <a:gd name="T40" fmla="*/ 6913 w 198"/>
                  <a:gd name="T41" fmla="*/ 56780 h 174"/>
                  <a:gd name="T42" fmla="*/ 6979 w 198"/>
                  <a:gd name="T43" fmla="*/ 56440 h 174"/>
                  <a:gd name="T44" fmla="*/ 7384 w 198"/>
                  <a:gd name="T45" fmla="*/ 59952 h 174"/>
                  <a:gd name="T46" fmla="*/ 7732 w 198"/>
                  <a:gd name="T47" fmla="*/ 68159 h 174"/>
                  <a:gd name="T48" fmla="*/ 7680 w 198"/>
                  <a:gd name="T49" fmla="*/ 66121 h 174"/>
                  <a:gd name="T50" fmla="*/ 7099 w 198"/>
                  <a:gd name="T51" fmla="*/ 43838 h 174"/>
                  <a:gd name="T52" fmla="*/ 6459 w 198"/>
                  <a:gd name="T53" fmla="*/ 35648 h 174"/>
                  <a:gd name="T54" fmla="*/ 5645 w 198"/>
                  <a:gd name="T55" fmla="*/ 29687 h 174"/>
                  <a:gd name="T56" fmla="*/ 5528 w 198"/>
                  <a:gd name="T57" fmla="*/ 28974 h 174"/>
                  <a:gd name="T58" fmla="*/ 5508 w 198"/>
                  <a:gd name="T59" fmla="*/ 27474 h 174"/>
                  <a:gd name="T60" fmla="*/ 4708 w 198"/>
                  <a:gd name="T61" fmla="*/ 18409 h 174"/>
                  <a:gd name="T62" fmla="*/ 3895 w 198"/>
                  <a:gd name="T63" fmla="*/ 15954 h 174"/>
                  <a:gd name="T64" fmla="*/ 2766 w 198"/>
                  <a:gd name="T65" fmla="*/ 14863 h 174"/>
                  <a:gd name="T66" fmla="*/ 1729 w 198"/>
                  <a:gd name="T67" fmla="*/ 13026 h 174"/>
                  <a:gd name="T68" fmla="*/ 1287 w 198"/>
                  <a:gd name="T69" fmla="*/ 9061 h 174"/>
                  <a:gd name="T70" fmla="*/ 2204 w 198"/>
                  <a:gd name="T71" fmla="*/ 711 h 17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98" h="174">
                    <a:moveTo>
                      <a:pt x="56" y="2"/>
                    </a:moveTo>
                    <a:lnTo>
                      <a:pt x="56" y="2"/>
                    </a:lnTo>
                    <a:lnTo>
                      <a:pt x="53" y="2"/>
                    </a:lnTo>
                    <a:lnTo>
                      <a:pt x="47" y="0"/>
                    </a:lnTo>
                    <a:lnTo>
                      <a:pt x="38" y="0"/>
                    </a:lnTo>
                    <a:lnTo>
                      <a:pt x="29" y="2"/>
                    </a:lnTo>
                    <a:lnTo>
                      <a:pt x="18" y="5"/>
                    </a:lnTo>
                    <a:lnTo>
                      <a:pt x="9" y="11"/>
                    </a:lnTo>
                    <a:lnTo>
                      <a:pt x="3" y="21"/>
                    </a:lnTo>
                    <a:lnTo>
                      <a:pt x="0" y="35"/>
                    </a:lnTo>
                    <a:lnTo>
                      <a:pt x="2" y="50"/>
                    </a:lnTo>
                    <a:lnTo>
                      <a:pt x="6" y="61"/>
                    </a:lnTo>
                    <a:lnTo>
                      <a:pt x="12" y="70"/>
                    </a:lnTo>
                    <a:lnTo>
                      <a:pt x="20" y="77"/>
                    </a:lnTo>
                    <a:lnTo>
                      <a:pt x="29" y="83"/>
                    </a:lnTo>
                    <a:lnTo>
                      <a:pt x="40" y="86"/>
                    </a:lnTo>
                    <a:lnTo>
                      <a:pt x="50" y="89"/>
                    </a:lnTo>
                    <a:lnTo>
                      <a:pt x="62" y="91"/>
                    </a:lnTo>
                    <a:lnTo>
                      <a:pt x="80" y="97"/>
                    </a:lnTo>
                    <a:lnTo>
                      <a:pt x="86" y="104"/>
                    </a:lnTo>
                    <a:lnTo>
                      <a:pt x="85" y="110"/>
                    </a:lnTo>
                    <a:lnTo>
                      <a:pt x="83" y="113"/>
                    </a:lnTo>
                    <a:lnTo>
                      <a:pt x="85" y="113"/>
                    </a:lnTo>
                    <a:lnTo>
                      <a:pt x="91" y="112"/>
                    </a:lnTo>
                    <a:lnTo>
                      <a:pt x="98" y="110"/>
                    </a:lnTo>
                    <a:lnTo>
                      <a:pt x="106" y="109"/>
                    </a:lnTo>
                    <a:lnTo>
                      <a:pt x="115" y="109"/>
                    </a:lnTo>
                    <a:lnTo>
                      <a:pt x="124" y="110"/>
                    </a:lnTo>
                    <a:lnTo>
                      <a:pt x="130" y="113"/>
                    </a:lnTo>
                    <a:lnTo>
                      <a:pt x="133" y="121"/>
                    </a:lnTo>
                    <a:lnTo>
                      <a:pt x="136" y="135"/>
                    </a:lnTo>
                    <a:lnTo>
                      <a:pt x="138" y="145"/>
                    </a:lnTo>
                    <a:lnTo>
                      <a:pt x="141" y="151"/>
                    </a:lnTo>
                    <a:lnTo>
                      <a:pt x="150" y="154"/>
                    </a:lnTo>
                    <a:lnTo>
                      <a:pt x="162" y="154"/>
                    </a:lnTo>
                    <a:lnTo>
                      <a:pt x="171" y="150"/>
                    </a:lnTo>
                    <a:lnTo>
                      <a:pt x="177" y="145"/>
                    </a:lnTo>
                    <a:lnTo>
                      <a:pt x="179" y="144"/>
                    </a:lnTo>
                    <a:lnTo>
                      <a:pt x="182" y="147"/>
                    </a:lnTo>
                    <a:lnTo>
                      <a:pt x="189" y="153"/>
                    </a:lnTo>
                    <a:lnTo>
                      <a:pt x="195" y="162"/>
                    </a:lnTo>
                    <a:lnTo>
                      <a:pt x="198" y="174"/>
                    </a:lnTo>
                    <a:lnTo>
                      <a:pt x="197" y="169"/>
                    </a:lnTo>
                    <a:lnTo>
                      <a:pt x="191" y="144"/>
                    </a:lnTo>
                    <a:lnTo>
                      <a:pt x="182" y="112"/>
                    </a:lnTo>
                    <a:lnTo>
                      <a:pt x="166" y="91"/>
                    </a:lnTo>
                    <a:lnTo>
                      <a:pt x="153" y="82"/>
                    </a:lnTo>
                    <a:lnTo>
                      <a:pt x="145" y="76"/>
                    </a:lnTo>
                    <a:lnTo>
                      <a:pt x="142" y="74"/>
                    </a:lnTo>
                    <a:lnTo>
                      <a:pt x="141" y="70"/>
                    </a:lnTo>
                    <a:lnTo>
                      <a:pt x="135" y="59"/>
                    </a:lnTo>
                    <a:lnTo>
                      <a:pt x="121" y="47"/>
                    </a:lnTo>
                    <a:lnTo>
                      <a:pt x="100" y="41"/>
                    </a:lnTo>
                    <a:lnTo>
                      <a:pt x="86" y="39"/>
                    </a:lnTo>
                    <a:lnTo>
                      <a:pt x="71" y="38"/>
                    </a:lnTo>
                    <a:lnTo>
                      <a:pt x="56" y="36"/>
                    </a:lnTo>
                    <a:lnTo>
                      <a:pt x="44" y="33"/>
                    </a:lnTo>
                    <a:lnTo>
                      <a:pt x="35" y="29"/>
                    </a:lnTo>
                    <a:lnTo>
                      <a:pt x="33" y="23"/>
                    </a:lnTo>
                    <a:lnTo>
                      <a:pt x="40" y="14"/>
                    </a:lnTo>
                    <a:lnTo>
                      <a:pt x="56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1" name="Freeform 66">
                <a:extLst>
                  <a:ext uri="{FF2B5EF4-FFF2-40B4-BE49-F238E27FC236}">
                    <a16:creationId xmlns:a16="http://schemas.microsoft.com/office/drawing/2014/main" id="{32108609-92F3-1D9E-125A-17887E2AB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" y="717"/>
                <a:ext cx="11" cy="45"/>
              </a:xfrm>
              <a:custGeom>
                <a:avLst/>
                <a:gdLst>
                  <a:gd name="T0" fmla="*/ 135 w 7"/>
                  <a:gd name="T1" fmla="*/ 0 h 21"/>
                  <a:gd name="T2" fmla="*/ 212 w 7"/>
                  <a:gd name="T3" fmla="*/ 868 h 21"/>
                  <a:gd name="T4" fmla="*/ 256 w 7"/>
                  <a:gd name="T5" fmla="*/ 1266 h 21"/>
                  <a:gd name="T6" fmla="*/ 256 w 7"/>
                  <a:gd name="T7" fmla="*/ 2713 h 21"/>
                  <a:gd name="T8" fmla="*/ 256 w 7"/>
                  <a:gd name="T9" fmla="*/ 4931 h 21"/>
                  <a:gd name="T10" fmla="*/ 256 w 7"/>
                  <a:gd name="T11" fmla="*/ 6681 h 21"/>
                  <a:gd name="T12" fmla="*/ 256 w 7"/>
                  <a:gd name="T13" fmla="*/ 8136 h 21"/>
                  <a:gd name="T14" fmla="*/ 212 w 7"/>
                  <a:gd name="T15" fmla="*/ 8895 h 21"/>
                  <a:gd name="T16" fmla="*/ 135 w 7"/>
                  <a:gd name="T17" fmla="*/ 9298 h 21"/>
                  <a:gd name="T18" fmla="*/ 121 w 7"/>
                  <a:gd name="T19" fmla="*/ 8895 h 21"/>
                  <a:gd name="T20" fmla="*/ 49 w 7"/>
                  <a:gd name="T21" fmla="*/ 8136 h 21"/>
                  <a:gd name="T22" fmla="*/ 0 w 7"/>
                  <a:gd name="T23" fmla="*/ 6681 h 21"/>
                  <a:gd name="T24" fmla="*/ 0 w 7"/>
                  <a:gd name="T25" fmla="*/ 4931 h 21"/>
                  <a:gd name="T26" fmla="*/ 0 w 7"/>
                  <a:gd name="T27" fmla="*/ 2713 h 21"/>
                  <a:gd name="T28" fmla="*/ 49 w 7"/>
                  <a:gd name="T29" fmla="*/ 1266 h 21"/>
                  <a:gd name="T30" fmla="*/ 121 w 7"/>
                  <a:gd name="T31" fmla="*/ 868 h 21"/>
                  <a:gd name="T32" fmla="*/ 135 w 7"/>
                  <a:gd name="T33" fmla="*/ 0 h 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" h="21">
                    <a:moveTo>
                      <a:pt x="4" y="0"/>
                    </a:moveTo>
                    <a:lnTo>
                      <a:pt x="6" y="2"/>
                    </a:lnTo>
                    <a:lnTo>
                      <a:pt x="7" y="3"/>
                    </a:lnTo>
                    <a:lnTo>
                      <a:pt x="7" y="6"/>
                    </a:lnTo>
                    <a:lnTo>
                      <a:pt x="7" y="11"/>
                    </a:lnTo>
                    <a:lnTo>
                      <a:pt x="7" y="15"/>
                    </a:lnTo>
                    <a:lnTo>
                      <a:pt x="7" y="18"/>
                    </a:lnTo>
                    <a:lnTo>
                      <a:pt x="6" y="20"/>
                    </a:lnTo>
                    <a:lnTo>
                      <a:pt x="4" y="21"/>
                    </a:lnTo>
                    <a:lnTo>
                      <a:pt x="3" y="20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2" name="Freeform 67">
                <a:extLst>
                  <a:ext uri="{FF2B5EF4-FFF2-40B4-BE49-F238E27FC236}">
                    <a16:creationId xmlns:a16="http://schemas.microsoft.com/office/drawing/2014/main" id="{3DE08A89-435A-A9DB-A51D-362F515BA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" y="717"/>
                <a:ext cx="11" cy="45"/>
              </a:xfrm>
              <a:custGeom>
                <a:avLst/>
                <a:gdLst>
                  <a:gd name="T0" fmla="*/ 135 w 7"/>
                  <a:gd name="T1" fmla="*/ 0 h 21"/>
                  <a:gd name="T2" fmla="*/ 135 w 7"/>
                  <a:gd name="T3" fmla="*/ 0 h 21"/>
                  <a:gd name="T4" fmla="*/ 212 w 7"/>
                  <a:gd name="T5" fmla="*/ 868 h 21"/>
                  <a:gd name="T6" fmla="*/ 256 w 7"/>
                  <a:gd name="T7" fmla="*/ 1266 h 21"/>
                  <a:gd name="T8" fmla="*/ 256 w 7"/>
                  <a:gd name="T9" fmla="*/ 2713 h 21"/>
                  <a:gd name="T10" fmla="*/ 256 w 7"/>
                  <a:gd name="T11" fmla="*/ 4931 h 21"/>
                  <a:gd name="T12" fmla="*/ 256 w 7"/>
                  <a:gd name="T13" fmla="*/ 4931 h 21"/>
                  <a:gd name="T14" fmla="*/ 256 w 7"/>
                  <a:gd name="T15" fmla="*/ 6681 h 21"/>
                  <a:gd name="T16" fmla="*/ 256 w 7"/>
                  <a:gd name="T17" fmla="*/ 8136 h 21"/>
                  <a:gd name="T18" fmla="*/ 212 w 7"/>
                  <a:gd name="T19" fmla="*/ 8895 h 21"/>
                  <a:gd name="T20" fmla="*/ 135 w 7"/>
                  <a:gd name="T21" fmla="*/ 9298 h 21"/>
                  <a:gd name="T22" fmla="*/ 135 w 7"/>
                  <a:gd name="T23" fmla="*/ 9298 h 21"/>
                  <a:gd name="T24" fmla="*/ 121 w 7"/>
                  <a:gd name="T25" fmla="*/ 8895 h 21"/>
                  <a:gd name="T26" fmla="*/ 49 w 7"/>
                  <a:gd name="T27" fmla="*/ 8136 h 21"/>
                  <a:gd name="T28" fmla="*/ 0 w 7"/>
                  <a:gd name="T29" fmla="*/ 6681 h 21"/>
                  <a:gd name="T30" fmla="*/ 0 w 7"/>
                  <a:gd name="T31" fmla="*/ 4931 h 21"/>
                  <a:gd name="T32" fmla="*/ 0 w 7"/>
                  <a:gd name="T33" fmla="*/ 4931 h 21"/>
                  <a:gd name="T34" fmla="*/ 0 w 7"/>
                  <a:gd name="T35" fmla="*/ 2713 h 21"/>
                  <a:gd name="T36" fmla="*/ 49 w 7"/>
                  <a:gd name="T37" fmla="*/ 1266 h 21"/>
                  <a:gd name="T38" fmla="*/ 121 w 7"/>
                  <a:gd name="T39" fmla="*/ 868 h 21"/>
                  <a:gd name="T40" fmla="*/ 135 w 7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21">
                    <a:moveTo>
                      <a:pt x="4" y="0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7" y="3"/>
                    </a:lnTo>
                    <a:lnTo>
                      <a:pt x="7" y="6"/>
                    </a:lnTo>
                    <a:lnTo>
                      <a:pt x="7" y="11"/>
                    </a:lnTo>
                    <a:lnTo>
                      <a:pt x="7" y="15"/>
                    </a:lnTo>
                    <a:lnTo>
                      <a:pt x="7" y="18"/>
                    </a:lnTo>
                    <a:lnTo>
                      <a:pt x="6" y="20"/>
                    </a:lnTo>
                    <a:lnTo>
                      <a:pt x="4" y="21"/>
                    </a:lnTo>
                    <a:lnTo>
                      <a:pt x="3" y="20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4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3" name="Freeform 68">
                <a:extLst>
                  <a:ext uri="{FF2B5EF4-FFF2-40B4-BE49-F238E27FC236}">
                    <a16:creationId xmlns:a16="http://schemas.microsoft.com/office/drawing/2014/main" id="{6A8AEB08-DF41-656B-20FC-C3D0EEB3E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" y="1080"/>
                <a:ext cx="85" cy="137"/>
              </a:xfrm>
              <a:custGeom>
                <a:avLst/>
                <a:gdLst>
                  <a:gd name="T0" fmla="*/ 2038 w 54"/>
                  <a:gd name="T1" fmla="*/ 0 h 65"/>
                  <a:gd name="T2" fmla="*/ 2038 w 54"/>
                  <a:gd name="T3" fmla="*/ 710 h 65"/>
                  <a:gd name="T4" fmla="*/ 2038 w 54"/>
                  <a:gd name="T5" fmla="*/ 1994 h 65"/>
                  <a:gd name="T6" fmla="*/ 2038 w 54"/>
                  <a:gd name="T7" fmla="*/ 4989 h 65"/>
                  <a:gd name="T8" fmla="*/ 2038 w 54"/>
                  <a:gd name="T9" fmla="*/ 9813 h 65"/>
                  <a:gd name="T10" fmla="*/ 1990 w 54"/>
                  <a:gd name="T11" fmla="*/ 14393 h 65"/>
                  <a:gd name="T12" fmla="*/ 1883 w 54"/>
                  <a:gd name="T13" fmla="*/ 17886 h 65"/>
                  <a:gd name="T14" fmla="*/ 1829 w 54"/>
                  <a:gd name="T15" fmla="*/ 20346 h 65"/>
                  <a:gd name="T16" fmla="*/ 1766 w 54"/>
                  <a:gd name="T17" fmla="*/ 20683 h 65"/>
                  <a:gd name="T18" fmla="*/ 1700 w 54"/>
                  <a:gd name="T19" fmla="*/ 20683 h 65"/>
                  <a:gd name="T20" fmla="*/ 1550 w 54"/>
                  <a:gd name="T21" fmla="*/ 20683 h 65"/>
                  <a:gd name="T22" fmla="*/ 1325 w 54"/>
                  <a:gd name="T23" fmla="*/ 20683 h 65"/>
                  <a:gd name="T24" fmla="*/ 1031 w 54"/>
                  <a:gd name="T25" fmla="*/ 21376 h 65"/>
                  <a:gd name="T26" fmla="*/ 713 w 54"/>
                  <a:gd name="T27" fmla="*/ 21844 h 65"/>
                  <a:gd name="T28" fmla="*/ 453 w 54"/>
                  <a:gd name="T29" fmla="*/ 22535 h 65"/>
                  <a:gd name="T30" fmla="*/ 137 w 54"/>
                  <a:gd name="T31" fmla="*/ 23838 h 65"/>
                  <a:gd name="T32" fmla="*/ 0 w 54"/>
                  <a:gd name="T33" fmla="*/ 25001 h 65"/>
                  <a:gd name="T34" fmla="*/ 0 w 54"/>
                  <a:gd name="T35" fmla="*/ 25334 h 65"/>
                  <a:gd name="T36" fmla="*/ 137 w 54"/>
                  <a:gd name="T37" fmla="*/ 24211 h 65"/>
                  <a:gd name="T38" fmla="*/ 453 w 54"/>
                  <a:gd name="T39" fmla="*/ 21376 h 65"/>
                  <a:gd name="T40" fmla="*/ 842 w 54"/>
                  <a:gd name="T41" fmla="*/ 17886 h 65"/>
                  <a:gd name="T42" fmla="*/ 1325 w 54"/>
                  <a:gd name="T43" fmla="*/ 13306 h 65"/>
                  <a:gd name="T44" fmla="*/ 1665 w 54"/>
                  <a:gd name="T45" fmla="*/ 8486 h 65"/>
                  <a:gd name="T46" fmla="*/ 1916 w 54"/>
                  <a:gd name="T47" fmla="*/ 4203 h 65"/>
                  <a:gd name="T48" fmla="*/ 2038 w 54"/>
                  <a:gd name="T49" fmla="*/ 0 h 6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4" h="65">
                    <a:moveTo>
                      <a:pt x="54" y="0"/>
                    </a:moveTo>
                    <a:lnTo>
                      <a:pt x="54" y="2"/>
                    </a:lnTo>
                    <a:lnTo>
                      <a:pt x="54" y="5"/>
                    </a:lnTo>
                    <a:lnTo>
                      <a:pt x="54" y="13"/>
                    </a:lnTo>
                    <a:lnTo>
                      <a:pt x="54" y="25"/>
                    </a:lnTo>
                    <a:lnTo>
                      <a:pt x="53" y="37"/>
                    </a:lnTo>
                    <a:lnTo>
                      <a:pt x="50" y="46"/>
                    </a:lnTo>
                    <a:lnTo>
                      <a:pt x="48" y="52"/>
                    </a:lnTo>
                    <a:lnTo>
                      <a:pt x="47" y="53"/>
                    </a:lnTo>
                    <a:lnTo>
                      <a:pt x="45" y="53"/>
                    </a:lnTo>
                    <a:lnTo>
                      <a:pt x="41" y="53"/>
                    </a:lnTo>
                    <a:lnTo>
                      <a:pt x="35" y="53"/>
                    </a:lnTo>
                    <a:lnTo>
                      <a:pt x="27" y="55"/>
                    </a:lnTo>
                    <a:lnTo>
                      <a:pt x="19" y="56"/>
                    </a:lnTo>
                    <a:lnTo>
                      <a:pt x="12" y="58"/>
                    </a:lnTo>
                    <a:lnTo>
                      <a:pt x="4" y="61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4" y="62"/>
                    </a:lnTo>
                    <a:lnTo>
                      <a:pt x="12" y="55"/>
                    </a:lnTo>
                    <a:lnTo>
                      <a:pt x="22" y="46"/>
                    </a:lnTo>
                    <a:lnTo>
                      <a:pt x="35" y="34"/>
                    </a:lnTo>
                    <a:lnTo>
                      <a:pt x="44" y="22"/>
                    </a:lnTo>
                    <a:lnTo>
                      <a:pt x="51" y="1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C7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4" name="Freeform 69">
                <a:extLst>
                  <a:ext uri="{FF2B5EF4-FFF2-40B4-BE49-F238E27FC236}">
                    <a16:creationId xmlns:a16="http://schemas.microsoft.com/office/drawing/2014/main" id="{F19FA2C8-8302-149A-9C13-3990A7791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" y="1074"/>
                <a:ext cx="54" cy="65"/>
              </a:xfrm>
              <a:custGeom>
                <a:avLst/>
                <a:gdLst>
                  <a:gd name="T0" fmla="*/ 0 w 34"/>
                  <a:gd name="T1" fmla="*/ 1107 h 31"/>
                  <a:gd name="T2" fmla="*/ 83 w 34"/>
                  <a:gd name="T3" fmla="*/ 1107 h 31"/>
                  <a:gd name="T4" fmla="*/ 257 w 34"/>
                  <a:gd name="T5" fmla="*/ 1107 h 31"/>
                  <a:gd name="T6" fmla="*/ 484 w 34"/>
                  <a:gd name="T7" fmla="*/ 1780 h 31"/>
                  <a:gd name="T8" fmla="*/ 689 w 34"/>
                  <a:gd name="T9" fmla="*/ 4101 h 31"/>
                  <a:gd name="T10" fmla="*/ 737 w 34"/>
                  <a:gd name="T11" fmla="*/ 6362 h 31"/>
                  <a:gd name="T12" fmla="*/ 737 w 34"/>
                  <a:gd name="T13" fmla="*/ 8599 h 31"/>
                  <a:gd name="T14" fmla="*/ 689 w 34"/>
                  <a:gd name="T15" fmla="*/ 10859 h 31"/>
                  <a:gd name="T16" fmla="*/ 689 w 34"/>
                  <a:gd name="T17" fmla="*/ 11557 h 31"/>
                  <a:gd name="T18" fmla="*/ 823 w 34"/>
                  <a:gd name="T19" fmla="*/ 10859 h 31"/>
                  <a:gd name="T20" fmla="*/ 1042 w 34"/>
                  <a:gd name="T21" fmla="*/ 9272 h 31"/>
                  <a:gd name="T22" fmla="*/ 1221 w 34"/>
                  <a:gd name="T23" fmla="*/ 7135 h 31"/>
                  <a:gd name="T24" fmla="*/ 1388 w 34"/>
                  <a:gd name="T25" fmla="*/ 5179 h 31"/>
                  <a:gd name="T26" fmla="*/ 1221 w 34"/>
                  <a:gd name="T27" fmla="*/ 2629 h 31"/>
                  <a:gd name="T28" fmla="*/ 948 w 34"/>
                  <a:gd name="T29" fmla="*/ 690 h 31"/>
                  <a:gd name="T30" fmla="*/ 484 w 34"/>
                  <a:gd name="T31" fmla="*/ 0 h 31"/>
                  <a:gd name="T32" fmla="*/ 0 w 34"/>
                  <a:gd name="T33" fmla="*/ 1107 h 3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4" h="31">
                    <a:moveTo>
                      <a:pt x="0" y="3"/>
                    </a:moveTo>
                    <a:lnTo>
                      <a:pt x="2" y="3"/>
                    </a:lnTo>
                    <a:lnTo>
                      <a:pt x="6" y="3"/>
                    </a:lnTo>
                    <a:lnTo>
                      <a:pt x="12" y="5"/>
                    </a:lnTo>
                    <a:lnTo>
                      <a:pt x="17" y="11"/>
                    </a:lnTo>
                    <a:lnTo>
                      <a:pt x="18" y="17"/>
                    </a:lnTo>
                    <a:lnTo>
                      <a:pt x="18" y="23"/>
                    </a:lnTo>
                    <a:lnTo>
                      <a:pt x="17" y="29"/>
                    </a:lnTo>
                    <a:lnTo>
                      <a:pt x="17" y="31"/>
                    </a:lnTo>
                    <a:lnTo>
                      <a:pt x="20" y="29"/>
                    </a:lnTo>
                    <a:lnTo>
                      <a:pt x="26" y="25"/>
                    </a:lnTo>
                    <a:lnTo>
                      <a:pt x="30" y="19"/>
                    </a:lnTo>
                    <a:lnTo>
                      <a:pt x="34" y="14"/>
                    </a:lnTo>
                    <a:lnTo>
                      <a:pt x="30" y="7"/>
                    </a:lnTo>
                    <a:lnTo>
                      <a:pt x="23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C7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5" name="Freeform 70">
                <a:extLst>
                  <a:ext uri="{FF2B5EF4-FFF2-40B4-BE49-F238E27FC236}">
                    <a16:creationId xmlns:a16="http://schemas.microsoft.com/office/drawing/2014/main" id="{DBF9F4AE-93CC-A4A8-1B5F-C89CA7AB01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" y="793"/>
                <a:ext cx="48" cy="40"/>
              </a:xfrm>
              <a:custGeom>
                <a:avLst/>
                <a:gdLst>
                  <a:gd name="T0" fmla="*/ 0 w 30"/>
                  <a:gd name="T1" fmla="*/ 4179 h 19"/>
                  <a:gd name="T2" fmla="*/ 0 w 30"/>
                  <a:gd name="T3" fmla="*/ 3480 h 19"/>
                  <a:gd name="T4" fmla="*/ 54 w 30"/>
                  <a:gd name="T5" fmla="*/ 3143 h 19"/>
                  <a:gd name="T6" fmla="*/ 171 w 30"/>
                  <a:gd name="T7" fmla="*/ 2362 h 19"/>
                  <a:gd name="T8" fmla="*/ 438 w 30"/>
                  <a:gd name="T9" fmla="*/ 1985 h 19"/>
                  <a:gd name="T10" fmla="*/ 773 w 30"/>
                  <a:gd name="T11" fmla="*/ 709 h 19"/>
                  <a:gd name="T12" fmla="*/ 1070 w 30"/>
                  <a:gd name="T13" fmla="*/ 0 h 19"/>
                  <a:gd name="T14" fmla="*/ 1203 w 30"/>
                  <a:gd name="T15" fmla="*/ 0 h 19"/>
                  <a:gd name="T16" fmla="*/ 1290 w 30"/>
                  <a:gd name="T17" fmla="*/ 0 h 19"/>
                  <a:gd name="T18" fmla="*/ 701 w 30"/>
                  <a:gd name="T19" fmla="*/ 6617 h 19"/>
                  <a:gd name="T20" fmla="*/ 566 w 30"/>
                  <a:gd name="T21" fmla="*/ 6617 h 19"/>
                  <a:gd name="T22" fmla="*/ 302 w 30"/>
                  <a:gd name="T23" fmla="*/ 7326 h 19"/>
                  <a:gd name="T24" fmla="*/ 54 w 30"/>
                  <a:gd name="T25" fmla="*/ 6617 h 19"/>
                  <a:gd name="T26" fmla="*/ 0 w 30"/>
                  <a:gd name="T27" fmla="*/ 4179 h 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0" h="19">
                    <a:moveTo>
                      <a:pt x="0" y="11"/>
                    </a:moveTo>
                    <a:lnTo>
                      <a:pt x="0" y="9"/>
                    </a:lnTo>
                    <a:lnTo>
                      <a:pt x="1" y="8"/>
                    </a:lnTo>
                    <a:lnTo>
                      <a:pt x="4" y="6"/>
                    </a:lnTo>
                    <a:lnTo>
                      <a:pt x="10" y="5"/>
                    </a:lnTo>
                    <a:lnTo>
                      <a:pt x="18" y="2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16" y="17"/>
                    </a:lnTo>
                    <a:lnTo>
                      <a:pt x="13" y="17"/>
                    </a:lnTo>
                    <a:lnTo>
                      <a:pt x="7" y="19"/>
                    </a:lnTo>
                    <a:lnTo>
                      <a:pt x="1" y="1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A5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6" name="Freeform 71">
                <a:extLst>
                  <a:ext uri="{FF2B5EF4-FFF2-40B4-BE49-F238E27FC236}">
                    <a16:creationId xmlns:a16="http://schemas.microsoft.com/office/drawing/2014/main" id="{81D13281-442F-5C8B-4BE9-0D226AB72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" y="498"/>
                <a:ext cx="182" cy="108"/>
              </a:xfrm>
              <a:custGeom>
                <a:avLst/>
                <a:gdLst>
                  <a:gd name="T0" fmla="*/ 206 w 115"/>
                  <a:gd name="T1" fmla="*/ 0 h 51"/>
                  <a:gd name="T2" fmla="*/ 82 w 115"/>
                  <a:gd name="T3" fmla="*/ 1188 h 51"/>
                  <a:gd name="T4" fmla="*/ 0 w 115"/>
                  <a:gd name="T5" fmla="*/ 3619 h 51"/>
                  <a:gd name="T6" fmla="*/ 206 w 115"/>
                  <a:gd name="T7" fmla="*/ 7664 h 51"/>
                  <a:gd name="T8" fmla="*/ 992 w 115"/>
                  <a:gd name="T9" fmla="*/ 12992 h 51"/>
                  <a:gd name="T10" fmla="*/ 1462 w 115"/>
                  <a:gd name="T11" fmla="*/ 14521 h 51"/>
                  <a:gd name="T12" fmla="*/ 1839 w 115"/>
                  <a:gd name="T13" fmla="*/ 15889 h 51"/>
                  <a:gd name="T14" fmla="*/ 2217 w 115"/>
                  <a:gd name="T15" fmla="*/ 16611 h 51"/>
                  <a:gd name="T16" fmla="*/ 2510 w 115"/>
                  <a:gd name="T17" fmla="*/ 16611 h 51"/>
                  <a:gd name="T18" fmla="*/ 2692 w 115"/>
                  <a:gd name="T19" fmla="*/ 16611 h 51"/>
                  <a:gd name="T20" fmla="*/ 2777 w 115"/>
                  <a:gd name="T21" fmla="*/ 15889 h 51"/>
                  <a:gd name="T22" fmla="*/ 2910 w 115"/>
                  <a:gd name="T23" fmla="*/ 15243 h 51"/>
                  <a:gd name="T24" fmla="*/ 2910 w 115"/>
                  <a:gd name="T25" fmla="*/ 15243 h 51"/>
                  <a:gd name="T26" fmla="*/ 3103 w 115"/>
                  <a:gd name="T27" fmla="*/ 15243 h 51"/>
                  <a:gd name="T28" fmla="*/ 3585 w 115"/>
                  <a:gd name="T29" fmla="*/ 15889 h 51"/>
                  <a:gd name="T30" fmla="*/ 4050 w 115"/>
                  <a:gd name="T31" fmla="*/ 16952 h 51"/>
                  <a:gd name="T32" fmla="*/ 4393 w 115"/>
                  <a:gd name="T33" fmla="*/ 19468 h 51"/>
                  <a:gd name="T34" fmla="*/ 4479 w 115"/>
                  <a:gd name="T35" fmla="*/ 20656 h 51"/>
                  <a:gd name="T36" fmla="*/ 4531 w 115"/>
                  <a:gd name="T37" fmla="*/ 18140 h 51"/>
                  <a:gd name="T38" fmla="*/ 4395 w 115"/>
                  <a:gd name="T39" fmla="*/ 14521 h 51"/>
                  <a:gd name="T40" fmla="*/ 4050 w 115"/>
                  <a:gd name="T41" fmla="*/ 10095 h 51"/>
                  <a:gd name="T42" fmla="*/ 3702 w 115"/>
                  <a:gd name="T43" fmla="*/ 8386 h 51"/>
                  <a:gd name="T44" fmla="*/ 3156 w 115"/>
                  <a:gd name="T45" fmla="*/ 7664 h 51"/>
                  <a:gd name="T46" fmla="*/ 2510 w 115"/>
                  <a:gd name="T47" fmla="*/ 7198 h 51"/>
                  <a:gd name="T48" fmla="*/ 1828 w 115"/>
                  <a:gd name="T49" fmla="*/ 6476 h 51"/>
                  <a:gd name="T50" fmla="*/ 1155 w 115"/>
                  <a:gd name="T51" fmla="*/ 6135 h 51"/>
                  <a:gd name="T52" fmla="*/ 593 w 115"/>
                  <a:gd name="T53" fmla="*/ 5328 h 51"/>
                  <a:gd name="T54" fmla="*/ 218 w 115"/>
                  <a:gd name="T55" fmla="*/ 2897 h 51"/>
                  <a:gd name="T56" fmla="*/ 206 w 115"/>
                  <a:gd name="T57" fmla="*/ 0 h 5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15" h="51">
                    <a:moveTo>
                      <a:pt x="5" y="0"/>
                    </a:moveTo>
                    <a:lnTo>
                      <a:pt x="2" y="3"/>
                    </a:lnTo>
                    <a:lnTo>
                      <a:pt x="0" y="9"/>
                    </a:lnTo>
                    <a:lnTo>
                      <a:pt x="5" y="19"/>
                    </a:lnTo>
                    <a:lnTo>
                      <a:pt x="25" y="32"/>
                    </a:lnTo>
                    <a:lnTo>
                      <a:pt x="37" y="36"/>
                    </a:lnTo>
                    <a:lnTo>
                      <a:pt x="47" y="39"/>
                    </a:lnTo>
                    <a:lnTo>
                      <a:pt x="56" y="41"/>
                    </a:lnTo>
                    <a:lnTo>
                      <a:pt x="64" y="41"/>
                    </a:lnTo>
                    <a:lnTo>
                      <a:pt x="68" y="41"/>
                    </a:lnTo>
                    <a:lnTo>
                      <a:pt x="71" y="39"/>
                    </a:lnTo>
                    <a:lnTo>
                      <a:pt x="74" y="38"/>
                    </a:lnTo>
                    <a:lnTo>
                      <a:pt x="79" y="38"/>
                    </a:lnTo>
                    <a:lnTo>
                      <a:pt x="91" y="39"/>
                    </a:lnTo>
                    <a:lnTo>
                      <a:pt x="103" y="42"/>
                    </a:lnTo>
                    <a:lnTo>
                      <a:pt x="111" y="48"/>
                    </a:lnTo>
                    <a:lnTo>
                      <a:pt x="114" y="51"/>
                    </a:lnTo>
                    <a:lnTo>
                      <a:pt x="115" y="45"/>
                    </a:lnTo>
                    <a:lnTo>
                      <a:pt x="112" y="36"/>
                    </a:lnTo>
                    <a:lnTo>
                      <a:pt x="103" y="25"/>
                    </a:lnTo>
                    <a:lnTo>
                      <a:pt x="94" y="21"/>
                    </a:lnTo>
                    <a:lnTo>
                      <a:pt x="80" y="19"/>
                    </a:lnTo>
                    <a:lnTo>
                      <a:pt x="64" y="18"/>
                    </a:lnTo>
                    <a:lnTo>
                      <a:pt x="46" y="16"/>
                    </a:lnTo>
                    <a:lnTo>
                      <a:pt x="29" y="15"/>
                    </a:lnTo>
                    <a:lnTo>
                      <a:pt x="15" y="13"/>
                    </a:lnTo>
                    <a:lnTo>
                      <a:pt x="6" y="7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7" name="Freeform 72">
                <a:extLst>
                  <a:ext uri="{FF2B5EF4-FFF2-40B4-BE49-F238E27FC236}">
                    <a16:creationId xmlns:a16="http://schemas.microsoft.com/office/drawing/2014/main" id="{FE6B8B86-D23F-2BA6-820C-C3B495C94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" y="606"/>
                <a:ext cx="137" cy="118"/>
              </a:xfrm>
              <a:custGeom>
                <a:avLst/>
                <a:gdLst>
                  <a:gd name="T0" fmla="*/ 0 w 87"/>
                  <a:gd name="T1" fmla="*/ 6642 h 56"/>
                  <a:gd name="T2" fmla="*/ 77 w 87"/>
                  <a:gd name="T3" fmla="*/ 5856 h 56"/>
                  <a:gd name="T4" fmla="*/ 121 w 87"/>
                  <a:gd name="T5" fmla="*/ 5519 h 56"/>
                  <a:gd name="T6" fmla="*/ 301 w 87"/>
                  <a:gd name="T7" fmla="*/ 4200 h 56"/>
                  <a:gd name="T8" fmla="*/ 535 w 87"/>
                  <a:gd name="T9" fmla="*/ 2366 h 56"/>
                  <a:gd name="T10" fmla="*/ 842 w 87"/>
                  <a:gd name="T11" fmla="*/ 1123 h 56"/>
                  <a:gd name="T12" fmla="*/ 1175 w 87"/>
                  <a:gd name="T13" fmla="*/ 0 h 56"/>
                  <a:gd name="T14" fmla="*/ 1562 w 87"/>
                  <a:gd name="T15" fmla="*/ 0 h 56"/>
                  <a:gd name="T16" fmla="*/ 1990 w 87"/>
                  <a:gd name="T17" fmla="*/ 710 h 56"/>
                  <a:gd name="T18" fmla="*/ 2760 w 87"/>
                  <a:gd name="T19" fmla="*/ 4648 h 56"/>
                  <a:gd name="T20" fmla="*/ 3099 w 87"/>
                  <a:gd name="T21" fmla="*/ 10133 h 56"/>
                  <a:gd name="T22" fmla="*/ 3288 w 87"/>
                  <a:gd name="T23" fmla="*/ 14782 h 56"/>
                  <a:gd name="T24" fmla="*/ 3288 w 87"/>
                  <a:gd name="T25" fmla="*/ 17148 h 56"/>
                  <a:gd name="T26" fmla="*/ 2309 w 87"/>
                  <a:gd name="T27" fmla="*/ 21809 h 56"/>
                  <a:gd name="T28" fmla="*/ 2309 w 87"/>
                  <a:gd name="T29" fmla="*/ 21352 h 56"/>
                  <a:gd name="T30" fmla="*/ 2356 w 87"/>
                  <a:gd name="T31" fmla="*/ 18981 h 56"/>
                  <a:gd name="T32" fmla="*/ 2309 w 87"/>
                  <a:gd name="T33" fmla="*/ 15829 h 56"/>
                  <a:gd name="T34" fmla="*/ 2175 w 87"/>
                  <a:gd name="T35" fmla="*/ 12946 h 56"/>
                  <a:gd name="T36" fmla="*/ 1968 w 87"/>
                  <a:gd name="T37" fmla="*/ 10133 h 56"/>
                  <a:gd name="T38" fmla="*/ 1562 w 87"/>
                  <a:gd name="T39" fmla="*/ 7801 h 56"/>
                  <a:gd name="T40" fmla="*/ 931 w 87"/>
                  <a:gd name="T41" fmla="*/ 5856 h 56"/>
                  <a:gd name="T42" fmla="*/ 0 w 87"/>
                  <a:gd name="T43" fmla="*/ 6642 h 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7" h="56">
                    <a:moveTo>
                      <a:pt x="0" y="17"/>
                    </a:moveTo>
                    <a:lnTo>
                      <a:pt x="2" y="15"/>
                    </a:lnTo>
                    <a:lnTo>
                      <a:pt x="3" y="14"/>
                    </a:lnTo>
                    <a:lnTo>
                      <a:pt x="8" y="11"/>
                    </a:lnTo>
                    <a:lnTo>
                      <a:pt x="14" y="6"/>
                    </a:lnTo>
                    <a:lnTo>
                      <a:pt x="22" y="3"/>
                    </a:lnTo>
                    <a:lnTo>
                      <a:pt x="31" y="0"/>
                    </a:lnTo>
                    <a:lnTo>
                      <a:pt x="41" y="0"/>
                    </a:lnTo>
                    <a:lnTo>
                      <a:pt x="53" y="2"/>
                    </a:lnTo>
                    <a:lnTo>
                      <a:pt x="73" y="12"/>
                    </a:lnTo>
                    <a:lnTo>
                      <a:pt x="82" y="26"/>
                    </a:lnTo>
                    <a:lnTo>
                      <a:pt x="87" y="38"/>
                    </a:lnTo>
                    <a:lnTo>
                      <a:pt x="87" y="44"/>
                    </a:lnTo>
                    <a:lnTo>
                      <a:pt x="61" y="56"/>
                    </a:lnTo>
                    <a:lnTo>
                      <a:pt x="61" y="55"/>
                    </a:lnTo>
                    <a:lnTo>
                      <a:pt x="62" y="49"/>
                    </a:lnTo>
                    <a:lnTo>
                      <a:pt x="61" y="41"/>
                    </a:lnTo>
                    <a:lnTo>
                      <a:pt x="58" y="33"/>
                    </a:lnTo>
                    <a:lnTo>
                      <a:pt x="52" y="26"/>
                    </a:lnTo>
                    <a:lnTo>
                      <a:pt x="41" y="20"/>
                    </a:lnTo>
                    <a:lnTo>
                      <a:pt x="25" y="1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68" name="Line 73">
              <a:extLst>
                <a:ext uri="{FF2B5EF4-FFF2-40B4-BE49-F238E27FC236}">
                  <a16:creationId xmlns:a16="http://schemas.microsoft.com/office/drawing/2014/main" id="{FBA8D569-604E-4347-ADA6-37403988E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2523"/>
              <a:ext cx="6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69" name="Line 74">
              <a:extLst>
                <a:ext uri="{FF2B5EF4-FFF2-40B4-BE49-F238E27FC236}">
                  <a16:creationId xmlns:a16="http://schemas.microsoft.com/office/drawing/2014/main" id="{8BAD0AE2-0484-D8A6-7C79-CD5E5779C2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5" y="2795"/>
              <a:ext cx="273" cy="27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70" name="Line 75">
              <a:extLst>
                <a:ext uri="{FF2B5EF4-FFF2-40B4-BE49-F238E27FC236}">
                  <a16:creationId xmlns:a16="http://schemas.microsoft.com/office/drawing/2014/main" id="{93A8DE13-B234-850C-0A9F-837B372D0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4" y="2614"/>
              <a:ext cx="47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71" name="Text Box 76">
              <a:extLst>
                <a:ext uri="{FF2B5EF4-FFF2-40B4-BE49-F238E27FC236}">
                  <a16:creationId xmlns:a16="http://schemas.microsoft.com/office/drawing/2014/main" id="{DE4CFCC0-2928-8583-91D5-AA4863B6F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0" y="2296"/>
              <a:ext cx="36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9772" name="Text Box 77">
              <a:extLst>
                <a:ext uri="{FF2B5EF4-FFF2-40B4-BE49-F238E27FC236}">
                  <a16:creationId xmlns:a16="http://schemas.microsoft.com/office/drawing/2014/main" id="{B05F19BA-1132-6873-04F1-690EF355F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0" y="2387"/>
              <a:ext cx="18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9773" name="Text Box 78">
              <a:extLst>
                <a:ext uri="{FF2B5EF4-FFF2-40B4-BE49-F238E27FC236}">
                  <a16:creationId xmlns:a16="http://schemas.microsoft.com/office/drawing/2014/main" id="{4600FB37-9F54-B153-60CE-FB0213C52F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2840"/>
              <a:ext cx="363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>
                  <a:latin typeface="Arial Black" panose="020B0A040201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id="{F2D17E2E-5C81-CFBF-5187-8046028E6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1219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Моделирование электронного кнопочного замка с открывающей комбинацией 1-9.</a:t>
            </a:r>
          </a:p>
        </p:txBody>
      </p:sp>
      <p:sp>
        <p:nvSpPr>
          <p:cNvPr id="28675" name="Text Box 5">
            <a:extLst>
              <a:ext uri="{FF2B5EF4-FFF2-40B4-BE49-F238E27FC236}">
                <a16:creationId xmlns:a16="http://schemas.microsoft.com/office/drawing/2014/main" id="{BAE4FE3E-DE37-528A-3A93-4FE5E5A65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12888"/>
            <a:ext cx="1171257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Для открытия замка используют свойство триггера запоминать свое состояние (есть или нет информация: 1 или 0).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Обычно нажатие 1-й кнопки (номер 1) активизирует триггер (сигнал на </a:t>
            </a:r>
            <a:r>
              <a:rPr lang="en-US" altLang="ru-RU" sz="2400">
                <a:latin typeface="Arial Black" panose="020B0A04020102020204" pitchFamily="34" charset="0"/>
              </a:rPr>
              <a:t>S)</a:t>
            </a:r>
            <a:r>
              <a:rPr lang="ru-RU" altLang="ru-RU" sz="2400">
                <a:latin typeface="Arial Black" panose="020B0A04020102020204" pitchFamily="34" charset="0"/>
              </a:rPr>
              <a:t>, нажатие 2-й кнопки (номер 9) открывает замок (т.е. поступают одновременно сигналы от кнопки и от триггера </a:t>
            </a:r>
            <a:r>
              <a:rPr lang="en-US" altLang="ru-RU" sz="2400">
                <a:latin typeface="Arial Black" panose="020B0A04020102020204" pitchFamily="34" charset="0"/>
              </a:rPr>
              <a:t>Q </a:t>
            </a:r>
            <a:r>
              <a:rPr lang="ru-RU" altLang="ru-RU" sz="2400">
                <a:latin typeface="Arial Black" panose="020B0A04020102020204" pitchFamily="34" charset="0"/>
              </a:rPr>
              <a:t>активизируют элемент </a:t>
            </a:r>
            <a:r>
              <a:rPr lang="en-US" altLang="ru-RU" sz="2400">
                <a:latin typeface="Arial Black" panose="020B0A04020102020204" pitchFamily="34" charset="0"/>
              </a:rPr>
              <a:t>“</a:t>
            </a:r>
            <a:r>
              <a:rPr lang="ru-RU" altLang="ru-RU" sz="2400">
                <a:latin typeface="Arial Black" panose="020B0A04020102020204" pitchFamily="34" charset="0"/>
              </a:rPr>
              <a:t>И</a:t>
            </a:r>
            <a:r>
              <a:rPr lang="en-US" altLang="ru-RU" sz="2400">
                <a:latin typeface="Arial Black" panose="020B0A04020102020204" pitchFamily="34" charset="0"/>
              </a:rPr>
              <a:t>”</a:t>
            </a:r>
            <a:r>
              <a:rPr lang="ru-RU" altLang="ru-RU" sz="2400">
                <a:latin typeface="Arial Black" panose="020B0A04020102020204" pitchFamily="34" charset="0"/>
              </a:rPr>
              <a:t>).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Если нажата не та кнопка, то триггер сбрасывается (сигнал на </a:t>
            </a:r>
            <a:r>
              <a:rPr lang="en-US" altLang="ru-RU" sz="2400">
                <a:latin typeface="Arial Black" panose="020B0A04020102020204" pitchFamily="34" charset="0"/>
              </a:rPr>
              <a:t>R</a:t>
            </a:r>
            <a:r>
              <a:rPr lang="ru-RU" altLang="ru-RU" sz="2400">
                <a:latin typeface="Arial Black" panose="020B0A04020102020204" pitchFamily="34" charset="0"/>
              </a:rPr>
              <a:t> - 1</a:t>
            </a:r>
            <a:r>
              <a:rPr lang="en-US" altLang="ru-RU" sz="2400">
                <a:latin typeface="Arial Black" panose="020B0A04020102020204" pitchFamily="34" charset="0"/>
              </a:rPr>
              <a:t>)</a:t>
            </a:r>
            <a:r>
              <a:rPr lang="ru-RU" altLang="ru-RU" sz="2400">
                <a:latin typeface="Arial Black" panose="020B0A040201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При более сложной комбинации активизация триггера может происходить нажатием двух и более кнопок или в схему включить несколько триггеров.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>
            <a:extLst>
              <a:ext uri="{FF2B5EF4-FFF2-40B4-BE49-F238E27FC236}">
                <a16:creationId xmlns:a16="http://schemas.microsoft.com/office/drawing/2014/main" id="{CE71C25E-B6EF-D79B-23CC-266972D2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4545012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5">
            <a:extLst>
              <a:ext uri="{FF2B5EF4-FFF2-40B4-BE49-F238E27FC236}">
                <a16:creationId xmlns:a16="http://schemas.microsoft.com/office/drawing/2014/main" id="{85FF1DB5-0E79-37DA-77B4-CA65D136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438" y="1179513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CC000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653" name="Text Box 7">
            <a:extLst>
              <a:ext uri="{FF2B5EF4-FFF2-40B4-BE49-F238E27FC236}">
                <a16:creationId xmlns:a16="http://schemas.microsoft.com/office/drawing/2014/main" id="{C7D6C083-FC2E-1AA2-375F-E1D47B880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1925"/>
            <a:ext cx="431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656" name="Text Box 10">
            <a:extLst>
              <a:ext uri="{FF2B5EF4-FFF2-40B4-BE49-F238E27FC236}">
                <a16:creationId xmlns:a16="http://schemas.microsoft.com/office/drawing/2014/main" id="{E5398049-C1BA-A168-B7A7-73756880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538" y="873125"/>
            <a:ext cx="54562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CC0000"/>
                </a:solidFill>
                <a:latin typeface="Arial Black" panose="020B0A04020102020204" pitchFamily="34" charset="0"/>
              </a:rPr>
              <a:t>Блок №1</a:t>
            </a:r>
            <a:r>
              <a:rPr lang="ru-RU" altLang="ru-RU" sz="2400">
                <a:latin typeface="Arial Black" panose="020B0A04020102020204" pitchFamily="34" charset="0"/>
              </a:rPr>
              <a:t> предназначен для активизации триггера </a:t>
            </a:r>
          </a:p>
        </p:txBody>
      </p:sp>
      <p:sp>
        <p:nvSpPr>
          <p:cNvPr id="27657" name="Text Box 11">
            <a:extLst>
              <a:ext uri="{FF2B5EF4-FFF2-40B4-BE49-F238E27FC236}">
                <a16:creationId xmlns:a16="http://schemas.microsoft.com/office/drawing/2014/main" id="{14C49B7A-9635-2755-538C-702606891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873625"/>
            <a:ext cx="45862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CC0000"/>
                </a:solidFill>
                <a:latin typeface="Arial Black" panose="020B0A04020102020204" pitchFamily="34" charset="0"/>
              </a:rPr>
              <a:t>Блок №2</a:t>
            </a:r>
            <a:r>
              <a:rPr lang="ru-RU" altLang="ru-RU" sz="2400">
                <a:latin typeface="Arial Black" panose="020B0A04020102020204" pitchFamily="34" charset="0"/>
              </a:rPr>
              <a:t> предназначен для выработки результирующего (открывающего) сигнала</a:t>
            </a:r>
          </a:p>
        </p:txBody>
      </p:sp>
      <p:sp>
        <p:nvSpPr>
          <p:cNvPr id="27658" name="Rectangle 13">
            <a:extLst>
              <a:ext uri="{FF2B5EF4-FFF2-40B4-BE49-F238E27FC236}">
                <a16:creationId xmlns:a16="http://schemas.microsoft.com/office/drawing/2014/main" id="{BFACF637-4674-CB3C-8052-7BB859AF3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088" y="1216025"/>
            <a:ext cx="1587" cy="1588"/>
          </a:xfrm>
          <a:prstGeom prst="rect">
            <a:avLst/>
          </a:prstGeom>
          <a:solidFill>
            <a:srgbClr val="FFFF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  <p:grpSp>
        <p:nvGrpSpPr>
          <p:cNvPr id="27659" name="Group 171">
            <a:extLst>
              <a:ext uri="{FF2B5EF4-FFF2-40B4-BE49-F238E27FC236}">
                <a16:creationId xmlns:a16="http://schemas.microsoft.com/office/drawing/2014/main" id="{7C8FAEC6-0FBF-33E7-A375-A947CE1E67D8}"/>
              </a:ext>
            </a:extLst>
          </p:cNvPr>
          <p:cNvGrpSpPr>
            <a:grpSpLocks/>
          </p:cNvGrpSpPr>
          <p:nvPr/>
        </p:nvGrpSpPr>
        <p:grpSpPr bwMode="auto">
          <a:xfrm>
            <a:off x="9007475" y="4402138"/>
            <a:ext cx="3184525" cy="2455862"/>
            <a:chOff x="3754" y="959"/>
            <a:chExt cx="2006" cy="1547"/>
          </a:xfrm>
        </p:grpSpPr>
        <p:sp>
          <p:nvSpPr>
            <p:cNvPr id="27660" name="Freeform 14">
              <a:extLst>
                <a:ext uri="{FF2B5EF4-FFF2-40B4-BE49-F238E27FC236}">
                  <a16:creationId xmlns:a16="http://schemas.microsoft.com/office/drawing/2014/main" id="{DB97F9B3-8D18-2C42-DDDC-E65CB03FF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1888"/>
              <a:ext cx="1065" cy="618"/>
            </a:xfrm>
            <a:custGeom>
              <a:avLst/>
              <a:gdLst>
                <a:gd name="T0" fmla="*/ 2 w 1085"/>
                <a:gd name="T1" fmla="*/ 1049 h 573"/>
                <a:gd name="T2" fmla="*/ 934 w 1085"/>
                <a:gd name="T3" fmla="*/ 1049 h 573"/>
                <a:gd name="T4" fmla="*/ 412 w 1085"/>
                <a:gd name="T5" fmla="*/ 0 h 573"/>
                <a:gd name="T6" fmla="*/ 0 w 1085"/>
                <a:gd name="T7" fmla="*/ 20 h 573"/>
                <a:gd name="T8" fmla="*/ 2 w 1085"/>
                <a:gd name="T9" fmla="*/ 1049 h 5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5" h="573">
                  <a:moveTo>
                    <a:pt x="2" y="573"/>
                  </a:moveTo>
                  <a:lnTo>
                    <a:pt x="1085" y="573"/>
                  </a:lnTo>
                  <a:lnTo>
                    <a:pt x="478" y="0"/>
                  </a:lnTo>
                  <a:lnTo>
                    <a:pt x="0" y="12"/>
                  </a:lnTo>
                  <a:lnTo>
                    <a:pt x="2" y="573"/>
                  </a:lnTo>
                  <a:close/>
                </a:path>
              </a:pathLst>
            </a:custGeom>
            <a:solidFill>
              <a:srgbClr val="E263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1" name="Freeform 16">
              <a:extLst>
                <a:ext uri="{FF2B5EF4-FFF2-40B4-BE49-F238E27FC236}">
                  <a16:creationId xmlns:a16="http://schemas.microsoft.com/office/drawing/2014/main" id="{1694BCED-E0FE-B045-CEC4-AAA6DD813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" y="1954"/>
              <a:ext cx="938" cy="527"/>
            </a:xfrm>
            <a:custGeom>
              <a:avLst/>
              <a:gdLst>
                <a:gd name="T0" fmla="*/ 821 w 956"/>
                <a:gd name="T1" fmla="*/ 848 h 489"/>
                <a:gd name="T2" fmla="*/ 2 w 956"/>
                <a:gd name="T3" fmla="*/ 890 h 489"/>
                <a:gd name="T4" fmla="*/ 0 w 956"/>
                <a:gd name="T5" fmla="*/ 0 h 489"/>
                <a:gd name="T6" fmla="*/ 2 w 956"/>
                <a:gd name="T7" fmla="*/ 30 h 489"/>
                <a:gd name="T8" fmla="*/ 11 w 956"/>
                <a:gd name="T9" fmla="*/ 116 h 489"/>
                <a:gd name="T10" fmla="*/ 23 w 956"/>
                <a:gd name="T11" fmla="*/ 238 h 489"/>
                <a:gd name="T12" fmla="*/ 32 w 956"/>
                <a:gd name="T13" fmla="*/ 375 h 489"/>
                <a:gd name="T14" fmla="*/ 52 w 956"/>
                <a:gd name="T15" fmla="*/ 517 h 489"/>
                <a:gd name="T16" fmla="*/ 71 w 956"/>
                <a:gd name="T17" fmla="*/ 638 h 489"/>
                <a:gd name="T18" fmla="*/ 88 w 956"/>
                <a:gd name="T19" fmla="*/ 726 h 489"/>
                <a:gd name="T20" fmla="*/ 111 w 956"/>
                <a:gd name="T21" fmla="*/ 764 h 489"/>
                <a:gd name="T22" fmla="*/ 123 w 956"/>
                <a:gd name="T23" fmla="*/ 747 h 489"/>
                <a:gd name="T24" fmla="*/ 126 w 956"/>
                <a:gd name="T25" fmla="*/ 688 h 489"/>
                <a:gd name="T26" fmla="*/ 124 w 956"/>
                <a:gd name="T27" fmla="*/ 594 h 489"/>
                <a:gd name="T28" fmla="*/ 118 w 956"/>
                <a:gd name="T29" fmla="*/ 489 h 489"/>
                <a:gd name="T30" fmla="*/ 106 w 956"/>
                <a:gd name="T31" fmla="*/ 379 h 489"/>
                <a:gd name="T32" fmla="*/ 95 w 956"/>
                <a:gd name="T33" fmla="*/ 286 h 489"/>
                <a:gd name="T34" fmla="*/ 84 w 956"/>
                <a:gd name="T35" fmla="*/ 221 h 489"/>
                <a:gd name="T36" fmla="*/ 81 w 956"/>
                <a:gd name="T37" fmla="*/ 194 h 489"/>
                <a:gd name="T38" fmla="*/ 215 w 956"/>
                <a:gd name="T39" fmla="*/ 799 h 489"/>
                <a:gd name="T40" fmla="*/ 170 w 956"/>
                <a:gd name="T41" fmla="*/ 103 h 489"/>
                <a:gd name="T42" fmla="*/ 170 w 956"/>
                <a:gd name="T43" fmla="*/ 109 h 489"/>
                <a:gd name="T44" fmla="*/ 172 w 956"/>
                <a:gd name="T45" fmla="*/ 129 h 489"/>
                <a:gd name="T46" fmla="*/ 175 w 956"/>
                <a:gd name="T47" fmla="*/ 161 h 489"/>
                <a:gd name="T48" fmla="*/ 179 w 956"/>
                <a:gd name="T49" fmla="*/ 197 h 489"/>
                <a:gd name="T50" fmla="*/ 184 w 956"/>
                <a:gd name="T51" fmla="*/ 244 h 489"/>
                <a:gd name="T52" fmla="*/ 192 w 956"/>
                <a:gd name="T53" fmla="*/ 300 h 489"/>
                <a:gd name="T54" fmla="*/ 201 w 956"/>
                <a:gd name="T55" fmla="*/ 352 h 489"/>
                <a:gd name="T56" fmla="*/ 211 w 956"/>
                <a:gd name="T57" fmla="*/ 415 h 489"/>
                <a:gd name="T58" fmla="*/ 221 w 956"/>
                <a:gd name="T59" fmla="*/ 472 h 489"/>
                <a:gd name="T60" fmla="*/ 232 w 956"/>
                <a:gd name="T61" fmla="*/ 528 h 489"/>
                <a:gd name="T62" fmla="*/ 247 w 956"/>
                <a:gd name="T63" fmla="*/ 583 h 489"/>
                <a:gd name="T64" fmla="*/ 262 w 956"/>
                <a:gd name="T65" fmla="*/ 630 h 489"/>
                <a:gd name="T66" fmla="*/ 276 w 956"/>
                <a:gd name="T67" fmla="*/ 674 h 489"/>
                <a:gd name="T68" fmla="*/ 293 w 956"/>
                <a:gd name="T69" fmla="*/ 709 h 489"/>
                <a:gd name="T70" fmla="*/ 312 w 956"/>
                <a:gd name="T71" fmla="*/ 732 h 489"/>
                <a:gd name="T72" fmla="*/ 331 w 956"/>
                <a:gd name="T73" fmla="*/ 746 h 489"/>
                <a:gd name="T74" fmla="*/ 364 w 956"/>
                <a:gd name="T75" fmla="*/ 731 h 489"/>
                <a:gd name="T76" fmla="*/ 387 w 956"/>
                <a:gd name="T77" fmla="*/ 674 h 489"/>
                <a:gd name="T78" fmla="*/ 397 w 956"/>
                <a:gd name="T79" fmla="*/ 588 h 489"/>
                <a:gd name="T80" fmla="*/ 403 w 956"/>
                <a:gd name="T81" fmla="*/ 487 h 489"/>
                <a:gd name="T82" fmla="*/ 403 w 956"/>
                <a:gd name="T83" fmla="*/ 386 h 489"/>
                <a:gd name="T84" fmla="*/ 401 w 956"/>
                <a:gd name="T85" fmla="*/ 296 h 489"/>
                <a:gd name="T86" fmla="*/ 397 w 956"/>
                <a:gd name="T87" fmla="*/ 231 h 489"/>
                <a:gd name="T88" fmla="*/ 396 w 956"/>
                <a:gd name="T89" fmla="*/ 206 h 489"/>
                <a:gd name="T90" fmla="*/ 399 w 956"/>
                <a:gd name="T91" fmla="*/ 212 h 489"/>
                <a:gd name="T92" fmla="*/ 405 w 956"/>
                <a:gd name="T93" fmla="*/ 237 h 489"/>
                <a:gd name="T94" fmla="*/ 415 w 956"/>
                <a:gd name="T95" fmla="*/ 268 h 489"/>
                <a:gd name="T96" fmla="*/ 430 w 956"/>
                <a:gd name="T97" fmla="*/ 310 h 489"/>
                <a:gd name="T98" fmla="*/ 445 w 956"/>
                <a:gd name="T99" fmla="*/ 361 h 489"/>
                <a:gd name="T100" fmla="*/ 467 w 956"/>
                <a:gd name="T101" fmla="*/ 418 h 489"/>
                <a:gd name="T102" fmla="*/ 490 w 956"/>
                <a:gd name="T103" fmla="*/ 482 h 489"/>
                <a:gd name="T104" fmla="*/ 517 w 956"/>
                <a:gd name="T105" fmla="*/ 542 h 489"/>
                <a:gd name="T106" fmla="*/ 546 w 956"/>
                <a:gd name="T107" fmla="*/ 605 h 489"/>
                <a:gd name="T108" fmla="*/ 579 w 956"/>
                <a:gd name="T109" fmla="*/ 661 h 489"/>
                <a:gd name="T110" fmla="*/ 615 w 956"/>
                <a:gd name="T111" fmla="*/ 719 h 489"/>
                <a:gd name="T112" fmla="*/ 651 w 956"/>
                <a:gd name="T113" fmla="*/ 764 h 489"/>
                <a:gd name="T114" fmla="*/ 691 w 956"/>
                <a:gd name="T115" fmla="*/ 803 h 489"/>
                <a:gd name="T116" fmla="*/ 732 w 956"/>
                <a:gd name="T117" fmla="*/ 834 h 489"/>
                <a:gd name="T118" fmla="*/ 777 w 956"/>
                <a:gd name="T119" fmla="*/ 848 h 489"/>
                <a:gd name="T120" fmla="*/ 821 w 956"/>
                <a:gd name="T121" fmla="*/ 848 h 48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56" h="489">
                  <a:moveTo>
                    <a:pt x="956" y="466"/>
                  </a:moveTo>
                  <a:lnTo>
                    <a:pt x="2" y="489"/>
                  </a:lnTo>
                  <a:lnTo>
                    <a:pt x="0" y="0"/>
                  </a:lnTo>
                  <a:lnTo>
                    <a:pt x="2" y="17"/>
                  </a:lnTo>
                  <a:lnTo>
                    <a:pt x="11" y="64"/>
                  </a:lnTo>
                  <a:lnTo>
                    <a:pt x="23" y="130"/>
                  </a:lnTo>
                  <a:lnTo>
                    <a:pt x="40" y="206"/>
                  </a:lnTo>
                  <a:lnTo>
                    <a:pt x="60" y="283"/>
                  </a:lnTo>
                  <a:lnTo>
                    <a:pt x="80" y="350"/>
                  </a:lnTo>
                  <a:lnTo>
                    <a:pt x="104" y="399"/>
                  </a:lnTo>
                  <a:lnTo>
                    <a:pt x="127" y="420"/>
                  </a:lnTo>
                  <a:lnTo>
                    <a:pt x="143" y="411"/>
                  </a:lnTo>
                  <a:lnTo>
                    <a:pt x="148" y="377"/>
                  </a:lnTo>
                  <a:lnTo>
                    <a:pt x="144" y="327"/>
                  </a:lnTo>
                  <a:lnTo>
                    <a:pt x="135" y="269"/>
                  </a:lnTo>
                  <a:lnTo>
                    <a:pt x="122" y="209"/>
                  </a:lnTo>
                  <a:lnTo>
                    <a:pt x="111" y="158"/>
                  </a:lnTo>
                  <a:lnTo>
                    <a:pt x="100" y="121"/>
                  </a:lnTo>
                  <a:lnTo>
                    <a:pt x="97" y="107"/>
                  </a:lnTo>
                  <a:lnTo>
                    <a:pt x="250" y="438"/>
                  </a:lnTo>
                  <a:lnTo>
                    <a:pt x="197" y="57"/>
                  </a:lnTo>
                  <a:lnTo>
                    <a:pt x="198" y="60"/>
                  </a:lnTo>
                  <a:lnTo>
                    <a:pt x="200" y="71"/>
                  </a:lnTo>
                  <a:lnTo>
                    <a:pt x="204" y="88"/>
                  </a:lnTo>
                  <a:lnTo>
                    <a:pt x="209" y="109"/>
                  </a:lnTo>
                  <a:lnTo>
                    <a:pt x="216" y="135"/>
                  </a:lnTo>
                  <a:lnTo>
                    <a:pt x="224" y="164"/>
                  </a:lnTo>
                  <a:lnTo>
                    <a:pt x="233" y="194"/>
                  </a:lnTo>
                  <a:lnTo>
                    <a:pt x="245" y="227"/>
                  </a:lnTo>
                  <a:lnTo>
                    <a:pt x="257" y="260"/>
                  </a:lnTo>
                  <a:lnTo>
                    <a:pt x="271" y="291"/>
                  </a:lnTo>
                  <a:lnTo>
                    <a:pt x="287" y="320"/>
                  </a:lnTo>
                  <a:lnTo>
                    <a:pt x="304" y="347"/>
                  </a:lnTo>
                  <a:lnTo>
                    <a:pt x="321" y="370"/>
                  </a:lnTo>
                  <a:lnTo>
                    <a:pt x="341" y="390"/>
                  </a:lnTo>
                  <a:lnTo>
                    <a:pt x="363" y="403"/>
                  </a:lnTo>
                  <a:lnTo>
                    <a:pt x="385" y="410"/>
                  </a:lnTo>
                  <a:lnTo>
                    <a:pt x="424" y="402"/>
                  </a:lnTo>
                  <a:lnTo>
                    <a:pt x="450" y="370"/>
                  </a:lnTo>
                  <a:lnTo>
                    <a:pt x="463" y="324"/>
                  </a:lnTo>
                  <a:lnTo>
                    <a:pt x="469" y="268"/>
                  </a:lnTo>
                  <a:lnTo>
                    <a:pt x="470" y="212"/>
                  </a:lnTo>
                  <a:lnTo>
                    <a:pt x="467" y="162"/>
                  </a:lnTo>
                  <a:lnTo>
                    <a:pt x="463" y="127"/>
                  </a:lnTo>
                  <a:lnTo>
                    <a:pt x="462" y="113"/>
                  </a:lnTo>
                  <a:lnTo>
                    <a:pt x="465" y="117"/>
                  </a:lnTo>
                  <a:lnTo>
                    <a:pt x="472" y="129"/>
                  </a:lnTo>
                  <a:lnTo>
                    <a:pt x="483" y="148"/>
                  </a:lnTo>
                  <a:lnTo>
                    <a:pt x="500" y="171"/>
                  </a:lnTo>
                  <a:lnTo>
                    <a:pt x="519" y="199"/>
                  </a:lnTo>
                  <a:lnTo>
                    <a:pt x="543" y="230"/>
                  </a:lnTo>
                  <a:lnTo>
                    <a:pt x="571" y="264"/>
                  </a:lnTo>
                  <a:lnTo>
                    <a:pt x="602" y="298"/>
                  </a:lnTo>
                  <a:lnTo>
                    <a:pt x="636" y="332"/>
                  </a:lnTo>
                  <a:lnTo>
                    <a:pt x="674" y="364"/>
                  </a:lnTo>
                  <a:lnTo>
                    <a:pt x="715" y="395"/>
                  </a:lnTo>
                  <a:lnTo>
                    <a:pt x="758" y="420"/>
                  </a:lnTo>
                  <a:lnTo>
                    <a:pt x="805" y="441"/>
                  </a:lnTo>
                  <a:lnTo>
                    <a:pt x="852" y="458"/>
                  </a:lnTo>
                  <a:lnTo>
                    <a:pt x="904" y="466"/>
                  </a:lnTo>
                  <a:lnTo>
                    <a:pt x="956" y="466"/>
                  </a:lnTo>
                  <a:close/>
                </a:path>
              </a:pathLst>
            </a:custGeom>
            <a:solidFill>
              <a:srgbClr val="FFBA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2" name="Freeform 17">
              <a:extLst>
                <a:ext uri="{FF2B5EF4-FFF2-40B4-BE49-F238E27FC236}">
                  <a16:creationId xmlns:a16="http://schemas.microsoft.com/office/drawing/2014/main" id="{66FF270A-BC82-7EA5-6789-05F6E058D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2" y="2088"/>
              <a:ext cx="501" cy="304"/>
            </a:xfrm>
            <a:custGeom>
              <a:avLst/>
              <a:gdLst>
                <a:gd name="T0" fmla="*/ 442 w 510"/>
                <a:gd name="T1" fmla="*/ 443 h 282"/>
                <a:gd name="T2" fmla="*/ 441 w 510"/>
                <a:gd name="T3" fmla="*/ 436 h 282"/>
                <a:gd name="T4" fmla="*/ 433 w 510"/>
                <a:gd name="T5" fmla="*/ 420 h 282"/>
                <a:gd name="T6" fmla="*/ 423 w 510"/>
                <a:gd name="T7" fmla="*/ 399 h 282"/>
                <a:gd name="T8" fmla="*/ 411 w 510"/>
                <a:gd name="T9" fmla="*/ 371 h 282"/>
                <a:gd name="T10" fmla="*/ 398 w 510"/>
                <a:gd name="T11" fmla="*/ 344 h 282"/>
                <a:gd name="T12" fmla="*/ 383 w 510"/>
                <a:gd name="T13" fmla="*/ 316 h 282"/>
                <a:gd name="T14" fmla="*/ 369 w 510"/>
                <a:gd name="T15" fmla="*/ 288 h 282"/>
                <a:gd name="T16" fmla="*/ 356 w 510"/>
                <a:gd name="T17" fmla="*/ 264 h 282"/>
                <a:gd name="T18" fmla="*/ 344 w 510"/>
                <a:gd name="T19" fmla="*/ 241 h 282"/>
                <a:gd name="T20" fmla="*/ 332 w 510"/>
                <a:gd name="T21" fmla="*/ 215 h 282"/>
                <a:gd name="T22" fmla="*/ 320 w 510"/>
                <a:gd name="T23" fmla="*/ 188 h 282"/>
                <a:gd name="T24" fmla="*/ 306 w 510"/>
                <a:gd name="T25" fmla="*/ 154 h 282"/>
                <a:gd name="T26" fmla="*/ 296 w 510"/>
                <a:gd name="T27" fmla="*/ 123 h 282"/>
                <a:gd name="T28" fmla="*/ 286 w 510"/>
                <a:gd name="T29" fmla="*/ 94 h 282"/>
                <a:gd name="T30" fmla="*/ 280 w 510"/>
                <a:gd name="T31" fmla="*/ 71 h 282"/>
                <a:gd name="T32" fmla="*/ 276 w 510"/>
                <a:gd name="T33" fmla="*/ 54 h 282"/>
                <a:gd name="T34" fmla="*/ 270 w 510"/>
                <a:gd name="T35" fmla="*/ 32 h 282"/>
                <a:gd name="T36" fmla="*/ 261 w 510"/>
                <a:gd name="T37" fmla="*/ 17 h 282"/>
                <a:gd name="T38" fmla="*/ 254 w 510"/>
                <a:gd name="T39" fmla="*/ 3 h 282"/>
                <a:gd name="T40" fmla="*/ 251 w 510"/>
                <a:gd name="T41" fmla="*/ 0 h 282"/>
                <a:gd name="T42" fmla="*/ 0 w 510"/>
                <a:gd name="T43" fmla="*/ 4 h 282"/>
                <a:gd name="T44" fmla="*/ 2 w 510"/>
                <a:gd name="T45" fmla="*/ 15 h 282"/>
                <a:gd name="T46" fmla="*/ 7 w 510"/>
                <a:gd name="T47" fmla="*/ 28 h 282"/>
                <a:gd name="T48" fmla="*/ 14 w 510"/>
                <a:gd name="T49" fmla="*/ 50 h 282"/>
                <a:gd name="T50" fmla="*/ 25 w 510"/>
                <a:gd name="T51" fmla="*/ 85 h 282"/>
                <a:gd name="T52" fmla="*/ 28 w 510"/>
                <a:gd name="T53" fmla="*/ 120 h 282"/>
                <a:gd name="T54" fmla="*/ 42 w 510"/>
                <a:gd name="T55" fmla="*/ 162 h 282"/>
                <a:gd name="T56" fmla="*/ 56 w 510"/>
                <a:gd name="T57" fmla="*/ 207 h 282"/>
                <a:gd name="T58" fmla="*/ 73 w 510"/>
                <a:gd name="T59" fmla="*/ 255 h 282"/>
                <a:gd name="T60" fmla="*/ 82 w 510"/>
                <a:gd name="T61" fmla="*/ 300 h 282"/>
                <a:gd name="T62" fmla="*/ 96 w 510"/>
                <a:gd name="T63" fmla="*/ 344 h 282"/>
                <a:gd name="T64" fmla="*/ 112 w 510"/>
                <a:gd name="T65" fmla="*/ 387 h 282"/>
                <a:gd name="T66" fmla="*/ 127 w 510"/>
                <a:gd name="T67" fmla="*/ 427 h 282"/>
                <a:gd name="T68" fmla="*/ 136 w 510"/>
                <a:gd name="T69" fmla="*/ 461 h 282"/>
                <a:gd name="T70" fmla="*/ 146 w 510"/>
                <a:gd name="T71" fmla="*/ 485 h 282"/>
                <a:gd name="T72" fmla="*/ 157 w 510"/>
                <a:gd name="T73" fmla="*/ 503 h 282"/>
                <a:gd name="T74" fmla="*/ 165 w 510"/>
                <a:gd name="T75" fmla="*/ 515 h 282"/>
                <a:gd name="T76" fmla="*/ 174 w 510"/>
                <a:gd name="T77" fmla="*/ 516 h 282"/>
                <a:gd name="T78" fmla="*/ 185 w 510"/>
                <a:gd name="T79" fmla="*/ 516 h 282"/>
                <a:gd name="T80" fmla="*/ 200 w 510"/>
                <a:gd name="T81" fmla="*/ 515 h 282"/>
                <a:gd name="T82" fmla="*/ 222 w 510"/>
                <a:gd name="T83" fmla="*/ 508 h 282"/>
                <a:gd name="T84" fmla="*/ 243 w 510"/>
                <a:gd name="T85" fmla="*/ 503 h 282"/>
                <a:gd name="T86" fmla="*/ 267 w 510"/>
                <a:gd name="T87" fmla="*/ 498 h 282"/>
                <a:gd name="T88" fmla="*/ 291 w 510"/>
                <a:gd name="T89" fmla="*/ 488 h 282"/>
                <a:gd name="T90" fmla="*/ 316 w 510"/>
                <a:gd name="T91" fmla="*/ 483 h 282"/>
                <a:gd name="T92" fmla="*/ 341 w 510"/>
                <a:gd name="T93" fmla="*/ 473 h 282"/>
                <a:gd name="T94" fmla="*/ 363 w 510"/>
                <a:gd name="T95" fmla="*/ 468 h 282"/>
                <a:gd name="T96" fmla="*/ 385 w 510"/>
                <a:gd name="T97" fmla="*/ 461 h 282"/>
                <a:gd name="T98" fmla="*/ 404 w 510"/>
                <a:gd name="T99" fmla="*/ 453 h 282"/>
                <a:gd name="T100" fmla="*/ 420 w 510"/>
                <a:gd name="T101" fmla="*/ 448 h 282"/>
                <a:gd name="T102" fmla="*/ 433 w 510"/>
                <a:gd name="T103" fmla="*/ 446 h 282"/>
                <a:gd name="T104" fmla="*/ 441 w 510"/>
                <a:gd name="T105" fmla="*/ 443 h 282"/>
                <a:gd name="T106" fmla="*/ 442 w 510"/>
                <a:gd name="T107" fmla="*/ 443 h 2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10" h="282">
                  <a:moveTo>
                    <a:pt x="510" y="242"/>
                  </a:moveTo>
                  <a:lnTo>
                    <a:pt x="508" y="239"/>
                  </a:lnTo>
                  <a:lnTo>
                    <a:pt x="500" y="231"/>
                  </a:lnTo>
                  <a:lnTo>
                    <a:pt x="488" y="219"/>
                  </a:lnTo>
                  <a:lnTo>
                    <a:pt x="474" y="204"/>
                  </a:lnTo>
                  <a:lnTo>
                    <a:pt x="459" y="189"/>
                  </a:lnTo>
                  <a:lnTo>
                    <a:pt x="442" y="173"/>
                  </a:lnTo>
                  <a:lnTo>
                    <a:pt x="426" y="159"/>
                  </a:lnTo>
                  <a:lnTo>
                    <a:pt x="411" y="146"/>
                  </a:lnTo>
                  <a:lnTo>
                    <a:pt x="397" y="133"/>
                  </a:lnTo>
                  <a:lnTo>
                    <a:pt x="383" y="118"/>
                  </a:lnTo>
                  <a:lnTo>
                    <a:pt x="368" y="102"/>
                  </a:lnTo>
                  <a:lnTo>
                    <a:pt x="354" y="84"/>
                  </a:lnTo>
                  <a:lnTo>
                    <a:pt x="341" y="67"/>
                  </a:lnTo>
                  <a:lnTo>
                    <a:pt x="330" y="52"/>
                  </a:lnTo>
                  <a:lnTo>
                    <a:pt x="322" y="39"/>
                  </a:lnTo>
                  <a:lnTo>
                    <a:pt x="317" y="30"/>
                  </a:lnTo>
                  <a:lnTo>
                    <a:pt x="310" y="18"/>
                  </a:lnTo>
                  <a:lnTo>
                    <a:pt x="301" y="9"/>
                  </a:lnTo>
                  <a:lnTo>
                    <a:pt x="294" y="3"/>
                  </a:lnTo>
                  <a:lnTo>
                    <a:pt x="291" y="0"/>
                  </a:lnTo>
                  <a:lnTo>
                    <a:pt x="0" y="4"/>
                  </a:lnTo>
                  <a:lnTo>
                    <a:pt x="2" y="7"/>
                  </a:lnTo>
                  <a:lnTo>
                    <a:pt x="7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6" y="66"/>
                  </a:lnTo>
                  <a:lnTo>
                    <a:pt x="50" y="89"/>
                  </a:lnTo>
                  <a:lnTo>
                    <a:pt x="64" y="113"/>
                  </a:lnTo>
                  <a:lnTo>
                    <a:pt x="81" y="139"/>
                  </a:lnTo>
                  <a:lnTo>
                    <a:pt x="96" y="164"/>
                  </a:lnTo>
                  <a:lnTo>
                    <a:pt x="112" y="189"/>
                  </a:lnTo>
                  <a:lnTo>
                    <a:pt x="128" y="212"/>
                  </a:lnTo>
                  <a:lnTo>
                    <a:pt x="144" y="233"/>
                  </a:lnTo>
                  <a:lnTo>
                    <a:pt x="158" y="252"/>
                  </a:lnTo>
                  <a:lnTo>
                    <a:pt x="170" y="266"/>
                  </a:lnTo>
                  <a:lnTo>
                    <a:pt x="181" y="276"/>
                  </a:lnTo>
                  <a:lnTo>
                    <a:pt x="189" y="281"/>
                  </a:lnTo>
                  <a:lnTo>
                    <a:pt x="198" y="282"/>
                  </a:lnTo>
                  <a:lnTo>
                    <a:pt x="213" y="282"/>
                  </a:lnTo>
                  <a:lnTo>
                    <a:pt x="232" y="281"/>
                  </a:lnTo>
                  <a:lnTo>
                    <a:pt x="254" y="279"/>
                  </a:lnTo>
                  <a:lnTo>
                    <a:pt x="280" y="276"/>
                  </a:lnTo>
                  <a:lnTo>
                    <a:pt x="307" y="273"/>
                  </a:lnTo>
                  <a:lnTo>
                    <a:pt x="336" y="268"/>
                  </a:lnTo>
                  <a:lnTo>
                    <a:pt x="364" y="265"/>
                  </a:lnTo>
                  <a:lnTo>
                    <a:pt x="393" y="260"/>
                  </a:lnTo>
                  <a:lnTo>
                    <a:pt x="419" y="257"/>
                  </a:lnTo>
                  <a:lnTo>
                    <a:pt x="444" y="252"/>
                  </a:lnTo>
                  <a:lnTo>
                    <a:pt x="466" y="249"/>
                  </a:lnTo>
                  <a:lnTo>
                    <a:pt x="485" y="246"/>
                  </a:lnTo>
                  <a:lnTo>
                    <a:pt x="499" y="244"/>
                  </a:lnTo>
                  <a:lnTo>
                    <a:pt x="508" y="242"/>
                  </a:lnTo>
                  <a:lnTo>
                    <a:pt x="510" y="242"/>
                  </a:lnTo>
                  <a:close/>
                </a:path>
              </a:pathLst>
            </a:custGeom>
            <a:solidFill>
              <a:srgbClr val="E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3" name="Freeform 18">
              <a:extLst>
                <a:ext uri="{FF2B5EF4-FFF2-40B4-BE49-F238E27FC236}">
                  <a16:creationId xmlns:a16="http://schemas.microsoft.com/office/drawing/2014/main" id="{4B4D325D-6334-728E-E26C-3ABD113E4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2" y="2088"/>
              <a:ext cx="501" cy="304"/>
            </a:xfrm>
            <a:custGeom>
              <a:avLst/>
              <a:gdLst>
                <a:gd name="T0" fmla="*/ 442 w 510"/>
                <a:gd name="T1" fmla="*/ 443 h 282"/>
                <a:gd name="T2" fmla="*/ 442 w 510"/>
                <a:gd name="T3" fmla="*/ 443 h 282"/>
                <a:gd name="T4" fmla="*/ 441 w 510"/>
                <a:gd name="T5" fmla="*/ 436 h 282"/>
                <a:gd name="T6" fmla="*/ 433 w 510"/>
                <a:gd name="T7" fmla="*/ 420 h 282"/>
                <a:gd name="T8" fmla="*/ 423 w 510"/>
                <a:gd name="T9" fmla="*/ 399 h 282"/>
                <a:gd name="T10" fmla="*/ 411 w 510"/>
                <a:gd name="T11" fmla="*/ 371 h 282"/>
                <a:gd name="T12" fmla="*/ 398 w 510"/>
                <a:gd name="T13" fmla="*/ 344 h 282"/>
                <a:gd name="T14" fmla="*/ 383 w 510"/>
                <a:gd name="T15" fmla="*/ 316 h 282"/>
                <a:gd name="T16" fmla="*/ 369 w 510"/>
                <a:gd name="T17" fmla="*/ 288 h 282"/>
                <a:gd name="T18" fmla="*/ 356 w 510"/>
                <a:gd name="T19" fmla="*/ 264 h 282"/>
                <a:gd name="T20" fmla="*/ 356 w 510"/>
                <a:gd name="T21" fmla="*/ 264 h 282"/>
                <a:gd name="T22" fmla="*/ 344 w 510"/>
                <a:gd name="T23" fmla="*/ 241 h 282"/>
                <a:gd name="T24" fmla="*/ 332 w 510"/>
                <a:gd name="T25" fmla="*/ 215 h 282"/>
                <a:gd name="T26" fmla="*/ 320 w 510"/>
                <a:gd name="T27" fmla="*/ 188 h 282"/>
                <a:gd name="T28" fmla="*/ 306 w 510"/>
                <a:gd name="T29" fmla="*/ 154 h 282"/>
                <a:gd name="T30" fmla="*/ 296 w 510"/>
                <a:gd name="T31" fmla="*/ 123 h 282"/>
                <a:gd name="T32" fmla="*/ 286 w 510"/>
                <a:gd name="T33" fmla="*/ 94 h 282"/>
                <a:gd name="T34" fmla="*/ 280 w 510"/>
                <a:gd name="T35" fmla="*/ 71 h 282"/>
                <a:gd name="T36" fmla="*/ 276 w 510"/>
                <a:gd name="T37" fmla="*/ 54 h 282"/>
                <a:gd name="T38" fmla="*/ 276 w 510"/>
                <a:gd name="T39" fmla="*/ 54 h 282"/>
                <a:gd name="T40" fmla="*/ 270 w 510"/>
                <a:gd name="T41" fmla="*/ 32 h 282"/>
                <a:gd name="T42" fmla="*/ 261 w 510"/>
                <a:gd name="T43" fmla="*/ 17 h 282"/>
                <a:gd name="T44" fmla="*/ 254 w 510"/>
                <a:gd name="T45" fmla="*/ 3 h 282"/>
                <a:gd name="T46" fmla="*/ 251 w 510"/>
                <a:gd name="T47" fmla="*/ 0 h 282"/>
                <a:gd name="T48" fmla="*/ 0 w 510"/>
                <a:gd name="T49" fmla="*/ 4 h 282"/>
                <a:gd name="T50" fmla="*/ 0 w 510"/>
                <a:gd name="T51" fmla="*/ 4 h 282"/>
                <a:gd name="T52" fmla="*/ 2 w 510"/>
                <a:gd name="T53" fmla="*/ 15 h 282"/>
                <a:gd name="T54" fmla="*/ 7 w 510"/>
                <a:gd name="T55" fmla="*/ 28 h 282"/>
                <a:gd name="T56" fmla="*/ 14 w 510"/>
                <a:gd name="T57" fmla="*/ 50 h 282"/>
                <a:gd name="T58" fmla="*/ 25 w 510"/>
                <a:gd name="T59" fmla="*/ 85 h 282"/>
                <a:gd name="T60" fmla="*/ 28 w 510"/>
                <a:gd name="T61" fmla="*/ 120 h 282"/>
                <a:gd name="T62" fmla="*/ 42 w 510"/>
                <a:gd name="T63" fmla="*/ 162 h 282"/>
                <a:gd name="T64" fmla="*/ 56 w 510"/>
                <a:gd name="T65" fmla="*/ 207 h 282"/>
                <a:gd name="T66" fmla="*/ 73 w 510"/>
                <a:gd name="T67" fmla="*/ 255 h 282"/>
                <a:gd name="T68" fmla="*/ 82 w 510"/>
                <a:gd name="T69" fmla="*/ 300 h 282"/>
                <a:gd name="T70" fmla="*/ 96 w 510"/>
                <a:gd name="T71" fmla="*/ 344 h 282"/>
                <a:gd name="T72" fmla="*/ 112 w 510"/>
                <a:gd name="T73" fmla="*/ 387 h 282"/>
                <a:gd name="T74" fmla="*/ 127 w 510"/>
                <a:gd name="T75" fmla="*/ 427 h 282"/>
                <a:gd name="T76" fmla="*/ 136 w 510"/>
                <a:gd name="T77" fmla="*/ 461 h 282"/>
                <a:gd name="T78" fmla="*/ 146 w 510"/>
                <a:gd name="T79" fmla="*/ 485 h 282"/>
                <a:gd name="T80" fmla="*/ 157 w 510"/>
                <a:gd name="T81" fmla="*/ 503 h 282"/>
                <a:gd name="T82" fmla="*/ 165 w 510"/>
                <a:gd name="T83" fmla="*/ 515 h 282"/>
                <a:gd name="T84" fmla="*/ 165 w 510"/>
                <a:gd name="T85" fmla="*/ 515 h 282"/>
                <a:gd name="T86" fmla="*/ 174 w 510"/>
                <a:gd name="T87" fmla="*/ 516 h 282"/>
                <a:gd name="T88" fmla="*/ 185 w 510"/>
                <a:gd name="T89" fmla="*/ 516 h 282"/>
                <a:gd name="T90" fmla="*/ 200 w 510"/>
                <a:gd name="T91" fmla="*/ 515 h 282"/>
                <a:gd name="T92" fmla="*/ 222 w 510"/>
                <a:gd name="T93" fmla="*/ 508 h 282"/>
                <a:gd name="T94" fmla="*/ 243 w 510"/>
                <a:gd name="T95" fmla="*/ 503 h 282"/>
                <a:gd name="T96" fmla="*/ 267 w 510"/>
                <a:gd name="T97" fmla="*/ 498 h 282"/>
                <a:gd name="T98" fmla="*/ 291 w 510"/>
                <a:gd name="T99" fmla="*/ 488 h 282"/>
                <a:gd name="T100" fmla="*/ 316 w 510"/>
                <a:gd name="T101" fmla="*/ 483 h 282"/>
                <a:gd name="T102" fmla="*/ 341 w 510"/>
                <a:gd name="T103" fmla="*/ 473 h 282"/>
                <a:gd name="T104" fmla="*/ 363 w 510"/>
                <a:gd name="T105" fmla="*/ 468 h 282"/>
                <a:gd name="T106" fmla="*/ 385 w 510"/>
                <a:gd name="T107" fmla="*/ 461 h 282"/>
                <a:gd name="T108" fmla="*/ 404 w 510"/>
                <a:gd name="T109" fmla="*/ 453 h 282"/>
                <a:gd name="T110" fmla="*/ 420 w 510"/>
                <a:gd name="T111" fmla="*/ 448 h 282"/>
                <a:gd name="T112" fmla="*/ 433 w 510"/>
                <a:gd name="T113" fmla="*/ 446 h 282"/>
                <a:gd name="T114" fmla="*/ 441 w 510"/>
                <a:gd name="T115" fmla="*/ 443 h 282"/>
                <a:gd name="T116" fmla="*/ 442 w 510"/>
                <a:gd name="T117" fmla="*/ 443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10" h="282">
                  <a:moveTo>
                    <a:pt x="510" y="242"/>
                  </a:moveTo>
                  <a:lnTo>
                    <a:pt x="510" y="242"/>
                  </a:lnTo>
                  <a:lnTo>
                    <a:pt x="508" y="239"/>
                  </a:lnTo>
                  <a:lnTo>
                    <a:pt x="500" y="231"/>
                  </a:lnTo>
                  <a:lnTo>
                    <a:pt x="488" y="219"/>
                  </a:lnTo>
                  <a:lnTo>
                    <a:pt x="474" y="204"/>
                  </a:lnTo>
                  <a:lnTo>
                    <a:pt x="459" y="189"/>
                  </a:lnTo>
                  <a:lnTo>
                    <a:pt x="442" y="173"/>
                  </a:lnTo>
                  <a:lnTo>
                    <a:pt x="426" y="159"/>
                  </a:lnTo>
                  <a:lnTo>
                    <a:pt x="411" y="146"/>
                  </a:lnTo>
                  <a:lnTo>
                    <a:pt x="397" y="133"/>
                  </a:lnTo>
                  <a:lnTo>
                    <a:pt x="383" y="118"/>
                  </a:lnTo>
                  <a:lnTo>
                    <a:pt x="368" y="102"/>
                  </a:lnTo>
                  <a:lnTo>
                    <a:pt x="354" y="84"/>
                  </a:lnTo>
                  <a:lnTo>
                    <a:pt x="341" y="67"/>
                  </a:lnTo>
                  <a:lnTo>
                    <a:pt x="330" y="52"/>
                  </a:lnTo>
                  <a:lnTo>
                    <a:pt x="322" y="39"/>
                  </a:lnTo>
                  <a:lnTo>
                    <a:pt x="317" y="30"/>
                  </a:lnTo>
                  <a:lnTo>
                    <a:pt x="310" y="18"/>
                  </a:lnTo>
                  <a:lnTo>
                    <a:pt x="301" y="9"/>
                  </a:lnTo>
                  <a:lnTo>
                    <a:pt x="294" y="3"/>
                  </a:lnTo>
                  <a:lnTo>
                    <a:pt x="291" y="0"/>
                  </a:lnTo>
                  <a:lnTo>
                    <a:pt x="0" y="4"/>
                  </a:lnTo>
                  <a:lnTo>
                    <a:pt x="2" y="7"/>
                  </a:lnTo>
                  <a:lnTo>
                    <a:pt x="7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6" y="66"/>
                  </a:lnTo>
                  <a:lnTo>
                    <a:pt x="50" y="89"/>
                  </a:lnTo>
                  <a:lnTo>
                    <a:pt x="64" y="113"/>
                  </a:lnTo>
                  <a:lnTo>
                    <a:pt x="81" y="139"/>
                  </a:lnTo>
                  <a:lnTo>
                    <a:pt x="96" y="164"/>
                  </a:lnTo>
                  <a:lnTo>
                    <a:pt x="112" y="189"/>
                  </a:lnTo>
                  <a:lnTo>
                    <a:pt x="128" y="212"/>
                  </a:lnTo>
                  <a:lnTo>
                    <a:pt x="144" y="233"/>
                  </a:lnTo>
                  <a:lnTo>
                    <a:pt x="158" y="252"/>
                  </a:lnTo>
                  <a:lnTo>
                    <a:pt x="170" y="266"/>
                  </a:lnTo>
                  <a:lnTo>
                    <a:pt x="181" y="276"/>
                  </a:lnTo>
                  <a:lnTo>
                    <a:pt x="189" y="281"/>
                  </a:lnTo>
                  <a:lnTo>
                    <a:pt x="198" y="282"/>
                  </a:lnTo>
                  <a:lnTo>
                    <a:pt x="213" y="282"/>
                  </a:lnTo>
                  <a:lnTo>
                    <a:pt x="232" y="281"/>
                  </a:lnTo>
                  <a:lnTo>
                    <a:pt x="254" y="279"/>
                  </a:lnTo>
                  <a:lnTo>
                    <a:pt x="280" y="276"/>
                  </a:lnTo>
                  <a:lnTo>
                    <a:pt x="307" y="273"/>
                  </a:lnTo>
                  <a:lnTo>
                    <a:pt x="336" y="268"/>
                  </a:lnTo>
                  <a:lnTo>
                    <a:pt x="364" y="265"/>
                  </a:lnTo>
                  <a:lnTo>
                    <a:pt x="393" y="260"/>
                  </a:lnTo>
                  <a:lnTo>
                    <a:pt x="419" y="257"/>
                  </a:lnTo>
                  <a:lnTo>
                    <a:pt x="444" y="252"/>
                  </a:lnTo>
                  <a:lnTo>
                    <a:pt x="466" y="249"/>
                  </a:lnTo>
                  <a:lnTo>
                    <a:pt x="485" y="246"/>
                  </a:lnTo>
                  <a:lnTo>
                    <a:pt x="499" y="244"/>
                  </a:lnTo>
                  <a:lnTo>
                    <a:pt x="508" y="242"/>
                  </a:lnTo>
                  <a:lnTo>
                    <a:pt x="510" y="2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4" name="Freeform 19">
              <a:extLst>
                <a:ext uri="{FF2B5EF4-FFF2-40B4-BE49-F238E27FC236}">
                  <a16:creationId xmlns:a16="http://schemas.microsoft.com/office/drawing/2014/main" id="{E71C4EFF-DDAA-5CCD-D7D0-E6C974DEC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" y="2120"/>
              <a:ext cx="335" cy="229"/>
            </a:xfrm>
            <a:custGeom>
              <a:avLst/>
              <a:gdLst>
                <a:gd name="T0" fmla="*/ 0 w 342"/>
                <a:gd name="T1" fmla="*/ 0 h 212"/>
                <a:gd name="T2" fmla="*/ 128 w 342"/>
                <a:gd name="T3" fmla="*/ 392 h 212"/>
                <a:gd name="T4" fmla="*/ 290 w 342"/>
                <a:gd name="T5" fmla="*/ 368 h 212"/>
                <a:gd name="T6" fmla="*/ 137 w 342"/>
                <a:gd name="T7" fmla="*/ 15 h 212"/>
                <a:gd name="T8" fmla="*/ 0 w 342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2" h="212">
                  <a:moveTo>
                    <a:pt x="0" y="0"/>
                  </a:moveTo>
                  <a:lnTo>
                    <a:pt x="152" y="212"/>
                  </a:lnTo>
                  <a:lnTo>
                    <a:pt x="342" y="199"/>
                  </a:lnTo>
                  <a:lnTo>
                    <a:pt x="16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5" name="Freeform 20">
              <a:extLst>
                <a:ext uri="{FF2B5EF4-FFF2-40B4-BE49-F238E27FC236}">
                  <a16:creationId xmlns:a16="http://schemas.microsoft.com/office/drawing/2014/main" id="{6F63C513-3E6D-1DBF-6110-DEC1A57E4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" y="2120"/>
              <a:ext cx="335" cy="229"/>
            </a:xfrm>
            <a:custGeom>
              <a:avLst/>
              <a:gdLst>
                <a:gd name="T0" fmla="*/ 0 w 342"/>
                <a:gd name="T1" fmla="*/ 0 h 212"/>
                <a:gd name="T2" fmla="*/ 128 w 342"/>
                <a:gd name="T3" fmla="*/ 392 h 212"/>
                <a:gd name="T4" fmla="*/ 290 w 342"/>
                <a:gd name="T5" fmla="*/ 368 h 212"/>
                <a:gd name="T6" fmla="*/ 137 w 342"/>
                <a:gd name="T7" fmla="*/ 15 h 212"/>
                <a:gd name="T8" fmla="*/ 0 w 342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2" h="212">
                  <a:moveTo>
                    <a:pt x="0" y="0"/>
                  </a:moveTo>
                  <a:lnTo>
                    <a:pt x="152" y="212"/>
                  </a:lnTo>
                  <a:lnTo>
                    <a:pt x="342" y="199"/>
                  </a:lnTo>
                  <a:lnTo>
                    <a:pt x="161" y="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6" name="Freeform 21">
              <a:extLst>
                <a:ext uri="{FF2B5EF4-FFF2-40B4-BE49-F238E27FC236}">
                  <a16:creationId xmlns:a16="http://schemas.microsoft.com/office/drawing/2014/main" id="{7831E39B-01AF-728F-6D20-56A7C1359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1917"/>
              <a:ext cx="438" cy="98"/>
            </a:xfrm>
            <a:custGeom>
              <a:avLst/>
              <a:gdLst>
                <a:gd name="T0" fmla="*/ 76 w 447"/>
                <a:gd name="T1" fmla="*/ 1 h 91"/>
                <a:gd name="T2" fmla="*/ 74 w 447"/>
                <a:gd name="T3" fmla="*/ 2 h 91"/>
                <a:gd name="T4" fmla="*/ 70 w 447"/>
                <a:gd name="T5" fmla="*/ 5 h 91"/>
                <a:gd name="T6" fmla="*/ 64 w 447"/>
                <a:gd name="T7" fmla="*/ 16 h 91"/>
                <a:gd name="T8" fmla="*/ 51 w 447"/>
                <a:gd name="T9" fmla="*/ 22 h 91"/>
                <a:gd name="T10" fmla="*/ 37 w 447"/>
                <a:gd name="T11" fmla="*/ 32 h 91"/>
                <a:gd name="T12" fmla="*/ 25 w 447"/>
                <a:gd name="T13" fmla="*/ 45 h 91"/>
                <a:gd name="T14" fmla="*/ 20 w 447"/>
                <a:gd name="T15" fmla="*/ 58 h 91"/>
                <a:gd name="T16" fmla="*/ 11 w 447"/>
                <a:gd name="T17" fmla="*/ 70 h 91"/>
                <a:gd name="T18" fmla="*/ 2 w 447"/>
                <a:gd name="T19" fmla="*/ 93 h 91"/>
                <a:gd name="T20" fmla="*/ 0 w 447"/>
                <a:gd name="T21" fmla="*/ 108 h 91"/>
                <a:gd name="T22" fmla="*/ 2 w 447"/>
                <a:gd name="T23" fmla="*/ 115 h 91"/>
                <a:gd name="T24" fmla="*/ 4 w 447"/>
                <a:gd name="T25" fmla="*/ 116 h 91"/>
                <a:gd name="T26" fmla="*/ 6 w 447"/>
                <a:gd name="T27" fmla="*/ 116 h 91"/>
                <a:gd name="T28" fmla="*/ 11 w 447"/>
                <a:gd name="T29" fmla="*/ 117 h 91"/>
                <a:gd name="T30" fmla="*/ 19 w 447"/>
                <a:gd name="T31" fmla="*/ 124 h 91"/>
                <a:gd name="T32" fmla="*/ 24 w 447"/>
                <a:gd name="T33" fmla="*/ 125 h 91"/>
                <a:gd name="T34" fmla="*/ 35 w 447"/>
                <a:gd name="T35" fmla="*/ 130 h 91"/>
                <a:gd name="T36" fmla="*/ 51 w 447"/>
                <a:gd name="T37" fmla="*/ 136 h 91"/>
                <a:gd name="T38" fmla="*/ 68 w 447"/>
                <a:gd name="T39" fmla="*/ 139 h 91"/>
                <a:gd name="T40" fmla="*/ 82 w 447"/>
                <a:gd name="T41" fmla="*/ 145 h 91"/>
                <a:gd name="T42" fmla="*/ 104 w 447"/>
                <a:gd name="T43" fmla="*/ 150 h 91"/>
                <a:gd name="T44" fmla="*/ 120 w 447"/>
                <a:gd name="T45" fmla="*/ 155 h 91"/>
                <a:gd name="T46" fmla="*/ 144 w 447"/>
                <a:gd name="T47" fmla="*/ 157 h 91"/>
                <a:gd name="T48" fmla="*/ 164 w 447"/>
                <a:gd name="T49" fmla="*/ 163 h 91"/>
                <a:gd name="T50" fmla="*/ 188 w 447"/>
                <a:gd name="T51" fmla="*/ 165 h 91"/>
                <a:gd name="T52" fmla="*/ 210 w 447"/>
                <a:gd name="T53" fmla="*/ 165 h 91"/>
                <a:gd name="T54" fmla="*/ 234 w 447"/>
                <a:gd name="T55" fmla="*/ 165 h 91"/>
                <a:gd name="T56" fmla="*/ 257 w 447"/>
                <a:gd name="T57" fmla="*/ 163 h 91"/>
                <a:gd name="T58" fmla="*/ 297 w 447"/>
                <a:gd name="T59" fmla="*/ 156 h 91"/>
                <a:gd name="T60" fmla="*/ 326 w 447"/>
                <a:gd name="T61" fmla="*/ 150 h 91"/>
                <a:gd name="T62" fmla="*/ 350 w 447"/>
                <a:gd name="T63" fmla="*/ 140 h 91"/>
                <a:gd name="T64" fmla="*/ 364 w 447"/>
                <a:gd name="T65" fmla="*/ 136 h 91"/>
                <a:gd name="T66" fmla="*/ 373 w 447"/>
                <a:gd name="T67" fmla="*/ 130 h 91"/>
                <a:gd name="T68" fmla="*/ 378 w 447"/>
                <a:gd name="T69" fmla="*/ 126 h 91"/>
                <a:gd name="T70" fmla="*/ 380 w 447"/>
                <a:gd name="T71" fmla="*/ 124 h 91"/>
                <a:gd name="T72" fmla="*/ 380 w 447"/>
                <a:gd name="T73" fmla="*/ 124 h 91"/>
                <a:gd name="T74" fmla="*/ 380 w 447"/>
                <a:gd name="T75" fmla="*/ 117 h 91"/>
                <a:gd name="T76" fmla="*/ 379 w 447"/>
                <a:gd name="T77" fmla="*/ 108 h 91"/>
                <a:gd name="T78" fmla="*/ 375 w 447"/>
                <a:gd name="T79" fmla="*/ 93 h 91"/>
                <a:gd name="T80" fmla="*/ 371 w 447"/>
                <a:gd name="T81" fmla="*/ 74 h 91"/>
                <a:gd name="T82" fmla="*/ 361 w 447"/>
                <a:gd name="T83" fmla="*/ 54 h 91"/>
                <a:gd name="T84" fmla="*/ 349 w 447"/>
                <a:gd name="T85" fmla="*/ 37 h 91"/>
                <a:gd name="T86" fmla="*/ 330 w 447"/>
                <a:gd name="T87" fmla="*/ 20 h 91"/>
                <a:gd name="T88" fmla="*/ 305 w 447"/>
                <a:gd name="T89" fmla="*/ 6 h 91"/>
                <a:gd name="T90" fmla="*/ 290 w 447"/>
                <a:gd name="T91" fmla="*/ 4 h 91"/>
                <a:gd name="T92" fmla="*/ 274 w 447"/>
                <a:gd name="T93" fmla="*/ 2 h 91"/>
                <a:gd name="T94" fmla="*/ 257 w 447"/>
                <a:gd name="T95" fmla="*/ 1 h 91"/>
                <a:gd name="T96" fmla="*/ 239 w 447"/>
                <a:gd name="T97" fmla="*/ 1 h 91"/>
                <a:gd name="T98" fmla="*/ 219 w 447"/>
                <a:gd name="T99" fmla="*/ 0 h 91"/>
                <a:gd name="T100" fmla="*/ 201 w 447"/>
                <a:gd name="T101" fmla="*/ 0 h 91"/>
                <a:gd name="T102" fmla="*/ 182 w 447"/>
                <a:gd name="T103" fmla="*/ 0 h 91"/>
                <a:gd name="T104" fmla="*/ 163 w 447"/>
                <a:gd name="T105" fmla="*/ 0 h 91"/>
                <a:gd name="T106" fmla="*/ 148 w 447"/>
                <a:gd name="T107" fmla="*/ 0 h 91"/>
                <a:gd name="T108" fmla="*/ 130 w 447"/>
                <a:gd name="T109" fmla="*/ 0 h 91"/>
                <a:gd name="T110" fmla="*/ 116 w 447"/>
                <a:gd name="T111" fmla="*/ 0 h 91"/>
                <a:gd name="T112" fmla="*/ 105 w 447"/>
                <a:gd name="T113" fmla="*/ 0 h 91"/>
                <a:gd name="T114" fmla="*/ 93 w 447"/>
                <a:gd name="T115" fmla="*/ 1 h 91"/>
                <a:gd name="T116" fmla="*/ 84 w 447"/>
                <a:gd name="T117" fmla="*/ 1 h 91"/>
                <a:gd name="T118" fmla="*/ 78 w 447"/>
                <a:gd name="T119" fmla="*/ 1 h 91"/>
                <a:gd name="T120" fmla="*/ 76 w 447"/>
                <a:gd name="T121" fmla="*/ 1 h 9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47" h="91">
                  <a:moveTo>
                    <a:pt x="92" y="1"/>
                  </a:moveTo>
                  <a:lnTo>
                    <a:pt x="90" y="2"/>
                  </a:lnTo>
                  <a:lnTo>
                    <a:pt x="83" y="5"/>
                  </a:lnTo>
                  <a:lnTo>
                    <a:pt x="72" y="8"/>
                  </a:lnTo>
                  <a:lnTo>
                    <a:pt x="59" y="13"/>
                  </a:lnTo>
                  <a:lnTo>
                    <a:pt x="45" y="18"/>
                  </a:lnTo>
                  <a:lnTo>
                    <a:pt x="33" y="25"/>
                  </a:lnTo>
                  <a:lnTo>
                    <a:pt x="20" y="32"/>
                  </a:lnTo>
                  <a:lnTo>
                    <a:pt x="11" y="39"/>
                  </a:lnTo>
                  <a:lnTo>
                    <a:pt x="2" y="51"/>
                  </a:lnTo>
                  <a:lnTo>
                    <a:pt x="0" y="59"/>
                  </a:lnTo>
                  <a:lnTo>
                    <a:pt x="2" y="63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11" y="65"/>
                  </a:lnTo>
                  <a:lnTo>
                    <a:pt x="19" y="68"/>
                  </a:lnTo>
                  <a:lnTo>
                    <a:pt x="29" y="69"/>
                  </a:lnTo>
                  <a:lnTo>
                    <a:pt x="43" y="72"/>
                  </a:lnTo>
                  <a:lnTo>
                    <a:pt x="59" y="75"/>
                  </a:lnTo>
                  <a:lnTo>
                    <a:pt x="78" y="77"/>
                  </a:lnTo>
                  <a:lnTo>
                    <a:pt x="98" y="80"/>
                  </a:lnTo>
                  <a:lnTo>
                    <a:pt x="120" y="83"/>
                  </a:lnTo>
                  <a:lnTo>
                    <a:pt x="143" y="85"/>
                  </a:lnTo>
                  <a:lnTo>
                    <a:pt x="168" y="87"/>
                  </a:lnTo>
                  <a:lnTo>
                    <a:pt x="193" y="90"/>
                  </a:lnTo>
                  <a:lnTo>
                    <a:pt x="220" y="91"/>
                  </a:lnTo>
                  <a:lnTo>
                    <a:pt x="247" y="91"/>
                  </a:lnTo>
                  <a:lnTo>
                    <a:pt x="275" y="91"/>
                  </a:lnTo>
                  <a:lnTo>
                    <a:pt x="302" y="90"/>
                  </a:lnTo>
                  <a:lnTo>
                    <a:pt x="349" y="86"/>
                  </a:lnTo>
                  <a:lnTo>
                    <a:pt x="384" y="83"/>
                  </a:lnTo>
                  <a:lnTo>
                    <a:pt x="411" y="78"/>
                  </a:lnTo>
                  <a:lnTo>
                    <a:pt x="428" y="75"/>
                  </a:lnTo>
                  <a:lnTo>
                    <a:pt x="439" y="72"/>
                  </a:lnTo>
                  <a:lnTo>
                    <a:pt x="445" y="70"/>
                  </a:lnTo>
                  <a:lnTo>
                    <a:pt x="447" y="68"/>
                  </a:lnTo>
                  <a:lnTo>
                    <a:pt x="447" y="65"/>
                  </a:lnTo>
                  <a:lnTo>
                    <a:pt x="446" y="59"/>
                  </a:lnTo>
                  <a:lnTo>
                    <a:pt x="442" y="51"/>
                  </a:lnTo>
                  <a:lnTo>
                    <a:pt x="437" y="41"/>
                  </a:lnTo>
                  <a:lnTo>
                    <a:pt x="425" y="30"/>
                  </a:lnTo>
                  <a:lnTo>
                    <a:pt x="410" y="20"/>
                  </a:lnTo>
                  <a:lnTo>
                    <a:pt x="388" y="12"/>
                  </a:lnTo>
                  <a:lnTo>
                    <a:pt x="359" y="6"/>
                  </a:lnTo>
                  <a:lnTo>
                    <a:pt x="341" y="4"/>
                  </a:lnTo>
                  <a:lnTo>
                    <a:pt x="323" y="2"/>
                  </a:lnTo>
                  <a:lnTo>
                    <a:pt x="302" y="1"/>
                  </a:lnTo>
                  <a:lnTo>
                    <a:pt x="281" y="1"/>
                  </a:lnTo>
                  <a:lnTo>
                    <a:pt x="259" y="0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2" y="0"/>
                  </a:lnTo>
                  <a:lnTo>
                    <a:pt x="172" y="0"/>
                  </a:lnTo>
                  <a:lnTo>
                    <a:pt x="154" y="0"/>
                  </a:lnTo>
                  <a:lnTo>
                    <a:pt x="136" y="0"/>
                  </a:lnTo>
                  <a:lnTo>
                    <a:pt x="121" y="0"/>
                  </a:lnTo>
                  <a:lnTo>
                    <a:pt x="109" y="1"/>
                  </a:lnTo>
                  <a:lnTo>
                    <a:pt x="100" y="1"/>
                  </a:lnTo>
                  <a:lnTo>
                    <a:pt x="94" y="1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rgbClr val="E8B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7" name="Freeform 22">
              <a:extLst>
                <a:ext uri="{FF2B5EF4-FFF2-40B4-BE49-F238E27FC236}">
                  <a16:creationId xmlns:a16="http://schemas.microsoft.com/office/drawing/2014/main" id="{842E1E34-ED10-1077-21FC-5F5E584B7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1917"/>
              <a:ext cx="438" cy="98"/>
            </a:xfrm>
            <a:custGeom>
              <a:avLst/>
              <a:gdLst>
                <a:gd name="T0" fmla="*/ 76 w 447"/>
                <a:gd name="T1" fmla="*/ 1 h 91"/>
                <a:gd name="T2" fmla="*/ 70 w 447"/>
                <a:gd name="T3" fmla="*/ 5 h 91"/>
                <a:gd name="T4" fmla="*/ 51 w 447"/>
                <a:gd name="T5" fmla="*/ 22 h 91"/>
                <a:gd name="T6" fmla="*/ 25 w 447"/>
                <a:gd name="T7" fmla="*/ 45 h 91"/>
                <a:gd name="T8" fmla="*/ 11 w 447"/>
                <a:gd name="T9" fmla="*/ 70 h 91"/>
                <a:gd name="T10" fmla="*/ 2 w 447"/>
                <a:gd name="T11" fmla="*/ 93 h 91"/>
                <a:gd name="T12" fmla="*/ 2 w 447"/>
                <a:gd name="T13" fmla="*/ 115 h 91"/>
                <a:gd name="T14" fmla="*/ 4 w 447"/>
                <a:gd name="T15" fmla="*/ 116 h 91"/>
                <a:gd name="T16" fmla="*/ 11 w 447"/>
                <a:gd name="T17" fmla="*/ 117 h 91"/>
                <a:gd name="T18" fmla="*/ 24 w 447"/>
                <a:gd name="T19" fmla="*/ 125 h 91"/>
                <a:gd name="T20" fmla="*/ 51 w 447"/>
                <a:gd name="T21" fmla="*/ 136 h 91"/>
                <a:gd name="T22" fmla="*/ 82 w 447"/>
                <a:gd name="T23" fmla="*/ 145 h 91"/>
                <a:gd name="T24" fmla="*/ 120 w 447"/>
                <a:gd name="T25" fmla="*/ 155 h 91"/>
                <a:gd name="T26" fmla="*/ 164 w 447"/>
                <a:gd name="T27" fmla="*/ 163 h 91"/>
                <a:gd name="T28" fmla="*/ 210 w 447"/>
                <a:gd name="T29" fmla="*/ 165 h 91"/>
                <a:gd name="T30" fmla="*/ 257 w 447"/>
                <a:gd name="T31" fmla="*/ 163 h 91"/>
                <a:gd name="T32" fmla="*/ 297 w 447"/>
                <a:gd name="T33" fmla="*/ 156 h 91"/>
                <a:gd name="T34" fmla="*/ 350 w 447"/>
                <a:gd name="T35" fmla="*/ 140 h 91"/>
                <a:gd name="T36" fmla="*/ 373 w 447"/>
                <a:gd name="T37" fmla="*/ 130 h 91"/>
                <a:gd name="T38" fmla="*/ 380 w 447"/>
                <a:gd name="T39" fmla="*/ 124 h 91"/>
                <a:gd name="T40" fmla="*/ 380 w 447"/>
                <a:gd name="T41" fmla="*/ 124 h 91"/>
                <a:gd name="T42" fmla="*/ 379 w 447"/>
                <a:gd name="T43" fmla="*/ 108 h 91"/>
                <a:gd name="T44" fmla="*/ 371 w 447"/>
                <a:gd name="T45" fmla="*/ 74 h 91"/>
                <a:gd name="T46" fmla="*/ 349 w 447"/>
                <a:gd name="T47" fmla="*/ 37 h 91"/>
                <a:gd name="T48" fmla="*/ 305 w 447"/>
                <a:gd name="T49" fmla="*/ 6 h 91"/>
                <a:gd name="T50" fmla="*/ 290 w 447"/>
                <a:gd name="T51" fmla="*/ 4 h 91"/>
                <a:gd name="T52" fmla="*/ 257 w 447"/>
                <a:gd name="T53" fmla="*/ 1 h 91"/>
                <a:gd name="T54" fmla="*/ 219 w 447"/>
                <a:gd name="T55" fmla="*/ 0 h 91"/>
                <a:gd name="T56" fmla="*/ 182 w 447"/>
                <a:gd name="T57" fmla="*/ 0 h 91"/>
                <a:gd name="T58" fmla="*/ 148 w 447"/>
                <a:gd name="T59" fmla="*/ 0 h 91"/>
                <a:gd name="T60" fmla="*/ 116 w 447"/>
                <a:gd name="T61" fmla="*/ 0 h 91"/>
                <a:gd name="T62" fmla="*/ 93 w 447"/>
                <a:gd name="T63" fmla="*/ 1 h 91"/>
                <a:gd name="T64" fmla="*/ 78 w 447"/>
                <a:gd name="T65" fmla="*/ 1 h 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47" h="91">
                  <a:moveTo>
                    <a:pt x="92" y="1"/>
                  </a:moveTo>
                  <a:lnTo>
                    <a:pt x="92" y="1"/>
                  </a:lnTo>
                  <a:lnTo>
                    <a:pt x="90" y="2"/>
                  </a:lnTo>
                  <a:lnTo>
                    <a:pt x="83" y="5"/>
                  </a:lnTo>
                  <a:lnTo>
                    <a:pt x="72" y="8"/>
                  </a:lnTo>
                  <a:lnTo>
                    <a:pt x="59" y="13"/>
                  </a:lnTo>
                  <a:lnTo>
                    <a:pt x="45" y="18"/>
                  </a:lnTo>
                  <a:lnTo>
                    <a:pt x="33" y="25"/>
                  </a:lnTo>
                  <a:lnTo>
                    <a:pt x="20" y="32"/>
                  </a:lnTo>
                  <a:lnTo>
                    <a:pt x="11" y="39"/>
                  </a:lnTo>
                  <a:lnTo>
                    <a:pt x="2" y="51"/>
                  </a:lnTo>
                  <a:lnTo>
                    <a:pt x="0" y="59"/>
                  </a:lnTo>
                  <a:lnTo>
                    <a:pt x="2" y="63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11" y="65"/>
                  </a:lnTo>
                  <a:lnTo>
                    <a:pt x="19" y="68"/>
                  </a:lnTo>
                  <a:lnTo>
                    <a:pt x="29" y="69"/>
                  </a:lnTo>
                  <a:lnTo>
                    <a:pt x="43" y="72"/>
                  </a:lnTo>
                  <a:lnTo>
                    <a:pt x="59" y="75"/>
                  </a:lnTo>
                  <a:lnTo>
                    <a:pt x="78" y="77"/>
                  </a:lnTo>
                  <a:lnTo>
                    <a:pt x="98" y="80"/>
                  </a:lnTo>
                  <a:lnTo>
                    <a:pt x="120" y="83"/>
                  </a:lnTo>
                  <a:lnTo>
                    <a:pt x="143" y="85"/>
                  </a:lnTo>
                  <a:lnTo>
                    <a:pt x="168" y="87"/>
                  </a:lnTo>
                  <a:lnTo>
                    <a:pt x="193" y="90"/>
                  </a:lnTo>
                  <a:lnTo>
                    <a:pt x="220" y="91"/>
                  </a:lnTo>
                  <a:lnTo>
                    <a:pt x="247" y="91"/>
                  </a:lnTo>
                  <a:lnTo>
                    <a:pt x="275" y="91"/>
                  </a:lnTo>
                  <a:lnTo>
                    <a:pt x="302" y="90"/>
                  </a:lnTo>
                  <a:lnTo>
                    <a:pt x="349" y="86"/>
                  </a:lnTo>
                  <a:lnTo>
                    <a:pt x="384" y="83"/>
                  </a:lnTo>
                  <a:lnTo>
                    <a:pt x="411" y="78"/>
                  </a:lnTo>
                  <a:lnTo>
                    <a:pt x="428" y="75"/>
                  </a:lnTo>
                  <a:lnTo>
                    <a:pt x="439" y="72"/>
                  </a:lnTo>
                  <a:lnTo>
                    <a:pt x="445" y="70"/>
                  </a:lnTo>
                  <a:lnTo>
                    <a:pt x="447" y="68"/>
                  </a:lnTo>
                  <a:lnTo>
                    <a:pt x="447" y="65"/>
                  </a:lnTo>
                  <a:lnTo>
                    <a:pt x="446" y="59"/>
                  </a:lnTo>
                  <a:lnTo>
                    <a:pt x="442" y="51"/>
                  </a:lnTo>
                  <a:lnTo>
                    <a:pt x="437" y="41"/>
                  </a:lnTo>
                  <a:lnTo>
                    <a:pt x="425" y="30"/>
                  </a:lnTo>
                  <a:lnTo>
                    <a:pt x="410" y="20"/>
                  </a:lnTo>
                  <a:lnTo>
                    <a:pt x="388" y="12"/>
                  </a:lnTo>
                  <a:lnTo>
                    <a:pt x="359" y="6"/>
                  </a:lnTo>
                  <a:lnTo>
                    <a:pt x="341" y="4"/>
                  </a:lnTo>
                  <a:lnTo>
                    <a:pt x="323" y="2"/>
                  </a:lnTo>
                  <a:lnTo>
                    <a:pt x="302" y="1"/>
                  </a:lnTo>
                  <a:lnTo>
                    <a:pt x="281" y="1"/>
                  </a:lnTo>
                  <a:lnTo>
                    <a:pt x="259" y="0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2" y="0"/>
                  </a:lnTo>
                  <a:lnTo>
                    <a:pt x="172" y="0"/>
                  </a:lnTo>
                  <a:lnTo>
                    <a:pt x="154" y="0"/>
                  </a:lnTo>
                  <a:lnTo>
                    <a:pt x="136" y="0"/>
                  </a:lnTo>
                  <a:lnTo>
                    <a:pt x="121" y="0"/>
                  </a:lnTo>
                  <a:lnTo>
                    <a:pt x="109" y="1"/>
                  </a:lnTo>
                  <a:lnTo>
                    <a:pt x="100" y="1"/>
                  </a:lnTo>
                  <a:lnTo>
                    <a:pt x="94" y="1"/>
                  </a:lnTo>
                  <a:lnTo>
                    <a:pt x="92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8" name="Freeform 23">
              <a:extLst>
                <a:ext uri="{FF2B5EF4-FFF2-40B4-BE49-F238E27FC236}">
                  <a16:creationId xmlns:a16="http://schemas.microsoft.com/office/drawing/2014/main" id="{2411CC74-CA2F-F6E9-DEC5-3C9F9D1C3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869"/>
              <a:ext cx="267" cy="77"/>
            </a:xfrm>
            <a:custGeom>
              <a:avLst/>
              <a:gdLst>
                <a:gd name="T0" fmla="*/ 0 w 272"/>
                <a:gd name="T1" fmla="*/ 43 h 72"/>
                <a:gd name="T2" fmla="*/ 7 w 272"/>
                <a:gd name="T3" fmla="*/ 109 h 72"/>
                <a:gd name="T4" fmla="*/ 9 w 272"/>
                <a:gd name="T5" fmla="*/ 109 h 72"/>
                <a:gd name="T6" fmla="*/ 15 w 272"/>
                <a:gd name="T7" fmla="*/ 112 h 72"/>
                <a:gd name="T8" fmla="*/ 26 w 272"/>
                <a:gd name="T9" fmla="*/ 116 h 72"/>
                <a:gd name="T10" fmla="*/ 33 w 272"/>
                <a:gd name="T11" fmla="*/ 117 h 72"/>
                <a:gd name="T12" fmla="*/ 51 w 272"/>
                <a:gd name="T13" fmla="*/ 120 h 72"/>
                <a:gd name="T14" fmla="*/ 75 w 272"/>
                <a:gd name="T15" fmla="*/ 121 h 72"/>
                <a:gd name="T16" fmla="*/ 98 w 272"/>
                <a:gd name="T17" fmla="*/ 124 h 72"/>
                <a:gd name="T18" fmla="*/ 129 w 272"/>
                <a:gd name="T19" fmla="*/ 121 h 72"/>
                <a:gd name="T20" fmla="*/ 161 w 272"/>
                <a:gd name="T21" fmla="*/ 117 h 72"/>
                <a:gd name="T22" fmla="*/ 183 w 272"/>
                <a:gd name="T23" fmla="*/ 113 h 72"/>
                <a:gd name="T24" fmla="*/ 202 w 272"/>
                <a:gd name="T25" fmla="*/ 108 h 72"/>
                <a:gd name="T26" fmla="*/ 216 w 272"/>
                <a:gd name="T27" fmla="*/ 102 h 72"/>
                <a:gd name="T28" fmla="*/ 225 w 272"/>
                <a:gd name="T29" fmla="*/ 99 h 72"/>
                <a:gd name="T30" fmla="*/ 231 w 272"/>
                <a:gd name="T31" fmla="*/ 95 h 72"/>
                <a:gd name="T32" fmla="*/ 233 w 272"/>
                <a:gd name="T33" fmla="*/ 92 h 72"/>
                <a:gd name="T34" fmla="*/ 234 w 272"/>
                <a:gd name="T35" fmla="*/ 92 h 72"/>
                <a:gd name="T36" fmla="*/ 233 w 272"/>
                <a:gd name="T37" fmla="*/ 0 h 72"/>
                <a:gd name="T38" fmla="*/ 231 w 272"/>
                <a:gd name="T39" fmla="*/ 0 h 72"/>
                <a:gd name="T40" fmla="*/ 224 w 272"/>
                <a:gd name="T41" fmla="*/ 1 h 72"/>
                <a:gd name="T42" fmla="*/ 214 w 272"/>
                <a:gd name="T43" fmla="*/ 1 h 72"/>
                <a:gd name="T44" fmla="*/ 199 w 272"/>
                <a:gd name="T45" fmla="*/ 2 h 72"/>
                <a:gd name="T46" fmla="*/ 181 w 272"/>
                <a:gd name="T47" fmla="*/ 3 h 72"/>
                <a:gd name="T48" fmla="*/ 165 w 272"/>
                <a:gd name="T49" fmla="*/ 6 h 72"/>
                <a:gd name="T50" fmla="*/ 140 w 272"/>
                <a:gd name="T51" fmla="*/ 7 h 72"/>
                <a:gd name="T52" fmla="*/ 122 w 272"/>
                <a:gd name="T53" fmla="*/ 17 h 72"/>
                <a:gd name="T54" fmla="*/ 99 w 272"/>
                <a:gd name="T55" fmla="*/ 18 h 72"/>
                <a:gd name="T56" fmla="*/ 78 w 272"/>
                <a:gd name="T57" fmla="*/ 21 h 72"/>
                <a:gd name="T58" fmla="*/ 60 w 272"/>
                <a:gd name="T59" fmla="*/ 24 h 72"/>
                <a:gd name="T60" fmla="*/ 39 w 272"/>
                <a:gd name="T61" fmla="*/ 28 h 72"/>
                <a:gd name="T62" fmla="*/ 27 w 272"/>
                <a:gd name="T63" fmla="*/ 32 h 72"/>
                <a:gd name="T64" fmla="*/ 15 w 272"/>
                <a:gd name="T65" fmla="*/ 36 h 72"/>
                <a:gd name="T66" fmla="*/ 5 w 272"/>
                <a:gd name="T67" fmla="*/ 40 h 72"/>
                <a:gd name="T68" fmla="*/ 0 w 272"/>
                <a:gd name="T69" fmla="*/ 43 h 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72" h="72">
                  <a:moveTo>
                    <a:pt x="0" y="25"/>
                  </a:moveTo>
                  <a:lnTo>
                    <a:pt x="7" y="64"/>
                  </a:lnTo>
                  <a:lnTo>
                    <a:pt x="9" y="64"/>
                  </a:lnTo>
                  <a:lnTo>
                    <a:pt x="15" y="65"/>
                  </a:lnTo>
                  <a:lnTo>
                    <a:pt x="26" y="67"/>
                  </a:lnTo>
                  <a:lnTo>
                    <a:pt x="41" y="68"/>
                  </a:lnTo>
                  <a:lnTo>
                    <a:pt x="59" y="70"/>
                  </a:lnTo>
                  <a:lnTo>
                    <a:pt x="85" y="71"/>
                  </a:lnTo>
                  <a:lnTo>
                    <a:pt x="114" y="72"/>
                  </a:lnTo>
                  <a:lnTo>
                    <a:pt x="150" y="71"/>
                  </a:lnTo>
                  <a:lnTo>
                    <a:pt x="185" y="68"/>
                  </a:lnTo>
                  <a:lnTo>
                    <a:pt x="213" y="66"/>
                  </a:lnTo>
                  <a:lnTo>
                    <a:pt x="234" y="63"/>
                  </a:lnTo>
                  <a:lnTo>
                    <a:pt x="250" y="60"/>
                  </a:lnTo>
                  <a:lnTo>
                    <a:pt x="261" y="58"/>
                  </a:lnTo>
                  <a:lnTo>
                    <a:pt x="268" y="56"/>
                  </a:lnTo>
                  <a:lnTo>
                    <a:pt x="271" y="53"/>
                  </a:lnTo>
                  <a:lnTo>
                    <a:pt x="272" y="53"/>
                  </a:lnTo>
                  <a:lnTo>
                    <a:pt x="271" y="0"/>
                  </a:lnTo>
                  <a:lnTo>
                    <a:pt x="268" y="0"/>
                  </a:lnTo>
                  <a:lnTo>
                    <a:pt x="260" y="1"/>
                  </a:lnTo>
                  <a:lnTo>
                    <a:pt x="247" y="1"/>
                  </a:lnTo>
                  <a:lnTo>
                    <a:pt x="231" y="2"/>
                  </a:lnTo>
                  <a:lnTo>
                    <a:pt x="211" y="3"/>
                  </a:lnTo>
                  <a:lnTo>
                    <a:pt x="189" y="6"/>
                  </a:lnTo>
                  <a:lnTo>
                    <a:pt x="164" y="7"/>
                  </a:lnTo>
                  <a:lnTo>
                    <a:pt x="140" y="9"/>
                  </a:lnTo>
                  <a:lnTo>
                    <a:pt x="115" y="10"/>
                  </a:lnTo>
                  <a:lnTo>
                    <a:pt x="91" y="13"/>
                  </a:lnTo>
                  <a:lnTo>
                    <a:pt x="68" y="15"/>
                  </a:lnTo>
                  <a:lnTo>
                    <a:pt x="47" y="17"/>
                  </a:lnTo>
                  <a:lnTo>
                    <a:pt x="29" y="19"/>
                  </a:lnTo>
                  <a:lnTo>
                    <a:pt x="15" y="21"/>
                  </a:lnTo>
                  <a:lnTo>
                    <a:pt x="5" y="23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CC9B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9" name="Freeform 24">
              <a:extLst>
                <a:ext uri="{FF2B5EF4-FFF2-40B4-BE49-F238E27FC236}">
                  <a16:creationId xmlns:a16="http://schemas.microsoft.com/office/drawing/2014/main" id="{A3F5D701-6827-02D9-F016-D3A2B1C1C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869"/>
              <a:ext cx="267" cy="77"/>
            </a:xfrm>
            <a:custGeom>
              <a:avLst/>
              <a:gdLst>
                <a:gd name="T0" fmla="*/ 0 w 272"/>
                <a:gd name="T1" fmla="*/ 43 h 72"/>
                <a:gd name="T2" fmla="*/ 7 w 272"/>
                <a:gd name="T3" fmla="*/ 109 h 72"/>
                <a:gd name="T4" fmla="*/ 7 w 272"/>
                <a:gd name="T5" fmla="*/ 109 h 72"/>
                <a:gd name="T6" fmla="*/ 9 w 272"/>
                <a:gd name="T7" fmla="*/ 109 h 72"/>
                <a:gd name="T8" fmla="*/ 15 w 272"/>
                <a:gd name="T9" fmla="*/ 112 h 72"/>
                <a:gd name="T10" fmla="*/ 26 w 272"/>
                <a:gd name="T11" fmla="*/ 116 h 72"/>
                <a:gd name="T12" fmla="*/ 33 w 272"/>
                <a:gd name="T13" fmla="*/ 117 h 72"/>
                <a:gd name="T14" fmla="*/ 51 w 272"/>
                <a:gd name="T15" fmla="*/ 120 h 72"/>
                <a:gd name="T16" fmla="*/ 75 w 272"/>
                <a:gd name="T17" fmla="*/ 121 h 72"/>
                <a:gd name="T18" fmla="*/ 98 w 272"/>
                <a:gd name="T19" fmla="*/ 124 h 72"/>
                <a:gd name="T20" fmla="*/ 129 w 272"/>
                <a:gd name="T21" fmla="*/ 121 h 72"/>
                <a:gd name="T22" fmla="*/ 129 w 272"/>
                <a:gd name="T23" fmla="*/ 121 h 72"/>
                <a:gd name="T24" fmla="*/ 161 w 272"/>
                <a:gd name="T25" fmla="*/ 117 h 72"/>
                <a:gd name="T26" fmla="*/ 183 w 272"/>
                <a:gd name="T27" fmla="*/ 113 h 72"/>
                <a:gd name="T28" fmla="*/ 202 w 272"/>
                <a:gd name="T29" fmla="*/ 108 h 72"/>
                <a:gd name="T30" fmla="*/ 216 w 272"/>
                <a:gd name="T31" fmla="*/ 102 h 72"/>
                <a:gd name="T32" fmla="*/ 225 w 272"/>
                <a:gd name="T33" fmla="*/ 99 h 72"/>
                <a:gd name="T34" fmla="*/ 231 w 272"/>
                <a:gd name="T35" fmla="*/ 95 h 72"/>
                <a:gd name="T36" fmla="*/ 233 w 272"/>
                <a:gd name="T37" fmla="*/ 92 h 72"/>
                <a:gd name="T38" fmla="*/ 234 w 272"/>
                <a:gd name="T39" fmla="*/ 92 h 72"/>
                <a:gd name="T40" fmla="*/ 233 w 272"/>
                <a:gd name="T41" fmla="*/ 0 h 72"/>
                <a:gd name="T42" fmla="*/ 233 w 272"/>
                <a:gd name="T43" fmla="*/ 0 h 72"/>
                <a:gd name="T44" fmla="*/ 231 w 272"/>
                <a:gd name="T45" fmla="*/ 0 h 72"/>
                <a:gd name="T46" fmla="*/ 224 w 272"/>
                <a:gd name="T47" fmla="*/ 1 h 72"/>
                <a:gd name="T48" fmla="*/ 214 w 272"/>
                <a:gd name="T49" fmla="*/ 1 h 72"/>
                <a:gd name="T50" fmla="*/ 199 w 272"/>
                <a:gd name="T51" fmla="*/ 2 h 72"/>
                <a:gd name="T52" fmla="*/ 181 w 272"/>
                <a:gd name="T53" fmla="*/ 3 h 72"/>
                <a:gd name="T54" fmla="*/ 165 w 272"/>
                <a:gd name="T55" fmla="*/ 6 h 72"/>
                <a:gd name="T56" fmla="*/ 140 w 272"/>
                <a:gd name="T57" fmla="*/ 7 h 72"/>
                <a:gd name="T58" fmla="*/ 122 w 272"/>
                <a:gd name="T59" fmla="*/ 17 h 72"/>
                <a:gd name="T60" fmla="*/ 99 w 272"/>
                <a:gd name="T61" fmla="*/ 18 h 72"/>
                <a:gd name="T62" fmla="*/ 78 w 272"/>
                <a:gd name="T63" fmla="*/ 21 h 72"/>
                <a:gd name="T64" fmla="*/ 60 w 272"/>
                <a:gd name="T65" fmla="*/ 24 h 72"/>
                <a:gd name="T66" fmla="*/ 39 w 272"/>
                <a:gd name="T67" fmla="*/ 28 h 72"/>
                <a:gd name="T68" fmla="*/ 27 w 272"/>
                <a:gd name="T69" fmla="*/ 32 h 72"/>
                <a:gd name="T70" fmla="*/ 15 w 272"/>
                <a:gd name="T71" fmla="*/ 36 h 72"/>
                <a:gd name="T72" fmla="*/ 5 w 272"/>
                <a:gd name="T73" fmla="*/ 40 h 72"/>
                <a:gd name="T74" fmla="*/ 0 w 272"/>
                <a:gd name="T75" fmla="*/ 43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72" h="72">
                  <a:moveTo>
                    <a:pt x="0" y="25"/>
                  </a:moveTo>
                  <a:lnTo>
                    <a:pt x="7" y="64"/>
                  </a:lnTo>
                  <a:lnTo>
                    <a:pt x="9" y="64"/>
                  </a:lnTo>
                  <a:lnTo>
                    <a:pt x="15" y="65"/>
                  </a:lnTo>
                  <a:lnTo>
                    <a:pt x="26" y="67"/>
                  </a:lnTo>
                  <a:lnTo>
                    <a:pt x="41" y="68"/>
                  </a:lnTo>
                  <a:lnTo>
                    <a:pt x="59" y="70"/>
                  </a:lnTo>
                  <a:lnTo>
                    <a:pt x="85" y="71"/>
                  </a:lnTo>
                  <a:lnTo>
                    <a:pt x="114" y="72"/>
                  </a:lnTo>
                  <a:lnTo>
                    <a:pt x="150" y="71"/>
                  </a:lnTo>
                  <a:lnTo>
                    <a:pt x="185" y="68"/>
                  </a:lnTo>
                  <a:lnTo>
                    <a:pt x="213" y="66"/>
                  </a:lnTo>
                  <a:lnTo>
                    <a:pt x="234" y="63"/>
                  </a:lnTo>
                  <a:lnTo>
                    <a:pt x="250" y="60"/>
                  </a:lnTo>
                  <a:lnTo>
                    <a:pt x="261" y="58"/>
                  </a:lnTo>
                  <a:lnTo>
                    <a:pt x="268" y="56"/>
                  </a:lnTo>
                  <a:lnTo>
                    <a:pt x="271" y="53"/>
                  </a:lnTo>
                  <a:lnTo>
                    <a:pt x="272" y="53"/>
                  </a:lnTo>
                  <a:lnTo>
                    <a:pt x="271" y="0"/>
                  </a:lnTo>
                  <a:lnTo>
                    <a:pt x="268" y="0"/>
                  </a:lnTo>
                  <a:lnTo>
                    <a:pt x="260" y="1"/>
                  </a:lnTo>
                  <a:lnTo>
                    <a:pt x="247" y="1"/>
                  </a:lnTo>
                  <a:lnTo>
                    <a:pt x="231" y="2"/>
                  </a:lnTo>
                  <a:lnTo>
                    <a:pt x="211" y="3"/>
                  </a:lnTo>
                  <a:lnTo>
                    <a:pt x="189" y="6"/>
                  </a:lnTo>
                  <a:lnTo>
                    <a:pt x="164" y="7"/>
                  </a:lnTo>
                  <a:lnTo>
                    <a:pt x="140" y="9"/>
                  </a:lnTo>
                  <a:lnTo>
                    <a:pt x="115" y="10"/>
                  </a:lnTo>
                  <a:lnTo>
                    <a:pt x="91" y="13"/>
                  </a:lnTo>
                  <a:lnTo>
                    <a:pt x="68" y="15"/>
                  </a:lnTo>
                  <a:lnTo>
                    <a:pt x="47" y="17"/>
                  </a:lnTo>
                  <a:lnTo>
                    <a:pt x="29" y="19"/>
                  </a:lnTo>
                  <a:lnTo>
                    <a:pt x="15" y="21"/>
                  </a:lnTo>
                  <a:lnTo>
                    <a:pt x="5" y="23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0" name="Freeform 25">
              <a:extLst>
                <a:ext uri="{FF2B5EF4-FFF2-40B4-BE49-F238E27FC236}">
                  <a16:creationId xmlns:a16="http://schemas.microsoft.com/office/drawing/2014/main" id="{9B218E7C-2337-5974-149C-2633BCF0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" y="1345"/>
              <a:ext cx="451" cy="546"/>
            </a:xfrm>
            <a:custGeom>
              <a:avLst/>
              <a:gdLst>
                <a:gd name="T0" fmla="*/ 0 w 459"/>
                <a:gd name="T1" fmla="*/ 244 h 506"/>
                <a:gd name="T2" fmla="*/ 2 w 459"/>
                <a:gd name="T3" fmla="*/ 241 h 506"/>
                <a:gd name="T4" fmla="*/ 9 w 459"/>
                <a:gd name="T5" fmla="*/ 235 h 506"/>
                <a:gd name="T6" fmla="*/ 20 w 459"/>
                <a:gd name="T7" fmla="*/ 220 h 506"/>
                <a:gd name="T8" fmla="*/ 28 w 459"/>
                <a:gd name="T9" fmla="*/ 206 h 506"/>
                <a:gd name="T10" fmla="*/ 42 w 459"/>
                <a:gd name="T11" fmla="*/ 188 h 506"/>
                <a:gd name="T12" fmla="*/ 61 w 459"/>
                <a:gd name="T13" fmla="*/ 165 h 506"/>
                <a:gd name="T14" fmla="*/ 79 w 459"/>
                <a:gd name="T15" fmla="*/ 144 h 506"/>
                <a:gd name="T16" fmla="*/ 93 w 459"/>
                <a:gd name="T17" fmla="*/ 120 h 506"/>
                <a:gd name="T18" fmla="*/ 114 w 459"/>
                <a:gd name="T19" fmla="*/ 98 h 506"/>
                <a:gd name="T20" fmla="*/ 132 w 459"/>
                <a:gd name="T21" fmla="*/ 74 h 506"/>
                <a:gd name="T22" fmla="*/ 147 w 459"/>
                <a:gd name="T23" fmla="*/ 53 h 506"/>
                <a:gd name="T24" fmla="*/ 166 w 459"/>
                <a:gd name="T25" fmla="*/ 38 h 506"/>
                <a:gd name="T26" fmla="*/ 181 w 459"/>
                <a:gd name="T27" fmla="*/ 19 h 506"/>
                <a:gd name="T28" fmla="*/ 191 w 459"/>
                <a:gd name="T29" fmla="*/ 5 h 506"/>
                <a:gd name="T30" fmla="*/ 200 w 459"/>
                <a:gd name="T31" fmla="*/ 1 h 506"/>
                <a:gd name="T32" fmla="*/ 207 w 459"/>
                <a:gd name="T33" fmla="*/ 0 h 506"/>
                <a:gd name="T34" fmla="*/ 214 w 459"/>
                <a:gd name="T35" fmla="*/ 6 h 506"/>
                <a:gd name="T36" fmla="*/ 223 w 459"/>
                <a:gd name="T37" fmla="*/ 38 h 506"/>
                <a:gd name="T38" fmla="*/ 234 w 459"/>
                <a:gd name="T39" fmla="*/ 78 h 506"/>
                <a:gd name="T40" fmla="*/ 246 w 459"/>
                <a:gd name="T41" fmla="*/ 132 h 506"/>
                <a:gd name="T42" fmla="*/ 260 w 459"/>
                <a:gd name="T43" fmla="*/ 192 h 506"/>
                <a:gd name="T44" fmla="*/ 277 w 459"/>
                <a:gd name="T45" fmla="*/ 263 h 506"/>
                <a:gd name="T46" fmla="*/ 293 w 459"/>
                <a:gd name="T47" fmla="*/ 337 h 506"/>
                <a:gd name="T48" fmla="*/ 308 w 459"/>
                <a:gd name="T49" fmla="*/ 413 h 506"/>
                <a:gd name="T50" fmla="*/ 325 w 459"/>
                <a:gd name="T51" fmla="*/ 492 h 506"/>
                <a:gd name="T52" fmla="*/ 340 w 459"/>
                <a:gd name="T53" fmla="*/ 565 h 506"/>
                <a:gd name="T54" fmla="*/ 354 w 459"/>
                <a:gd name="T55" fmla="*/ 633 h 506"/>
                <a:gd name="T56" fmla="*/ 367 w 459"/>
                <a:gd name="T57" fmla="*/ 697 h 506"/>
                <a:gd name="T58" fmla="*/ 377 w 459"/>
                <a:gd name="T59" fmla="*/ 751 h 506"/>
                <a:gd name="T60" fmla="*/ 386 w 459"/>
                <a:gd name="T61" fmla="*/ 792 h 506"/>
                <a:gd name="T62" fmla="*/ 390 w 459"/>
                <a:gd name="T63" fmla="*/ 816 h 506"/>
                <a:gd name="T64" fmla="*/ 393 w 459"/>
                <a:gd name="T65" fmla="*/ 824 h 506"/>
                <a:gd name="T66" fmla="*/ 399 w 459"/>
                <a:gd name="T67" fmla="*/ 906 h 506"/>
                <a:gd name="T68" fmla="*/ 395 w 459"/>
                <a:gd name="T69" fmla="*/ 907 h 506"/>
                <a:gd name="T70" fmla="*/ 388 w 459"/>
                <a:gd name="T71" fmla="*/ 911 h 506"/>
                <a:gd name="T72" fmla="*/ 376 w 459"/>
                <a:gd name="T73" fmla="*/ 922 h 506"/>
                <a:gd name="T74" fmla="*/ 361 w 459"/>
                <a:gd name="T75" fmla="*/ 924 h 506"/>
                <a:gd name="T76" fmla="*/ 343 w 459"/>
                <a:gd name="T77" fmla="*/ 926 h 506"/>
                <a:gd name="T78" fmla="*/ 324 w 459"/>
                <a:gd name="T79" fmla="*/ 929 h 506"/>
                <a:gd name="T80" fmla="*/ 303 w 459"/>
                <a:gd name="T81" fmla="*/ 926 h 506"/>
                <a:gd name="T82" fmla="*/ 284 w 459"/>
                <a:gd name="T83" fmla="*/ 922 h 506"/>
                <a:gd name="T84" fmla="*/ 272 w 459"/>
                <a:gd name="T85" fmla="*/ 906 h 506"/>
                <a:gd name="T86" fmla="*/ 255 w 459"/>
                <a:gd name="T87" fmla="*/ 882 h 506"/>
                <a:gd name="T88" fmla="*/ 238 w 459"/>
                <a:gd name="T89" fmla="*/ 844 h 506"/>
                <a:gd name="T90" fmla="*/ 218 w 459"/>
                <a:gd name="T91" fmla="*/ 804 h 506"/>
                <a:gd name="T92" fmla="*/ 194 w 459"/>
                <a:gd name="T93" fmla="*/ 752 h 506"/>
                <a:gd name="T94" fmla="*/ 173 w 459"/>
                <a:gd name="T95" fmla="*/ 696 h 506"/>
                <a:gd name="T96" fmla="*/ 145 w 459"/>
                <a:gd name="T97" fmla="*/ 633 h 506"/>
                <a:gd name="T98" fmla="*/ 125 w 459"/>
                <a:gd name="T99" fmla="*/ 573 h 506"/>
                <a:gd name="T100" fmla="*/ 98 w 459"/>
                <a:gd name="T101" fmla="*/ 514 h 506"/>
                <a:gd name="T102" fmla="*/ 79 w 459"/>
                <a:gd name="T103" fmla="*/ 451 h 506"/>
                <a:gd name="T104" fmla="*/ 56 w 459"/>
                <a:gd name="T105" fmla="*/ 396 h 506"/>
                <a:gd name="T106" fmla="*/ 35 w 459"/>
                <a:gd name="T107" fmla="*/ 347 h 506"/>
                <a:gd name="T108" fmla="*/ 26 w 459"/>
                <a:gd name="T109" fmla="*/ 306 h 506"/>
                <a:gd name="T110" fmla="*/ 12 w 459"/>
                <a:gd name="T111" fmla="*/ 275 h 506"/>
                <a:gd name="T112" fmla="*/ 4 w 459"/>
                <a:gd name="T113" fmla="*/ 255 h 506"/>
                <a:gd name="T114" fmla="*/ 0 w 459"/>
                <a:gd name="T115" fmla="*/ 244 h 5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59" h="506">
                  <a:moveTo>
                    <a:pt x="0" y="133"/>
                  </a:moveTo>
                  <a:lnTo>
                    <a:pt x="2" y="132"/>
                  </a:lnTo>
                  <a:lnTo>
                    <a:pt x="9" y="127"/>
                  </a:lnTo>
                  <a:lnTo>
                    <a:pt x="20" y="120"/>
                  </a:lnTo>
                  <a:lnTo>
                    <a:pt x="34" y="112"/>
                  </a:lnTo>
                  <a:lnTo>
                    <a:pt x="50" y="102"/>
                  </a:lnTo>
                  <a:lnTo>
                    <a:pt x="69" y="90"/>
                  </a:lnTo>
                  <a:lnTo>
                    <a:pt x="89" y="78"/>
                  </a:lnTo>
                  <a:lnTo>
                    <a:pt x="109" y="65"/>
                  </a:lnTo>
                  <a:lnTo>
                    <a:pt x="130" y="53"/>
                  </a:lnTo>
                  <a:lnTo>
                    <a:pt x="151" y="41"/>
                  </a:lnTo>
                  <a:lnTo>
                    <a:pt x="171" y="29"/>
                  </a:lnTo>
                  <a:lnTo>
                    <a:pt x="190" y="20"/>
                  </a:lnTo>
                  <a:lnTo>
                    <a:pt x="207" y="11"/>
                  </a:lnTo>
                  <a:lnTo>
                    <a:pt x="221" y="5"/>
                  </a:lnTo>
                  <a:lnTo>
                    <a:pt x="232" y="1"/>
                  </a:lnTo>
                  <a:lnTo>
                    <a:pt x="239" y="0"/>
                  </a:lnTo>
                  <a:lnTo>
                    <a:pt x="246" y="6"/>
                  </a:lnTo>
                  <a:lnTo>
                    <a:pt x="255" y="20"/>
                  </a:lnTo>
                  <a:lnTo>
                    <a:pt x="268" y="42"/>
                  </a:lnTo>
                  <a:lnTo>
                    <a:pt x="283" y="71"/>
                  </a:lnTo>
                  <a:lnTo>
                    <a:pt x="300" y="105"/>
                  </a:lnTo>
                  <a:lnTo>
                    <a:pt x="318" y="144"/>
                  </a:lnTo>
                  <a:lnTo>
                    <a:pt x="337" y="183"/>
                  </a:lnTo>
                  <a:lnTo>
                    <a:pt x="355" y="225"/>
                  </a:lnTo>
                  <a:lnTo>
                    <a:pt x="374" y="267"/>
                  </a:lnTo>
                  <a:lnTo>
                    <a:pt x="391" y="308"/>
                  </a:lnTo>
                  <a:lnTo>
                    <a:pt x="408" y="345"/>
                  </a:lnTo>
                  <a:lnTo>
                    <a:pt x="423" y="379"/>
                  </a:lnTo>
                  <a:lnTo>
                    <a:pt x="434" y="408"/>
                  </a:lnTo>
                  <a:lnTo>
                    <a:pt x="444" y="430"/>
                  </a:lnTo>
                  <a:lnTo>
                    <a:pt x="449" y="444"/>
                  </a:lnTo>
                  <a:lnTo>
                    <a:pt x="452" y="449"/>
                  </a:lnTo>
                  <a:lnTo>
                    <a:pt x="459" y="493"/>
                  </a:lnTo>
                  <a:lnTo>
                    <a:pt x="455" y="494"/>
                  </a:lnTo>
                  <a:lnTo>
                    <a:pt x="447" y="496"/>
                  </a:lnTo>
                  <a:lnTo>
                    <a:pt x="433" y="500"/>
                  </a:lnTo>
                  <a:lnTo>
                    <a:pt x="416" y="502"/>
                  </a:lnTo>
                  <a:lnTo>
                    <a:pt x="395" y="504"/>
                  </a:lnTo>
                  <a:lnTo>
                    <a:pt x="373" y="506"/>
                  </a:lnTo>
                  <a:lnTo>
                    <a:pt x="349" y="504"/>
                  </a:lnTo>
                  <a:lnTo>
                    <a:pt x="326" y="500"/>
                  </a:lnTo>
                  <a:lnTo>
                    <a:pt x="312" y="493"/>
                  </a:lnTo>
                  <a:lnTo>
                    <a:pt x="295" y="480"/>
                  </a:lnTo>
                  <a:lnTo>
                    <a:pt x="274" y="460"/>
                  </a:lnTo>
                  <a:lnTo>
                    <a:pt x="250" y="437"/>
                  </a:lnTo>
                  <a:lnTo>
                    <a:pt x="224" y="409"/>
                  </a:lnTo>
                  <a:lnTo>
                    <a:pt x="197" y="378"/>
                  </a:lnTo>
                  <a:lnTo>
                    <a:pt x="169" y="345"/>
                  </a:lnTo>
                  <a:lnTo>
                    <a:pt x="141" y="311"/>
                  </a:lnTo>
                  <a:lnTo>
                    <a:pt x="114" y="279"/>
                  </a:lnTo>
                  <a:lnTo>
                    <a:pt x="89" y="246"/>
                  </a:lnTo>
                  <a:lnTo>
                    <a:pt x="64" y="216"/>
                  </a:lnTo>
                  <a:lnTo>
                    <a:pt x="43" y="189"/>
                  </a:lnTo>
                  <a:lnTo>
                    <a:pt x="26" y="167"/>
                  </a:lnTo>
                  <a:lnTo>
                    <a:pt x="12" y="149"/>
                  </a:lnTo>
                  <a:lnTo>
                    <a:pt x="4" y="138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FFCE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1" name="Freeform 26">
              <a:extLst>
                <a:ext uri="{FF2B5EF4-FFF2-40B4-BE49-F238E27FC236}">
                  <a16:creationId xmlns:a16="http://schemas.microsoft.com/office/drawing/2014/main" id="{3FFA3BE0-C6B3-65FD-81BF-340131792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" y="1345"/>
              <a:ext cx="451" cy="546"/>
            </a:xfrm>
            <a:custGeom>
              <a:avLst/>
              <a:gdLst>
                <a:gd name="T0" fmla="*/ 0 w 459"/>
                <a:gd name="T1" fmla="*/ 244 h 506"/>
                <a:gd name="T2" fmla="*/ 0 w 459"/>
                <a:gd name="T3" fmla="*/ 244 h 506"/>
                <a:gd name="T4" fmla="*/ 2 w 459"/>
                <a:gd name="T5" fmla="*/ 241 h 506"/>
                <a:gd name="T6" fmla="*/ 9 w 459"/>
                <a:gd name="T7" fmla="*/ 235 h 506"/>
                <a:gd name="T8" fmla="*/ 20 w 459"/>
                <a:gd name="T9" fmla="*/ 220 h 506"/>
                <a:gd name="T10" fmla="*/ 28 w 459"/>
                <a:gd name="T11" fmla="*/ 206 h 506"/>
                <a:gd name="T12" fmla="*/ 42 w 459"/>
                <a:gd name="T13" fmla="*/ 188 h 506"/>
                <a:gd name="T14" fmla="*/ 61 w 459"/>
                <a:gd name="T15" fmla="*/ 165 h 506"/>
                <a:gd name="T16" fmla="*/ 79 w 459"/>
                <a:gd name="T17" fmla="*/ 144 h 506"/>
                <a:gd name="T18" fmla="*/ 93 w 459"/>
                <a:gd name="T19" fmla="*/ 120 h 506"/>
                <a:gd name="T20" fmla="*/ 114 w 459"/>
                <a:gd name="T21" fmla="*/ 98 h 506"/>
                <a:gd name="T22" fmla="*/ 132 w 459"/>
                <a:gd name="T23" fmla="*/ 74 h 506"/>
                <a:gd name="T24" fmla="*/ 147 w 459"/>
                <a:gd name="T25" fmla="*/ 53 h 506"/>
                <a:gd name="T26" fmla="*/ 166 w 459"/>
                <a:gd name="T27" fmla="*/ 38 h 506"/>
                <a:gd name="T28" fmla="*/ 181 w 459"/>
                <a:gd name="T29" fmla="*/ 19 h 506"/>
                <a:gd name="T30" fmla="*/ 191 w 459"/>
                <a:gd name="T31" fmla="*/ 5 h 506"/>
                <a:gd name="T32" fmla="*/ 200 w 459"/>
                <a:gd name="T33" fmla="*/ 1 h 506"/>
                <a:gd name="T34" fmla="*/ 207 w 459"/>
                <a:gd name="T35" fmla="*/ 0 h 506"/>
                <a:gd name="T36" fmla="*/ 207 w 459"/>
                <a:gd name="T37" fmla="*/ 0 h 506"/>
                <a:gd name="T38" fmla="*/ 214 w 459"/>
                <a:gd name="T39" fmla="*/ 6 h 506"/>
                <a:gd name="T40" fmla="*/ 223 w 459"/>
                <a:gd name="T41" fmla="*/ 38 h 506"/>
                <a:gd name="T42" fmla="*/ 234 w 459"/>
                <a:gd name="T43" fmla="*/ 78 h 506"/>
                <a:gd name="T44" fmla="*/ 246 w 459"/>
                <a:gd name="T45" fmla="*/ 132 h 506"/>
                <a:gd name="T46" fmla="*/ 260 w 459"/>
                <a:gd name="T47" fmla="*/ 192 h 506"/>
                <a:gd name="T48" fmla="*/ 277 w 459"/>
                <a:gd name="T49" fmla="*/ 263 h 506"/>
                <a:gd name="T50" fmla="*/ 293 w 459"/>
                <a:gd name="T51" fmla="*/ 337 h 506"/>
                <a:gd name="T52" fmla="*/ 308 w 459"/>
                <a:gd name="T53" fmla="*/ 413 h 506"/>
                <a:gd name="T54" fmla="*/ 325 w 459"/>
                <a:gd name="T55" fmla="*/ 492 h 506"/>
                <a:gd name="T56" fmla="*/ 340 w 459"/>
                <a:gd name="T57" fmla="*/ 565 h 506"/>
                <a:gd name="T58" fmla="*/ 354 w 459"/>
                <a:gd name="T59" fmla="*/ 633 h 506"/>
                <a:gd name="T60" fmla="*/ 367 w 459"/>
                <a:gd name="T61" fmla="*/ 697 h 506"/>
                <a:gd name="T62" fmla="*/ 377 w 459"/>
                <a:gd name="T63" fmla="*/ 751 h 506"/>
                <a:gd name="T64" fmla="*/ 386 w 459"/>
                <a:gd name="T65" fmla="*/ 792 h 506"/>
                <a:gd name="T66" fmla="*/ 390 w 459"/>
                <a:gd name="T67" fmla="*/ 816 h 506"/>
                <a:gd name="T68" fmla="*/ 393 w 459"/>
                <a:gd name="T69" fmla="*/ 824 h 506"/>
                <a:gd name="T70" fmla="*/ 399 w 459"/>
                <a:gd name="T71" fmla="*/ 906 h 506"/>
                <a:gd name="T72" fmla="*/ 399 w 459"/>
                <a:gd name="T73" fmla="*/ 906 h 506"/>
                <a:gd name="T74" fmla="*/ 395 w 459"/>
                <a:gd name="T75" fmla="*/ 907 h 506"/>
                <a:gd name="T76" fmla="*/ 388 w 459"/>
                <a:gd name="T77" fmla="*/ 911 h 506"/>
                <a:gd name="T78" fmla="*/ 376 w 459"/>
                <a:gd name="T79" fmla="*/ 922 h 506"/>
                <a:gd name="T80" fmla="*/ 361 w 459"/>
                <a:gd name="T81" fmla="*/ 924 h 506"/>
                <a:gd name="T82" fmla="*/ 343 w 459"/>
                <a:gd name="T83" fmla="*/ 926 h 506"/>
                <a:gd name="T84" fmla="*/ 324 w 459"/>
                <a:gd name="T85" fmla="*/ 929 h 506"/>
                <a:gd name="T86" fmla="*/ 303 w 459"/>
                <a:gd name="T87" fmla="*/ 926 h 506"/>
                <a:gd name="T88" fmla="*/ 284 w 459"/>
                <a:gd name="T89" fmla="*/ 922 h 506"/>
                <a:gd name="T90" fmla="*/ 284 w 459"/>
                <a:gd name="T91" fmla="*/ 922 h 506"/>
                <a:gd name="T92" fmla="*/ 272 w 459"/>
                <a:gd name="T93" fmla="*/ 906 h 506"/>
                <a:gd name="T94" fmla="*/ 255 w 459"/>
                <a:gd name="T95" fmla="*/ 882 h 506"/>
                <a:gd name="T96" fmla="*/ 238 w 459"/>
                <a:gd name="T97" fmla="*/ 844 h 506"/>
                <a:gd name="T98" fmla="*/ 218 w 459"/>
                <a:gd name="T99" fmla="*/ 804 h 506"/>
                <a:gd name="T100" fmla="*/ 194 w 459"/>
                <a:gd name="T101" fmla="*/ 752 h 506"/>
                <a:gd name="T102" fmla="*/ 173 w 459"/>
                <a:gd name="T103" fmla="*/ 696 h 506"/>
                <a:gd name="T104" fmla="*/ 145 w 459"/>
                <a:gd name="T105" fmla="*/ 633 h 506"/>
                <a:gd name="T106" fmla="*/ 125 w 459"/>
                <a:gd name="T107" fmla="*/ 573 h 506"/>
                <a:gd name="T108" fmla="*/ 98 w 459"/>
                <a:gd name="T109" fmla="*/ 514 h 506"/>
                <a:gd name="T110" fmla="*/ 79 w 459"/>
                <a:gd name="T111" fmla="*/ 451 h 506"/>
                <a:gd name="T112" fmla="*/ 56 w 459"/>
                <a:gd name="T113" fmla="*/ 396 h 506"/>
                <a:gd name="T114" fmla="*/ 35 w 459"/>
                <a:gd name="T115" fmla="*/ 347 h 506"/>
                <a:gd name="T116" fmla="*/ 26 w 459"/>
                <a:gd name="T117" fmla="*/ 306 h 506"/>
                <a:gd name="T118" fmla="*/ 12 w 459"/>
                <a:gd name="T119" fmla="*/ 275 h 506"/>
                <a:gd name="T120" fmla="*/ 4 w 459"/>
                <a:gd name="T121" fmla="*/ 255 h 506"/>
                <a:gd name="T122" fmla="*/ 0 w 459"/>
                <a:gd name="T123" fmla="*/ 244 h 50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59" h="506">
                  <a:moveTo>
                    <a:pt x="0" y="133"/>
                  </a:moveTo>
                  <a:lnTo>
                    <a:pt x="0" y="133"/>
                  </a:lnTo>
                  <a:lnTo>
                    <a:pt x="2" y="132"/>
                  </a:lnTo>
                  <a:lnTo>
                    <a:pt x="9" y="127"/>
                  </a:lnTo>
                  <a:lnTo>
                    <a:pt x="20" y="120"/>
                  </a:lnTo>
                  <a:lnTo>
                    <a:pt x="34" y="112"/>
                  </a:lnTo>
                  <a:lnTo>
                    <a:pt x="50" y="102"/>
                  </a:lnTo>
                  <a:lnTo>
                    <a:pt x="69" y="90"/>
                  </a:lnTo>
                  <a:lnTo>
                    <a:pt x="89" y="78"/>
                  </a:lnTo>
                  <a:lnTo>
                    <a:pt x="109" y="65"/>
                  </a:lnTo>
                  <a:lnTo>
                    <a:pt x="130" y="53"/>
                  </a:lnTo>
                  <a:lnTo>
                    <a:pt x="151" y="41"/>
                  </a:lnTo>
                  <a:lnTo>
                    <a:pt x="171" y="29"/>
                  </a:lnTo>
                  <a:lnTo>
                    <a:pt x="190" y="20"/>
                  </a:lnTo>
                  <a:lnTo>
                    <a:pt x="207" y="11"/>
                  </a:lnTo>
                  <a:lnTo>
                    <a:pt x="221" y="5"/>
                  </a:lnTo>
                  <a:lnTo>
                    <a:pt x="232" y="1"/>
                  </a:lnTo>
                  <a:lnTo>
                    <a:pt x="239" y="0"/>
                  </a:lnTo>
                  <a:lnTo>
                    <a:pt x="246" y="6"/>
                  </a:lnTo>
                  <a:lnTo>
                    <a:pt x="255" y="20"/>
                  </a:lnTo>
                  <a:lnTo>
                    <a:pt x="268" y="42"/>
                  </a:lnTo>
                  <a:lnTo>
                    <a:pt x="283" y="71"/>
                  </a:lnTo>
                  <a:lnTo>
                    <a:pt x="300" y="105"/>
                  </a:lnTo>
                  <a:lnTo>
                    <a:pt x="318" y="144"/>
                  </a:lnTo>
                  <a:lnTo>
                    <a:pt x="337" y="183"/>
                  </a:lnTo>
                  <a:lnTo>
                    <a:pt x="355" y="225"/>
                  </a:lnTo>
                  <a:lnTo>
                    <a:pt x="374" y="267"/>
                  </a:lnTo>
                  <a:lnTo>
                    <a:pt x="391" y="308"/>
                  </a:lnTo>
                  <a:lnTo>
                    <a:pt x="408" y="345"/>
                  </a:lnTo>
                  <a:lnTo>
                    <a:pt x="423" y="379"/>
                  </a:lnTo>
                  <a:lnTo>
                    <a:pt x="434" y="408"/>
                  </a:lnTo>
                  <a:lnTo>
                    <a:pt x="444" y="430"/>
                  </a:lnTo>
                  <a:lnTo>
                    <a:pt x="449" y="444"/>
                  </a:lnTo>
                  <a:lnTo>
                    <a:pt x="452" y="449"/>
                  </a:lnTo>
                  <a:lnTo>
                    <a:pt x="459" y="493"/>
                  </a:lnTo>
                  <a:lnTo>
                    <a:pt x="455" y="494"/>
                  </a:lnTo>
                  <a:lnTo>
                    <a:pt x="447" y="496"/>
                  </a:lnTo>
                  <a:lnTo>
                    <a:pt x="433" y="500"/>
                  </a:lnTo>
                  <a:lnTo>
                    <a:pt x="416" y="502"/>
                  </a:lnTo>
                  <a:lnTo>
                    <a:pt x="395" y="504"/>
                  </a:lnTo>
                  <a:lnTo>
                    <a:pt x="373" y="506"/>
                  </a:lnTo>
                  <a:lnTo>
                    <a:pt x="349" y="504"/>
                  </a:lnTo>
                  <a:lnTo>
                    <a:pt x="326" y="500"/>
                  </a:lnTo>
                  <a:lnTo>
                    <a:pt x="312" y="493"/>
                  </a:lnTo>
                  <a:lnTo>
                    <a:pt x="295" y="480"/>
                  </a:lnTo>
                  <a:lnTo>
                    <a:pt x="274" y="460"/>
                  </a:lnTo>
                  <a:lnTo>
                    <a:pt x="250" y="437"/>
                  </a:lnTo>
                  <a:lnTo>
                    <a:pt x="224" y="409"/>
                  </a:lnTo>
                  <a:lnTo>
                    <a:pt x="197" y="378"/>
                  </a:lnTo>
                  <a:lnTo>
                    <a:pt x="169" y="345"/>
                  </a:lnTo>
                  <a:lnTo>
                    <a:pt x="141" y="311"/>
                  </a:lnTo>
                  <a:lnTo>
                    <a:pt x="114" y="279"/>
                  </a:lnTo>
                  <a:lnTo>
                    <a:pt x="89" y="246"/>
                  </a:lnTo>
                  <a:lnTo>
                    <a:pt x="64" y="216"/>
                  </a:lnTo>
                  <a:lnTo>
                    <a:pt x="43" y="189"/>
                  </a:lnTo>
                  <a:lnTo>
                    <a:pt x="26" y="167"/>
                  </a:lnTo>
                  <a:lnTo>
                    <a:pt x="12" y="149"/>
                  </a:lnTo>
                  <a:lnTo>
                    <a:pt x="4" y="138"/>
                  </a:lnTo>
                  <a:lnTo>
                    <a:pt x="0" y="1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2" name="Freeform 27">
              <a:extLst>
                <a:ext uri="{FF2B5EF4-FFF2-40B4-BE49-F238E27FC236}">
                  <a16:creationId xmlns:a16="http://schemas.microsoft.com/office/drawing/2014/main" id="{C7F2A6F7-3F04-24D1-1B15-65147C449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328"/>
              <a:ext cx="390" cy="549"/>
            </a:xfrm>
            <a:custGeom>
              <a:avLst/>
              <a:gdLst>
                <a:gd name="T0" fmla="*/ 0 w 398"/>
                <a:gd name="T1" fmla="*/ 28 h 509"/>
                <a:gd name="T2" fmla="*/ 4 w 398"/>
                <a:gd name="T3" fmla="*/ 42 h 509"/>
                <a:gd name="T4" fmla="*/ 16 w 398"/>
                <a:gd name="T5" fmla="*/ 77 h 509"/>
                <a:gd name="T6" fmla="*/ 24 w 398"/>
                <a:gd name="T7" fmla="*/ 128 h 509"/>
                <a:gd name="T8" fmla="*/ 45 w 398"/>
                <a:gd name="T9" fmla="*/ 192 h 509"/>
                <a:gd name="T10" fmla="*/ 66 w 398"/>
                <a:gd name="T11" fmla="*/ 262 h 509"/>
                <a:gd name="T12" fmla="*/ 80 w 398"/>
                <a:gd name="T13" fmla="*/ 338 h 509"/>
                <a:gd name="T14" fmla="*/ 99 w 398"/>
                <a:gd name="T15" fmla="*/ 406 h 509"/>
                <a:gd name="T16" fmla="*/ 112 w 398"/>
                <a:gd name="T17" fmla="*/ 468 h 509"/>
                <a:gd name="T18" fmla="*/ 120 w 398"/>
                <a:gd name="T19" fmla="*/ 527 h 509"/>
                <a:gd name="T20" fmla="*/ 131 w 398"/>
                <a:gd name="T21" fmla="*/ 584 h 509"/>
                <a:gd name="T22" fmla="*/ 142 w 398"/>
                <a:gd name="T23" fmla="*/ 642 h 509"/>
                <a:gd name="T24" fmla="*/ 153 w 398"/>
                <a:gd name="T25" fmla="*/ 692 h 509"/>
                <a:gd name="T26" fmla="*/ 159 w 398"/>
                <a:gd name="T27" fmla="*/ 741 h 509"/>
                <a:gd name="T28" fmla="*/ 166 w 398"/>
                <a:gd name="T29" fmla="*/ 782 h 509"/>
                <a:gd name="T30" fmla="*/ 171 w 398"/>
                <a:gd name="T31" fmla="*/ 815 h 509"/>
                <a:gd name="T32" fmla="*/ 175 w 398"/>
                <a:gd name="T33" fmla="*/ 840 h 509"/>
                <a:gd name="T34" fmla="*/ 181 w 398"/>
                <a:gd name="T35" fmla="*/ 871 h 509"/>
                <a:gd name="T36" fmla="*/ 184 w 398"/>
                <a:gd name="T37" fmla="*/ 904 h 509"/>
                <a:gd name="T38" fmla="*/ 187 w 398"/>
                <a:gd name="T39" fmla="*/ 924 h 509"/>
                <a:gd name="T40" fmla="*/ 188 w 398"/>
                <a:gd name="T41" fmla="*/ 932 h 509"/>
                <a:gd name="T42" fmla="*/ 195 w 398"/>
                <a:gd name="T43" fmla="*/ 930 h 509"/>
                <a:gd name="T44" fmla="*/ 211 w 398"/>
                <a:gd name="T45" fmla="*/ 927 h 509"/>
                <a:gd name="T46" fmla="*/ 235 w 398"/>
                <a:gd name="T47" fmla="*/ 923 h 509"/>
                <a:gd name="T48" fmla="*/ 263 w 398"/>
                <a:gd name="T49" fmla="*/ 912 h 509"/>
                <a:gd name="T50" fmla="*/ 291 w 398"/>
                <a:gd name="T51" fmla="*/ 904 h 509"/>
                <a:gd name="T52" fmla="*/ 315 w 398"/>
                <a:gd name="T53" fmla="*/ 891 h 509"/>
                <a:gd name="T54" fmla="*/ 331 w 398"/>
                <a:gd name="T55" fmla="*/ 880 h 509"/>
                <a:gd name="T56" fmla="*/ 338 w 398"/>
                <a:gd name="T57" fmla="*/ 868 h 509"/>
                <a:gd name="T58" fmla="*/ 335 w 398"/>
                <a:gd name="T59" fmla="*/ 799 h 509"/>
                <a:gd name="T60" fmla="*/ 327 w 398"/>
                <a:gd name="T61" fmla="*/ 668 h 509"/>
                <a:gd name="T62" fmla="*/ 319 w 398"/>
                <a:gd name="T63" fmla="*/ 534 h 509"/>
                <a:gd name="T64" fmla="*/ 313 w 398"/>
                <a:gd name="T65" fmla="*/ 445 h 509"/>
                <a:gd name="T66" fmla="*/ 305 w 398"/>
                <a:gd name="T67" fmla="*/ 412 h 509"/>
                <a:gd name="T68" fmla="*/ 293 w 398"/>
                <a:gd name="T69" fmla="*/ 352 h 509"/>
                <a:gd name="T70" fmla="*/ 276 w 398"/>
                <a:gd name="T71" fmla="*/ 280 h 509"/>
                <a:gd name="T72" fmla="*/ 257 w 398"/>
                <a:gd name="T73" fmla="*/ 204 h 509"/>
                <a:gd name="T74" fmla="*/ 238 w 398"/>
                <a:gd name="T75" fmla="*/ 128 h 509"/>
                <a:gd name="T76" fmla="*/ 219 w 398"/>
                <a:gd name="T77" fmla="*/ 64 h 509"/>
                <a:gd name="T78" fmla="*/ 208 w 398"/>
                <a:gd name="T79" fmla="*/ 18 h 509"/>
                <a:gd name="T80" fmla="*/ 202 w 398"/>
                <a:gd name="T81" fmla="*/ 0 h 509"/>
                <a:gd name="T82" fmla="*/ 199 w 398"/>
                <a:gd name="T83" fmla="*/ 0 h 509"/>
                <a:gd name="T84" fmla="*/ 191 w 398"/>
                <a:gd name="T85" fmla="*/ 0 h 509"/>
                <a:gd name="T86" fmla="*/ 180 w 398"/>
                <a:gd name="T87" fmla="*/ 0 h 509"/>
                <a:gd name="T88" fmla="*/ 166 w 398"/>
                <a:gd name="T89" fmla="*/ 0 h 509"/>
                <a:gd name="T90" fmla="*/ 153 w 398"/>
                <a:gd name="T91" fmla="*/ 1 h 509"/>
                <a:gd name="T92" fmla="*/ 135 w 398"/>
                <a:gd name="T93" fmla="*/ 2 h 509"/>
                <a:gd name="T94" fmla="*/ 117 w 398"/>
                <a:gd name="T95" fmla="*/ 3 h 509"/>
                <a:gd name="T96" fmla="*/ 101 w 398"/>
                <a:gd name="T97" fmla="*/ 5 h 509"/>
                <a:gd name="T98" fmla="*/ 80 w 398"/>
                <a:gd name="T99" fmla="*/ 6 h 509"/>
                <a:gd name="T100" fmla="*/ 66 w 398"/>
                <a:gd name="T101" fmla="*/ 15 h 509"/>
                <a:gd name="T102" fmla="*/ 48 w 398"/>
                <a:gd name="T103" fmla="*/ 16 h 509"/>
                <a:gd name="T104" fmla="*/ 30 w 398"/>
                <a:gd name="T105" fmla="*/ 18 h 509"/>
                <a:gd name="T106" fmla="*/ 23 w 398"/>
                <a:gd name="T107" fmla="*/ 20 h 509"/>
                <a:gd name="T108" fmla="*/ 11 w 398"/>
                <a:gd name="T109" fmla="*/ 22 h 509"/>
                <a:gd name="T110" fmla="*/ 3 w 398"/>
                <a:gd name="T111" fmla="*/ 26 h 509"/>
                <a:gd name="T112" fmla="*/ 0 w 398"/>
                <a:gd name="T113" fmla="*/ 28 h 50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8" h="509">
                  <a:moveTo>
                    <a:pt x="0" y="16"/>
                  </a:moveTo>
                  <a:lnTo>
                    <a:pt x="4" y="23"/>
                  </a:lnTo>
                  <a:lnTo>
                    <a:pt x="16" y="42"/>
                  </a:lnTo>
                  <a:lnTo>
                    <a:pt x="32" y="70"/>
                  </a:lnTo>
                  <a:lnTo>
                    <a:pt x="53" y="105"/>
                  </a:lnTo>
                  <a:lnTo>
                    <a:pt x="75" y="144"/>
                  </a:lnTo>
                  <a:lnTo>
                    <a:pt x="96" y="184"/>
                  </a:lnTo>
                  <a:lnTo>
                    <a:pt x="115" y="222"/>
                  </a:lnTo>
                  <a:lnTo>
                    <a:pt x="130" y="256"/>
                  </a:lnTo>
                  <a:lnTo>
                    <a:pt x="143" y="288"/>
                  </a:lnTo>
                  <a:lnTo>
                    <a:pt x="155" y="319"/>
                  </a:lnTo>
                  <a:lnTo>
                    <a:pt x="166" y="350"/>
                  </a:lnTo>
                  <a:lnTo>
                    <a:pt x="178" y="378"/>
                  </a:lnTo>
                  <a:lnTo>
                    <a:pt x="187" y="405"/>
                  </a:lnTo>
                  <a:lnTo>
                    <a:pt x="196" y="427"/>
                  </a:lnTo>
                  <a:lnTo>
                    <a:pt x="202" y="445"/>
                  </a:lnTo>
                  <a:lnTo>
                    <a:pt x="207" y="458"/>
                  </a:lnTo>
                  <a:lnTo>
                    <a:pt x="213" y="476"/>
                  </a:lnTo>
                  <a:lnTo>
                    <a:pt x="216" y="493"/>
                  </a:lnTo>
                  <a:lnTo>
                    <a:pt x="219" y="504"/>
                  </a:lnTo>
                  <a:lnTo>
                    <a:pt x="220" y="509"/>
                  </a:lnTo>
                  <a:lnTo>
                    <a:pt x="228" y="508"/>
                  </a:lnTo>
                  <a:lnTo>
                    <a:pt x="248" y="505"/>
                  </a:lnTo>
                  <a:lnTo>
                    <a:pt x="276" y="503"/>
                  </a:lnTo>
                  <a:lnTo>
                    <a:pt x="309" y="498"/>
                  </a:lnTo>
                  <a:lnTo>
                    <a:pt x="342" y="493"/>
                  </a:lnTo>
                  <a:lnTo>
                    <a:pt x="370" y="487"/>
                  </a:lnTo>
                  <a:lnTo>
                    <a:pt x="390" y="481"/>
                  </a:lnTo>
                  <a:lnTo>
                    <a:pt x="398" y="475"/>
                  </a:lnTo>
                  <a:lnTo>
                    <a:pt x="394" y="437"/>
                  </a:lnTo>
                  <a:lnTo>
                    <a:pt x="385" y="364"/>
                  </a:lnTo>
                  <a:lnTo>
                    <a:pt x="376" y="291"/>
                  </a:lnTo>
                  <a:lnTo>
                    <a:pt x="368" y="243"/>
                  </a:lnTo>
                  <a:lnTo>
                    <a:pt x="359" y="224"/>
                  </a:lnTo>
                  <a:lnTo>
                    <a:pt x="345" y="192"/>
                  </a:lnTo>
                  <a:lnTo>
                    <a:pt x="325" y="153"/>
                  </a:lnTo>
                  <a:lnTo>
                    <a:pt x="302" y="111"/>
                  </a:lnTo>
                  <a:lnTo>
                    <a:pt x="280" y="70"/>
                  </a:lnTo>
                  <a:lnTo>
                    <a:pt x="259" y="35"/>
                  </a:lnTo>
                  <a:lnTo>
                    <a:pt x="245" y="10"/>
                  </a:lnTo>
                  <a:lnTo>
                    <a:pt x="237" y="0"/>
                  </a:lnTo>
                  <a:lnTo>
                    <a:pt x="233" y="0"/>
                  </a:lnTo>
                  <a:lnTo>
                    <a:pt x="224" y="0"/>
                  </a:lnTo>
                  <a:lnTo>
                    <a:pt x="212" y="0"/>
                  </a:lnTo>
                  <a:lnTo>
                    <a:pt x="196" y="0"/>
                  </a:lnTo>
                  <a:lnTo>
                    <a:pt x="179" y="1"/>
                  </a:lnTo>
                  <a:lnTo>
                    <a:pt x="159" y="2"/>
                  </a:lnTo>
                  <a:lnTo>
                    <a:pt x="138" y="3"/>
                  </a:lnTo>
                  <a:lnTo>
                    <a:pt x="117" y="5"/>
                  </a:lnTo>
                  <a:lnTo>
                    <a:pt x="96" y="6"/>
                  </a:lnTo>
                  <a:lnTo>
                    <a:pt x="75" y="7"/>
                  </a:lnTo>
                  <a:lnTo>
                    <a:pt x="56" y="8"/>
                  </a:lnTo>
                  <a:lnTo>
                    <a:pt x="38" y="10"/>
                  </a:lnTo>
                  <a:lnTo>
                    <a:pt x="23" y="12"/>
                  </a:lnTo>
                  <a:lnTo>
                    <a:pt x="11" y="13"/>
                  </a:lnTo>
                  <a:lnTo>
                    <a:pt x="3" y="15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3" name="Freeform 28">
              <a:extLst>
                <a:ext uri="{FF2B5EF4-FFF2-40B4-BE49-F238E27FC236}">
                  <a16:creationId xmlns:a16="http://schemas.microsoft.com/office/drawing/2014/main" id="{364AD503-13D1-D4C7-6A76-3AA689A99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328"/>
              <a:ext cx="390" cy="549"/>
            </a:xfrm>
            <a:custGeom>
              <a:avLst/>
              <a:gdLst>
                <a:gd name="T0" fmla="*/ 0 w 398"/>
                <a:gd name="T1" fmla="*/ 28 h 509"/>
                <a:gd name="T2" fmla="*/ 16 w 398"/>
                <a:gd name="T3" fmla="*/ 77 h 509"/>
                <a:gd name="T4" fmla="*/ 45 w 398"/>
                <a:gd name="T5" fmla="*/ 192 h 509"/>
                <a:gd name="T6" fmla="*/ 80 w 398"/>
                <a:gd name="T7" fmla="*/ 338 h 509"/>
                <a:gd name="T8" fmla="*/ 112 w 398"/>
                <a:gd name="T9" fmla="*/ 468 h 509"/>
                <a:gd name="T10" fmla="*/ 120 w 398"/>
                <a:gd name="T11" fmla="*/ 527 h 509"/>
                <a:gd name="T12" fmla="*/ 142 w 398"/>
                <a:gd name="T13" fmla="*/ 642 h 509"/>
                <a:gd name="T14" fmla="*/ 159 w 398"/>
                <a:gd name="T15" fmla="*/ 741 h 509"/>
                <a:gd name="T16" fmla="*/ 171 w 398"/>
                <a:gd name="T17" fmla="*/ 815 h 509"/>
                <a:gd name="T18" fmla="*/ 175 w 398"/>
                <a:gd name="T19" fmla="*/ 840 h 509"/>
                <a:gd name="T20" fmla="*/ 184 w 398"/>
                <a:gd name="T21" fmla="*/ 904 h 509"/>
                <a:gd name="T22" fmla="*/ 188 w 398"/>
                <a:gd name="T23" fmla="*/ 932 h 509"/>
                <a:gd name="T24" fmla="*/ 195 w 398"/>
                <a:gd name="T25" fmla="*/ 930 h 509"/>
                <a:gd name="T26" fmla="*/ 235 w 398"/>
                <a:gd name="T27" fmla="*/ 923 h 509"/>
                <a:gd name="T28" fmla="*/ 291 w 398"/>
                <a:gd name="T29" fmla="*/ 904 h 509"/>
                <a:gd name="T30" fmla="*/ 331 w 398"/>
                <a:gd name="T31" fmla="*/ 880 h 509"/>
                <a:gd name="T32" fmla="*/ 338 w 398"/>
                <a:gd name="T33" fmla="*/ 868 h 509"/>
                <a:gd name="T34" fmla="*/ 327 w 398"/>
                <a:gd name="T35" fmla="*/ 668 h 509"/>
                <a:gd name="T36" fmla="*/ 313 w 398"/>
                <a:gd name="T37" fmla="*/ 445 h 509"/>
                <a:gd name="T38" fmla="*/ 305 w 398"/>
                <a:gd name="T39" fmla="*/ 412 h 509"/>
                <a:gd name="T40" fmla="*/ 276 w 398"/>
                <a:gd name="T41" fmla="*/ 280 h 509"/>
                <a:gd name="T42" fmla="*/ 238 w 398"/>
                <a:gd name="T43" fmla="*/ 128 h 509"/>
                <a:gd name="T44" fmla="*/ 208 w 398"/>
                <a:gd name="T45" fmla="*/ 18 h 509"/>
                <a:gd name="T46" fmla="*/ 202 w 398"/>
                <a:gd name="T47" fmla="*/ 0 h 509"/>
                <a:gd name="T48" fmla="*/ 191 w 398"/>
                <a:gd name="T49" fmla="*/ 0 h 509"/>
                <a:gd name="T50" fmla="*/ 166 w 398"/>
                <a:gd name="T51" fmla="*/ 0 h 509"/>
                <a:gd name="T52" fmla="*/ 135 w 398"/>
                <a:gd name="T53" fmla="*/ 2 h 509"/>
                <a:gd name="T54" fmla="*/ 101 w 398"/>
                <a:gd name="T55" fmla="*/ 5 h 509"/>
                <a:gd name="T56" fmla="*/ 66 w 398"/>
                <a:gd name="T57" fmla="*/ 15 h 509"/>
                <a:gd name="T58" fmla="*/ 30 w 398"/>
                <a:gd name="T59" fmla="*/ 18 h 509"/>
                <a:gd name="T60" fmla="*/ 11 w 398"/>
                <a:gd name="T61" fmla="*/ 22 h 509"/>
                <a:gd name="T62" fmla="*/ 0 w 398"/>
                <a:gd name="T63" fmla="*/ 28 h 50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8" h="509">
                  <a:moveTo>
                    <a:pt x="0" y="16"/>
                  </a:moveTo>
                  <a:lnTo>
                    <a:pt x="0" y="16"/>
                  </a:lnTo>
                  <a:lnTo>
                    <a:pt x="4" y="23"/>
                  </a:lnTo>
                  <a:lnTo>
                    <a:pt x="16" y="42"/>
                  </a:lnTo>
                  <a:lnTo>
                    <a:pt x="32" y="70"/>
                  </a:lnTo>
                  <a:lnTo>
                    <a:pt x="53" y="105"/>
                  </a:lnTo>
                  <a:lnTo>
                    <a:pt x="75" y="144"/>
                  </a:lnTo>
                  <a:lnTo>
                    <a:pt x="96" y="184"/>
                  </a:lnTo>
                  <a:lnTo>
                    <a:pt x="115" y="222"/>
                  </a:lnTo>
                  <a:lnTo>
                    <a:pt x="130" y="256"/>
                  </a:lnTo>
                  <a:lnTo>
                    <a:pt x="143" y="288"/>
                  </a:lnTo>
                  <a:lnTo>
                    <a:pt x="155" y="319"/>
                  </a:lnTo>
                  <a:lnTo>
                    <a:pt x="166" y="350"/>
                  </a:lnTo>
                  <a:lnTo>
                    <a:pt x="178" y="378"/>
                  </a:lnTo>
                  <a:lnTo>
                    <a:pt x="187" y="405"/>
                  </a:lnTo>
                  <a:lnTo>
                    <a:pt x="196" y="427"/>
                  </a:lnTo>
                  <a:lnTo>
                    <a:pt x="202" y="445"/>
                  </a:lnTo>
                  <a:lnTo>
                    <a:pt x="207" y="458"/>
                  </a:lnTo>
                  <a:lnTo>
                    <a:pt x="213" y="476"/>
                  </a:lnTo>
                  <a:lnTo>
                    <a:pt x="216" y="493"/>
                  </a:lnTo>
                  <a:lnTo>
                    <a:pt x="219" y="504"/>
                  </a:lnTo>
                  <a:lnTo>
                    <a:pt x="220" y="509"/>
                  </a:lnTo>
                  <a:lnTo>
                    <a:pt x="228" y="508"/>
                  </a:lnTo>
                  <a:lnTo>
                    <a:pt x="248" y="505"/>
                  </a:lnTo>
                  <a:lnTo>
                    <a:pt x="276" y="503"/>
                  </a:lnTo>
                  <a:lnTo>
                    <a:pt x="309" y="498"/>
                  </a:lnTo>
                  <a:lnTo>
                    <a:pt x="342" y="493"/>
                  </a:lnTo>
                  <a:lnTo>
                    <a:pt x="370" y="487"/>
                  </a:lnTo>
                  <a:lnTo>
                    <a:pt x="390" y="481"/>
                  </a:lnTo>
                  <a:lnTo>
                    <a:pt x="398" y="475"/>
                  </a:lnTo>
                  <a:lnTo>
                    <a:pt x="394" y="437"/>
                  </a:lnTo>
                  <a:lnTo>
                    <a:pt x="385" y="364"/>
                  </a:lnTo>
                  <a:lnTo>
                    <a:pt x="376" y="291"/>
                  </a:lnTo>
                  <a:lnTo>
                    <a:pt x="368" y="243"/>
                  </a:lnTo>
                  <a:lnTo>
                    <a:pt x="359" y="224"/>
                  </a:lnTo>
                  <a:lnTo>
                    <a:pt x="345" y="192"/>
                  </a:lnTo>
                  <a:lnTo>
                    <a:pt x="325" y="153"/>
                  </a:lnTo>
                  <a:lnTo>
                    <a:pt x="302" y="111"/>
                  </a:lnTo>
                  <a:lnTo>
                    <a:pt x="280" y="70"/>
                  </a:lnTo>
                  <a:lnTo>
                    <a:pt x="259" y="35"/>
                  </a:lnTo>
                  <a:lnTo>
                    <a:pt x="245" y="10"/>
                  </a:lnTo>
                  <a:lnTo>
                    <a:pt x="237" y="0"/>
                  </a:lnTo>
                  <a:lnTo>
                    <a:pt x="233" y="0"/>
                  </a:lnTo>
                  <a:lnTo>
                    <a:pt x="224" y="0"/>
                  </a:lnTo>
                  <a:lnTo>
                    <a:pt x="212" y="0"/>
                  </a:lnTo>
                  <a:lnTo>
                    <a:pt x="196" y="0"/>
                  </a:lnTo>
                  <a:lnTo>
                    <a:pt x="179" y="1"/>
                  </a:lnTo>
                  <a:lnTo>
                    <a:pt x="159" y="2"/>
                  </a:lnTo>
                  <a:lnTo>
                    <a:pt x="138" y="3"/>
                  </a:lnTo>
                  <a:lnTo>
                    <a:pt x="117" y="5"/>
                  </a:lnTo>
                  <a:lnTo>
                    <a:pt x="96" y="6"/>
                  </a:lnTo>
                  <a:lnTo>
                    <a:pt x="75" y="7"/>
                  </a:lnTo>
                  <a:lnTo>
                    <a:pt x="56" y="8"/>
                  </a:lnTo>
                  <a:lnTo>
                    <a:pt x="38" y="10"/>
                  </a:lnTo>
                  <a:lnTo>
                    <a:pt x="23" y="12"/>
                  </a:lnTo>
                  <a:lnTo>
                    <a:pt x="11" y="13"/>
                  </a:lnTo>
                  <a:lnTo>
                    <a:pt x="3" y="15"/>
                  </a:lnTo>
                  <a:lnTo>
                    <a:pt x="0" y="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4" name="Freeform 29">
              <a:extLst>
                <a:ext uri="{FF2B5EF4-FFF2-40B4-BE49-F238E27FC236}">
                  <a16:creationId xmlns:a16="http://schemas.microsoft.com/office/drawing/2014/main" id="{2A92BD86-8602-96EF-C861-1554BC9D0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1" y="1360"/>
              <a:ext cx="303" cy="479"/>
            </a:xfrm>
            <a:custGeom>
              <a:avLst/>
              <a:gdLst>
                <a:gd name="T0" fmla="*/ 4 w 309"/>
                <a:gd name="T1" fmla="*/ 78 h 445"/>
                <a:gd name="T2" fmla="*/ 8 w 309"/>
                <a:gd name="T3" fmla="*/ 90 h 445"/>
                <a:gd name="T4" fmla="*/ 18 w 309"/>
                <a:gd name="T5" fmla="*/ 122 h 445"/>
                <a:gd name="T6" fmla="*/ 25 w 309"/>
                <a:gd name="T7" fmla="*/ 172 h 445"/>
                <a:gd name="T8" fmla="*/ 42 w 309"/>
                <a:gd name="T9" fmla="*/ 230 h 445"/>
                <a:gd name="T10" fmla="*/ 60 w 309"/>
                <a:gd name="T11" fmla="*/ 301 h 445"/>
                <a:gd name="T12" fmla="*/ 74 w 309"/>
                <a:gd name="T13" fmla="*/ 370 h 445"/>
                <a:gd name="T14" fmla="*/ 90 w 309"/>
                <a:gd name="T15" fmla="*/ 439 h 445"/>
                <a:gd name="T16" fmla="*/ 104 w 309"/>
                <a:gd name="T17" fmla="*/ 499 h 445"/>
                <a:gd name="T18" fmla="*/ 114 w 309"/>
                <a:gd name="T19" fmla="*/ 550 h 445"/>
                <a:gd name="T20" fmla="*/ 121 w 309"/>
                <a:gd name="T21" fmla="*/ 605 h 445"/>
                <a:gd name="T22" fmla="*/ 128 w 309"/>
                <a:gd name="T23" fmla="*/ 651 h 445"/>
                <a:gd name="T24" fmla="*/ 136 w 309"/>
                <a:gd name="T25" fmla="*/ 692 h 445"/>
                <a:gd name="T26" fmla="*/ 143 w 309"/>
                <a:gd name="T27" fmla="*/ 729 h 445"/>
                <a:gd name="T28" fmla="*/ 149 w 309"/>
                <a:gd name="T29" fmla="*/ 755 h 445"/>
                <a:gd name="T30" fmla="*/ 153 w 309"/>
                <a:gd name="T31" fmla="*/ 776 h 445"/>
                <a:gd name="T32" fmla="*/ 154 w 309"/>
                <a:gd name="T33" fmla="*/ 788 h 445"/>
                <a:gd name="T34" fmla="*/ 156 w 309"/>
                <a:gd name="T35" fmla="*/ 798 h 445"/>
                <a:gd name="T36" fmla="*/ 161 w 309"/>
                <a:gd name="T37" fmla="*/ 802 h 445"/>
                <a:gd name="T38" fmla="*/ 169 w 309"/>
                <a:gd name="T39" fmla="*/ 802 h 445"/>
                <a:gd name="T40" fmla="*/ 180 w 309"/>
                <a:gd name="T41" fmla="*/ 801 h 445"/>
                <a:gd name="T42" fmla="*/ 190 w 309"/>
                <a:gd name="T43" fmla="*/ 798 h 445"/>
                <a:gd name="T44" fmla="*/ 202 w 309"/>
                <a:gd name="T45" fmla="*/ 793 h 445"/>
                <a:gd name="T46" fmla="*/ 214 w 309"/>
                <a:gd name="T47" fmla="*/ 789 h 445"/>
                <a:gd name="T48" fmla="*/ 227 w 309"/>
                <a:gd name="T49" fmla="*/ 780 h 445"/>
                <a:gd name="T50" fmla="*/ 241 w 309"/>
                <a:gd name="T51" fmla="*/ 776 h 445"/>
                <a:gd name="T52" fmla="*/ 252 w 309"/>
                <a:gd name="T53" fmla="*/ 771 h 445"/>
                <a:gd name="T54" fmla="*/ 260 w 309"/>
                <a:gd name="T55" fmla="*/ 763 h 445"/>
                <a:gd name="T56" fmla="*/ 263 w 309"/>
                <a:gd name="T57" fmla="*/ 757 h 445"/>
                <a:gd name="T58" fmla="*/ 264 w 309"/>
                <a:gd name="T59" fmla="*/ 739 h 445"/>
                <a:gd name="T60" fmla="*/ 263 w 309"/>
                <a:gd name="T61" fmla="*/ 707 h 445"/>
                <a:gd name="T62" fmla="*/ 260 w 309"/>
                <a:gd name="T63" fmla="*/ 657 h 445"/>
                <a:gd name="T64" fmla="*/ 255 w 309"/>
                <a:gd name="T65" fmla="*/ 594 h 445"/>
                <a:gd name="T66" fmla="*/ 248 w 309"/>
                <a:gd name="T67" fmla="*/ 532 h 445"/>
                <a:gd name="T68" fmla="*/ 241 w 309"/>
                <a:gd name="T69" fmla="*/ 468 h 445"/>
                <a:gd name="T70" fmla="*/ 233 w 309"/>
                <a:gd name="T71" fmla="*/ 404 h 445"/>
                <a:gd name="T72" fmla="*/ 226 w 309"/>
                <a:gd name="T73" fmla="*/ 348 h 445"/>
                <a:gd name="T74" fmla="*/ 218 w 309"/>
                <a:gd name="T75" fmla="*/ 301 h 445"/>
                <a:gd name="T76" fmla="*/ 208 w 309"/>
                <a:gd name="T77" fmla="*/ 249 h 445"/>
                <a:gd name="T78" fmla="*/ 197 w 309"/>
                <a:gd name="T79" fmla="*/ 199 h 445"/>
                <a:gd name="T80" fmla="*/ 183 w 309"/>
                <a:gd name="T81" fmla="*/ 151 h 445"/>
                <a:gd name="T82" fmla="*/ 172 w 309"/>
                <a:gd name="T83" fmla="*/ 110 h 445"/>
                <a:gd name="T84" fmla="*/ 163 w 309"/>
                <a:gd name="T85" fmla="*/ 74 h 445"/>
                <a:gd name="T86" fmla="*/ 156 w 309"/>
                <a:gd name="T87" fmla="*/ 46 h 445"/>
                <a:gd name="T88" fmla="*/ 149 w 309"/>
                <a:gd name="T89" fmla="*/ 32 h 445"/>
                <a:gd name="T90" fmla="*/ 142 w 309"/>
                <a:gd name="T91" fmla="*/ 22 h 445"/>
                <a:gd name="T92" fmla="*/ 129 w 309"/>
                <a:gd name="T93" fmla="*/ 16 h 445"/>
                <a:gd name="T94" fmla="*/ 118 w 309"/>
                <a:gd name="T95" fmla="*/ 5 h 445"/>
                <a:gd name="T96" fmla="*/ 104 w 309"/>
                <a:gd name="T97" fmla="*/ 2 h 445"/>
                <a:gd name="T98" fmla="*/ 84 w 309"/>
                <a:gd name="T99" fmla="*/ 1 h 445"/>
                <a:gd name="T100" fmla="*/ 70 w 309"/>
                <a:gd name="T101" fmla="*/ 0 h 445"/>
                <a:gd name="T102" fmla="*/ 51 w 309"/>
                <a:gd name="T103" fmla="*/ 1 h 445"/>
                <a:gd name="T104" fmla="*/ 33 w 309"/>
                <a:gd name="T105" fmla="*/ 5 h 445"/>
                <a:gd name="T106" fmla="*/ 25 w 309"/>
                <a:gd name="T107" fmla="*/ 16 h 445"/>
                <a:gd name="T108" fmla="*/ 14 w 309"/>
                <a:gd name="T109" fmla="*/ 22 h 445"/>
                <a:gd name="T110" fmla="*/ 7 w 309"/>
                <a:gd name="T111" fmla="*/ 32 h 445"/>
                <a:gd name="T112" fmla="*/ 2 w 309"/>
                <a:gd name="T113" fmla="*/ 40 h 445"/>
                <a:gd name="T114" fmla="*/ 0 w 309"/>
                <a:gd name="T115" fmla="*/ 48 h 445"/>
                <a:gd name="T116" fmla="*/ 0 w 309"/>
                <a:gd name="T117" fmla="*/ 58 h 445"/>
                <a:gd name="T118" fmla="*/ 1 w 309"/>
                <a:gd name="T119" fmla="*/ 67 h 445"/>
                <a:gd name="T120" fmla="*/ 4 w 309"/>
                <a:gd name="T121" fmla="*/ 78 h 44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09" h="445">
                  <a:moveTo>
                    <a:pt x="4" y="43"/>
                  </a:moveTo>
                  <a:lnTo>
                    <a:pt x="8" y="50"/>
                  </a:lnTo>
                  <a:lnTo>
                    <a:pt x="18" y="68"/>
                  </a:lnTo>
                  <a:lnTo>
                    <a:pt x="32" y="96"/>
                  </a:lnTo>
                  <a:lnTo>
                    <a:pt x="50" y="128"/>
                  </a:lnTo>
                  <a:lnTo>
                    <a:pt x="68" y="167"/>
                  </a:lnTo>
                  <a:lnTo>
                    <a:pt x="88" y="205"/>
                  </a:lnTo>
                  <a:lnTo>
                    <a:pt x="106" y="243"/>
                  </a:lnTo>
                  <a:lnTo>
                    <a:pt x="120" y="277"/>
                  </a:lnTo>
                  <a:lnTo>
                    <a:pt x="131" y="306"/>
                  </a:lnTo>
                  <a:lnTo>
                    <a:pt x="142" y="335"/>
                  </a:lnTo>
                  <a:lnTo>
                    <a:pt x="152" y="361"/>
                  </a:lnTo>
                  <a:lnTo>
                    <a:pt x="160" y="384"/>
                  </a:lnTo>
                  <a:lnTo>
                    <a:pt x="167" y="404"/>
                  </a:lnTo>
                  <a:lnTo>
                    <a:pt x="173" y="419"/>
                  </a:lnTo>
                  <a:lnTo>
                    <a:pt x="177" y="431"/>
                  </a:lnTo>
                  <a:lnTo>
                    <a:pt x="178" y="437"/>
                  </a:lnTo>
                  <a:lnTo>
                    <a:pt x="180" y="443"/>
                  </a:lnTo>
                  <a:lnTo>
                    <a:pt x="187" y="445"/>
                  </a:lnTo>
                  <a:lnTo>
                    <a:pt x="198" y="445"/>
                  </a:lnTo>
                  <a:lnTo>
                    <a:pt x="212" y="444"/>
                  </a:lnTo>
                  <a:lnTo>
                    <a:pt x="222" y="443"/>
                  </a:lnTo>
                  <a:lnTo>
                    <a:pt x="235" y="440"/>
                  </a:lnTo>
                  <a:lnTo>
                    <a:pt x="250" y="438"/>
                  </a:lnTo>
                  <a:lnTo>
                    <a:pt x="266" y="434"/>
                  </a:lnTo>
                  <a:lnTo>
                    <a:pt x="281" y="431"/>
                  </a:lnTo>
                  <a:lnTo>
                    <a:pt x="294" y="427"/>
                  </a:lnTo>
                  <a:lnTo>
                    <a:pt x="304" y="424"/>
                  </a:lnTo>
                  <a:lnTo>
                    <a:pt x="308" y="420"/>
                  </a:lnTo>
                  <a:lnTo>
                    <a:pt x="309" y="411"/>
                  </a:lnTo>
                  <a:lnTo>
                    <a:pt x="308" y="393"/>
                  </a:lnTo>
                  <a:lnTo>
                    <a:pt x="304" y="365"/>
                  </a:lnTo>
                  <a:lnTo>
                    <a:pt x="298" y="331"/>
                  </a:lnTo>
                  <a:lnTo>
                    <a:pt x="290" y="295"/>
                  </a:lnTo>
                  <a:lnTo>
                    <a:pt x="281" y="259"/>
                  </a:lnTo>
                  <a:lnTo>
                    <a:pt x="273" y="224"/>
                  </a:lnTo>
                  <a:lnTo>
                    <a:pt x="265" y="193"/>
                  </a:lnTo>
                  <a:lnTo>
                    <a:pt x="255" y="167"/>
                  </a:lnTo>
                  <a:lnTo>
                    <a:pt x="243" y="139"/>
                  </a:lnTo>
                  <a:lnTo>
                    <a:pt x="229" y="111"/>
                  </a:lnTo>
                  <a:lnTo>
                    <a:pt x="215" y="84"/>
                  </a:lnTo>
                  <a:lnTo>
                    <a:pt x="202" y="61"/>
                  </a:lnTo>
                  <a:lnTo>
                    <a:pt x="190" y="41"/>
                  </a:lnTo>
                  <a:lnTo>
                    <a:pt x="180" y="26"/>
                  </a:lnTo>
                  <a:lnTo>
                    <a:pt x="173" y="18"/>
                  </a:lnTo>
                  <a:lnTo>
                    <a:pt x="166" y="13"/>
                  </a:lnTo>
                  <a:lnTo>
                    <a:pt x="153" y="8"/>
                  </a:lnTo>
                  <a:lnTo>
                    <a:pt x="138" y="5"/>
                  </a:lnTo>
                  <a:lnTo>
                    <a:pt x="120" y="2"/>
                  </a:lnTo>
                  <a:lnTo>
                    <a:pt x="100" y="1"/>
                  </a:lnTo>
                  <a:lnTo>
                    <a:pt x="79" y="0"/>
                  </a:lnTo>
                  <a:lnTo>
                    <a:pt x="59" y="1"/>
                  </a:lnTo>
                  <a:lnTo>
                    <a:pt x="41" y="5"/>
                  </a:lnTo>
                  <a:lnTo>
                    <a:pt x="25" y="8"/>
                  </a:lnTo>
                  <a:lnTo>
                    <a:pt x="14" y="13"/>
                  </a:lnTo>
                  <a:lnTo>
                    <a:pt x="7" y="18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1" y="37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A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5" name="Freeform 30">
              <a:extLst>
                <a:ext uri="{FF2B5EF4-FFF2-40B4-BE49-F238E27FC236}">
                  <a16:creationId xmlns:a16="http://schemas.microsoft.com/office/drawing/2014/main" id="{BF4692FE-45D2-FB2F-0104-D29192722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1" y="1360"/>
              <a:ext cx="303" cy="479"/>
            </a:xfrm>
            <a:custGeom>
              <a:avLst/>
              <a:gdLst>
                <a:gd name="T0" fmla="*/ 4 w 309"/>
                <a:gd name="T1" fmla="*/ 78 h 445"/>
                <a:gd name="T2" fmla="*/ 18 w 309"/>
                <a:gd name="T3" fmla="*/ 122 h 445"/>
                <a:gd name="T4" fmla="*/ 42 w 309"/>
                <a:gd name="T5" fmla="*/ 230 h 445"/>
                <a:gd name="T6" fmla="*/ 74 w 309"/>
                <a:gd name="T7" fmla="*/ 370 h 445"/>
                <a:gd name="T8" fmla="*/ 104 w 309"/>
                <a:gd name="T9" fmla="*/ 499 h 445"/>
                <a:gd name="T10" fmla="*/ 114 w 309"/>
                <a:gd name="T11" fmla="*/ 550 h 445"/>
                <a:gd name="T12" fmla="*/ 128 w 309"/>
                <a:gd name="T13" fmla="*/ 651 h 445"/>
                <a:gd name="T14" fmla="*/ 143 w 309"/>
                <a:gd name="T15" fmla="*/ 729 h 445"/>
                <a:gd name="T16" fmla="*/ 153 w 309"/>
                <a:gd name="T17" fmla="*/ 776 h 445"/>
                <a:gd name="T18" fmla="*/ 154 w 309"/>
                <a:gd name="T19" fmla="*/ 788 h 445"/>
                <a:gd name="T20" fmla="*/ 161 w 309"/>
                <a:gd name="T21" fmla="*/ 802 h 445"/>
                <a:gd name="T22" fmla="*/ 180 w 309"/>
                <a:gd name="T23" fmla="*/ 801 h 445"/>
                <a:gd name="T24" fmla="*/ 190 w 309"/>
                <a:gd name="T25" fmla="*/ 798 h 445"/>
                <a:gd name="T26" fmla="*/ 214 w 309"/>
                <a:gd name="T27" fmla="*/ 789 h 445"/>
                <a:gd name="T28" fmla="*/ 241 w 309"/>
                <a:gd name="T29" fmla="*/ 776 h 445"/>
                <a:gd name="T30" fmla="*/ 260 w 309"/>
                <a:gd name="T31" fmla="*/ 763 h 445"/>
                <a:gd name="T32" fmla="*/ 263 w 309"/>
                <a:gd name="T33" fmla="*/ 757 h 445"/>
                <a:gd name="T34" fmla="*/ 263 w 309"/>
                <a:gd name="T35" fmla="*/ 707 h 445"/>
                <a:gd name="T36" fmla="*/ 255 w 309"/>
                <a:gd name="T37" fmla="*/ 594 h 445"/>
                <a:gd name="T38" fmla="*/ 241 w 309"/>
                <a:gd name="T39" fmla="*/ 468 h 445"/>
                <a:gd name="T40" fmla="*/ 226 w 309"/>
                <a:gd name="T41" fmla="*/ 348 h 445"/>
                <a:gd name="T42" fmla="*/ 218 w 309"/>
                <a:gd name="T43" fmla="*/ 301 h 445"/>
                <a:gd name="T44" fmla="*/ 197 w 309"/>
                <a:gd name="T45" fmla="*/ 199 h 445"/>
                <a:gd name="T46" fmla="*/ 172 w 309"/>
                <a:gd name="T47" fmla="*/ 110 h 445"/>
                <a:gd name="T48" fmla="*/ 156 w 309"/>
                <a:gd name="T49" fmla="*/ 46 h 445"/>
                <a:gd name="T50" fmla="*/ 149 w 309"/>
                <a:gd name="T51" fmla="*/ 32 h 445"/>
                <a:gd name="T52" fmla="*/ 129 w 309"/>
                <a:gd name="T53" fmla="*/ 16 h 445"/>
                <a:gd name="T54" fmla="*/ 104 w 309"/>
                <a:gd name="T55" fmla="*/ 2 h 445"/>
                <a:gd name="T56" fmla="*/ 70 w 309"/>
                <a:gd name="T57" fmla="*/ 0 h 445"/>
                <a:gd name="T58" fmla="*/ 33 w 309"/>
                <a:gd name="T59" fmla="*/ 5 h 445"/>
                <a:gd name="T60" fmla="*/ 25 w 309"/>
                <a:gd name="T61" fmla="*/ 16 h 445"/>
                <a:gd name="T62" fmla="*/ 7 w 309"/>
                <a:gd name="T63" fmla="*/ 32 h 445"/>
                <a:gd name="T64" fmla="*/ 0 w 309"/>
                <a:gd name="T65" fmla="*/ 48 h 445"/>
                <a:gd name="T66" fmla="*/ 1 w 309"/>
                <a:gd name="T67" fmla="*/ 67 h 44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09" h="445">
                  <a:moveTo>
                    <a:pt x="4" y="43"/>
                  </a:moveTo>
                  <a:lnTo>
                    <a:pt x="4" y="43"/>
                  </a:lnTo>
                  <a:lnTo>
                    <a:pt x="8" y="50"/>
                  </a:lnTo>
                  <a:lnTo>
                    <a:pt x="18" y="68"/>
                  </a:lnTo>
                  <a:lnTo>
                    <a:pt x="32" y="96"/>
                  </a:lnTo>
                  <a:lnTo>
                    <a:pt x="50" y="128"/>
                  </a:lnTo>
                  <a:lnTo>
                    <a:pt x="68" y="167"/>
                  </a:lnTo>
                  <a:lnTo>
                    <a:pt x="88" y="205"/>
                  </a:lnTo>
                  <a:lnTo>
                    <a:pt x="106" y="243"/>
                  </a:lnTo>
                  <a:lnTo>
                    <a:pt x="120" y="277"/>
                  </a:lnTo>
                  <a:lnTo>
                    <a:pt x="131" y="306"/>
                  </a:lnTo>
                  <a:lnTo>
                    <a:pt x="142" y="335"/>
                  </a:lnTo>
                  <a:lnTo>
                    <a:pt x="152" y="361"/>
                  </a:lnTo>
                  <a:lnTo>
                    <a:pt x="160" y="384"/>
                  </a:lnTo>
                  <a:lnTo>
                    <a:pt x="167" y="404"/>
                  </a:lnTo>
                  <a:lnTo>
                    <a:pt x="173" y="419"/>
                  </a:lnTo>
                  <a:lnTo>
                    <a:pt x="177" y="431"/>
                  </a:lnTo>
                  <a:lnTo>
                    <a:pt x="178" y="437"/>
                  </a:lnTo>
                  <a:lnTo>
                    <a:pt x="180" y="443"/>
                  </a:lnTo>
                  <a:lnTo>
                    <a:pt x="187" y="445"/>
                  </a:lnTo>
                  <a:lnTo>
                    <a:pt x="198" y="445"/>
                  </a:lnTo>
                  <a:lnTo>
                    <a:pt x="212" y="444"/>
                  </a:lnTo>
                  <a:lnTo>
                    <a:pt x="222" y="443"/>
                  </a:lnTo>
                  <a:lnTo>
                    <a:pt x="235" y="440"/>
                  </a:lnTo>
                  <a:lnTo>
                    <a:pt x="250" y="438"/>
                  </a:lnTo>
                  <a:lnTo>
                    <a:pt x="266" y="434"/>
                  </a:lnTo>
                  <a:lnTo>
                    <a:pt x="281" y="431"/>
                  </a:lnTo>
                  <a:lnTo>
                    <a:pt x="294" y="427"/>
                  </a:lnTo>
                  <a:lnTo>
                    <a:pt x="304" y="424"/>
                  </a:lnTo>
                  <a:lnTo>
                    <a:pt x="308" y="420"/>
                  </a:lnTo>
                  <a:lnTo>
                    <a:pt x="309" y="411"/>
                  </a:lnTo>
                  <a:lnTo>
                    <a:pt x="308" y="393"/>
                  </a:lnTo>
                  <a:lnTo>
                    <a:pt x="304" y="365"/>
                  </a:lnTo>
                  <a:lnTo>
                    <a:pt x="298" y="331"/>
                  </a:lnTo>
                  <a:lnTo>
                    <a:pt x="290" y="295"/>
                  </a:lnTo>
                  <a:lnTo>
                    <a:pt x="281" y="259"/>
                  </a:lnTo>
                  <a:lnTo>
                    <a:pt x="273" y="224"/>
                  </a:lnTo>
                  <a:lnTo>
                    <a:pt x="265" y="193"/>
                  </a:lnTo>
                  <a:lnTo>
                    <a:pt x="255" y="167"/>
                  </a:lnTo>
                  <a:lnTo>
                    <a:pt x="243" y="139"/>
                  </a:lnTo>
                  <a:lnTo>
                    <a:pt x="229" y="111"/>
                  </a:lnTo>
                  <a:lnTo>
                    <a:pt x="215" y="84"/>
                  </a:lnTo>
                  <a:lnTo>
                    <a:pt x="202" y="61"/>
                  </a:lnTo>
                  <a:lnTo>
                    <a:pt x="190" y="41"/>
                  </a:lnTo>
                  <a:lnTo>
                    <a:pt x="180" y="26"/>
                  </a:lnTo>
                  <a:lnTo>
                    <a:pt x="173" y="18"/>
                  </a:lnTo>
                  <a:lnTo>
                    <a:pt x="166" y="13"/>
                  </a:lnTo>
                  <a:lnTo>
                    <a:pt x="153" y="8"/>
                  </a:lnTo>
                  <a:lnTo>
                    <a:pt x="138" y="5"/>
                  </a:lnTo>
                  <a:lnTo>
                    <a:pt x="120" y="2"/>
                  </a:lnTo>
                  <a:lnTo>
                    <a:pt x="100" y="1"/>
                  </a:lnTo>
                  <a:lnTo>
                    <a:pt x="79" y="0"/>
                  </a:lnTo>
                  <a:lnTo>
                    <a:pt x="59" y="1"/>
                  </a:lnTo>
                  <a:lnTo>
                    <a:pt x="41" y="5"/>
                  </a:lnTo>
                  <a:lnTo>
                    <a:pt x="25" y="8"/>
                  </a:lnTo>
                  <a:lnTo>
                    <a:pt x="14" y="13"/>
                  </a:lnTo>
                  <a:lnTo>
                    <a:pt x="7" y="18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1" y="37"/>
                  </a:lnTo>
                  <a:lnTo>
                    <a:pt x="4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6" name="Freeform 31">
              <a:extLst>
                <a:ext uri="{FF2B5EF4-FFF2-40B4-BE49-F238E27FC236}">
                  <a16:creationId xmlns:a16="http://schemas.microsoft.com/office/drawing/2014/main" id="{4734BEE7-CFD6-06C1-F691-4FD105091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1503"/>
              <a:ext cx="436" cy="404"/>
            </a:xfrm>
            <a:custGeom>
              <a:avLst/>
              <a:gdLst>
                <a:gd name="T0" fmla="*/ 0 w 444"/>
                <a:gd name="T1" fmla="*/ 0 h 375"/>
                <a:gd name="T2" fmla="*/ 4 w 444"/>
                <a:gd name="T3" fmla="*/ 6 h 375"/>
                <a:gd name="T4" fmla="*/ 12 w 444"/>
                <a:gd name="T5" fmla="*/ 42 h 375"/>
                <a:gd name="T6" fmla="*/ 24 w 444"/>
                <a:gd name="T7" fmla="*/ 88 h 375"/>
                <a:gd name="T8" fmla="*/ 30 w 444"/>
                <a:gd name="T9" fmla="*/ 147 h 375"/>
                <a:gd name="T10" fmla="*/ 46 w 444"/>
                <a:gd name="T11" fmla="*/ 210 h 375"/>
                <a:gd name="T12" fmla="*/ 61 w 444"/>
                <a:gd name="T13" fmla="*/ 280 h 375"/>
                <a:gd name="T14" fmla="*/ 75 w 444"/>
                <a:gd name="T15" fmla="*/ 346 h 375"/>
                <a:gd name="T16" fmla="*/ 81 w 444"/>
                <a:gd name="T17" fmla="*/ 405 h 375"/>
                <a:gd name="T18" fmla="*/ 95 w 444"/>
                <a:gd name="T19" fmla="*/ 507 h 375"/>
                <a:gd name="T20" fmla="*/ 104 w 444"/>
                <a:gd name="T21" fmla="*/ 595 h 375"/>
                <a:gd name="T22" fmla="*/ 110 w 444"/>
                <a:gd name="T23" fmla="*/ 657 h 375"/>
                <a:gd name="T24" fmla="*/ 111 w 444"/>
                <a:gd name="T25" fmla="*/ 680 h 375"/>
                <a:gd name="T26" fmla="*/ 384 w 444"/>
                <a:gd name="T27" fmla="*/ 640 h 375"/>
                <a:gd name="T28" fmla="*/ 383 w 444"/>
                <a:gd name="T29" fmla="*/ 630 h 375"/>
                <a:gd name="T30" fmla="*/ 381 w 444"/>
                <a:gd name="T31" fmla="*/ 603 h 375"/>
                <a:gd name="T32" fmla="*/ 378 w 444"/>
                <a:gd name="T33" fmla="*/ 565 h 375"/>
                <a:gd name="T34" fmla="*/ 373 w 444"/>
                <a:gd name="T35" fmla="*/ 517 h 375"/>
                <a:gd name="T36" fmla="*/ 367 w 444"/>
                <a:gd name="T37" fmla="*/ 463 h 375"/>
                <a:gd name="T38" fmla="*/ 360 w 444"/>
                <a:gd name="T39" fmla="*/ 401 h 375"/>
                <a:gd name="T40" fmla="*/ 354 w 444"/>
                <a:gd name="T41" fmla="*/ 345 h 375"/>
                <a:gd name="T42" fmla="*/ 347 w 444"/>
                <a:gd name="T43" fmla="*/ 290 h 375"/>
                <a:gd name="T44" fmla="*/ 339 w 444"/>
                <a:gd name="T45" fmla="*/ 241 h 375"/>
                <a:gd name="T46" fmla="*/ 329 w 444"/>
                <a:gd name="T47" fmla="*/ 193 h 375"/>
                <a:gd name="T48" fmla="*/ 318 w 444"/>
                <a:gd name="T49" fmla="*/ 144 h 375"/>
                <a:gd name="T50" fmla="*/ 306 w 444"/>
                <a:gd name="T51" fmla="*/ 101 h 375"/>
                <a:gd name="T52" fmla="*/ 296 w 444"/>
                <a:gd name="T53" fmla="*/ 64 h 375"/>
                <a:gd name="T54" fmla="*/ 288 w 444"/>
                <a:gd name="T55" fmla="*/ 32 h 375"/>
                <a:gd name="T56" fmla="*/ 282 w 444"/>
                <a:gd name="T57" fmla="*/ 16 h 375"/>
                <a:gd name="T58" fmla="*/ 280 w 444"/>
                <a:gd name="T59" fmla="*/ 4 h 375"/>
                <a:gd name="T60" fmla="*/ 0 w 444"/>
                <a:gd name="T61" fmla="*/ 0 h 37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44" h="375">
                  <a:moveTo>
                    <a:pt x="0" y="0"/>
                  </a:moveTo>
                  <a:lnTo>
                    <a:pt x="4" y="6"/>
                  </a:lnTo>
                  <a:lnTo>
                    <a:pt x="12" y="23"/>
                  </a:lnTo>
                  <a:lnTo>
                    <a:pt x="24" y="49"/>
                  </a:lnTo>
                  <a:lnTo>
                    <a:pt x="38" y="81"/>
                  </a:lnTo>
                  <a:lnTo>
                    <a:pt x="54" y="116"/>
                  </a:lnTo>
                  <a:lnTo>
                    <a:pt x="69" y="154"/>
                  </a:lnTo>
                  <a:lnTo>
                    <a:pt x="83" y="191"/>
                  </a:lnTo>
                  <a:lnTo>
                    <a:pt x="95" y="223"/>
                  </a:lnTo>
                  <a:lnTo>
                    <a:pt x="111" y="280"/>
                  </a:lnTo>
                  <a:lnTo>
                    <a:pt x="120" y="328"/>
                  </a:lnTo>
                  <a:lnTo>
                    <a:pt x="126" y="362"/>
                  </a:lnTo>
                  <a:lnTo>
                    <a:pt x="127" y="375"/>
                  </a:lnTo>
                  <a:lnTo>
                    <a:pt x="444" y="352"/>
                  </a:lnTo>
                  <a:lnTo>
                    <a:pt x="443" y="347"/>
                  </a:lnTo>
                  <a:lnTo>
                    <a:pt x="441" y="332"/>
                  </a:lnTo>
                  <a:lnTo>
                    <a:pt x="437" y="311"/>
                  </a:lnTo>
                  <a:lnTo>
                    <a:pt x="431" y="284"/>
                  </a:lnTo>
                  <a:lnTo>
                    <a:pt x="424" y="254"/>
                  </a:lnTo>
                  <a:lnTo>
                    <a:pt x="417" y="221"/>
                  </a:lnTo>
                  <a:lnTo>
                    <a:pt x="409" y="190"/>
                  </a:lnTo>
                  <a:lnTo>
                    <a:pt x="401" y="161"/>
                  </a:lnTo>
                  <a:lnTo>
                    <a:pt x="392" y="133"/>
                  </a:lnTo>
                  <a:lnTo>
                    <a:pt x="380" y="106"/>
                  </a:lnTo>
                  <a:lnTo>
                    <a:pt x="367" y="79"/>
                  </a:lnTo>
                  <a:lnTo>
                    <a:pt x="354" y="56"/>
                  </a:lnTo>
                  <a:lnTo>
                    <a:pt x="343" y="35"/>
                  </a:lnTo>
                  <a:lnTo>
                    <a:pt x="333" y="18"/>
                  </a:lnTo>
                  <a:lnTo>
                    <a:pt x="326" y="8"/>
                  </a:lnTo>
                  <a:lnTo>
                    <a:pt x="32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Freeform 32">
              <a:extLst>
                <a:ext uri="{FF2B5EF4-FFF2-40B4-BE49-F238E27FC236}">
                  <a16:creationId xmlns:a16="http://schemas.microsoft.com/office/drawing/2014/main" id="{2405BA67-BE14-2832-C320-C794802A6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1503"/>
              <a:ext cx="436" cy="404"/>
            </a:xfrm>
            <a:custGeom>
              <a:avLst/>
              <a:gdLst>
                <a:gd name="T0" fmla="*/ 0 w 444"/>
                <a:gd name="T1" fmla="*/ 0 h 375"/>
                <a:gd name="T2" fmla="*/ 0 w 444"/>
                <a:gd name="T3" fmla="*/ 0 h 375"/>
                <a:gd name="T4" fmla="*/ 4 w 444"/>
                <a:gd name="T5" fmla="*/ 6 h 375"/>
                <a:gd name="T6" fmla="*/ 12 w 444"/>
                <a:gd name="T7" fmla="*/ 42 h 375"/>
                <a:gd name="T8" fmla="*/ 24 w 444"/>
                <a:gd name="T9" fmla="*/ 88 h 375"/>
                <a:gd name="T10" fmla="*/ 30 w 444"/>
                <a:gd name="T11" fmla="*/ 147 h 375"/>
                <a:gd name="T12" fmla="*/ 46 w 444"/>
                <a:gd name="T13" fmla="*/ 210 h 375"/>
                <a:gd name="T14" fmla="*/ 61 w 444"/>
                <a:gd name="T15" fmla="*/ 280 h 375"/>
                <a:gd name="T16" fmla="*/ 75 w 444"/>
                <a:gd name="T17" fmla="*/ 346 h 375"/>
                <a:gd name="T18" fmla="*/ 81 w 444"/>
                <a:gd name="T19" fmla="*/ 405 h 375"/>
                <a:gd name="T20" fmla="*/ 81 w 444"/>
                <a:gd name="T21" fmla="*/ 405 h 375"/>
                <a:gd name="T22" fmla="*/ 95 w 444"/>
                <a:gd name="T23" fmla="*/ 507 h 375"/>
                <a:gd name="T24" fmla="*/ 104 w 444"/>
                <a:gd name="T25" fmla="*/ 595 h 375"/>
                <a:gd name="T26" fmla="*/ 110 w 444"/>
                <a:gd name="T27" fmla="*/ 657 h 375"/>
                <a:gd name="T28" fmla="*/ 111 w 444"/>
                <a:gd name="T29" fmla="*/ 680 h 375"/>
                <a:gd name="T30" fmla="*/ 384 w 444"/>
                <a:gd name="T31" fmla="*/ 640 h 375"/>
                <a:gd name="T32" fmla="*/ 384 w 444"/>
                <a:gd name="T33" fmla="*/ 640 h 375"/>
                <a:gd name="T34" fmla="*/ 383 w 444"/>
                <a:gd name="T35" fmla="*/ 630 h 375"/>
                <a:gd name="T36" fmla="*/ 381 w 444"/>
                <a:gd name="T37" fmla="*/ 603 h 375"/>
                <a:gd name="T38" fmla="*/ 378 w 444"/>
                <a:gd name="T39" fmla="*/ 565 h 375"/>
                <a:gd name="T40" fmla="*/ 373 w 444"/>
                <a:gd name="T41" fmla="*/ 517 h 375"/>
                <a:gd name="T42" fmla="*/ 367 w 444"/>
                <a:gd name="T43" fmla="*/ 463 h 375"/>
                <a:gd name="T44" fmla="*/ 360 w 444"/>
                <a:gd name="T45" fmla="*/ 401 h 375"/>
                <a:gd name="T46" fmla="*/ 354 w 444"/>
                <a:gd name="T47" fmla="*/ 345 h 375"/>
                <a:gd name="T48" fmla="*/ 347 w 444"/>
                <a:gd name="T49" fmla="*/ 290 h 375"/>
                <a:gd name="T50" fmla="*/ 347 w 444"/>
                <a:gd name="T51" fmla="*/ 290 h 375"/>
                <a:gd name="T52" fmla="*/ 339 w 444"/>
                <a:gd name="T53" fmla="*/ 241 h 375"/>
                <a:gd name="T54" fmla="*/ 329 w 444"/>
                <a:gd name="T55" fmla="*/ 193 h 375"/>
                <a:gd name="T56" fmla="*/ 318 w 444"/>
                <a:gd name="T57" fmla="*/ 144 h 375"/>
                <a:gd name="T58" fmla="*/ 306 w 444"/>
                <a:gd name="T59" fmla="*/ 101 h 375"/>
                <a:gd name="T60" fmla="*/ 296 w 444"/>
                <a:gd name="T61" fmla="*/ 64 h 375"/>
                <a:gd name="T62" fmla="*/ 288 w 444"/>
                <a:gd name="T63" fmla="*/ 32 h 375"/>
                <a:gd name="T64" fmla="*/ 282 w 444"/>
                <a:gd name="T65" fmla="*/ 16 h 375"/>
                <a:gd name="T66" fmla="*/ 280 w 444"/>
                <a:gd name="T67" fmla="*/ 4 h 375"/>
                <a:gd name="T68" fmla="*/ 0 w 444"/>
                <a:gd name="T69" fmla="*/ 0 h 3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4" h="375">
                  <a:moveTo>
                    <a:pt x="0" y="0"/>
                  </a:moveTo>
                  <a:lnTo>
                    <a:pt x="0" y="0"/>
                  </a:lnTo>
                  <a:lnTo>
                    <a:pt x="4" y="6"/>
                  </a:lnTo>
                  <a:lnTo>
                    <a:pt x="12" y="23"/>
                  </a:lnTo>
                  <a:lnTo>
                    <a:pt x="24" y="49"/>
                  </a:lnTo>
                  <a:lnTo>
                    <a:pt x="38" y="81"/>
                  </a:lnTo>
                  <a:lnTo>
                    <a:pt x="54" y="116"/>
                  </a:lnTo>
                  <a:lnTo>
                    <a:pt x="69" y="154"/>
                  </a:lnTo>
                  <a:lnTo>
                    <a:pt x="83" y="191"/>
                  </a:lnTo>
                  <a:lnTo>
                    <a:pt x="95" y="223"/>
                  </a:lnTo>
                  <a:lnTo>
                    <a:pt x="111" y="280"/>
                  </a:lnTo>
                  <a:lnTo>
                    <a:pt x="120" y="328"/>
                  </a:lnTo>
                  <a:lnTo>
                    <a:pt x="126" y="362"/>
                  </a:lnTo>
                  <a:lnTo>
                    <a:pt x="127" y="375"/>
                  </a:lnTo>
                  <a:lnTo>
                    <a:pt x="444" y="352"/>
                  </a:lnTo>
                  <a:lnTo>
                    <a:pt x="443" y="347"/>
                  </a:lnTo>
                  <a:lnTo>
                    <a:pt x="441" y="332"/>
                  </a:lnTo>
                  <a:lnTo>
                    <a:pt x="437" y="311"/>
                  </a:lnTo>
                  <a:lnTo>
                    <a:pt x="431" y="284"/>
                  </a:lnTo>
                  <a:lnTo>
                    <a:pt x="424" y="254"/>
                  </a:lnTo>
                  <a:lnTo>
                    <a:pt x="417" y="221"/>
                  </a:lnTo>
                  <a:lnTo>
                    <a:pt x="409" y="190"/>
                  </a:lnTo>
                  <a:lnTo>
                    <a:pt x="401" y="161"/>
                  </a:lnTo>
                  <a:lnTo>
                    <a:pt x="392" y="133"/>
                  </a:lnTo>
                  <a:lnTo>
                    <a:pt x="380" y="106"/>
                  </a:lnTo>
                  <a:lnTo>
                    <a:pt x="367" y="79"/>
                  </a:lnTo>
                  <a:lnTo>
                    <a:pt x="354" y="56"/>
                  </a:lnTo>
                  <a:lnTo>
                    <a:pt x="343" y="35"/>
                  </a:lnTo>
                  <a:lnTo>
                    <a:pt x="333" y="18"/>
                  </a:lnTo>
                  <a:lnTo>
                    <a:pt x="326" y="8"/>
                  </a:lnTo>
                  <a:lnTo>
                    <a:pt x="324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8" name="Freeform 33">
              <a:extLst>
                <a:ext uri="{FF2B5EF4-FFF2-40B4-BE49-F238E27FC236}">
                  <a16:creationId xmlns:a16="http://schemas.microsoft.com/office/drawing/2014/main" id="{1F45D357-3AD9-3980-6B0C-766D58AEE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582"/>
              <a:ext cx="319" cy="283"/>
            </a:xfrm>
            <a:custGeom>
              <a:avLst/>
              <a:gdLst>
                <a:gd name="T0" fmla="*/ 0 w 325"/>
                <a:gd name="T1" fmla="*/ 0 h 263"/>
                <a:gd name="T2" fmla="*/ 271 w 325"/>
                <a:gd name="T3" fmla="*/ 315 h 263"/>
                <a:gd name="T4" fmla="*/ 280 w 325"/>
                <a:gd name="T5" fmla="*/ 427 h 263"/>
                <a:gd name="T6" fmla="*/ 98 w 325"/>
                <a:gd name="T7" fmla="*/ 473 h 263"/>
                <a:gd name="T8" fmla="*/ 99 w 325"/>
                <a:gd name="T9" fmla="*/ 457 h 263"/>
                <a:gd name="T10" fmla="*/ 101 w 325"/>
                <a:gd name="T11" fmla="*/ 421 h 263"/>
                <a:gd name="T12" fmla="*/ 99 w 325"/>
                <a:gd name="T13" fmla="*/ 359 h 263"/>
                <a:gd name="T14" fmla="*/ 94 w 325"/>
                <a:gd name="T15" fmla="*/ 288 h 263"/>
                <a:gd name="T16" fmla="*/ 82 w 325"/>
                <a:gd name="T17" fmla="*/ 212 h 263"/>
                <a:gd name="T18" fmla="*/ 69 w 325"/>
                <a:gd name="T19" fmla="*/ 136 h 263"/>
                <a:gd name="T20" fmla="*/ 38 w 325"/>
                <a:gd name="T21" fmla="*/ 61 h 263"/>
                <a:gd name="T22" fmla="*/ 0 w 325"/>
                <a:gd name="T23" fmla="*/ 0 h 26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5" h="263">
                  <a:moveTo>
                    <a:pt x="0" y="0"/>
                  </a:moveTo>
                  <a:lnTo>
                    <a:pt x="314" y="176"/>
                  </a:lnTo>
                  <a:lnTo>
                    <a:pt x="325" y="238"/>
                  </a:lnTo>
                  <a:lnTo>
                    <a:pt x="114" y="263"/>
                  </a:lnTo>
                  <a:lnTo>
                    <a:pt x="115" y="255"/>
                  </a:lnTo>
                  <a:lnTo>
                    <a:pt x="117" y="233"/>
                  </a:lnTo>
                  <a:lnTo>
                    <a:pt x="115" y="200"/>
                  </a:lnTo>
                  <a:lnTo>
                    <a:pt x="110" y="161"/>
                  </a:lnTo>
                  <a:lnTo>
                    <a:pt x="98" y="118"/>
                  </a:lnTo>
                  <a:lnTo>
                    <a:pt x="77" y="75"/>
                  </a:lnTo>
                  <a:lnTo>
                    <a:pt x="46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A5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9" name="Freeform 34">
              <a:extLst>
                <a:ext uri="{FF2B5EF4-FFF2-40B4-BE49-F238E27FC236}">
                  <a16:creationId xmlns:a16="http://schemas.microsoft.com/office/drawing/2014/main" id="{80361455-0396-67DC-014D-ED3A0FC2B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1441"/>
              <a:ext cx="318" cy="66"/>
            </a:xfrm>
            <a:custGeom>
              <a:avLst/>
              <a:gdLst>
                <a:gd name="T0" fmla="*/ 279 w 324"/>
                <a:gd name="T1" fmla="*/ 114 h 61"/>
                <a:gd name="T2" fmla="*/ 0 w 324"/>
                <a:gd name="T3" fmla="*/ 106 h 61"/>
                <a:gd name="T4" fmla="*/ 6 w 324"/>
                <a:gd name="T5" fmla="*/ 104 h 61"/>
                <a:gd name="T6" fmla="*/ 20 w 324"/>
                <a:gd name="T7" fmla="*/ 90 h 61"/>
                <a:gd name="T8" fmla="*/ 34 w 324"/>
                <a:gd name="T9" fmla="*/ 71 h 61"/>
                <a:gd name="T10" fmla="*/ 59 w 324"/>
                <a:gd name="T11" fmla="*/ 52 h 61"/>
                <a:gd name="T12" fmla="*/ 78 w 324"/>
                <a:gd name="T13" fmla="*/ 34 h 61"/>
                <a:gd name="T14" fmla="*/ 101 w 324"/>
                <a:gd name="T15" fmla="*/ 17 h 61"/>
                <a:gd name="T16" fmla="*/ 121 w 324"/>
                <a:gd name="T17" fmla="*/ 2 h 61"/>
                <a:gd name="T18" fmla="*/ 129 w 324"/>
                <a:gd name="T19" fmla="*/ 0 h 61"/>
                <a:gd name="T20" fmla="*/ 143 w 324"/>
                <a:gd name="T21" fmla="*/ 0 h 61"/>
                <a:gd name="T22" fmla="*/ 152 w 324"/>
                <a:gd name="T23" fmla="*/ 1 h 61"/>
                <a:gd name="T24" fmla="*/ 158 w 324"/>
                <a:gd name="T25" fmla="*/ 2 h 61"/>
                <a:gd name="T26" fmla="*/ 159 w 324"/>
                <a:gd name="T27" fmla="*/ 2 h 61"/>
                <a:gd name="T28" fmla="*/ 102 w 324"/>
                <a:gd name="T29" fmla="*/ 83 h 61"/>
                <a:gd name="T30" fmla="*/ 118 w 324"/>
                <a:gd name="T31" fmla="*/ 82 h 61"/>
                <a:gd name="T32" fmla="*/ 128 w 324"/>
                <a:gd name="T33" fmla="*/ 82 h 61"/>
                <a:gd name="T34" fmla="*/ 141 w 324"/>
                <a:gd name="T35" fmla="*/ 82 h 61"/>
                <a:gd name="T36" fmla="*/ 155 w 324"/>
                <a:gd name="T37" fmla="*/ 82 h 61"/>
                <a:gd name="T38" fmla="*/ 168 w 324"/>
                <a:gd name="T39" fmla="*/ 82 h 61"/>
                <a:gd name="T40" fmla="*/ 177 w 324"/>
                <a:gd name="T41" fmla="*/ 83 h 61"/>
                <a:gd name="T42" fmla="*/ 187 w 324"/>
                <a:gd name="T43" fmla="*/ 83 h 61"/>
                <a:gd name="T44" fmla="*/ 200 w 324"/>
                <a:gd name="T45" fmla="*/ 84 h 61"/>
                <a:gd name="T46" fmla="*/ 211 w 324"/>
                <a:gd name="T47" fmla="*/ 90 h 61"/>
                <a:gd name="T48" fmla="*/ 222 w 324"/>
                <a:gd name="T49" fmla="*/ 91 h 61"/>
                <a:gd name="T50" fmla="*/ 231 w 324"/>
                <a:gd name="T51" fmla="*/ 96 h 61"/>
                <a:gd name="T52" fmla="*/ 240 w 324"/>
                <a:gd name="T53" fmla="*/ 97 h 61"/>
                <a:gd name="T54" fmla="*/ 250 w 324"/>
                <a:gd name="T55" fmla="*/ 104 h 61"/>
                <a:gd name="T56" fmla="*/ 261 w 324"/>
                <a:gd name="T57" fmla="*/ 106 h 61"/>
                <a:gd name="T58" fmla="*/ 271 w 324"/>
                <a:gd name="T59" fmla="*/ 111 h 61"/>
                <a:gd name="T60" fmla="*/ 279 w 324"/>
                <a:gd name="T61" fmla="*/ 114 h 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24" h="61">
                  <a:moveTo>
                    <a:pt x="324" y="61"/>
                  </a:moveTo>
                  <a:lnTo>
                    <a:pt x="0" y="57"/>
                  </a:lnTo>
                  <a:lnTo>
                    <a:pt x="6" y="55"/>
                  </a:lnTo>
                  <a:lnTo>
                    <a:pt x="20" y="48"/>
                  </a:lnTo>
                  <a:lnTo>
                    <a:pt x="42" y="38"/>
                  </a:lnTo>
                  <a:lnTo>
                    <a:pt x="67" y="28"/>
                  </a:lnTo>
                  <a:lnTo>
                    <a:pt x="92" y="18"/>
                  </a:lnTo>
                  <a:lnTo>
                    <a:pt x="117" y="9"/>
                  </a:lnTo>
                  <a:lnTo>
                    <a:pt x="138" y="2"/>
                  </a:lnTo>
                  <a:lnTo>
                    <a:pt x="151" y="0"/>
                  </a:lnTo>
                  <a:lnTo>
                    <a:pt x="167" y="0"/>
                  </a:lnTo>
                  <a:lnTo>
                    <a:pt x="176" y="1"/>
                  </a:lnTo>
                  <a:lnTo>
                    <a:pt x="182" y="2"/>
                  </a:lnTo>
                  <a:lnTo>
                    <a:pt x="183" y="2"/>
                  </a:lnTo>
                  <a:lnTo>
                    <a:pt x="118" y="44"/>
                  </a:lnTo>
                  <a:lnTo>
                    <a:pt x="134" y="43"/>
                  </a:lnTo>
                  <a:lnTo>
                    <a:pt x="149" y="43"/>
                  </a:lnTo>
                  <a:lnTo>
                    <a:pt x="165" y="43"/>
                  </a:lnTo>
                  <a:lnTo>
                    <a:pt x="179" y="43"/>
                  </a:lnTo>
                  <a:lnTo>
                    <a:pt x="193" y="43"/>
                  </a:lnTo>
                  <a:lnTo>
                    <a:pt x="205" y="44"/>
                  </a:lnTo>
                  <a:lnTo>
                    <a:pt x="219" y="44"/>
                  </a:lnTo>
                  <a:lnTo>
                    <a:pt x="232" y="45"/>
                  </a:lnTo>
                  <a:lnTo>
                    <a:pt x="244" y="48"/>
                  </a:lnTo>
                  <a:lnTo>
                    <a:pt x="257" y="49"/>
                  </a:lnTo>
                  <a:lnTo>
                    <a:pt x="268" y="51"/>
                  </a:lnTo>
                  <a:lnTo>
                    <a:pt x="280" y="52"/>
                  </a:lnTo>
                  <a:lnTo>
                    <a:pt x="290" y="55"/>
                  </a:lnTo>
                  <a:lnTo>
                    <a:pt x="302" y="57"/>
                  </a:lnTo>
                  <a:lnTo>
                    <a:pt x="314" y="59"/>
                  </a:lnTo>
                  <a:lnTo>
                    <a:pt x="324" y="6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0" name="Freeform 35">
              <a:extLst>
                <a:ext uri="{FF2B5EF4-FFF2-40B4-BE49-F238E27FC236}">
                  <a16:creationId xmlns:a16="http://schemas.microsoft.com/office/drawing/2014/main" id="{D695675D-BFAE-24FF-2968-E0E9FA0AA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1441"/>
              <a:ext cx="318" cy="66"/>
            </a:xfrm>
            <a:custGeom>
              <a:avLst/>
              <a:gdLst>
                <a:gd name="T0" fmla="*/ 279 w 324"/>
                <a:gd name="T1" fmla="*/ 114 h 61"/>
                <a:gd name="T2" fmla="*/ 0 w 324"/>
                <a:gd name="T3" fmla="*/ 106 h 61"/>
                <a:gd name="T4" fmla="*/ 0 w 324"/>
                <a:gd name="T5" fmla="*/ 106 h 61"/>
                <a:gd name="T6" fmla="*/ 6 w 324"/>
                <a:gd name="T7" fmla="*/ 104 h 61"/>
                <a:gd name="T8" fmla="*/ 20 w 324"/>
                <a:gd name="T9" fmla="*/ 90 h 61"/>
                <a:gd name="T10" fmla="*/ 34 w 324"/>
                <a:gd name="T11" fmla="*/ 71 h 61"/>
                <a:gd name="T12" fmla="*/ 59 w 324"/>
                <a:gd name="T13" fmla="*/ 52 h 61"/>
                <a:gd name="T14" fmla="*/ 78 w 324"/>
                <a:gd name="T15" fmla="*/ 34 h 61"/>
                <a:gd name="T16" fmla="*/ 101 w 324"/>
                <a:gd name="T17" fmla="*/ 17 h 61"/>
                <a:gd name="T18" fmla="*/ 121 w 324"/>
                <a:gd name="T19" fmla="*/ 2 h 61"/>
                <a:gd name="T20" fmla="*/ 129 w 324"/>
                <a:gd name="T21" fmla="*/ 0 h 61"/>
                <a:gd name="T22" fmla="*/ 129 w 324"/>
                <a:gd name="T23" fmla="*/ 0 h 61"/>
                <a:gd name="T24" fmla="*/ 143 w 324"/>
                <a:gd name="T25" fmla="*/ 0 h 61"/>
                <a:gd name="T26" fmla="*/ 152 w 324"/>
                <a:gd name="T27" fmla="*/ 1 h 61"/>
                <a:gd name="T28" fmla="*/ 158 w 324"/>
                <a:gd name="T29" fmla="*/ 2 h 61"/>
                <a:gd name="T30" fmla="*/ 159 w 324"/>
                <a:gd name="T31" fmla="*/ 2 h 61"/>
                <a:gd name="T32" fmla="*/ 102 w 324"/>
                <a:gd name="T33" fmla="*/ 83 h 61"/>
                <a:gd name="T34" fmla="*/ 102 w 324"/>
                <a:gd name="T35" fmla="*/ 83 h 61"/>
                <a:gd name="T36" fmla="*/ 118 w 324"/>
                <a:gd name="T37" fmla="*/ 82 h 61"/>
                <a:gd name="T38" fmla="*/ 128 w 324"/>
                <a:gd name="T39" fmla="*/ 82 h 61"/>
                <a:gd name="T40" fmla="*/ 141 w 324"/>
                <a:gd name="T41" fmla="*/ 82 h 61"/>
                <a:gd name="T42" fmla="*/ 155 w 324"/>
                <a:gd name="T43" fmla="*/ 82 h 61"/>
                <a:gd name="T44" fmla="*/ 168 w 324"/>
                <a:gd name="T45" fmla="*/ 82 h 61"/>
                <a:gd name="T46" fmla="*/ 177 w 324"/>
                <a:gd name="T47" fmla="*/ 83 h 61"/>
                <a:gd name="T48" fmla="*/ 187 w 324"/>
                <a:gd name="T49" fmla="*/ 83 h 61"/>
                <a:gd name="T50" fmla="*/ 200 w 324"/>
                <a:gd name="T51" fmla="*/ 84 h 61"/>
                <a:gd name="T52" fmla="*/ 211 w 324"/>
                <a:gd name="T53" fmla="*/ 90 h 61"/>
                <a:gd name="T54" fmla="*/ 222 w 324"/>
                <a:gd name="T55" fmla="*/ 91 h 61"/>
                <a:gd name="T56" fmla="*/ 231 w 324"/>
                <a:gd name="T57" fmla="*/ 96 h 61"/>
                <a:gd name="T58" fmla="*/ 240 w 324"/>
                <a:gd name="T59" fmla="*/ 97 h 61"/>
                <a:gd name="T60" fmla="*/ 250 w 324"/>
                <a:gd name="T61" fmla="*/ 104 h 61"/>
                <a:gd name="T62" fmla="*/ 261 w 324"/>
                <a:gd name="T63" fmla="*/ 106 h 61"/>
                <a:gd name="T64" fmla="*/ 271 w 324"/>
                <a:gd name="T65" fmla="*/ 111 h 61"/>
                <a:gd name="T66" fmla="*/ 279 w 324"/>
                <a:gd name="T67" fmla="*/ 114 h 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24" h="61">
                  <a:moveTo>
                    <a:pt x="324" y="61"/>
                  </a:moveTo>
                  <a:lnTo>
                    <a:pt x="0" y="57"/>
                  </a:lnTo>
                  <a:lnTo>
                    <a:pt x="6" y="55"/>
                  </a:lnTo>
                  <a:lnTo>
                    <a:pt x="20" y="48"/>
                  </a:lnTo>
                  <a:lnTo>
                    <a:pt x="42" y="38"/>
                  </a:lnTo>
                  <a:lnTo>
                    <a:pt x="67" y="28"/>
                  </a:lnTo>
                  <a:lnTo>
                    <a:pt x="92" y="18"/>
                  </a:lnTo>
                  <a:lnTo>
                    <a:pt x="117" y="9"/>
                  </a:lnTo>
                  <a:lnTo>
                    <a:pt x="138" y="2"/>
                  </a:lnTo>
                  <a:lnTo>
                    <a:pt x="151" y="0"/>
                  </a:lnTo>
                  <a:lnTo>
                    <a:pt x="167" y="0"/>
                  </a:lnTo>
                  <a:lnTo>
                    <a:pt x="176" y="1"/>
                  </a:lnTo>
                  <a:lnTo>
                    <a:pt x="182" y="2"/>
                  </a:lnTo>
                  <a:lnTo>
                    <a:pt x="183" y="2"/>
                  </a:lnTo>
                  <a:lnTo>
                    <a:pt x="118" y="44"/>
                  </a:lnTo>
                  <a:lnTo>
                    <a:pt x="134" y="43"/>
                  </a:lnTo>
                  <a:lnTo>
                    <a:pt x="149" y="43"/>
                  </a:lnTo>
                  <a:lnTo>
                    <a:pt x="165" y="43"/>
                  </a:lnTo>
                  <a:lnTo>
                    <a:pt x="179" y="43"/>
                  </a:lnTo>
                  <a:lnTo>
                    <a:pt x="193" y="43"/>
                  </a:lnTo>
                  <a:lnTo>
                    <a:pt x="205" y="44"/>
                  </a:lnTo>
                  <a:lnTo>
                    <a:pt x="219" y="44"/>
                  </a:lnTo>
                  <a:lnTo>
                    <a:pt x="232" y="45"/>
                  </a:lnTo>
                  <a:lnTo>
                    <a:pt x="244" y="48"/>
                  </a:lnTo>
                  <a:lnTo>
                    <a:pt x="257" y="49"/>
                  </a:lnTo>
                  <a:lnTo>
                    <a:pt x="268" y="51"/>
                  </a:lnTo>
                  <a:lnTo>
                    <a:pt x="280" y="52"/>
                  </a:lnTo>
                  <a:lnTo>
                    <a:pt x="290" y="55"/>
                  </a:lnTo>
                  <a:lnTo>
                    <a:pt x="302" y="57"/>
                  </a:lnTo>
                  <a:lnTo>
                    <a:pt x="314" y="59"/>
                  </a:lnTo>
                  <a:lnTo>
                    <a:pt x="324" y="6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1" name="Freeform 36">
              <a:extLst>
                <a:ext uri="{FF2B5EF4-FFF2-40B4-BE49-F238E27FC236}">
                  <a16:creationId xmlns:a16="http://schemas.microsoft.com/office/drawing/2014/main" id="{418FF69A-E4AE-D6E8-C1CF-ABFFF0279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2092"/>
              <a:ext cx="191" cy="375"/>
            </a:xfrm>
            <a:custGeom>
              <a:avLst/>
              <a:gdLst>
                <a:gd name="T0" fmla="*/ 4 w 194"/>
                <a:gd name="T1" fmla="*/ 0 h 348"/>
                <a:gd name="T2" fmla="*/ 170 w 194"/>
                <a:gd name="T3" fmla="*/ 503 h 348"/>
                <a:gd name="T4" fmla="*/ 158 w 194"/>
                <a:gd name="T5" fmla="*/ 631 h 348"/>
                <a:gd name="T6" fmla="*/ 0 w 194"/>
                <a:gd name="T7" fmla="*/ 93 h 348"/>
                <a:gd name="T8" fmla="*/ 4 w 194"/>
                <a:gd name="T9" fmla="*/ 0 h 3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348">
                  <a:moveTo>
                    <a:pt x="4" y="0"/>
                  </a:moveTo>
                  <a:lnTo>
                    <a:pt x="194" y="277"/>
                  </a:lnTo>
                  <a:lnTo>
                    <a:pt x="181" y="348"/>
                  </a:lnTo>
                  <a:lnTo>
                    <a:pt x="0" y="5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7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2" name="Freeform 37">
              <a:extLst>
                <a:ext uri="{FF2B5EF4-FFF2-40B4-BE49-F238E27FC236}">
                  <a16:creationId xmlns:a16="http://schemas.microsoft.com/office/drawing/2014/main" id="{19387192-5445-0E87-B064-3E00B2B38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2092"/>
              <a:ext cx="191" cy="375"/>
            </a:xfrm>
            <a:custGeom>
              <a:avLst/>
              <a:gdLst>
                <a:gd name="T0" fmla="*/ 4 w 194"/>
                <a:gd name="T1" fmla="*/ 0 h 348"/>
                <a:gd name="T2" fmla="*/ 170 w 194"/>
                <a:gd name="T3" fmla="*/ 503 h 348"/>
                <a:gd name="T4" fmla="*/ 158 w 194"/>
                <a:gd name="T5" fmla="*/ 631 h 348"/>
                <a:gd name="T6" fmla="*/ 0 w 194"/>
                <a:gd name="T7" fmla="*/ 93 h 348"/>
                <a:gd name="T8" fmla="*/ 4 w 194"/>
                <a:gd name="T9" fmla="*/ 0 h 3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348">
                  <a:moveTo>
                    <a:pt x="4" y="0"/>
                  </a:moveTo>
                  <a:lnTo>
                    <a:pt x="194" y="277"/>
                  </a:lnTo>
                  <a:lnTo>
                    <a:pt x="181" y="348"/>
                  </a:lnTo>
                  <a:lnTo>
                    <a:pt x="0" y="51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3" name="Freeform 38">
              <a:extLst>
                <a:ext uri="{FF2B5EF4-FFF2-40B4-BE49-F238E27FC236}">
                  <a16:creationId xmlns:a16="http://schemas.microsoft.com/office/drawing/2014/main" id="{C9784412-333E-70E3-8D80-D1CC137F5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" y="2349"/>
              <a:ext cx="345" cy="118"/>
            </a:xfrm>
            <a:custGeom>
              <a:avLst/>
              <a:gdLst>
                <a:gd name="T0" fmla="*/ 13 w 352"/>
                <a:gd name="T1" fmla="*/ 68 h 110"/>
                <a:gd name="T2" fmla="*/ 18 w 352"/>
                <a:gd name="T3" fmla="*/ 67 h 110"/>
                <a:gd name="T4" fmla="*/ 25 w 352"/>
                <a:gd name="T5" fmla="*/ 59 h 110"/>
                <a:gd name="T6" fmla="*/ 42 w 352"/>
                <a:gd name="T7" fmla="*/ 51 h 110"/>
                <a:gd name="T8" fmla="*/ 67 w 352"/>
                <a:gd name="T9" fmla="*/ 44 h 110"/>
                <a:gd name="T10" fmla="*/ 89 w 352"/>
                <a:gd name="T11" fmla="*/ 33 h 110"/>
                <a:gd name="T12" fmla="*/ 115 w 352"/>
                <a:gd name="T13" fmla="*/ 21 h 110"/>
                <a:gd name="T14" fmla="*/ 141 w 352"/>
                <a:gd name="T15" fmla="*/ 18 h 110"/>
                <a:gd name="T16" fmla="*/ 166 w 352"/>
                <a:gd name="T17" fmla="*/ 15 h 110"/>
                <a:gd name="T18" fmla="*/ 191 w 352"/>
                <a:gd name="T19" fmla="*/ 4 h 110"/>
                <a:gd name="T20" fmla="*/ 212 w 352"/>
                <a:gd name="T21" fmla="*/ 3 h 110"/>
                <a:gd name="T22" fmla="*/ 233 w 352"/>
                <a:gd name="T23" fmla="*/ 1 h 110"/>
                <a:gd name="T24" fmla="*/ 251 w 352"/>
                <a:gd name="T25" fmla="*/ 1 h 110"/>
                <a:gd name="T26" fmla="*/ 264 w 352"/>
                <a:gd name="T27" fmla="*/ 0 h 110"/>
                <a:gd name="T28" fmla="*/ 276 w 352"/>
                <a:gd name="T29" fmla="*/ 0 h 110"/>
                <a:gd name="T30" fmla="*/ 283 w 352"/>
                <a:gd name="T31" fmla="*/ 0 h 110"/>
                <a:gd name="T32" fmla="*/ 284 w 352"/>
                <a:gd name="T33" fmla="*/ 0 h 110"/>
                <a:gd name="T34" fmla="*/ 300 w 352"/>
                <a:gd name="T35" fmla="*/ 58 h 110"/>
                <a:gd name="T36" fmla="*/ 296 w 352"/>
                <a:gd name="T37" fmla="*/ 59 h 110"/>
                <a:gd name="T38" fmla="*/ 287 w 352"/>
                <a:gd name="T39" fmla="*/ 65 h 110"/>
                <a:gd name="T40" fmla="*/ 272 w 352"/>
                <a:gd name="T41" fmla="*/ 72 h 110"/>
                <a:gd name="T42" fmla="*/ 254 w 352"/>
                <a:gd name="T43" fmla="*/ 80 h 110"/>
                <a:gd name="T44" fmla="*/ 231 w 352"/>
                <a:gd name="T45" fmla="*/ 91 h 110"/>
                <a:gd name="T46" fmla="*/ 206 w 352"/>
                <a:gd name="T47" fmla="*/ 104 h 110"/>
                <a:gd name="T48" fmla="*/ 179 w 352"/>
                <a:gd name="T49" fmla="*/ 116 h 110"/>
                <a:gd name="T50" fmla="*/ 153 w 352"/>
                <a:gd name="T51" fmla="*/ 130 h 110"/>
                <a:gd name="T52" fmla="*/ 123 w 352"/>
                <a:gd name="T53" fmla="*/ 142 h 110"/>
                <a:gd name="T54" fmla="*/ 98 w 352"/>
                <a:gd name="T55" fmla="*/ 153 h 110"/>
                <a:gd name="T56" fmla="*/ 72 w 352"/>
                <a:gd name="T57" fmla="*/ 167 h 110"/>
                <a:gd name="T58" fmla="*/ 50 w 352"/>
                <a:gd name="T59" fmla="*/ 176 h 110"/>
                <a:gd name="T60" fmla="*/ 27 w 352"/>
                <a:gd name="T61" fmla="*/ 185 h 110"/>
                <a:gd name="T62" fmla="*/ 18 w 352"/>
                <a:gd name="T63" fmla="*/ 192 h 110"/>
                <a:gd name="T64" fmla="*/ 6 w 352"/>
                <a:gd name="T65" fmla="*/ 193 h 110"/>
                <a:gd name="T66" fmla="*/ 1 w 352"/>
                <a:gd name="T67" fmla="*/ 193 h 110"/>
                <a:gd name="T68" fmla="*/ 0 w 352"/>
                <a:gd name="T69" fmla="*/ 167 h 110"/>
                <a:gd name="T70" fmla="*/ 5 w 352"/>
                <a:gd name="T71" fmla="*/ 121 h 110"/>
                <a:gd name="T72" fmla="*/ 11 w 352"/>
                <a:gd name="T73" fmla="*/ 83 h 110"/>
                <a:gd name="T74" fmla="*/ 13 w 352"/>
                <a:gd name="T75" fmla="*/ 68 h 1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52" h="110">
                  <a:moveTo>
                    <a:pt x="13" y="39"/>
                  </a:moveTo>
                  <a:lnTo>
                    <a:pt x="18" y="38"/>
                  </a:lnTo>
                  <a:lnTo>
                    <a:pt x="30" y="34"/>
                  </a:lnTo>
                  <a:lnTo>
                    <a:pt x="50" y="30"/>
                  </a:lnTo>
                  <a:lnTo>
                    <a:pt x="76" y="25"/>
                  </a:lnTo>
                  <a:lnTo>
                    <a:pt x="105" y="19"/>
                  </a:lnTo>
                  <a:lnTo>
                    <a:pt x="135" y="13"/>
                  </a:lnTo>
                  <a:lnTo>
                    <a:pt x="165" y="10"/>
                  </a:lnTo>
                  <a:lnTo>
                    <a:pt x="195" y="7"/>
                  </a:lnTo>
                  <a:lnTo>
                    <a:pt x="223" y="4"/>
                  </a:lnTo>
                  <a:lnTo>
                    <a:pt x="249" y="3"/>
                  </a:lnTo>
                  <a:lnTo>
                    <a:pt x="273" y="1"/>
                  </a:lnTo>
                  <a:lnTo>
                    <a:pt x="294" y="1"/>
                  </a:lnTo>
                  <a:lnTo>
                    <a:pt x="310" y="0"/>
                  </a:lnTo>
                  <a:lnTo>
                    <a:pt x="324" y="0"/>
                  </a:lnTo>
                  <a:lnTo>
                    <a:pt x="332" y="0"/>
                  </a:lnTo>
                  <a:lnTo>
                    <a:pt x="334" y="0"/>
                  </a:lnTo>
                  <a:lnTo>
                    <a:pt x="352" y="33"/>
                  </a:lnTo>
                  <a:lnTo>
                    <a:pt x="348" y="34"/>
                  </a:lnTo>
                  <a:lnTo>
                    <a:pt x="337" y="37"/>
                  </a:lnTo>
                  <a:lnTo>
                    <a:pt x="320" y="41"/>
                  </a:lnTo>
                  <a:lnTo>
                    <a:pt x="298" y="46"/>
                  </a:lnTo>
                  <a:lnTo>
                    <a:pt x="271" y="52"/>
                  </a:lnTo>
                  <a:lnTo>
                    <a:pt x="242" y="59"/>
                  </a:lnTo>
                  <a:lnTo>
                    <a:pt x="211" y="66"/>
                  </a:lnTo>
                  <a:lnTo>
                    <a:pt x="178" y="74"/>
                  </a:lnTo>
                  <a:lnTo>
                    <a:pt x="146" y="81"/>
                  </a:lnTo>
                  <a:lnTo>
                    <a:pt x="114" y="88"/>
                  </a:lnTo>
                  <a:lnTo>
                    <a:pt x="85" y="95"/>
                  </a:lnTo>
                  <a:lnTo>
                    <a:pt x="58" y="101"/>
                  </a:lnTo>
                  <a:lnTo>
                    <a:pt x="35" y="105"/>
                  </a:lnTo>
                  <a:lnTo>
                    <a:pt x="18" y="109"/>
                  </a:lnTo>
                  <a:lnTo>
                    <a:pt x="6" y="110"/>
                  </a:lnTo>
                  <a:lnTo>
                    <a:pt x="1" y="110"/>
                  </a:lnTo>
                  <a:lnTo>
                    <a:pt x="0" y="95"/>
                  </a:lnTo>
                  <a:lnTo>
                    <a:pt x="5" y="69"/>
                  </a:lnTo>
                  <a:lnTo>
                    <a:pt x="11" y="47"/>
                  </a:lnTo>
                  <a:lnTo>
                    <a:pt x="13" y="39"/>
                  </a:lnTo>
                  <a:close/>
                </a:path>
              </a:pathLst>
            </a:custGeom>
            <a:solidFill>
              <a:srgbClr val="C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4" name="Freeform 39">
              <a:extLst>
                <a:ext uri="{FF2B5EF4-FFF2-40B4-BE49-F238E27FC236}">
                  <a16:creationId xmlns:a16="http://schemas.microsoft.com/office/drawing/2014/main" id="{C7742254-9564-8622-B9BA-F7C92A55E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" y="2349"/>
              <a:ext cx="345" cy="118"/>
            </a:xfrm>
            <a:custGeom>
              <a:avLst/>
              <a:gdLst>
                <a:gd name="T0" fmla="*/ 13 w 352"/>
                <a:gd name="T1" fmla="*/ 68 h 110"/>
                <a:gd name="T2" fmla="*/ 13 w 352"/>
                <a:gd name="T3" fmla="*/ 68 h 110"/>
                <a:gd name="T4" fmla="*/ 18 w 352"/>
                <a:gd name="T5" fmla="*/ 67 h 110"/>
                <a:gd name="T6" fmla="*/ 25 w 352"/>
                <a:gd name="T7" fmla="*/ 59 h 110"/>
                <a:gd name="T8" fmla="*/ 42 w 352"/>
                <a:gd name="T9" fmla="*/ 51 h 110"/>
                <a:gd name="T10" fmla="*/ 67 w 352"/>
                <a:gd name="T11" fmla="*/ 44 h 110"/>
                <a:gd name="T12" fmla="*/ 89 w 352"/>
                <a:gd name="T13" fmla="*/ 33 h 110"/>
                <a:gd name="T14" fmla="*/ 115 w 352"/>
                <a:gd name="T15" fmla="*/ 21 h 110"/>
                <a:gd name="T16" fmla="*/ 141 w 352"/>
                <a:gd name="T17" fmla="*/ 18 h 110"/>
                <a:gd name="T18" fmla="*/ 166 w 352"/>
                <a:gd name="T19" fmla="*/ 15 h 110"/>
                <a:gd name="T20" fmla="*/ 166 w 352"/>
                <a:gd name="T21" fmla="*/ 15 h 110"/>
                <a:gd name="T22" fmla="*/ 191 w 352"/>
                <a:gd name="T23" fmla="*/ 4 h 110"/>
                <a:gd name="T24" fmla="*/ 212 w 352"/>
                <a:gd name="T25" fmla="*/ 3 h 110"/>
                <a:gd name="T26" fmla="*/ 233 w 352"/>
                <a:gd name="T27" fmla="*/ 1 h 110"/>
                <a:gd name="T28" fmla="*/ 251 w 352"/>
                <a:gd name="T29" fmla="*/ 1 h 110"/>
                <a:gd name="T30" fmla="*/ 264 w 352"/>
                <a:gd name="T31" fmla="*/ 0 h 110"/>
                <a:gd name="T32" fmla="*/ 276 w 352"/>
                <a:gd name="T33" fmla="*/ 0 h 110"/>
                <a:gd name="T34" fmla="*/ 283 w 352"/>
                <a:gd name="T35" fmla="*/ 0 h 110"/>
                <a:gd name="T36" fmla="*/ 284 w 352"/>
                <a:gd name="T37" fmla="*/ 0 h 110"/>
                <a:gd name="T38" fmla="*/ 300 w 352"/>
                <a:gd name="T39" fmla="*/ 58 h 110"/>
                <a:gd name="T40" fmla="*/ 300 w 352"/>
                <a:gd name="T41" fmla="*/ 58 h 110"/>
                <a:gd name="T42" fmla="*/ 296 w 352"/>
                <a:gd name="T43" fmla="*/ 59 h 110"/>
                <a:gd name="T44" fmla="*/ 287 w 352"/>
                <a:gd name="T45" fmla="*/ 65 h 110"/>
                <a:gd name="T46" fmla="*/ 272 w 352"/>
                <a:gd name="T47" fmla="*/ 72 h 110"/>
                <a:gd name="T48" fmla="*/ 254 w 352"/>
                <a:gd name="T49" fmla="*/ 80 h 110"/>
                <a:gd name="T50" fmla="*/ 231 w 352"/>
                <a:gd name="T51" fmla="*/ 91 h 110"/>
                <a:gd name="T52" fmla="*/ 206 w 352"/>
                <a:gd name="T53" fmla="*/ 104 h 110"/>
                <a:gd name="T54" fmla="*/ 179 w 352"/>
                <a:gd name="T55" fmla="*/ 116 h 110"/>
                <a:gd name="T56" fmla="*/ 153 w 352"/>
                <a:gd name="T57" fmla="*/ 130 h 110"/>
                <a:gd name="T58" fmla="*/ 123 w 352"/>
                <a:gd name="T59" fmla="*/ 142 h 110"/>
                <a:gd name="T60" fmla="*/ 98 w 352"/>
                <a:gd name="T61" fmla="*/ 153 h 110"/>
                <a:gd name="T62" fmla="*/ 72 w 352"/>
                <a:gd name="T63" fmla="*/ 167 h 110"/>
                <a:gd name="T64" fmla="*/ 50 w 352"/>
                <a:gd name="T65" fmla="*/ 176 h 110"/>
                <a:gd name="T66" fmla="*/ 27 w 352"/>
                <a:gd name="T67" fmla="*/ 185 h 110"/>
                <a:gd name="T68" fmla="*/ 18 w 352"/>
                <a:gd name="T69" fmla="*/ 192 h 110"/>
                <a:gd name="T70" fmla="*/ 6 w 352"/>
                <a:gd name="T71" fmla="*/ 193 h 110"/>
                <a:gd name="T72" fmla="*/ 1 w 352"/>
                <a:gd name="T73" fmla="*/ 193 h 110"/>
                <a:gd name="T74" fmla="*/ 1 w 352"/>
                <a:gd name="T75" fmla="*/ 193 h 110"/>
                <a:gd name="T76" fmla="*/ 0 w 352"/>
                <a:gd name="T77" fmla="*/ 167 h 110"/>
                <a:gd name="T78" fmla="*/ 5 w 352"/>
                <a:gd name="T79" fmla="*/ 121 h 110"/>
                <a:gd name="T80" fmla="*/ 11 w 352"/>
                <a:gd name="T81" fmla="*/ 83 h 110"/>
                <a:gd name="T82" fmla="*/ 13 w 352"/>
                <a:gd name="T83" fmla="*/ 68 h 1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52" h="110">
                  <a:moveTo>
                    <a:pt x="13" y="39"/>
                  </a:moveTo>
                  <a:lnTo>
                    <a:pt x="13" y="39"/>
                  </a:lnTo>
                  <a:lnTo>
                    <a:pt x="18" y="38"/>
                  </a:lnTo>
                  <a:lnTo>
                    <a:pt x="30" y="34"/>
                  </a:lnTo>
                  <a:lnTo>
                    <a:pt x="50" y="30"/>
                  </a:lnTo>
                  <a:lnTo>
                    <a:pt x="76" y="25"/>
                  </a:lnTo>
                  <a:lnTo>
                    <a:pt x="105" y="19"/>
                  </a:lnTo>
                  <a:lnTo>
                    <a:pt x="135" y="13"/>
                  </a:lnTo>
                  <a:lnTo>
                    <a:pt x="165" y="10"/>
                  </a:lnTo>
                  <a:lnTo>
                    <a:pt x="195" y="7"/>
                  </a:lnTo>
                  <a:lnTo>
                    <a:pt x="223" y="4"/>
                  </a:lnTo>
                  <a:lnTo>
                    <a:pt x="249" y="3"/>
                  </a:lnTo>
                  <a:lnTo>
                    <a:pt x="273" y="1"/>
                  </a:lnTo>
                  <a:lnTo>
                    <a:pt x="294" y="1"/>
                  </a:lnTo>
                  <a:lnTo>
                    <a:pt x="310" y="0"/>
                  </a:lnTo>
                  <a:lnTo>
                    <a:pt x="324" y="0"/>
                  </a:lnTo>
                  <a:lnTo>
                    <a:pt x="332" y="0"/>
                  </a:lnTo>
                  <a:lnTo>
                    <a:pt x="334" y="0"/>
                  </a:lnTo>
                  <a:lnTo>
                    <a:pt x="352" y="33"/>
                  </a:lnTo>
                  <a:lnTo>
                    <a:pt x="348" y="34"/>
                  </a:lnTo>
                  <a:lnTo>
                    <a:pt x="337" y="37"/>
                  </a:lnTo>
                  <a:lnTo>
                    <a:pt x="320" y="41"/>
                  </a:lnTo>
                  <a:lnTo>
                    <a:pt x="298" y="46"/>
                  </a:lnTo>
                  <a:lnTo>
                    <a:pt x="271" y="52"/>
                  </a:lnTo>
                  <a:lnTo>
                    <a:pt x="242" y="59"/>
                  </a:lnTo>
                  <a:lnTo>
                    <a:pt x="211" y="66"/>
                  </a:lnTo>
                  <a:lnTo>
                    <a:pt x="178" y="74"/>
                  </a:lnTo>
                  <a:lnTo>
                    <a:pt x="146" y="81"/>
                  </a:lnTo>
                  <a:lnTo>
                    <a:pt x="114" y="88"/>
                  </a:lnTo>
                  <a:lnTo>
                    <a:pt x="85" y="95"/>
                  </a:lnTo>
                  <a:lnTo>
                    <a:pt x="58" y="101"/>
                  </a:lnTo>
                  <a:lnTo>
                    <a:pt x="35" y="105"/>
                  </a:lnTo>
                  <a:lnTo>
                    <a:pt x="18" y="109"/>
                  </a:lnTo>
                  <a:lnTo>
                    <a:pt x="6" y="110"/>
                  </a:lnTo>
                  <a:lnTo>
                    <a:pt x="1" y="110"/>
                  </a:lnTo>
                  <a:lnTo>
                    <a:pt x="0" y="95"/>
                  </a:lnTo>
                  <a:lnTo>
                    <a:pt x="5" y="69"/>
                  </a:lnTo>
                  <a:lnTo>
                    <a:pt x="11" y="47"/>
                  </a:lnTo>
                  <a:lnTo>
                    <a:pt x="13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5" name="Freeform 40">
              <a:extLst>
                <a:ext uri="{FF2B5EF4-FFF2-40B4-BE49-F238E27FC236}">
                  <a16:creationId xmlns:a16="http://schemas.microsoft.com/office/drawing/2014/main" id="{E267B246-7933-4F45-D159-1F04D2273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2120"/>
              <a:ext cx="168" cy="219"/>
            </a:xfrm>
            <a:custGeom>
              <a:avLst/>
              <a:gdLst>
                <a:gd name="T0" fmla="*/ 21 w 172"/>
                <a:gd name="T1" fmla="*/ 0 h 203"/>
                <a:gd name="T2" fmla="*/ 0 w 172"/>
                <a:gd name="T3" fmla="*/ 2 h 203"/>
                <a:gd name="T4" fmla="*/ 117 w 172"/>
                <a:gd name="T5" fmla="*/ 372 h 203"/>
                <a:gd name="T6" fmla="*/ 142 w 172"/>
                <a:gd name="T7" fmla="*/ 372 h 203"/>
                <a:gd name="T8" fmla="*/ 21 w 172"/>
                <a:gd name="T9" fmla="*/ 0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2" h="203">
                  <a:moveTo>
                    <a:pt x="26" y="0"/>
                  </a:moveTo>
                  <a:lnTo>
                    <a:pt x="0" y="2"/>
                  </a:lnTo>
                  <a:lnTo>
                    <a:pt x="141" y="203"/>
                  </a:lnTo>
                  <a:lnTo>
                    <a:pt x="172" y="20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C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6" name="Freeform 41">
              <a:extLst>
                <a:ext uri="{FF2B5EF4-FFF2-40B4-BE49-F238E27FC236}">
                  <a16:creationId xmlns:a16="http://schemas.microsoft.com/office/drawing/2014/main" id="{99758A41-922B-A00D-010E-9F65E3475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2120"/>
              <a:ext cx="168" cy="219"/>
            </a:xfrm>
            <a:custGeom>
              <a:avLst/>
              <a:gdLst>
                <a:gd name="T0" fmla="*/ 21 w 172"/>
                <a:gd name="T1" fmla="*/ 0 h 203"/>
                <a:gd name="T2" fmla="*/ 0 w 172"/>
                <a:gd name="T3" fmla="*/ 2 h 203"/>
                <a:gd name="T4" fmla="*/ 117 w 172"/>
                <a:gd name="T5" fmla="*/ 372 h 203"/>
                <a:gd name="T6" fmla="*/ 142 w 172"/>
                <a:gd name="T7" fmla="*/ 372 h 203"/>
                <a:gd name="T8" fmla="*/ 21 w 172"/>
                <a:gd name="T9" fmla="*/ 0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2" h="203">
                  <a:moveTo>
                    <a:pt x="26" y="0"/>
                  </a:moveTo>
                  <a:lnTo>
                    <a:pt x="0" y="2"/>
                  </a:lnTo>
                  <a:lnTo>
                    <a:pt x="141" y="203"/>
                  </a:lnTo>
                  <a:lnTo>
                    <a:pt x="172" y="203"/>
                  </a:lnTo>
                  <a:lnTo>
                    <a:pt x="2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7" name="Freeform 42">
              <a:extLst>
                <a:ext uri="{FF2B5EF4-FFF2-40B4-BE49-F238E27FC236}">
                  <a16:creationId xmlns:a16="http://schemas.microsoft.com/office/drawing/2014/main" id="{DEB2EFB9-C3F5-7AEE-A18F-C974520BB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6" y="2345"/>
              <a:ext cx="39" cy="24"/>
            </a:xfrm>
            <a:custGeom>
              <a:avLst/>
              <a:gdLst>
                <a:gd name="T0" fmla="*/ 20 w 40"/>
                <a:gd name="T1" fmla="*/ 0 h 22"/>
                <a:gd name="T2" fmla="*/ 0 w 40"/>
                <a:gd name="T3" fmla="*/ 3 h 22"/>
                <a:gd name="T4" fmla="*/ 12 w 40"/>
                <a:gd name="T5" fmla="*/ 44 h 22"/>
                <a:gd name="T6" fmla="*/ 32 w 40"/>
                <a:gd name="T7" fmla="*/ 37 h 22"/>
                <a:gd name="T8" fmla="*/ 20 w 40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22">
                  <a:moveTo>
                    <a:pt x="28" y="0"/>
                  </a:moveTo>
                  <a:lnTo>
                    <a:pt x="0" y="3"/>
                  </a:lnTo>
                  <a:lnTo>
                    <a:pt x="12" y="22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C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8" name="Freeform 43">
              <a:extLst>
                <a:ext uri="{FF2B5EF4-FFF2-40B4-BE49-F238E27FC236}">
                  <a16:creationId xmlns:a16="http://schemas.microsoft.com/office/drawing/2014/main" id="{4F59B620-051E-F222-EABF-EF0120BDF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6" y="2345"/>
              <a:ext cx="39" cy="24"/>
            </a:xfrm>
            <a:custGeom>
              <a:avLst/>
              <a:gdLst>
                <a:gd name="T0" fmla="*/ 20 w 40"/>
                <a:gd name="T1" fmla="*/ 0 h 22"/>
                <a:gd name="T2" fmla="*/ 0 w 40"/>
                <a:gd name="T3" fmla="*/ 3 h 22"/>
                <a:gd name="T4" fmla="*/ 12 w 40"/>
                <a:gd name="T5" fmla="*/ 44 h 22"/>
                <a:gd name="T6" fmla="*/ 32 w 40"/>
                <a:gd name="T7" fmla="*/ 37 h 22"/>
                <a:gd name="T8" fmla="*/ 20 w 40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22">
                  <a:moveTo>
                    <a:pt x="28" y="0"/>
                  </a:moveTo>
                  <a:lnTo>
                    <a:pt x="0" y="3"/>
                  </a:lnTo>
                  <a:lnTo>
                    <a:pt x="12" y="22"/>
                  </a:lnTo>
                  <a:lnTo>
                    <a:pt x="40" y="18"/>
                  </a:lnTo>
                  <a:lnTo>
                    <a:pt x="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89" name="Freeform 44">
              <a:extLst>
                <a:ext uri="{FF2B5EF4-FFF2-40B4-BE49-F238E27FC236}">
                  <a16:creationId xmlns:a16="http://schemas.microsoft.com/office/drawing/2014/main" id="{0A24C214-E607-8EA8-A87A-E9EBBEF55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1511"/>
              <a:ext cx="365" cy="209"/>
            </a:xfrm>
            <a:custGeom>
              <a:avLst/>
              <a:gdLst>
                <a:gd name="T0" fmla="*/ 320 w 372"/>
                <a:gd name="T1" fmla="*/ 351 h 194"/>
                <a:gd name="T2" fmla="*/ 0 w 372"/>
                <a:gd name="T3" fmla="*/ 0 h 194"/>
                <a:gd name="T4" fmla="*/ 265 w 372"/>
                <a:gd name="T5" fmla="*/ 50 h 194"/>
                <a:gd name="T6" fmla="*/ 267 w 372"/>
                <a:gd name="T7" fmla="*/ 58 h 194"/>
                <a:gd name="T8" fmla="*/ 271 w 372"/>
                <a:gd name="T9" fmla="*/ 80 h 194"/>
                <a:gd name="T10" fmla="*/ 278 w 372"/>
                <a:gd name="T11" fmla="*/ 115 h 194"/>
                <a:gd name="T12" fmla="*/ 287 w 372"/>
                <a:gd name="T13" fmla="*/ 155 h 194"/>
                <a:gd name="T14" fmla="*/ 297 w 372"/>
                <a:gd name="T15" fmla="*/ 205 h 194"/>
                <a:gd name="T16" fmla="*/ 305 w 372"/>
                <a:gd name="T17" fmla="*/ 256 h 194"/>
                <a:gd name="T18" fmla="*/ 313 w 372"/>
                <a:gd name="T19" fmla="*/ 304 h 194"/>
                <a:gd name="T20" fmla="*/ 320 w 372"/>
                <a:gd name="T21" fmla="*/ 351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194">
                  <a:moveTo>
                    <a:pt x="372" y="194"/>
                  </a:moveTo>
                  <a:lnTo>
                    <a:pt x="0" y="0"/>
                  </a:lnTo>
                  <a:lnTo>
                    <a:pt x="308" y="28"/>
                  </a:lnTo>
                  <a:lnTo>
                    <a:pt x="311" y="32"/>
                  </a:lnTo>
                  <a:lnTo>
                    <a:pt x="315" y="44"/>
                  </a:lnTo>
                  <a:lnTo>
                    <a:pt x="324" y="63"/>
                  </a:lnTo>
                  <a:lnTo>
                    <a:pt x="334" y="85"/>
                  </a:lnTo>
                  <a:lnTo>
                    <a:pt x="345" y="112"/>
                  </a:lnTo>
                  <a:lnTo>
                    <a:pt x="355" y="140"/>
                  </a:lnTo>
                  <a:lnTo>
                    <a:pt x="364" y="168"/>
                  </a:lnTo>
                  <a:lnTo>
                    <a:pt x="372" y="194"/>
                  </a:lnTo>
                  <a:close/>
                </a:path>
              </a:pathLst>
            </a:custGeom>
            <a:solidFill>
              <a:srgbClr val="D6A5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0" name="Freeform 45">
              <a:extLst>
                <a:ext uri="{FF2B5EF4-FFF2-40B4-BE49-F238E27FC236}">
                  <a16:creationId xmlns:a16="http://schemas.microsoft.com/office/drawing/2014/main" id="{C0C79154-A641-18B8-EDC2-9160FB561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4" y="1376"/>
              <a:ext cx="147" cy="489"/>
            </a:xfrm>
            <a:custGeom>
              <a:avLst/>
              <a:gdLst>
                <a:gd name="T0" fmla="*/ 0 w 150"/>
                <a:gd name="T1" fmla="*/ 0 h 454"/>
                <a:gd name="T2" fmla="*/ 4 w 150"/>
                <a:gd name="T3" fmla="*/ 18 h 454"/>
                <a:gd name="T4" fmla="*/ 18 w 150"/>
                <a:gd name="T5" fmla="*/ 62 h 454"/>
                <a:gd name="T6" fmla="*/ 30 w 150"/>
                <a:gd name="T7" fmla="*/ 127 h 454"/>
                <a:gd name="T8" fmla="*/ 54 w 150"/>
                <a:gd name="T9" fmla="*/ 213 h 454"/>
                <a:gd name="T10" fmla="*/ 73 w 150"/>
                <a:gd name="T11" fmla="*/ 307 h 454"/>
                <a:gd name="T12" fmla="*/ 94 w 150"/>
                <a:gd name="T13" fmla="*/ 406 h 454"/>
                <a:gd name="T14" fmla="*/ 112 w 150"/>
                <a:gd name="T15" fmla="*/ 501 h 454"/>
                <a:gd name="T16" fmla="*/ 121 w 150"/>
                <a:gd name="T17" fmla="*/ 587 h 454"/>
                <a:gd name="T18" fmla="*/ 126 w 150"/>
                <a:gd name="T19" fmla="*/ 656 h 454"/>
                <a:gd name="T20" fmla="*/ 126 w 150"/>
                <a:gd name="T21" fmla="*/ 712 h 454"/>
                <a:gd name="T22" fmla="*/ 123 w 150"/>
                <a:gd name="T23" fmla="*/ 753 h 454"/>
                <a:gd name="T24" fmla="*/ 118 w 150"/>
                <a:gd name="T25" fmla="*/ 783 h 454"/>
                <a:gd name="T26" fmla="*/ 113 w 150"/>
                <a:gd name="T27" fmla="*/ 806 h 454"/>
                <a:gd name="T28" fmla="*/ 108 w 150"/>
                <a:gd name="T29" fmla="*/ 814 h 454"/>
                <a:gd name="T30" fmla="*/ 103 w 150"/>
                <a:gd name="T31" fmla="*/ 823 h 454"/>
                <a:gd name="T32" fmla="*/ 101 w 150"/>
                <a:gd name="T33" fmla="*/ 824 h 454"/>
                <a:gd name="T34" fmla="*/ 96 w 150"/>
                <a:gd name="T35" fmla="*/ 791 h 454"/>
                <a:gd name="T36" fmla="*/ 85 w 150"/>
                <a:gd name="T37" fmla="*/ 701 h 454"/>
                <a:gd name="T38" fmla="*/ 71 w 150"/>
                <a:gd name="T39" fmla="*/ 572 h 454"/>
                <a:gd name="T40" fmla="*/ 56 w 150"/>
                <a:gd name="T41" fmla="*/ 425 h 454"/>
                <a:gd name="T42" fmla="*/ 36 w 150"/>
                <a:gd name="T43" fmla="*/ 280 h 454"/>
                <a:gd name="T44" fmla="*/ 24 w 150"/>
                <a:gd name="T45" fmla="*/ 146 h 454"/>
                <a:gd name="T46" fmla="*/ 9 w 150"/>
                <a:gd name="T47" fmla="*/ 46 h 454"/>
                <a:gd name="T48" fmla="*/ 0 w 150"/>
                <a:gd name="T49" fmla="*/ 0 h 4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0" h="454">
                  <a:moveTo>
                    <a:pt x="0" y="0"/>
                  </a:moveTo>
                  <a:lnTo>
                    <a:pt x="4" y="10"/>
                  </a:lnTo>
                  <a:lnTo>
                    <a:pt x="18" y="34"/>
                  </a:lnTo>
                  <a:lnTo>
                    <a:pt x="38" y="71"/>
                  </a:lnTo>
                  <a:lnTo>
                    <a:pt x="62" y="118"/>
                  </a:lnTo>
                  <a:lnTo>
                    <a:pt x="87" y="170"/>
                  </a:lnTo>
                  <a:lnTo>
                    <a:pt x="110" y="224"/>
                  </a:lnTo>
                  <a:lnTo>
                    <a:pt x="130" y="276"/>
                  </a:lnTo>
                  <a:lnTo>
                    <a:pt x="144" y="324"/>
                  </a:lnTo>
                  <a:lnTo>
                    <a:pt x="150" y="362"/>
                  </a:lnTo>
                  <a:lnTo>
                    <a:pt x="150" y="393"/>
                  </a:lnTo>
                  <a:lnTo>
                    <a:pt x="146" y="416"/>
                  </a:lnTo>
                  <a:lnTo>
                    <a:pt x="139" y="432"/>
                  </a:lnTo>
                  <a:lnTo>
                    <a:pt x="132" y="444"/>
                  </a:lnTo>
                  <a:lnTo>
                    <a:pt x="124" y="450"/>
                  </a:lnTo>
                  <a:lnTo>
                    <a:pt x="119" y="453"/>
                  </a:lnTo>
                  <a:lnTo>
                    <a:pt x="117" y="454"/>
                  </a:lnTo>
                  <a:lnTo>
                    <a:pt x="112" y="436"/>
                  </a:lnTo>
                  <a:lnTo>
                    <a:pt x="101" y="387"/>
                  </a:lnTo>
                  <a:lnTo>
                    <a:pt x="83" y="317"/>
                  </a:lnTo>
                  <a:lnTo>
                    <a:pt x="64" y="235"/>
                  </a:lnTo>
                  <a:lnTo>
                    <a:pt x="44" y="154"/>
                  </a:lnTo>
                  <a:lnTo>
                    <a:pt x="24" y="81"/>
                  </a:lnTo>
                  <a:lnTo>
                    <a:pt x="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1" name="Freeform 46">
              <a:extLst>
                <a:ext uri="{FF2B5EF4-FFF2-40B4-BE49-F238E27FC236}">
                  <a16:creationId xmlns:a16="http://schemas.microsoft.com/office/drawing/2014/main" id="{CB6E0426-AC70-E8B3-E8A3-934491735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1948"/>
              <a:ext cx="318" cy="50"/>
            </a:xfrm>
            <a:custGeom>
              <a:avLst/>
              <a:gdLst>
                <a:gd name="T0" fmla="*/ 279 w 324"/>
                <a:gd name="T1" fmla="*/ 68 h 46"/>
                <a:gd name="T2" fmla="*/ 247 w 324"/>
                <a:gd name="T3" fmla="*/ 0 h 46"/>
                <a:gd name="T4" fmla="*/ 246 w 324"/>
                <a:gd name="T5" fmla="*/ 1 h 46"/>
                <a:gd name="T6" fmla="*/ 242 w 324"/>
                <a:gd name="T7" fmla="*/ 4 h 46"/>
                <a:gd name="T8" fmla="*/ 236 w 324"/>
                <a:gd name="T9" fmla="*/ 15 h 46"/>
                <a:gd name="T10" fmla="*/ 228 w 324"/>
                <a:gd name="T11" fmla="*/ 22 h 46"/>
                <a:gd name="T12" fmla="*/ 215 w 324"/>
                <a:gd name="T13" fmla="*/ 33 h 46"/>
                <a:gd name="T14" fmla="*/ 195 w 324"/>
                <a:gd name="T15" fmla="*/ 41 h 46"/>
                <a:gd name="T16" fmla="*/ 171 w 324"/>
                <a:gd name="T17" fmla="*/ 50 h 46"/>
                <a:gd name="T18" fmla="*/ 139 w 324"/>
                <a:gd name="T19" fmla="*/ 54 h 46"/>
                <a:gd name="T20" fmla="*/ 110 w 324"/>
                <a:gd name="T21" fmla="*/ 58 h 46"/>
                <a:gd name="T22" fmla="*/ 80 w 324"/>
                <a:gd name="T23" fmla="*/ 59 h 46"/>
                <a:gd name="T24" fmla="*/ 59 w 324"/>
                <a:gd name="T25" fmla="*/ 59 h 46"/>
                <a:gd name="T26" fmla="*/ 35 w 324"/>
                <a:gd name="T27" fmla="*/ 59 h 46"/>
                <a:gd name="T28" fmla="*/ 25 w 324"/>
                <a:gd name="T29" fmla="*/ 58 h 46"/>
                <a:gd name="T30" fmla="*/ 11 w 324"/>
                <a:gd name="T31" fmla="*/ 58 h 46"/>
                <a:gd name="T32" fmla="*/ 3 w 324"/>
                <a:gd name="T33" fmla="*/ 54 h 46"/>
                <a:gd name="T34" fmla="*/ 0 w 324"/>
                <a:gd name="T35" fmla="*/ 54 h 46"/>
                <a:gd name="T36" fmla="*/ 2 w 324"/>
                <a:gd name="T37" fmla="*/ 54 h 46"/>
                <a:gd name="T38" fmla="*/ 4 w 324"/>
                <a:gd name="T39" fmla="*/ 58 h 46"/>
                <a:gd name="T40" fmla="*/ 7 w 324"/>
                <a:gd name="T41" fmla="*/ 63 h 46"/>
                <a:gd name="T42" fmla="*/ 13 w 324"/>
                <a:gd name="T43" fmla="*/ 64 h 46"/>
                <a:gd name="T44" fmla="*/ 22 w 324"/>
                <a:gd name="T45" fmla="*/ 68 h 46"/>
                <a:gd name="T46" fmla="*/ 27 w 324"/>
                <a:gd name="T47" fmla="*/ 71 h 46"/>
                <a:gd name="T48" fmla="*/ 38 w 324"/>
                <a:gd name="T49" fmla="*/ 77 h 46"/>
                <a:gd name="T50" fmla="*/ 55 w 324"/>
                <a:gd name="T51" fmla="*/ 83 h 46"/>
                <a:gd name="T52" fmla="*/ 73 w 324"/>
                <a:gd name="T53" fmla="*/ 86 h 46"/>
                <a:gd name="T54" fmla="*/ 89 w 324"/>
                <a:gd name="T55" fmla="*/ 90 h 46"/>
                <a:gd name="T56" fmla="*/ 115 w 324"/>
                <a:gd name="T57" fmla="*/ 90 h 46"/>
                <a:gd name="T58" fmla="*/ 137 w 324"/>
                <a:gd name="T59" fmla="*/ 90 h 46"/>
                <a:gd name="T60" fmla="*/ 170 w 324"/>
                <a:gd name="T61" fmla="*/ 86 h 46"/>
                <a:gd name="T62" fmla="*/ 202 w 324"/>
                <a:gd name="T63" fmla="*/ 84 h 46"/>
                <a:gd name="T64" fmla="*/ 237 w 324"/>
                <a:gd name="T65" fmla="*/ 77 h 46"/>
                <a:gd name="T66" fmla="*/ 279 w 324"/>
                <a:gd name="T67" fmla="*/ 68 h 4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24" h="46">
                  <a:moveTo>
                    <a:pt x="324" y="35"/>
                  </a:moveTo>
                  <a:lnTo>
                    <a:pt x="287" y="0"/>
                  </a:lnTo>
                  <a:lnTo>
                    <a:pt x="286" y="1"/>
                  </a:lnTo>
                  <a:lnTo>
                    <a:pt x="282" y="4"/>
                  </a:lnTo>
                  <a:lnTo>
                    <a:pt x="275" y="7"/>
                  </a:lnTo>
                  <a:lnTo>
                    <a:pt x="265" y="12"/>
                  </a:lnTo>
                  <a:lnTo>
                    <a:pt x="248" y="17"/>
                  </a:lnTo>
                  <a:lnTo>
                    <a:pt x="227" y="21"/>
                  </a:lnTo>
                  <a:lnTo>
                    <a:pt x="198" y="26"/>
                  </a:lnTo>
                  <a:lnTo>
                    <a:pt x="163" y="28"/>
                  </a:lnTo>
                  <a:lnTo>
                    <a:pt x="126" y="29"/>
                  </a:lnTo>
                  <a:lnTo>
                    <a:pt x="95" y="30"/>
                  </a:lnTo>
                  <a:lnTo>
                    <a:pt x="67" y="30"/>
                  </a:lnTo>
                  <a:lnTo>
                    <a:pt x="43" y="30"/>
                  </a:lnTo>
                  <a:lnTo>
                    <a:pt x="25" y="29"/>
                  </a:lnTo>
                  <a:lnTo>
                    <a:pt x="11" y="29"/>
                  </a:lnTo>
                  <a:lnTo>
                    <a:pt x="3" y="28"/>
                  </a:lnTo>
                  <a:lnTo>
                    <a:pt x="0" y="28"/>
                  </a:lnTo>
                  <a:lnTo>
                    <a:pt x="2" y="28"/>
                  </a:lnTo>
                  <a:lnTo>
                    <a:pt x="4" y="29"/>
                  </a:lnTo>
                  <a:lnTo>
                    <a:pt x="7" y="32"/>
                  </a:lnTo>
                  <a:lnTo>
                    <a:pt x="13" y="33"/>
                  </a:lnTo>
                  <a:lnTo>
                    <a:pt x="22" y="35"/>
                  </a:lnTo>
                  <a:lnTo>
                    <a:pt x="33" y="37"/>
                  </a:lnTo>
                  <a:lnTo>
                    <a:pt x="46" y="40"/>
                  </a:lnTo>
                  <a:lnTo>
                    <a:pt x="63" y="42"/>
                  </a:lnTo>
                  <a:lnTo>
                    <a:pt x="82" y="44"/>
                  </a:lnTo>
                  <a:lnTo>
                    <a:pt x="105" y="46"/>
                  </a:lnTo>
                  <a:lnTo>
                    <a:pt x="131" y="46"/>
                  </a:lnTo>
                  <a:lnTo>
                    <a:pt x="161" y="46"/>
                  </a:lnTo>
                  <a:lnTo>
                    <a:pt x="196" y="44"/>
                  </a:lnTo>
                  <a:lnTo>
                    <a:pt x="234" y="43"/>
                  </a:lnTo>
                  <a:lnTo>
                    <a:pt x="276" y="40"/>
                  </a:lnTo>
                  <a:lnTo>
                    <a:pt x="324" y="35"/>
                  </a:lnTo>
                  <a:close/>
                </a:path>
              </a:pathLst>
            </a:custGeom>
            <a:solidFill>
              <a:srgbClr val="FFCE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2" name="Freeform 47">
              <a:extLst>
                <a:ext uri="{FF2B5EF4-FFF2-40B4-BE49-F238E27FC236}">
                  <a16:creationId xmlns:a16="http://schemas.microsoft.com/office/drawing/2014/main" id="{310AE1DC-91C6-914B-5DE8-A3A14B968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985"/>
              <a:ext cx="298" cy="213"/>
            </a:xfrm>
            <a:custGeom>
              <a:avLst/>
              <a:gdLst>
                <a:gd name="T0" fmla="*/ 264 w 303"/>
                <a:gd name="T1" fmla="*/ 360 h 197"/>
                <a:gd name="T2" fmla="*/ 264 w 303"/>
                <a:gd name="T3" fmla="*/ 360 h 197"/>
                <a:gd name="T4" fmla="*/ 260 w 303"/>
                <a:gd name="T5" fmla="*/ 362 h 197"/>
                <a:gd name="T6" fmla="*/ 255 w 303"/>
                <a:gd name="T7" fmla="*/ 362 h 197"/>
                <a:gd name="T8" fmla="*/ 248 w 303"/>
                <a:gd name="T9" fmla="*/ 368 h 197"/>
                <a:gd name="T10" fmla="*/ 240 w 303"/>
                <a:gd name="T11" fmla="*/ 368 h 197"/>
                <a:gd name="T12" fmla="*/ 228 w 303"/>
                <a:gd name="T13" fmla="*/ 369 h 197"/>
                <a:gd name="T14" fmla="*/ 214 w 303"/>
                <a:gd name="T15" fmla="*/ 369 h 197"/>
                <a:gd name="T16" fmla="*/ 202 w 303"/>
                <a:gd name="T17" fmla="*/ 369 h 197"/>
                <a:gd name="T18" fmla="*/ 189 w 303"/>
                <a:gd name="T19" fmla="*/ 369 h 197"/>
                <a:gd name="T20" fmla="*/ 172 w 303"/>
                <a:gd name="T21" fmla="*/ 368 h 197"/>
                <a:gd name="T22" fmla="*/ 154 w 303"/>
                <a:gd name="T23" fmla="*/ 362 h 197"/>
                <a:gd name="T24" fmla="*/ 139 w 303"/>
                <a:gd name="T25" fmla="*/ 359 h 197"/>
                <a:gd name="T26" fmla="*/ 123 w 303"/>
                <a:gd name="T27" fmla="*/ 354 h 197"/>
                <a:gd name="T28" fmla="*/ 103 w 303"/>
                <a:gd name="T29" fmla="*/ 343 h 197"/>
                <a:gd name="T30" fmla="*/ 86 w 303"/>
                <a:gd name="T31" fmla="*/ 335 h 197"/>
                <a:gd name="T32" fmla="*/ 70 w 303"/>
                <a:gd name="T33" fmla="*/ 321 h 197"/>
                <a:gd name="T34" fmla="*/ 36 w 303"/>
                <a:gd name="T35" fmla="*/ 292 h 197"/>
                <a:gd name="T36" fmla="*/ 22 w 303"/>
                <a:gd name="T37" fmla="*/ 258 h 197"/>
                <a:gd name="T38" fmla="*/ 8 w 303"/>
                <a:gd name="T39" fmla="*/ 229 h 197"/>
                <a:gd name="T40" fmla="*/ 1 w 303"/>
                <a:gd name="T41" fmla="*/ 198 h 197"/>
                <a:gd name="T42" fmla="*/ 0 w 303"/>
                <a:gd name="T43" fmla="*/ 169 h 197"/>
                <a:gd name="T44" fmla="*/ 0 w 303"/>
                <a:gd name="T45" fmla="*/ 145 h 197"/>
                <a:gd name="T46" fmla="*/ 2 w 303"/>
                <a:gd name="T47" fmla="*/ 131 h 197"/>
                <a:gd name="T48" fmla="*/ 4 w 303"/>
                <a:gd name="T49" fmla="*/ 128 h 197"/>
                <a:gd name="T50" fmla="*/ 70 w 303"/>
                <a:gd name="T51" fmla="*/ 0 h 197"/>
                <a:gd name="T52" fmla="*/ 86 w 303"/>
                <a:gd name="T53" fmla="*/ 0 h 197"/>
                <a:gd name="T54" fmla="*/ 82 w 303"/>
                <a:gd name="T55" fmla="*/ 3 h 197"/>
                <a:gd name="T56" fmla="*/ 65 w 303"/>
                <a:gd name="T57" fmla="*/ 25 h 197"/>
                <a:gd name="T58" fmla="*/ 44 w 303"/>
                <a:gd name="T59" fmla="*/ 56 h 197"/>
                <a:gd name="T60" fmla="*/ 30 w 303"/>
                <a:gd name="T61" fmla="*/ 93 h 197"/>
                <a:gd name="T62" fmla="*/ 20 w 303"/>
                <a:gd name="T63" fmla="*/ 135 h 197"/>
                <a:gd name="T64" fmla="*/ 21 w 303"/>
                <a:gd name="T65" fmla="*/ 184 h 197"/>
                <a:gd name="T66" fmla="*/ 33 w 303"/>
                <a:gd name="T67" fmla="*/ 229 h 197"/>
                <a:gd name="T68" fmla="*/ 77 w 303"/>
                <a:gd name="T69" fmla="*/ 270 h 197"/>
                <a:gd name="T70" fmla="*/ 97 w 303"/>
                <a:gd name="T71" fmla="*/ 290 h 197"/>
                <a:gd name="T72" fmla="*/ 123 w 303"/>
                <a:gd name="T73" fmla="*/ 302 h 197"/>
                <a:gd name="T74" fmla="*/ 142 w 303"/>
                <a:gd name="T75" fmla="*/ 315 h 197"/>
                <a:gd name="T76" fmla="*/ 159 w 303"/>
                <a:gd name="T77" fmla="*/ 322 h 197"/>
                <a:gd name="T78" fmla="*/ 177 w 303"/>
                <a:gd name="T79" fmla="*/ 331 h 197"/>
                <a:gd name="T80" fmla="*/ 193 w 303"/>
                <a:gd name="T81" fmla="*/ 337 h 197"/>
                <a:gd name="T82" fmla="*/ 203 w 303"/>
                <a:gd name="T83" fmla="*/ 342 h 197"/>
                <a:gd name="T84" fmla="*/ 214 w 303"/>
                <a:gd name="T85" fmla="*/ 343 h 197"/>
                <a:gd name="T86" fmla="*/ 225 w 303"/>
                <a:gd name="T87" fmla="*/ 346 h 197"/>
                <a:gd name="T88" fmla="*/ 235 w 303"/>
                <a:gd name="T89" fmla="*/ 346 h 197"/>
                <a:gd name="T90" fmla="*/ 241 w 303"/>
                <a:gd name="T91" fmla="*/ 346 h 197"/>
                <a:gd name="T92" fmla="*/ 245 w 303"/>
                <a:gd name="T93" fmla="*/ 343 h 197"/>
                <a:gd name="T94" fmla="*/ 249 w 303"/>
                <a:gd name="T95" fmla="*/ 343 h 197"/>
                <a:gd name="T96" fmla="*/ 252 w 303"/>
                <a:gd name="T97" fmla="*/ 343 h 197"/>
                <a:gd name="T98" fmla="*/ 253 w 303"/>
                <a:gd name="T99" fmla="*/ 342 h 197"/>
                <a:gd name="T100" fmla="*/ 254 w 303"/>
                <a:gd name="T101" fmla="*/ 342 h 197"/>
                <a:gd name="T102" fmla="*/ 256 w 303"/>
                <a:gd name="T103" fmla="*/ 342 h 197"/>
                <a:gd name="T104" fmla="*/ 260 w 303"/>
                <a:gd name="T105" fmla="*/ 342 h 197"/>
                <a:gd name="T106" fmla="*/ 262 w 303"/>
                <a:gd name="T107" fmla="*/ 346 h 197"/>
                <a:gd name="T108" fmla="*/ 264 w 303"/>
                <a:gd name="T109" fmla="*/ 360 h 19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03" h="197">
                  <a:moveTo>
                    <a:pt x="303" y="193"/>
                  </a:moveTo>
                  <a:lnTo>
                    <a:pt x="302" y="193"/>
                  </a:lnTo>
                  <a:lnTo>
                    <a:pt x="297" y="194"/>
                  </a:lnTo>
                  <a:lnTo>
                    <a:pt x="291" y="194"/>
                  </a:lnTo>
                  <a:lnTo>
                    <a:pt x="283" y="196"/>
                  </a:lnTo>
                  <a:lnTo>
                    <a:pt x="272" y="196"/>
                  </a:lnTo>
                  <a:lnTo>
                    <a:pt x="260" y="197"/>
                  </a:lnTo>
                  <a:lnTo>
                    <a:pt x="246" y="197"/>
                  </a:lnTo>
                  <a:lnTo>
                    <a:pt x="231" y="197"/>
                  </a:lnTo>
                  <a:lnTo>
                    <a:pt x="214" y="197"/>
                  </a:lnTo>
                  <a:lnTo>
                    <a:pt x="196" y="196"/>
                  </a:lnTo>
                  <a:lnTo>
                    <a:pt x="178" y="194"/>
                  </a:lnTo>
                  <a:lnTo>
                    <a:pt x="158" y="192"/>
                  </a:lnTo>
                  <a:lnTo>
                    <a:pt x="139" y="189"/>
                  </a:lnTo>
                  <a:lnTo>
                    <a:pt x="119" y="184"/>
                  </a:lnTo>
                  <a:lnTo>
                    <a:pt x="98" y="179"/>
                  </a:lnTo>
                  <a:lnTo>
                    <a:pt x="78" y="172"/>
                  </a:lnTo>
                  <a:lnTo>
                    <a:pt x="44" y="156"/>
                  </a:lnTo>
                  <a:lnTo>
                    <a:pt x="22" y="139"/>
                  </a:lnTo>
                  <a:lnTo>
                    <a:pt x="8" y="121"/>
                  </a:lnTo>
                  <a:lnTo>
                    <a:pt x="1" y="105"/>
                  </a:lnTo>
                  <a:lnTo>
                    <a:pt x="0" y="90"/>
                  </a:lnTo>
                  <a:lnTo>
                    <a:pt x="0" y="78"/>
                  </a:lnTo>
                  <a:lnTo>
                    <a:pt x="2" y="70"/>
                  </a:lnTo>
                  <a:lnTo>
                    <a:pt x="4" y="68"/>
                  </a:lnTo>
                  <a:lnTo>
                    <a:pt x="78" y="0"/>
                  </a:lnTo>
                  <a:lnTo>
                    <a:pt x="98" y="0"/>
                  </a:lnTo>
                  <a:lnTo>
                    <a:pt x="91" y="3"/>
                  </a:lnTo>
                  <a:lnTo>
                    <a:pt x="73" y="14"/>
                  </a:lnTo>
                  <a:lnTo>
                    <a:pt x="52" y="30"/>
                  </a:lnTo>
                  <a:lnTo>
                    <a:pt x="33" y="50"/>
                  </a:lnTo>
                  <a:lnTo>
                    <a:pt x="20" y="73"/>
                  </a:lnTo>
                  <a:lnTo>
                    <a:pt x="21" y="98"/>
                  </a:lnTo>
                  <a:lnTo>
                    <a:pt x="41" y="121"/>
                  </a:lnTo>
                  <a:lnTo>
                    <a:pt x="85" y="144"/>
                  </a:lnTo>
                  <a:lnTo>
                    <a:pt x="113" y="154"/>
                  </a:lnTo>
                  <a:lnTo>
                    <a:pt x="139" y="162"/>
                  </a:lnTo>
                  <a:lnTo>
                    <a:pt x="162" y="168"/>
                  </a:lnTo>
                  <a:lnTo>
                    <a:pt x="183" y="173"/>
                  </a:lnTo>
                  <a:lnTo>
                    <a:pt x="201" y="177"/>
                  </a:lnTo>
                  <a:lnTo>
                    <a:pt x="219" y="180"/>
                  </a:lnTo>
                  <a:lnTo>
                    <a:pt x="233" y="183"/>
                  </a:lnTo>
                  <a:lnTo>
                    <a:pt x="246" y="184"/>
                  </a:lnTo>
                  <a:lnTo>
                    <a:pt x="257" y="185"/>
                  </a:lnTo>
                  <a:lnTo>
                    <a:pt x="267" y="185"/>
                  </a:lnTo>
                  <a:lnTo>
                    <a:pt x="274" y="185"/>
                  </a:lnTo>
                  <a:lnTo>
                    <a:pt x="279" y="184"/>
                  </a:lnTo>
                  <a:lnTo>
                    <a:pt x="284" y="184"/>
                  </a:lnTo>
                  <a:lnTo>
                    <a:pt x="288" y="184"/>
                  </a:lnTo>
                  <a:lnTo>
                    <a:pt x="289" y="183"/>
                  </a:lnTo>
                  <a:lnTo>
                    <a:pt x="290" y="183"/>
                  </a:lnTo>
                  <a:lnTo>
                    <a:pt x="292" y="183"/>
                  </a:lnTo>
                  <a:lnTo>
                    <a:pt x="297" y="183"/>
                  </a:lnTo>
                  <a:lnTo>
                    <a:pt x="300" y="185"/>
                  </a:lnTo>
                  <a:lnTo>
                    <a:pt x="303" y="193"/>
                  </a:lnTo>
                  <a:close/>
                </a:path>
              </a:pathLst>
            </a:custGeom>
            <a:solidFill>
              <a:srgbClr val="C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3" name="Freeform 48">
              <a:extLst>
                <a:ext uri="{FF2B5EF4-FFF2-40B4-BE49-F238E27FC236}">
                  <a16:creationId xmlns:a16="http://schemas.microsoft.com/office/drawing/2014/main" id="{4A6AAE97-041A-3B63-365D-9524B9C4C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" y="1408"/>
              <a:ext cx="315" cy="510"/>
            </a:xfrm>
            <a:custGeom>
              <a:avLst/>
              <a:gdLst>
                <a:gd name="T0" fmla="*/ 10 w 321"/>
                <a:gd name="T1" fmla="*/ 864 h 473"/>
                <a:gd name="T2" fmla="*/ 13 w 321"/>
                <a:gd name="T3" fmla="*/ 863 h 473"/>
                <a:gd name="T4" fmla="*/ 24 w 321"/>
                <a:gd name="T5" fmla="*/ 860 h 473"/>
                <a:gd name="T6" fmla="*/ 31 w 321"/>
                <a:gd name="T7" fmla="*/ 849 h 473"/>
                <a:gd name="T8" fmla="*/ 53 w 321"/>
                <a:gd name="T9" fmla="*/ 837 h 473"/>
                <a:gd name="T10" fmla="*/ 74 w 321"/>
                <a:gd name="T11" fmla="*/ 822 h 473"/>
                <a:gd name="T12" fmla="*/ 99 w 321"/>
                <a:gd name="T13" fmla="*/ 800 h 473"/>
                <a:gd name="T14" fmla="*/ 126 w 321"/>
                <a:gd name="T15" fmla="*/ 778 h 473"/>
                <a:gd name="T16" fmla="*/ 157 w 321"/>
                <a:gd name="T17" fmla="*/ 746 h 473"/>
                <a:gd name="T18" fmla="*/ 184 w 321"/>
                <a:gd name="T19" fmla="*/ 716 h 473"/>
                <a:gd name="T20" fmla="*/ 210 w 321"/>
                <a:gd name="T21" fmla="*/ 680 h 473"/>
                <a:gd name="T22" fmla="*/ 230 w 321"/>
                <a:gd name="T23" fmla="*/ 646 h 473"/>
                <a:gd name="T24" fmla="*/ 248 w 321"/>
                <a:gd name="T25" fmla="*/ 614 h 473"/>
                <a:gd name="T26" fmla="*/ 261 w 321"/>
                <a:gd name="T27" fmla="*/ 581 h 473"/>
                <a:gd name="T28" fmla="*/ 270 w 321"/>
                <a:gd name="T29" fmla="*/ 554 h 473"/>
                <a:gd name="T30" fmla="*/ 274 w 321"/>
                <a:gd name="T31" fmla="*/ 523 h 473"/>
                <a:gd name="T32" fmla="*/ 276 w 321"/>
                <a:gd name="T33" fmla="*/ 500 h 473"/>
                <a:gd name="T34" fmla="*/ 273 w 321"/>
                <a:gd name="T35" fmla="*/ 477 h 473"/>
                <a:gd name="T36" fmla="*/ 268 w 321"/>
                <a:gd name="T37" fmla="*/ 443 h 473"/>
                <a:gd name="T38" fmla="*/ 262 w 321"/>
                <a:gd name="T39" fmla="*/ 399 h 473"/>
                <a:gd name="T40" fmla="*/ 256 w 321"/>
                <a:gd name="T41" fmla="*/ 356 h 473"/>
                <a:gd name="T42" fmla="*/ 250 w 321"/>
                <a:gd name="T43" fmla="*/ 306 h 473"/>
                <a:gd name="T44" fmla="*/ 246 w 321"/>
                <a:gd name="T45" fmla="*/ 258 h 473"/>
                <a:gd name="T46" fmla="*/ 241 w 321"/>
                <a:gd name="T47" fmla="*/ 211 h 473"/>
                <a:gd name="T48" fmla="*/ 240 w 321"/>
                <a:gd name="T49" fmla="*/ 165 h 473"/>
                <a:gd name="T50" fmla="*/ 241 w 321"/>
                <a:gd name="T51" fmla="*/ 93 h 473"/>
                <a:gd name="T52" fmla="*/ 245 w 321"/>
                <a:gd name="T53" fmla="*/ 42 h 473"/>
                <a:gd name="T54" fmla="*/ 247 w 321"/>
                <a:gd name="T55" fmla="*/ 6 h 473"/>
                <a:gd name="T56" fmla="*/ 248 w 321"/>
                <a:gd name="T57" fmla="*/ 0 h 473"/>
                <a:gd name="T58" fmla="*/ 199 w 321"/>
                <a:gd name="T59" fmla="*/ 3 h 473"/>
                <a:gd name="T60" fmla="*/ 200 w 321"/>
                <a:gd name="T61" fmla="*/ 30 h 473"/>
                <a:gd name="T62" fmla="*/ 201 w 321"/>
                <a:gd name="T63" fmla="*/ 89 h 473"/>
                <a:gd name="T64" fmla="*/ 203 w 321"/>
                <a:gd name="T65" fmla="*/ 173 h 473"/>
                <a:gd name="T66" fmla="*/ 205 w 321"/>
                <a:gd name="T67" fmla="*/ 247 h 473"/>
                <a:gd name="T68" fmla="*/ 208 w 321"/>
                <a:gd name="T69" fmla="*/ 323 h 473"/>
                <a:gd name="T70" fmla="*/ 210 w 321"/>
                <a:gd name="T71" fmla="*/ 403 h 473"/>
                <a:gd name="T72" fmla="*/ 210 w 321"/>
                <a:gd name="T73" fmla="*/ 469 h 473"/>
                <a:gd name="T74" fmla="*/ 208 w 321"/>
                <a:gd name="T75" fmla="*/ 500 h 473"/>
                <a:gd name="T76" fmla="*/ 206 w 321"/>
                <a:gd name="T77" fmla="*/ 509 h 473"/>
                <a:gd name="T78" fmla="*/ 203 w 321"/>
                <a:gd name="T79" fmla="*/ 520 h 473"/>
                <a:gd name="T80" fmla="*/ 199 w 321"/>
                <a:gd name="T81" fmla="*/ 529 h 473"/>
                <a:gd name="T82" fmla="*/ 193 w 321"/>
                <a:gd name="T83" fmla="*/ 540 h 473"/>
                <a:gd name="T84" fmla="*/ 186 w 321"/>
                <a:gd name="T85" fmla="*/ 555 h 473"/>
                <a:gd name="T86" fmla="*/ 181 w 321"/>
                <a:gd name="T87" fmla="*/ 564 h 473"/>
                <a:gd name="T88" fmla="*/ 174 w 321"/>
                <a:gd name="T89" fmla="*/ 577 h 473"/>
                <a:gd name="T90" fmla="*/ 166 w 321"/>
                <a:gd name="T91" fmla="*/ 583 h 473"/>
                <a:gd name="T92" fmla="*/ 153 w 321"/>
                <a:gd name="T93" fmla="*/ 591 h 473"/>
                <a:gd name="T94" fmla="*/ 134 w 321"/>
                <a:gd name="T95" fmla="*/ 607 h 473"/>
                <a:gd name="T96" fmla="*/ 119 w 321"/>
                <a:gd name="T97" fmla="*/ 626 h 473"/>
                <a:gd name="T98" fmla="*/ 97 w 321"/>
                <a:gd name="T99" fmla="*/ 646 h 473"/>
                <a:gd name="T100" fmla="*/ 77 w 321"/>
                <a:gd name="T101" fmla="*/ 668 h 473"/>
                <a:gd name="T102" fmla="*/ 60 w 321"/>
                <a:gd name="T103" fmla="*/ 686 h 473"/>
                <a:gd name="T104" fmla="*/ 41 w 321"/>
                <a:gd name="T105" fmla="*/ 702 h 473"/>
                <a:gd name="T106" fmla="*/ 27 w 321"/>
                <a:gd name="T107" fmla="*/ 709 h 473"/>
                <a:gd name="T108" fmla="*/ 18 w 321"/>
                <a:gd name="T109" fmla="*/ 722 h 473"/>
                <a:gd name="T110" fmla="*/ 9 w 321"/>
                <a:gd name="T111" fmla="*/ 727 h 473"/>
                <a:gd name="T112" fmla="*/ 5 w 321"/>
                <a:gd name="T113" fmla="*/ 728 h 473"/>
                <a:gd name="T114" fmla="*/ 5 w 321"/>
                <a:gd name="T115" fmla="*/ 728 h 473"/>
                <a:gd name="T116" fmla="*/ 3 w 321"/>
                <a:gd name="T117" fmla="*/ 746 h 473"/>
                <a:gd name="T118" fmla="*/ 0 w 321"/>
                <a:gd name="T119" fmla="*/ 790 h 473"/>
                <a:gd name="T120" fmla="*/ 2 w 321"/>
                <a:gd name="T121" fmla="*/ 836 h 473"/>
                <a:gd name="T122" fmla="*/ 10 w 321"/>
                <a:gd name="T123" fmla="*/ 864 h 47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21" h="473">
                  <a:moveTo>
                    <a:pt x="10" y="473"/>
                  </a:moveTo>
                  <a:lnTo>
                    <a:pt x="13" y="472"/>
                  </a:lnTo>
                  <a:lnTo>
                    <a:pt x="24" y="470"/>
                  </a:lnTo>
                  <a:lnTo>
                    <a:pt x="39" y="465"/>
                  </a:lnTo>
                  <a:lnTo>
                    <a:pt x="61" y="458"/>
                  </a:lnTo>
                  <a:lnTo>
                    <a:pt x="85" y="450"/>
                  </a:lnTo>
                  <a:lnTo>
                    <a:pt x="115" y="438"/>
                  </a:lnTo>
                  <a:lnTo>
                    <a:pt x="147" y="426"/>
                  </a:lnTo>
                  <a:lnTo>
                    <a:pt x="181" y="409"/>
                  </a:lnTo>
                  <a:lnTo>
                    <a:pt x="215" y="392"/>
                  </a:lnTo>
                  <a:lnTo>
                    <a:pt x="243" y="373"/>
                  </a:lnTo>
                  <a:lnTo>
                    <a:pt x="268" y="354"/>
                  </a:lnTo>
                  <a:lnTo>
                    <a:pt x="288" y="336"/>
                  </a:lnTo>
                  <a:lnTo>
                    <a:pt x="303" y="318"/>
                  </a:lnTo>
                  <a:lnTo>
                    <a:pt x="314" y="302"/>
                  </a:lnTo>
                  <a:lnTo>
                    <a:pt x="319" y="287"/>
                  </a:lnTo>
                  <a:lnTo>
                    <a:pt x="321" y="274"/>
                  </a:lnTo>
                  <a:lnTo>
                    <a:pt x="317" y="260"/>
                  </a:lnTo>
                  <a:lnTo>
                    <a:pt x="311" y="242"/>
                  </a:lnTo>
                  <a:lnTo>
                    <a:pt x="304" y="219"/>
                  </a:lnTo>
                  <a:lnTo>
                    <a:pt x="297" y="195"/>
                  </a:lnTo>
                  <a:lnTo>
                    <a:pt x="290" y="168"/>
                  </a:lnTo>
                  <a:lnTo>
                    <a:pt x="286" y="141"/>
                  </a:lnTo>
                  <a:lnTo>
                    <a:pt x="281" y="116"/>
                  </a:lnTo>
                  <a:lnTo>
                    <a:pt x="280" y="90"/>
                  </a:lnTo>
                  <a:lnTo>
                    <a:pt x="281" y="51"/>
                  </a:lnTo>
                  <a:lnTo>
                    <a:pt x="285" y="23"/>
                  </a:lnTo>
                  <a:lnTo>
                    <a:pt x="287" y="6"/>
                  </a:lnTo>
                  <a:lnTo>
                    <a:pt x="288" y="0"/>
                  </a:lnTo>
                  <a:lnTo>
                    <a:pt x="231" y="3"/>
                  </a:lnTo>
                  <a:lnTo>
                    <a:pt x="232" y="17"/>
                  </a:lnTo>
                  <a:lnTo>
                    <a:pt x="233" y="49"/>
                  </a:lnTo>
                  <a:lnTo>
                    <a:pt x="235" y="94"/>
                  </a:lnTo>
                  <a:lnTo>
                    <a:pt x="237" y="136"/>
                  </a:lnTo>
                  <a:lnTo>
                    <a:pt x="240" y="177"/>
                  </a:lnTo>
                  <a:lnTo>
                    <a:pt x="243" y="221"/>
                  </a:lnTo>
                  <a:lnTo>
                    <a:pt x="243" y="257"/>
                  </a:lnTo>
                  <a:lnTo>
                    <a:pt x="241" y="274"/>
                  </a:lnTo>
                  <a:lnTo>
                    <a:pt x="238" y="279"/>
                  </a:lnTo>
                  <a:lnTo>
                    <a:pt x="235" y="285"/>
                  </a:lnTo>
                  <a:lnTo>
                    <a:pt x="231" y="290"/>
                  </a:lnTo>
                  <a:lnTo>
                    <a:pt x="225" y="296"/>
                  </a:lnTo>
                  <a:lnTo>
                    <a:pt x="218" y="303"/>
                  </a:lnTo>
                  <a:lnTo>
                    <a:pt x="211" y="309"/>
                  </a:lnTo>
                  <a:lnTo>
                    <a:pt x="202" y="315"/>
                  </a:lnTo>
                  <a:lnTo>
                    <a:pt x="191" y="320"/>
                  </a:lnTo>
                  <a:lnTo>
                    <a:pt x="177" y="324"/>
                  </a:lnTo>
                  <a:lnTo>
                    <a:pt x="158" y="332"/>
                  </a:lnTo>
                  <a:lnTo>
                    <a:pt x="137" y="343"/>
                  </a:lnTo>
                  <a:lnTo>
                    <a:pt x="113" y="354"/>
                  </a:lnTo>
                  <a:lnTo>
                    <a:pt x="90" y="365"/>
                  </a:lnTo>
                  <a:lnTo>
                    <a:pt x="68" y="375"/>
                  </a:lnTo>
                  <a:lnTo>
                    <a:pt x="49" y="384"/>
                  </a:lnTo>
                  <a:lnTo>
                    <a:pt x="35" y="389"/>
                  </a:lnTo>
                  <a:lnTo>
                    <a:pt x="18" y="395"/>
                  </a:lnTo>
                  <a:lnTo>
                    <a:pt x="9" y="398"/>
                  </a:lnTo>
                  <a:lnTo>
                    <a:pt x="5" y="399"/>
                  </a:lnTo>
                  <a:lnTo>
                    <a:pt x="3" y="409"/>
                  </a:lnTo>
                  <a:lnTo>
                    <a:pt x="0" y="433"/>
                  </a:lnTo>
                  <a:lnTo>
                    <a:pt x="2" y="457"/>
                  </a:lnTo>
                  <a:lnTo>
                    <a:pt x="10" y="473"/>
                  </a:lnTo>
                  <a:close/>
                </a:path>
              </a:pathLst>
            </a:custGeom>
            <a:solidFill>
              <a:srgbClr val="F2BF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4" name="Freeform 49">
              <a:extLst>
                <a:ext uri="{FF2B5EF4-FFF2-40B4-BE49-F238E27FC236}">
                  <a16:creationId xmlns:a16="http://schemas.microsoft.com/office/drawing/2014/main" id="{E213BA78-B5BD-7AE4-3D7C-81BA384E1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" y="1408"/>
              <a:ext cx="315" cy="510"/>
            </a:xfrm>
            <a:custGeom>
              <a:avLst/>
              <a:gdLst>
                <a:gd name="T0" fmla="*/ 10 w 321"/>
                <a:gd name="T1" fmla="*/ 864 h 473"/>
                <a:gd name="T2" fmla="*/ 24 w 321"/>
                <a:gd name="T3" fmla="*/ 860 h 473"/>
                <a:gd name="T4" fmla="*/ 53 w 321"/>
                <a:gd name="T5" fmla="*/ 837 h 473"/>
                <a:gd name="T6" fmla="*/ 99 w 321"/>
                <a:gd name="T7" fmla="*/ 800 h 473"/>
                <a:gd name="T8" fmla="*/ 157 w 321"/>
                <a:gd name="T9" fmla="*/ 746 h 473"/>
                <a:gd name="T10" fmla="*/ 184 w 321"/>
                <a:gd name="T11" fmla="*/ 716 h 473"/>
                <a:gd name="T12" fmla="*/ 230 w 321"/>
                <a:gd name="T13" fmla="*/ 646 h 473"/>
                <a:gd name="T14" fmla="*/ 261 w 321"/>
                <a:gd name="T15" fmla="*/ 581 h 473"/>
                <a:gd name="T16" fmla="*/ 274 w 321"/>
                <a:gd name="T17" fmla="*/ 523 h 473"/>
                <a:gd name="T18" fmla="*/ 276 w 321"/>
                <a:gd name="T19" fmla="*/ 500 h 473"/>
                <a:gd name="T20" fmla="*/ 268 w 321"/>
                <a:gd name="T21" fmla="*/ 443 h 473"/>
                <a:gd name="T22" fmla="*/ 256 w 321"/>
                <a:gd name="T23" fmla="*/ 356 h 473"/>
                <a:gd name="T24" fmla="*/ 246 w 321"/>
                <a:gd name="T25" fmla="*/ 258 h 473"/>
                <a:gd name="T26" fmla="*/ 240 w 321"/>
                <a:gd name="T27" fmla="*/ 165 h 473"/>
                <a:gd name="T28" fmla="*/ 241 w 321"/>
                <a:gd name="T29" fmla="*/ 93 h 473"/>
                <a:gd name="T30" fmla="*/ 247 w 321"/>
                <a:gd name="T31" fmla="*/ 6 h 473"/>
                <a:gd name="T32" fmla="*/ 199 w 321"/>
                <a:gd name="T33" fmla="*/ 3 h 473"/>
                <a:gd name="T34" fmla="*/ 200 w 321"/>
                <a:gd name="T35" fmla="*/ 30 h 473"/>
                <a:gd name="T36" fmla="*/ 203 w 321"/>
                <a:gd name="T37" fmla="*/ 173 h 473"/>
                <a:gd name="T38" fmla="*/ 205 w 321"/>
                <a:gd name="T39" fmla="*/ 247 h 473"/>
                <a:gd name="T40" fmla="*/ 210 w 321"/>
                <a:gd name="T41" fmla="*/ 403 h 473"/>
                <a:gd name="T42" fmla="*/ 208 w 321"/>
                <a:gd name="T43" fmla="*/ 500 h 473"/>
                <a:gd name="T44" fmla="*/ 206 w 321"/>
                <a:gd name="T45" fmla="*/ 509 h 473"/>
                <a:gd name="T46" fmla="*/ 199 w 321"/>
                <a:gd name="T47" fmla="*/ 529 h 473"/>
                <a:gd name="T48" fmla="*/ 186 w 321"/>
                <a:gd name="T49" fmla="*/ 555 h 473"/>
                <a:gd name="T50" fmla="*/ 174 w 321"/>
                <a:gd name="T51" fmla="*/ 577 h 473"/>
                <a:gd name="T52" fmla="*/ 166 w 321"/>
                <a:gd name="T53" fmla="*/ 583 h 473"/>
                <a:gd name="T54" fmla="*/ 134 w 321"/>
                <a:gd name="T55" fmla="*/ 607 h 473"/>
                <a:gd name="T56" fmla="*/ 97 w 321"/>
                <a:gd name="T57" fmla="*/ 646 h 473"/>
                <a:gd name="T58" fmla="*/ 60 w 321"/>
                <a:gd name="T59" fmla="*/ 686 h 473"/>
                <a:gd name="T60" fmla="*/ 27 w 321"/>
                <a:gd name="T61" fmla="*/ 709 h 473"/>
                <a:gd name="T62" fmla="*/ 18 w 321"/>
                <a:gd name="T63" fmla="*/ 722 h 473"/>
                <a:gd name="T64" fmla="*/ 5 w 321"/>
                <a:gd name="T65" fmla="*/ 728 h 473"/>
                <a:gd name="T66" fmla="*/ 5 w 321"/>
                <a:gd name="T67" fmla="*/ 728 h 473"/>
                <a:gd name="T68" fmla="*/ 0 w 321"/>
                <a:gd name="T69" fmla="*/ 790 h 473"/>
                <a:gd name="T70" fmla="*/ 10 w 321"/>
                <a:gd name="T71" fmla="*/ 864 h 47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21" h="473">
                  <a:moveTo>
                    <a:pt x="10" y="473"/>
                  </a:moveTo>
                  <a:lnTo>
                    <a:pt x="10" y="473"/>
                  </a:lnTo>
                  <a:lnTo>
                    <a:pt x="13" y="472"/>
                  </a:lnTo>
                  <a:lnTo>
                    <a:pt x="24" y="470"/>
                  </a:lnTo>
                  <a:lnTo>
                    <a:pt x="39" y="465"/>
                  </a:lnTo>
                  <a:lnTo>
                    <a:pt x="61" y="458"/>
                  </a:lnTo>
                  <a:lnTo>
                    <a:pt x="85" y="450"/>
                  </a:lnTo>
                  <a:lnTo>
                    <a:pt x="115" y="438"/>
                  </a:lnTo>
                  <a:lnTo>
                    <a:pt x="147" y="426"/>
                  </a:lnTo>
                  <a:lnTo>
                    <a:pt x="181" y="409"/>
                  </a:lnTo>
                  <a:lnTo>
                    <a:pt x="215" y="392"/>
                  </a:lnTo>
                  <a:lnTo>
                    <a:pt x="243" y="373"/>
                  </a:lnTo>
                  <a:lnTo>
                    <a:pt x="268" y="354"/>
                  </a:lnTo>
                  <a:lnTo>
                    <a:pt x="288" y="336"/>
                  </a:lnTo>
                  <a:lnTo>
                    <a:pt x="303" y="318"/>
                  </a:lnTo>
                  <a:lnTo>
                    <a:pt x="314" y="302"/>
                  </a:lnTo>
                  <a:lnTo>
                    <a:pt x="319" y="287"/>
                  </a:lnTo>
                  <a:lnTo>
                    <a:pt x="321" y="274"/>
                  </a:lnTo>
                  <a:lnTo>
                    <a:pt x="317" y="260"/>
                  </a:lnTo>
                  <a:lnTo>
                    <a:pt x="311" y="242"/>
                  </a:lnTo>
                  <a:lnTo>
                    <a:pt x="304" y="219"/>
                  </a:lnTo>
                  <a:lnTo>
                    <a:pt x="297" y="195"/>
                  </a:lnTo>
                  <a:lnTo>
                    <a:pt x="290" y="168"/>
                  </a:lnTo>
                  <a:lnTo>
                    <a:pt x="286" y="141"/>
                  </a:lnTo>
                  <a:lnTo>
                    <a:pt x="281" y="116"/>
                  </a:lnTo>
                  <a:lnTo>
                    <a:pt x="280" y="90"/>
                  </a:lnTo>
                  <a:lnTo>
                    <a:pt x="281" y="51"/>
                  </a:lnTo>
                  <a:lnTo>
                    <a:pt x="285" y="23"/>
                  </a:lnTo>
                  <a:lnTo>
                    <a:pt x="287" y="6"/>
                  </a:lnTo>
                  <a:lnTo>
                    <a:pt x="288" y="0"/>
                  </a:lnTo>
                  <a:lnTo>
                    <a:pt x="231" y="3"/>
                  </a:lnTo>
                  <a:lnTo>
                    <a:pt x="232" y="17"/>
                  </a:lnTo>
                  <a:lnTo>
                    <a:pt x="233" y="49"/>
                  </a:lnTo>
                  <a:lnTo>
                    <a:pt x="235" y="94"/>
                  </a:lnTo>
                  <a:lnTo>
                    <a:pt x="237" y="136"/>
                  </a:lnTo>
                  <a:lnTo>
                    <a:pt x="240" y="177"/>
                  </a:lnTo>
                  <a:lnTo>
                    <a:pt x="243" y="221"/>
                  </a:lnTo>
                  <a:lnTo>
                    <a:pt x="243" y="257"/>
                  </a:lnTo>
                  <a:lnTo>
                    <a:pt x="241" y="274"/>
                  </a:lnTo>
                  <a:lnTo>
                    <a:pt x="238" y="279"/>
                  </a:lnTo>
                  <a:lnTo>
                    <a:pt x="235" y="285"/>
                  </a:lnTo>
                  <a:lnTo>
                    <a:pt x="231" y="290"/>
                  </a:lnTo>
                  <a:lnTo>
                    <a:pt x="225" y="296"/>
                  </a:lnTo>
                  <a:lnTo>
                    <a:pt x="218" y="303"/>
                  </a:lnTo>
                  <a:lnTo>
                    <a:pt x="211" y="309"/>
                  </a:lnTo>
                  <a:lnTo>
                    <a:pt x="202" y="315"/>
                  </a:lnTo>
                  <a:lnTo>
                    <a:pt x="191" y="320"/>
                  </a:lnTo>
                  <a:lnTo>
                    <a:pt x="177" y="324"/>
                  </a:lnTo>
                  <a:lnTo>
                    <a:pt x="158" y="332"/>
                  </a:lnTo>
                  <a:lnTo>
                    <a:pt x="137" y="343"/>
                  </a:lnTo>
                  <a:lnTo>
                    <a:pt x="113" y="354"/>
                  </a:lnTo>
                  <a:lnTo>
                    <a:pt x="90" y="365"/>
                  </a:lnTo>
                  <a:lnTo>
                    <a:pt x="68" y="375"/>
                  </a:lnTo>
                  <a:lnTo>
                    <a:pt x="49" y="384"/>
                  </a:lnTo>
                  <a:lnTo>
                    <a:pt x="35" y="389"/>
                  </a:lnTo>
                  <a:lnTo>
                    <a:pt x="18" y="395"/>
                  </a:lnTo>
                  <a:lnTo>
                    <a:pt x="9" y="398"/>
                  </a:lnTo>
                  <a:lnTo>
                    <a:pt x="5" y="399"/>
                  </a:lnTo>
                  <a:lnTo>
                    <a:pt x="3" y="409"/>
                  </a:lnTo>
                  <a:lnTo>
                    <a:pt x="0" y="433"/>
                  </a:lnTo>
                  <a:lnTo>
                    <a:pt x="2" y="457"/>
                  </a:lnTo>
                  <a:lnTo>
                    <a:pt x="10" y="4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5" name="Freeform 50">
              <a:extLst>
                <a:ext uri="{FF2B5EF4-FFF2-40B4-BE49-F238E27FC236}">
                  <a16:creationId xmlns:a16="http://schemas.microsoft.com/office/drawing/2014/main" id="{EDE7741A-E973-4024-4EE7-1088701F5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5" y="972"/>
              <a:ext cx="165" cy="608"/>
            </a:xfrm>
            <a:custGeom>
              <a:avLst/>
              <a:gdLst>
                <a:gd name="T0" fmla="*/ 1 w 168"/>
                <a:gd name="T1" fmla="*/ 1042 h 563"/>
                <a:gd name="T2" fmla="*/ 4 w 168"/>
                <a:gd name="T3" fmla="*/ 1037 h 563"/>
                <a:gd name="T4" fmla="*/ 12 w 168"/>
                <a:gd name="T5" fmla="*/ 1022 h 563"/>
                <a:gd name="T6" fmla="*/ 25 w 168"/>
                <a:gd name="T7" fmla="*/ 994 h 563"/>
                <a:gd name="T8" fmla="*/ 32 w 168"/>
                <a:gd name="T9" fmla="*/ 965 h 563"/>
                <a:gd name="T10" fmla="*/ 49 w 168"/>
                <a:gd name="T11" fmla="*/ 920 h 563"/>
                <a:gd name="T12" fmla="*/ 69 w 168"/>
                <a:gd name="T13" fmla="*/ 866 h 563"/>
                <a:gd name="T14" fmla="*/ 82 w 168"/>
                <a:gd name="T15" fmla="*/ 807 h 563"/>
                <a:gd name="T16" fmla="*/ 101 w 168"/>
                <a:gd name="T17" fmla="*/ 738 h 563"/>
                <a:gd name="T18" fmla="*/ 118 w 168"/>
                <a:gd name="T19" fmla="*/ 674 h 563"/>
                <a:gd name="T20" fmla="*/ 128 w 168"/>
                <a:gd name="T21" fmla="*/ 622 h 563"/>
                <a:gd name="T22" fmla="*/ 134 w 168"/>
                <a:gd name="T23" fmla="*/ 582 h 563"/>
                <a:gd name="T24" fmla="*/ 138 w 168"/>
                <a:gd name="T25" fmla="*/ 554 h 563"/>
                <a:gd name="T26" fmla="*/ 142 w 168"/>
                <a:gd name="T27" fmla="*/ 533 h 563"/>
                <a:gd name="T28" fmla="*/ 143 w 168"/>
                <a:gd name="T29" fmla="*/ 517 h 563"/>
                <a:gd name="T30" fmla="*/ 144 w 168"/>
                <a:gd name="T31" fmla="*/ 514 h 563"/>
                <a:gd name="T32" fmla="*/ 144 w 168"/>
                <a:gd name="T33" fmla="*/ 511 h 563"/>
                <a:gd name="T34" fmla="*/ 142 w 168"/>
                <a:gd name="T35" fmla="*/ 491 h 563"/>
                <a:gd name="T36" fmla="*/ 136 w 168"/>
                <a:gd name="T37" fmla="*/ 430 h 563"/>
                <a:gd name="T38" fmla="*/ 129 w 168"/>
                <a:gd name="T39" fmla="*/ 351 h 563"/>
                <a:gd name="T40" fmla="*/ 119 w 168"/>
                <a:gd name="T41" fmla="*/ 258 h 563"/>
                <a:gd name="T42" fmla="*/ 105 w 168"/>
                <a:gd name="T43" fmla="*/ 164 h 563"/>
                <a:gd name="T44" fmla="*/ 93 w 168"/>
                <a:gd name="T45" fmla="*/ 84 h 563"/>
                <a:gd name="T46" fmla="*/ 82 w 168"/>
                <a:gd name="T47" fmla="*/ 23 h 563"/>
                <a:gd name="T48" fmla="*/ 76 w 168"/>
                <a:gd name="T49" fmla="*/ 0 h 563"/>
                <a:gd name="T50" fmla="*/ 67 w 168"/>
                <a:gd name="T51" fmla="*/ 39 h 563"/>
                <a:gd name="T52" fmla="*/ 53 w 168"/>
                <a:gd name="T53" fmla="*/ 147 h 563"/>
                <a:gd name="T54" fmla="*/ 37 w 168"/>
                <a:gd name="T55" fmla="*/ 298 h 563"/>
                <a:gd name="T56" fmla="*/ 28 w 168"/>
                <a:gd name="T57" fmla="*/ 477 h 563"/>
                <a:gd name="T58" fmla="*/ 15 w 168"/>
                <a:gd name="T59" fmla="*/ 661 h 563"/>
                <a:gd name="T60" fmla="*/ 5 w 168"/>
                <a:gd name="T61" fmla="*/ 830 h 563"/>
                <a:gd name="T62" fmla="*/ 0 w 168"/>
                <a:gd name="T63" fmla="*/ 963 h 563"/>
                <a:gd name="T64" fmla="*/ 1 w 168"/>
                <a:gd name="T65" fmla="*/ 1042 h 5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8" h="563">
                  <a:moveTo>
                    <a:pt x="1" y="563"/>
                  </a:moveTo>
                  <a:lnTo>
                    <a:pt x="4" y="561"/>
                  </a:lnTo>
                  <a:lnTo>
                    <a:pt x="12" y="552"/>
                  </a:lnTo>
                  <a:lnTo>
                    <a:pt x="25" y="538"/>
                  </a:lnTo>
                  <a:lnTo>
                    <a:pt x="40" y="521"/>
                  </a:lnTo>
                  <a:lnTo>
                    <a:pt x="57" y="498"/>
                  </a:lnTo>
                  <a:lnTo>
                    <a:pt x="77" y="469"/>
                  </a:lnTo>
                  <a:lnTo>
                    <a:pt x="97" y="436"/>
                  </a:lnTo>
                  <a:lnTo>
                    <a:pt x="117" y="399"/>
                  </a:lnTo>
                  <a:lnTo>
                    <a:pt x="134" y="364"/>
                  </a:lnTo>
                  <a:lnTo>
                    <a:pt x="146" y="336"/>
                  </a:lnTo>
                  <a:lnTo>
                    <a:pt x="155" y="315"/>
                  </a:lnTo>
                  <a:lnTo>
                    <a:pt x="162" y="299"/>
                  </a:lnTo>
                  <a:lnTo>
                    <a:pt x="166" y="288"/>
                  </a:lnTo>
                  <a:lnTo>
                    <a:pt x="167" y="281"/>
                  </a:lnTo>
                  <a:lnTo>
                    <a:pt x="168" y="278"/>
                  </a:lnTo>
                  <a:lnTo>
                    <a:pt x="168" y="276"/>
                  </a:lnTo>
                  <a:lnTo>
                    <a:pt x="166" y="265"/>
                  </a:lnTo>
                  <a:lnTo>
                    <a:pt x="159" y="233"/>
                  </a:lnTo>
                  <a:lnTo>
                    <a:pt x="148" y="190"/>
                  </a:lnTo>
                  <a:lnTo>
                    <a:pt x="135" y="140"/>
                  </a:lnTo>
                  <a:lnTo>
                    <a:pt x="121" y="89"/>
                  </a:lnTo>
                  <a:lnTo>
                    <a:pt x="109" y="45"/>
                  </a:lnTo>
                  <a:lnTo>
                    <a:pt x="96" y="13"/>
                  </a:lnTo>
                  <a:lnTo>
                    <a:pt x="85" y="0"/>
                  </a:lnTo>
                  <a:lnTo>
                    <a:pt x="75" y="21"/>
                  </a:lnTo>
                  <a:lnTo>
                    <a:pt x="61" y="80"/>
                  </a:lnTo>
                  <a:lnTo>
                    <a:pt x="45" y="161"/>
                  </a:lnTo>
                  <a:lnTo>
                    <a:pt x="29" y="258"/>
                  </a:lnTo>
                  <a:lnTo>
                    <a:pt x="15" y="357"/>
                  </a:lnTo>
                  <a:lnTo>
                    <a:pt x="5" y="448"/>
                  </a:lnTo>
                  <a:lnTo>
                    <a:pt x="0" y="520"/>
                  </a:lnTo>
                  <a:lnTo>
                    <a:pt x="1" y="563"/>
                  </a:lnTo>
                  <a:close/>
                </a:path>
              </a:pathLst>
            </a:custGeom>
            <a:solidFill>
              <a:srgbClr val="C9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6" name="Freeform 51">
              <a:extLst>
                <a:ext uri="{FF2B5EF4-FFF2-40B4-BE49-F238E27FC236}">
                  <a16:creationId xmlns:a16="http://schemas.microsoft.com/office/drawing/2014/main" id="{49942F45-4CAD-5713-1AA6-C7E00C953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5" y="972"/>
              <a:ext cx="165" cy="608"/>
            </a:xfrm>
            <a:custGeom>
              <a:avLst/>
              <a:gdLst>
                <a:gd name="T0" fmla="*/ 1 w 168"/>
                <a:gd name="T1" fmla="*/ 1042 h 563"/>
                <a:gd name="T2" fmla="*/ 1 w 168"/>
                <a:gd name="T3" fmla="*/ 1042 h 563"/>
                <a:gd name="T4" fmla="*/ 4 w 168"/>
                <a:gd name="T5" fmla="*/ 1037 h 563"/>
                <a:gd name="T6" fmla="*/ 12 w 168"/>
                <a:gd name="T7" fmla="*/ 1022 h 563"/>
                <a:gd name="T8" fmla="*/ 25 w 168"/>
                <a:gd name="T9" fmla="*/ 994 h 563"/>
                <a:gd name="T10" fmla="*/ 32 w 168"/>
                <a:gd name="T11" fmla="*/ 965 h 563"/>
                <a:gd name="T12" fmla="*/ 49 w 168"/>
                <a:gd name="T13" fmla="*/ 920 h 563"/>
                <a:gd name="T14" fmla="*/ 69 w 168"/>
                <a:gd name="T15" fmla="*/ 866 h 563"/>
                <a:gd name="T16" fmla="*/ 82 w 168"/>
                <a:gd name="T17" fmla="*/ 807 h 563"/>
                <a:gd name="T18" fmla="*/ 101 w 168"/>
                <a:gd name="T19" fmla="*/ 738 h 563"/>
                <a:gd name="T20" fmla="*/ 101 w 168"/>
                <a:gd name="T21" fmla="*/ 738 h 563"/>
                <a:gd name="T22" fmla="*/ 118 w 168"/>
                <a:gd name="T23" fmla="*/ 674 h 563"/>
                <a:gd name="T24" fmla="*/ 128 w 168"/>
                <a:gd name="T25" fmla="*/ 622 h 563"/>
                <a:gd name="T26" fmla="*/ 134 w 168"/>
                <a:gd name="T27" fmla="*/ 582 h 563"/>
                <a:gd name="T28" fmla="*/ 138 w 168"/>
                <a:gd name="T29" fmla="*/ 554 h 563"/>
                <a:gd name="T30" fmla="*/ 142 w 168"/>
                <a:gd name="T31" fmla="*/ 533 h 563"/>
                <a:gd name="T32" fmla="*/ 143 w 168"/>
                <a:gd name="T33" fmla="*/ 517 h 563"/>
                <a:gd name="T34" fmla="*/ 144 w 168"/>
                <a:gd name="T35" fmla="*/ 514 h 563"/>
                <a:gd name="T36" fmla="*/ 144 w 168"/>
                <a:gd name="T37" fmla="*/ 511 h 563"/>
                <a:gd name="T38" fmla="*/ 144 w 168"/>
                <a:gd name="T39" fmla="*/ 511 h 563"/>
                <a:gd name="T40" fmla="*/ 142 w 168"/>
                <a:gd name="T41" fmla="*/ 491 h 563"/>
                <a:gd name="T42" fmla="*/ 136 w 168"/>
                <a:gd name="T43" fmla="*/ 430 h 563"/>
                <a:gd name="T44" fmla="*/ 129 w 168"/>
                <a:gd name="T45" fmla="*/ 351 h 563"/>
                <a:gd name="T46" fmla="*/ 119 w 168"/>
                <a:gd name="T47" fmla="*/ 258 h 563"/>
                <a:gd name="T48" fmla="*/ 105 w 168"/>
                <a:gd name="T49" fmla="*/ 164 h 563"/>
                <a:gd name="T50" fmla="*/ 93 w 168"/>
                <a:gd name="T51" fmla="*/ 84 h 563"/>
                <a:gd name="T52" fmla="*/ 82 w 168"/>
                <a:gd name="T53" fmla="*/ 23 h 563"/>
                <a:gd name="T54" fmla="*/ 76 w 168"/>
                <a:gd name="T55" fmla="*/ 0 h 563"/>
                <a:gd name="T56" fmla="*/ 76 w 168"/>
                <a:gd name="T57" fmla="*/ 0 h 563"/>
                <a:gd name="T58" fmla="*/ 67 w 168"/>
                <a:gd name="T59" fmla="*/ 39 h 563"/>
                <a:gd name="T60" fmla="*/ 53 w 168"/>
                <a:gd name="T61" fmla="*/ 147 h 563"/>
                <a:gd name="T62" fmla="*/ 37 w 168"/>
                <a:gd name="T63" fmla="*/ 298 h 563"/>
                <a:gd name="T64" fmla="*/ 28 w 168"/>
                <a:gd name="T65" fmla="*/ 477 h 563"/>
                <a:gd name="T66" fmla="*/ 15 w 168"/>
                <a:gd name="T67" fmla="*/ 661 h 563"/>
                <a:gd name="T68" fmla="*/ 5 w 168"/>
                <a:gd name="T69" fmla="*/ 830 h 563"/>
                <a:gd name="T70" fmla="*/ 0 w 168"/>
                <a:gd name="T71" fmla="*/ 963 h 563"/>
                <a:gd name="T72" fmla="*/ 1 w 168"/>
                <a:gd name="T73" fmla="*/ 1042 h 56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8" h="563">
                  <a:moveTo>
                    <a:pt x="1" y="563"/>
                  </a:moveTo>
                  <a:lnTo>
                    <a:pt x="1" y="563"/>
                  </a:lnTo>
                  <a:lnTo>
                    <a:pt x="4" y="561"/>
                  </a:lnTo>
                  <a:lnTo>
                    <a:pt x="12" y="552"/>
                  </a:lnTo>
                  <a:lnTo>
                    <a:pt x="25" y="538"/>
                  </a:lnTo>
                  <a:lnTo>
                    <a:pt x="40" y="521"/>
                  </a:lnTo>
                  <a:lnTo>
                    <a:pt x="57" y="498"/>
                  </a:lnTo>
                  <a:lnTo>
                    <a:pt x="77" y="469"/>
                  </a:lnTo>
                  <a:lnTo>
                    <a:pt x="97" y="436"/>
                  </a:lnTo>
                  <a:lnTo>
                    <a:pt x="117" y="399"/>
                  </a:lnTo>
                  <a:lnTo>
                    <a:pt x="134" y="364"/>
                  </a:lnTo>
                  <a:lnTo>
                    <a:pt x="146" y="336"/>
                  </a:lnTo>
                  <a:lnTo>
                    <a:pt x="155" y="315"/>
                  </a:lnTo>
                  <a:lnTo>
                    <a:pt x="162" y="299"/>
                  </a:lnTo>
                  <a:lnTo>
                    <a:pt x="166" y="288"/>
                  </a:lnTo>
                  <a:lnTo>
                    <a:pt x="167" y="281"/>
                  </a:lnTo>
                  <a:lnTo>
                    <a:pt x="168" y="278"/>
                  </a:lnTo>
                  <a:lnTo>
                    <a:pt x="168" y="276"/>
                  </a:lnTo>
                  <a:lnTo>
                    <a:pt x="166" y="265"/>
                  </a:lnTo>
                  <a:lnTo>
                    <a:pt x="159" y="233"/>
                  </a:lnTo>
                  <a:lnTo>
                    <a:pt x="148" y="190"/>
                  </a:lnTo>
                  <a:lnTo>
                    <a:pt x="135" y="140"/>
                  </a:lnTo>
                  <a:lnTo>
                    <a:pt x="121" y="89"/>
                  </a:lnTo>
                  <a:lnTo>
                    <a:pt x="109" y="45"/>
                  </a:lnTo>
                  <a:lnTo>
                    <a:pt x="96" y="13"/>
                  </a:lnTo>
                  <a:lnTo>
                    <a:pt x="85" y="0"/>
                  </a:lnTo>
                  <a:lnTo>
                    <a:pt x="75" y="21"/>
                  </a:lnTo>
                  <a:lnTo>
                    <a:pt x="61" y="80"/>
                  </a:lnTo>
                  <a:lnTo>
                    <a:pt x="45" y="161"/>
                  </a:lnTo>
                  <a:lnTo>
                    <a:pt x="29" y="258"/>
                  </a:lnTo>
                  <a:lnTo>
                    <a:pt x="15" y="357"/>
                  </a:lnTo>
                  <a:lnTo>
                    <a:pt x="5" y="448"/>
                  </a:lnTo>
                  <a:lnTo>
                    <a:pt x="0" y="520"/>
                  </a:lnTo>
                  <a:lnTo>
                    <a:pt x="1" y="5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7" name="Freeform 52">
              <a:extLst>
                <a:ext uri="{FF2B5EF4-FFF2-40B4-BE49-F238E27FC236}">
                  <a16:creationId xmlns:a16="http://schemas.microsoft.com/office/drawing/2014/main" id="{2CDCBD20-383D-0338-DFF8-EC0578FC3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2" y="1033"/>
              <a:ext cx="123" cy="392"/>
            </a:xfrm>
            <a:custGeom>
              <a:avLst/>
              <a:gdLst>
                <a:gd name="T0" fmla="*/ 63 w 125"/>
                <a:gd name="T1" fmla="*/ 69 h 364"/>
                <a:gd name="T2" fmla="*/ 0 w 125"/>
                <a:gd name="T3" fmla="*/ 659 h 364"/>
                <a:gd name="T4" fmla="*/ 60 w 125"/>
                <a:gd name="T5" fmla="*/ 288 h 364"/>
                <a:gd name="T6" fmla="*/ 56 w 125"/>
                <a:gd name="T7" fmla="*/ 416 h 364"/>
                <a:gd name="T8" fmla="*/ 79 w 125"/>
                <a:gd name="T9" fmla="*/ 321 h 364"/>
                <a:gd name="T10" fmla="*/ 71 w 125"/>
                <a:gd name="T11" fmla="*/ 437 h 364"/>
                <a:gd name="T12" fmla="*/ 96 w 125"/>
                <a:gd name="T13" fmla="*/ 356 h 364"/>
                <a:gd name="T14" fmla="*/ 94 w 125"/>
                <a:gd name="T15" fmla="*/ 408 h 364"/>
                <a:gd name="T16" fmla="*/ 109 w 125"/>
                <a:gd name="T17" fmla="*/ 386 h 364"/>
                <a:gd name="T18" fmla="*/ 60 w 125"/>
                <a:gd name="T19" fmla="*/ 0 h 364"/>
                <a:gd name="T20" fmla="*/ 63 w 125"/>
                <a:gd name="T21" fmla="*/ 69 h 3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5" h="364">
                  <a:moveTo>
                    <a:pt x="71" y="38"/>
                  </a:moveTo>
                  <a:lnTo>
                    <a:pt x="0" y="364"/>
                  </a:lnTo>
                  <a:lnTo>
                    <a:pt x="68" y="160"/>
                  </a:lnTo>
                  <a:lnTo>
                    <a:pt x="64" y="229"/>
                  </a:lnTo>
                  <a:lnTo>
                    <a:pt x="87" y="177"/>
                  </a:lnTo>
                  <a:lnTo>
                    <a:pt x="79" y="241"/>
                  </a:lnTo>
                  <a:lnTo>
                    <a:pt x="112" y="197"/>
                  </a:lnTo>
                  <a:lnTo>
                    <a:pt x="110" y="226"/>
                  </a:lnTo>
                  <a:lnTo>
                    <a:pt x="125" y="213"/>
                  </a:lnTo>
                  <a:lnTo>
                    <a:pt x="68" y="0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DDDD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8" name="Freeform 53">
              <a:extLst>
                <a:ext uri="{FF2B5EF4-FFF2-40B4-BE49-F238E27FC236}">
                  <a16:creationId xmlns:a16="http://schemas.microsoft.com/office/drawing/2014/main" id="{86578991-3424-BB45-AC00-AAE09CD6F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5" y="959"/>
              <a:ext cx="596" cy="485"/>
            </a:xfrm>
            <a:custGeom>
              <a:avLst/>
              <a:gdLst>
                <a:gd name="T0" fmla="*/ 75 w 607"/>
                <a:gd name="T1" fmla="*/ 759 h 449"/>
                <a:gd name="T2" fmla="*/ 41 w 607"/>
                <a:gd name="T3" fmla="*/ 593 h 449"/>
                <a:gd name="T4" fmla="*/ 18 w 607"/>
                <a:gd name="T5" fmla="*/ 435 h 449"/>
                <a:gd name="T6" fmla="*/ 0 w 607"/>
                <a:gd name="T7" fmla="*/ 323 h 449"/>
                <a:gd name="T8" fmla="*/ 5 w 607"/>
                <a:gd name="T9" fmla="*/ 283 h 449"/>
                <a:gd name="T10" fmla="*/ 27 w 607"/>
                <a:gd name="T11" fmla="*/ 254 h 449"/>
                <a:gd name="T12" fmla="*/ 55 w 607"/>
                <a:gd name="T13" fmla="*/ 215 h 449"/>
                <a:gd name="T14" fmla="*/ 96 w 607"/>
                <a:gd name="T15" fmla="*/ 166 h 449"/>
                <a:gd name="T16" fmla="*/ 145 w 607"/>
                <a:gd name="T17" fmla="*/ 122 h 449"/>
                <a:gd name="T18" fmla="*/ 202 w 607"/>
                <a:gd name="T19" fmla="*/ 79 h 449"/>
                <a:gd name="T20" fmla="*/ 263 w 607"/>
                <a:gd name="T21" fmla="*/ 44 h 449"/>
                <a:gd name="T22" fmla="*/ 324 w 607"/>
                <a:gd name="T23" fmla="*/ 18 h 449"/>
                <a:gd name="T24" fmla="*/ 385 w 607"/>
                <a:gd name="T25" fmla="*/ 3 h 449"/>
                <a:gd name="T26" fmla="*/ 433 w 607"/>
                <a:gd name="T27" fmla="*/ 0 h 449"/>
                <a:gd name="T28" fmla="*/ 467 w 607"/>
                <a:gd name="T29" fmla="*/ 0 h 449"/>
                <a:gd name="T30" fmla="*/ 492 w 607"/>
                <a:gd name="T31" fmla="*/ 2 h 449"/>
                <a:gd name="T32" fmla="*/ 508 w 607"/>
                <a:gd name="T33" fmla="*/ 5 h 449"/>
                <a:gd name="T34" fmla="*/ 518 w 607"/>
                <a:gd name="T35" fmla="*/ 18 h 449"/>
                <a:gd name="T36" fmla="*/ 521 w 607"/>
                <a:gd name="T37" fmla="*/ 25 h 449"/>
                <a:gd name="T38" fmla="*/ 522 w 607"/>
                <a:gd name="T39" fmla="*/ 29 h 449"/>
                <a:gd name="T40" fmla="*/ 524 w 607"/>
                <a:gd name="T41" fmla="*/ 48 h 449"/>
                <a:gd name="T42" fmla="*/ 520 w 607"/>
                <a:gd name="T43" fmla="*/ 205 h 449"/>
                <a:gd name="T44" fmla="*/ 508 w 607"/>
                <a:gd name="T45" fmla="*/ 401 h 449"/>
                <a:gd name="T46" fmla="*/ 501 w 607"/>
                <a:gd name="T47" fmla="*/ 493 h 449"/>
                <a:gd name="T48" fmla="*/ 492 w 607"/>
                <a:gd name="T49" fmla="*/ 581 h 449"/>
                <a:gd name="T50" fmla="*/ 483 w 607"/>
                <a:gd name="T51" fmla="*/ 660 h 449"/>
                <a:gd name="T52" fmla="*/ 440 w 607"/>
                <a:gd name="T53" fmla="*/ 686 h 449"/>
                <a:gd name="T54" fmla="*/ 365 w 607"/>
                <a:gd name="T55" fmla="*/ 677 h 449"/>
                <a:gd name="T56" fmla="*/ 299 w 607"/>
                <a:gd name="T57" fmla="*/ 685 h 449"/>
                <a:gd name="T58" fmla="*/ 240 w 607"/>
                <a:gd name="T59" fmla="*/ 701 h 449"/>
                <a:gd name="T60" fmla="*/ 190 w 607"/>
                <a:gd name="T61" fmla="*/ 731 h 449"/>
                <a:gd name="T62" fmla="*/ 151 w 607"/>
                <a:gd name="T63" fmla="*/ 766 h 449"/>
                <a:gd name="T64" fmla="*/ 120 w 607"/>
                <a:gd name="T65" fmla="*/ 792 h 449"/>
                <a:gd name="T66" fmla="*/ 93 w 607"/>
                <a:gd name="T67" fmla="*/ 820 h 4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7" h="449">
                  <a:moveTo>
                    <a:pt x="100" y="449"/>
                  </a:moveTo>
                  <a:lnTo>
                    <a:pt x="84" y="410"/>
                  </a:lnTo>
                  <a:lnTo>
                    <a:pt x="66" y="365"/>
                  </a:lnTo>
                  <a:lnTo>
                    <a:pt x="49" y="319"/>
                  </a:lnTo>
                  <a:lnTo>
                    <a:pt x="31" y="274"/>
                  </a:lnTo>
                  <a:lnTo>
                    <a:pt x="18" y="234"/>
                  </a:lnTo>
                  <a:lnTo>
                    <a:pt x="7" y="200"/>
                  </a:lnTo>
                  <a:lnTo>
                    <a:pt x="0" y="174"/>
                  </a:lnTo>
                  <a:lnTo>
                    <a:pt x="0" y="160"/>
                  </a:lnTo>
                  <a:lnTo>
                    <a:pt x="5" y="154"/>
                  </a:lnTo>
                  <a:lnTo>
                    <a:pt x="14" y="146"/>
                  </a:lnTo>
                  <a:lnTo>
                    <a:pt x="27" y="137"/>
                  </a:lnTo>
                  <a:lnTo>
                    <a:pt x="43" y="127"/>
                  </a:lnTo>
                  <a:lnTo>
                    <a:pt x="63" y="115"/>
                  </a:lnTo>
                  <a:lnTo>
                    <a:pt x="86" y="103"/>
                  </a:lnTo>
                  <a:lnTo>
                    <a:pt x="112" y="90"/>
                  </a:lnTo>
                  <a:lnTo>
                    <a:pt x="140" y="79"/>
                  </a:lnTo>
                  <a:lnTo>
                    <a:pt x="169" y="66"/>
                  </a:lnTo>
                  <a:lnTo>
                    <a:pt x="200" y="54"/>
                  </a:lnTo>
                  <a:lnTo>
                    <a:pt x="234" y="43"/>
                  </a:lnTo>
                  <a:lnTo>
                    <a:pt x="268" y="33"/>
                  </a:lnTo>
                  <a:lnTo>
                    <a:pt x="303" y="24"/>
                  </a:lnTo>
                  <a:lnTo>
                    <a:pt x="339" y="16"/>
                  </a:lnTo>
                  <a:lnTo>
                    <a:pt x="375" y="10"/>
                  </a:lnTo>
                  <a:lnTo>
                    <a:pt x="411" y="5"/>
                  </a:lnTo>
                  <a:lnTo>
                    <a:pt x="445" y="3"/>
                  </a:lnTo>
                  <a:lnTo>
                    <a:pt x="475" y="1"/>
                  </a:lnTo>
                  <a:lnTo>
                    <a:pt x="501" y="0"/>
                  </a:lnTo>
                  <a:lnTo>
                    <a:pt x="523" y="0"/>
                  </a:lnTo>
                  <a:lnTo>
                    <a:pt x="541" y="0"/>
                  </a:lnTo>
                  <a:lnTo>
                    <a:pt x="557" y="1"/>
                  </a:lnTo>
                  <a:lnTo>
                    <a:pt x="569" y="2"/>
                  </a:lnTo>
                  <a:lnTo>
                    <a:pt x="580" y="4"/>
                  </a:lnTo>
                  <a:lnTo>
                    <a:pt x="588" y="5"/>
                  </a:lnTo>
                  <a:lnTo>
                    <a:pt x="595" y="8"/>
                  </a:lnTo>
                  <a:lnTo>
                    <a:pt x="600" y="10"/>
                  </a:lnTo>
                  <a:lnTo>
                    <a:pt x="602" y="11"/>
                  </a:lnTo>
                  <a:lnTo>
                    <a:pt x="604" y="14"/>
                  </a:lnTo>
                  <a:lnTo>
                    <a:pt x="605" y="15"/>
                  </a:lnTo>
                  <a:lnTo>
                    <a:pt x="605" y="16"/>
                  </a:lnTo>
                  <a:lnTo>
                    <a:pt x="607" y="26"/>
                  </a:lnTo>
                  <a:lnTo>
                    <a:pt x="607" y="57"/>
                  </a:lnTo>
                  <a:lnTo>
                    <a:pt x="603" y="111"/>
                  </a:lnTo>
                  <a:lnTo>
                    <a:pt x="593" y="192"/>
                  </a:lnTo>
                  <a:lnTo>
                    <a:pt x="588" y="216"/>
                  </a:lnTo>
                  <a:lnTo>
                    <a:pt x="584" y="242"/>
                  </a:lnTo>
                  <a:lnTo>
                    <a:pt x="580" y="266"/>
                  </a:lnTo>
                  <a:lnTo>
                    <a:pt x="574" y="291"/>
                  </a:lnTo>
                  <a:lnTo>
                    <a:pt x="569" y="314"/>
                  </a:lnTo>
                  <a:lnTo>
                    <a:pt x="565" y="336"/>
                  </a:lnTo>
                  <a:lnTo>
                    <a:pt x="559" y="356"/>
                  </a:lnTo>
                  <a:lnTo>
                    <a:pt x="554" y="376"/>
                  </a:lnTo>
                  <a:lnTo>
                    <a:pt x="509" y="370"/>
                  </a:lnTo>
                  <a:lnTo>
                    <a:pt x="465" y="366"/>
                  </a:lnTo>
                  <a:lnTo>
                    <a:pt x="423" y="365"/>
                  </a:lnTo>
                  <a:lnTo>
                    <a:pt x="384" y="366"/>
                  </a:lnTo>
                  <a:lnTo>
                    <a:pt x="347" y="369"/>
                  </a:lnTo>
                  <a:lnTo>
                    <a:pt x="312" y="373"/>
                  </a:lnTo>
                  <a:lnTo>
                    <a:pt x="279" y="379"/>
                  </a:lnTo>
                  <a:lnTo>
                    <a:pt x="249" y="386"/>
                  </a:lnTo>
                  <a:lnTo>
                    <a:pt x="222" y="394"/>
                  </a:lnTo>
                  <a:lnTo>
                    <a:pt x="197" y="403"/>
                  </a:lnTo>
                  <a:lnTo>
                    <a:pt x="175" y="412"/>
                  </a:lnTo>
                  <a:lnTo>
                    <a:pt x="154" y="420"/>
                  </a:lnTo>
                  <a:lnTo>
                    <a:pt x="136" y="428"/>
                  </a:lnTo>
                  <a:lnTo>
                    <a:pt x="122" y="436"/>
                  </a:lnTo>
                  <a:lnTo>
                    <a:pt x="109" y="443"/>
                  </a:lnTo>
                  <a:lnTo>
                    <a:pt x="100" y="449"/>
                  </a:lnTo>
                  <a:close/>
                </a:path>
              </a:pathLst>
            </a:custGeom>
            <a:solidFill>
              <a:srgbClr val="EDED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99" name="Freeform 54">
              <a:extLst>
                <a:ext uri="{FF2B5EF4-FFF2-40B4-BE49-F238E27FC236}">
                  <a16:creationId xmlns:a16="http://schemas.microsoft.com/office/drawing/2014/main" id="{C04DD9E1-3994-E321-75F1-E86B10D3C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5" y="959"/>
              <a:ext cx="596" cy="485"/>
            </a:xfrm>
            <a:custGeom>
              <a:avLst/>
              <a:gdLst>
                <a:gd name="T0" fmla="*/ 84 w 607"/>
                <a:gd name="T1" fmla="*/ 832 h 449"/>
                <a:gd name="T2" fmla="*/ 58 w 607"/>
                <a:gd name="T3" fmla="*/ 677 h 449"/>
                <a:gd name="T4" fmla="*/ 27 w 607"/>
                <a:gd name="T5" fmla="*/ 509 h 449"/>
                <a:gd name="T6" fmla="*/ 7 w 607"/>
                <a:gd name="T7" fmla="*/ 371 h 449"/>
                <a:gd name="T8" fmla="*/ 0 w 607"/>
                <a:gd name="T9" fmla="*/ 296 h 449"/>
                <a:gd name="T10" fmla="*/ 5 w 607"/>
                <a:gd name="T11" fmla="*/ 283 h 449"/>
                <a:gd name="T12" fmla="*/ 27 w 607"/>
                <a:gd name="T13" fmla="*/ 254 h 449"/>
                <a:gd name="T14" fmla="*/ 55 w 607"/>
                <a:gd name="T15" fmla="*/ 215 h 449"/>
                <a:gd name="T16" fmla="*/ 96 w 607"/>
                <a:gd name="T17" fmla="*/ 166 h 449"/>
                <a:gd name="T18" fmla="*/ 145 w 607"/>
                <a:gd name="T19" fmla="*/ 122 h 449"/>
                <a:gd name="T20" fmla="*/ 202 w 607"/>
                <a:gd name="T21" fmla="*/ 79 h 449"/>
                <a:gd name="T22" fmla="*/ 263 w 607"/>
                <a:gd name="T23" fmla="*/ 44 h 449"/>
                <a:gd name="T24" fmla="*/ 324 w 607"/>
                <a:gd name="T25" fmla="*/ 18 h 449"/>
                <a:gd name="T26" fmla="*/ 355 w 607"/>
                <a:gd name="T27" fmla="*/ 5 h 449"/>
                <a:gd name="T28" fmla="*/ 410 w 607"/>
                <a:gd name="T29" fmla="*/ 1 h 449"/>
                <a:gd name="T30" fmla="*/ 453 w 607"/>
                <a:gd name="T31" fmla="*/ 0 h 449"/>
                <a:gd name="T32" fmla="*/ 481 w 607"/>
                <a:gd name="T33" fmla="*/ 1 h 449"/>
                <a:gd name="T34" fmla="*/ 501 w 607"/>
                <a:gd name="T35" fmla="*/ 4 h 449"/>
                <a:gd name="T36" fmla="*/ 514 w 607"/>
                <a:gd name="T37" fmla="*/ 16 h 449"/>
                <a:gd name="T38" fmla="*/ 519 w 607"/>
                <a:gd name="T39" fmla="*/ 19 h 449"/>
                <a:gd name="T40" fmla="*/ 522 w 607"/>
                <a:gd name="T41" fmla="*/ 27 h 449"/>
                <a:gd name="T42" fmla="*/ 522 w 607"/>
                <a:gd name="T43" fmla="*/ 29 h 449"/>
                <a:gd name="T44" fmla="*/ 524 w 607"/>
                <a:gd name="T45" fmla="*/ 48 h 449"/>
                <a:gd name="T46" fmla="*/ 520 w 607"/>
                <a:gd name="T47" fmla="*/ 205 h 449"/>
                <a:gd name="T48" fmla="*/ 512 w 607"/>
                <a:gd name="T49" fmla="*/ 355 h 449"/>
                <a:gd name="T50" fmla="*/ 505 w 607"/>
                <a:gd name="T51" fmla="*/ 447 h 449"/>
                <a:gd name="T52" fmla="*/ 497 w 607"/>
                <a:gd name="T53" fmla="*/ 538 h 449"/>
                <a:gd name="T54" fmla="*/ 488 w 607"/>
                <a:gd name="T55" fmla="*/ 623 h 449"/>
                <a:gd name="T56" fmla="*/ 479 w 607"/>
                <a:gd name="T57" fmla="*/ 697 h 449"/>
                <a:gd name="T58" fmla="*/ 440 w 607"/>
                <a:gd name="T59" fmla="*/ 686 h 449"/>
                <a:gd name="T60" fmla="*/ 365 w 607"/>
                <a:gd name="T61" fmla="*/ 677 h 449"/>
                <a:gd name="T62" fmla="*/ 299 w 607"/>
                <a:gd name="T63" fmla="*/ 685 h 449"/>
                <a:gd name="T64" fmla="*/ 240 w 607"/>
                <a:gd name="T65" fmla="*/ 701 h 449"/>
                <a:gd name="T66" fmla="*/ 190 w 607"/>
                <a:gd name="T67" fmla="*/ 731 h 449"/>
                <a:gd name="T68" fmla="*/ 151 w 607"/>
                <a:gd name="T69" fmla="*/ 766 h 449"/>
                <a:gd name="T70" fmla="*/ 120 w 607"/>
                <a:gd name="T71" fmla="*/ 792 h 449"/>
                <a:gd name="T72" fmla="*/ 93 w 607"/>
                <a:gd name="T73" fmla="*/ 820 h 44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07" h="449">
                  <a:moveTo>
                    <a:pt x="100" y="449"/>
                  </a:moveTo>
                  <a:lnTo>
                    <a:pt x="100" y="449"/>
                  </a:lnTo>
                  <a:lnTo>
                    <a:pt x="84" y="410"/>
                  </a:lnTo>
                  <a:lnTo>
                    <a:pt x="66" y="365"/>
                  </a:lnTo>
                  <a:lnTo>
                    <a:pt x="49" y="319"/>
                  </a:lnTo>
                  <a:lnTo>
                    <a:pt x="31" y="274"/>
                  </a:lnTo>
                  <a:lnTo>
                    <a:pt x="18" y="234"/>
                  </a:lnTo>
                  <a:lnTo>
                    <a:pt x="7" y="200"/>
                  </a:lnTo>
                  <a:lnTo>
                    <a:pt x="0" y="174"/>
                  </a:lnTo>
                  <a:lnTo>
                    <a:pt x="0" y="160"/>
                  </a:lnTo>
                  <a:lnTo>
                    <a:pt x="5" y="154"/>
                  </a:lnTo>
                  <a:lnTo>
                    <a:pt x="14" y="146"/>
                  </a:lnTo>
                  <a:lnTo>
                    <a:pt x="27" y="137"/>
                  </a:lnTo>
                  <a:lnTo>
                    <a:pt x="43" y="127"/>
                  </a:lnTo>
                  <a:lnTo>
                    <a:pt x="63" y="115"/>
                  </a:lnTo>
                  <a:lnTo>
                    <a:pt x="86" y="103"/>
                  </a:lnTo>
                  <a:lnTo>
                    <a:pt x="112" y="90"/>
                  </a:lnTo>
                  <a:lnTo>
                    <a:pt x="140" y="79"/>
                  </a:lnTo>
                  <a:lnTo>
                    <a:pt x="169" y="66"/>
                  </a:lnTo>
                  <a:lnTo>
                    <a:pt x="200" y="54"/>
                  </a:lnTo>
                  <a:lnTo>
                    <a:pt x="234" y="43"/>
                  </a:lnTo>
                  <a:lnTo>
                    <a:pt x="268" y="33"/>
                  </a:lnTo>
                  <a:lnTo>
                    <a:pt x="303" y="24"/>
                  </a:lnTo>
                  <a:lnTo>
                    <a:pt x="339" y="16"/>
                  </a:lnTo>
                  <a:lnTo>
                    <a:pt x="375" y="10"/>
                  </a:lnTo>
                  <a:lnTo>
                    <a:pt x="411" y="5"/>
                  </a:lnTo>
                  <a:lnTo>
                    <a:pt x="445" y="3"/>
                  </a:lnTo>
                  <a:lnTo>
                    <a:pt x="475" y="1"/>
                  </a:lnTo>
                  <a:lnTo>
                    <a:pt x="501" y="0"/>
                  </a:lnTo>
                  <a:lnTo>
                    <a:pt x="523" y="0"/>
                  </a:lnTo>
                  <a:lnTo>
                    <a:pt x="541" y="0"/>
                  </a:lnTo>
                  <a:lnTo>
                    <a:pt x="557" y="1"/>
                  </a:lnTo>
                  <a:lnTo>
                    <a:pt x="569" y="2"/>
                  </a:lnTo>
                  <a:lnTo>
                    <a:pt x="580" y="4"/>
                  </a:lnTo>
                  <a:lnTo>
                    <a:pt x="588" y="5"/>
                  </a:lnTo>
                  <a:lnTo>
                    <a:pt x="595" y="8"/>
                  </a:lnTo>
                  <a:lnTo>
                    <a:pt x="600" y="10"/>
                  </a:lnTo>
                  <a:lnTo>
                    <a:pt x="602" y="11"/>
                  </a:lnTo>
                  <a:lnTo>
                    <a:pt x="604" y="14"/>
                  </a:lnTo>
                  <a:lnTo>
                    <a:pt x="605" y="15"/>
                  </a:lnTo>
                  <a:lnTo>
                    <a:pt x="605" y="16"/>
                  </a:lnTo>
                  <a:lnTo>
                    <a:pt x="607" y="26"/>
                  </a:lnTo>
                  <a:lnTo>
                    <a:pt x="607" y="57"/>
                  </a:lnTo>
                  <a:lnTo>
                    <a:pt x="603" y="111"/>
                  </a:lnTo>
                  <a:lnTo>
                    <a:pt x="593" y="192"/>
                  </a:lnTo>
                  <a:lnTo>
                    <a:pt x="588" y="216"/>
                  </a:lnTo>
                  <a:lnTo>
                    <a:pt x="584" y="242"/>
                  </a:lnTo>
                  <a:lnTo>
                    <a:pt x="580" y="266"/>
                  </a:lnTo>
                  <a:lnTo>
                    <a:pt x="574" y="291"/>
                  </a:lnTo>
                  <a:lnTo>
                    <a:pt x="569" y="314"/>
                  </a:lnTo>
                  <a:lnTo>
                    <a:pt x="565" y="336"/>
                  </a:lnTo>
                  <a:lnTo>
                    <a:pt x="559" y="356"/>
                  </a:lnTo>
                  <a:lnTo>
                    <a:pt x="554" y="376"/>
                  </a:lnTo>
                  <a:lnTo>
                    <a:pt x="509" y="370"/>
                  </a:lnTo>
                  <a:lnTo>
                    <a:pt x="465" y="366"/>
                  </a:lnTo>
                  <a:lnTo>
                    <a:pt x="423" y="365"/>
                  </a:lnTo>
                  <a:lnTo>
                    <a:pt x="384" y="366"/>
                  </a:lnTo>
                  <a:lnTo>
                    <a:pt x="347" y="369"/>
                  </a:lnTo>
                  <a:lnTo>
                    <a:pt x="312" y="373"/>
                  </a:lnTo>
                  <a:lnTo>
                    <a:pt x="279" y="379"/>
                  </a:lnTo>
                  <a:lnTo>
                    <a:pt x="249" y="386"/>
                  </a:lnTo>
                  <a:lnTo>
                    <a:pt x="222" y="394"/>
                  </a:lnTo>
                  <a:lnTo>
                    <a:pt x="197" y="403"/>
                  </a:lnTo>
                  <a:lnTo>
                    <a:pt x="175" y="412"/>
                  </a:lnTo>
                  <a:lnTo>
                    <a:pt x="154" y="420"/>
                  </a:lnTo>
                  <a:lnTo>
                    <a:pt x="136" y="428"/>
                  </a:lnTo>
                  <a:lnTo>
                    <a:pt x="122" y="436"/>
                  </a:lnTo>
                  <a:lnTo>
                    <a:pt x="109" y="443"/>
                  </a:lnTo>
                  <a:lnTo>
                    <a:pt x="100" y="4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0" name="Freeform 55">
              <a:extLst>
                <a:ext uri="{FF2B5EF4-FFF2-40B4-BE49-F238E27FC236}">
                  <a16:creationId xmlns:a16="http://schemas.microsoft.com/office/drawing/2014/main" id="{1463A38B-0CBC-5CCF-4E7D-7FE2E45E6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" y="1353"/>
              <a:ext cx="445" cy="108"/>
            </a:xfrm>
            <a:custGeom>
              <a:avLst/>
              <a:gdLst>
                <a:gd name="T0" fmla="*/ 7 w 454"/>
                <a:gd name="T1" fmla="*/ 186 h 100"/>
                <a:gd name="T2" fmla="*/ 6 w 454"/>
                <a:gd name="T3" fmla="*/ 177 h 100"/>
                <a:gd name="T4" fmla="*/ 4 w 454"/>
                <a:gd name="T5" fmla="*/ 171 h 100"/>
                <a:gd name="T6" fmla="*/ 3 w 454"/>
                <a:gd name="T7" fmla="*/ 164 h 100"/>
                <a:gd name="T8" fmla="*/ 0 w 454"/>
                <a:gd name="T9" fmla="*/ 156 h 100"/>
                <a:gd name="T10" fmla="*/ 9 w 454"/>
                <a:gd name="T11" fmla="*/ 144 h 100"/>
                <a:gd name="T12" fmla="*/ 22 w 454"/>
                <a:gd name="T13" fmla="*/ 132 h 100"/>
                <a:gd name="T14" fmla="*/ 28 w 454"/>
                <a:gd name="T15" fmla="*/ 116 h 100"/>
                <a:gd name="T16" fmla="*/ 46 w 454"/>
                <a:gd name="T17" fmla="*/ 102 h 100"/>
                <a:gd name="T18" fmla="*/ 67 w 454"/>
                <a:gd name="T19" fmla="*/ 87 h 100"/>
                <a:gd name="T20" fmla="*/ 81 w 454"/>
                <a:gd name="T21" fmla="*/ 70 h 100"/>
                <a:gd name="T22" fmla="*/ 106 w 454"/>
                <a:gd name="T23" fmla="*/ 53 h 100"/>
                <a:gd name="T24" fmla="*/ 125 w 454"/>
                <a:gd name="T25" fmla="*/ 39 h 100"/>
                <a:gd name="T26" fmla="*/ 154 w 454"/>
                <a:gd name="T27" fmla="*/ 25 h 100"/>
                <a:gd name="T28" fmla="*/ 180 w 454"/>
                <a:gd name="T29" fmla="*/ 16 h 100"/>
                <a:gd name="T30" fmla="*/ 211 w 454"/>
                <a:gd name="T31" fmla="*/ 4 h 100"/>
                <a:gd name="T32" fmla="*/ 242 w 454"/>
                <a:gd name="T33" fmla="*/ 1 h 100"/>
                <a:gd name="T34" fmla="*/ 275 w 454"/>
                <a:gd name="T35" fmla="*/ 0 h 100"/>
                <a:gd name="T36" fmla="*/ 311 w 454"/>
                <a:gd name="T37" fmla="*/ 1 h 100"/>
                <a:gd name="T38" fmla="*/ 349 w 454"/>
                <a:gd name="T39" fmla="*/ 5 h 100"/>
                <a:gd name="T40" fmla="*/ 387 w 454"/>
                <a:gd name="T41" fmla="*/ 19 h 100"/>
                <a:gd name="T42" fmla="*/ 387 w 454"/>
                <a:gd name="T43" fmla="*/ 27 h 100"/>
                <a:gd name="T44" fmla="*/ 386 w 454"/>
                <a:gd name="T45" fmla="*/ 38 h 100"/>
                <a:gd name="T46" fmla="*/ 385 w 454"/>
                <a:gd name="T47" fmla="*/ 45 h 100"/>
                <a:gd name="T48" fmla="*/ 385 w 454"/>
                <a:gd name="T49" fmla="*/ 52 h 100"/>
                <a:gd name="T50" fmla="*/ 348 w 454"/>
                <a:gd name="T51" fmla="*/ 41 h 100"/>
                <a:gd name="T52" fmla="*/ 311 w 454"/>
                <a:gd name="T53" fmla="*/ 38 h 100"/>
                <a:gd name="T54" fmla="*/ 277 w 454"/>
                <a:gd name="T55" fmla="*/ 36 h 100"/>
                <a:gd name="T56" fmla="*/ 245 w 454"/>
                <a:gd name="T57" fmla="*/ 39 h 100"/>
                <a:gd name="T58" fmla="*/ 213 w 454"/>
                <a:gd name="T59" fmla="*/ 44 h 100"/>
                <a:gd name="T60" fmla="*/ 185 w 454"/>
                <a:gd name="T61" fmla="*/ 52 h 100"/>
                <a:gd name="T62" fmla="*/ 158 w 454"/>
                <a:gd name="T63" fmla="*/ 63 h 100"/>
                <a:gd name="T64" fmla="*/ 132 w 454"/>
                <a:gd name="T65" fmla="*/ 73 h 100"/>
                <a:gd name="T66" fmla="*/ 111 w 454"/>
                <a:gd name="T67" fmla="*/ 89 h 100"/>
                <a:gd name="T68" fmla="*/ 88 w 454"/>
                <a:gd name="T69" fmla="*/ 102 h 100"/>
                <a:gd name="T70" fmla="*/ 70 w 454"/>
                <a:gd name="T71" fmla="*/ 116 h 100"/>
                <a:gd name="T72" fmla="*/ 54 w 454"/>
                <a:gd name="T73" fmla="*/ 133 h 100"/>
                <a:gd name="T74" fmla="*/ 36 w 454"/>
                <a:gd name="T75" fmla="*/ 146 h 100"/>
                <a:gd name="T76" fmla="*/ 25 w 454"/>
                <a:gd name="T77" fmla="*/ 163 h 100"/>
                <a:gd name="T78" fmla="*/ 18 w 454"/>
                <a:gd name="T79" fmla="*/ 176 h 100"/>
                <a:gd name="T80" fmla="*/ 7 w 454"/>
                <a:gd name="T81" fmla="*/ 186 h 1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54" h="100">
                  <a:moveTo>
                    <a:pt x="7" y="100"/>
                  </a:moveTo>
                  <a:lnTo>
                    <a:pt x="6" y="96"/>
                  </a:lnTo>
                  <a:lnTo>
                    <a:pt x="4" y="92"/>
                  </a:lnTo>
                  <a:lnTo>
                    <a:pt x="3" y="89"/>
                  </a:lnTo>
                  <a:lnTo>
                    <a:pt x="0" y="84"/>
                  </a:lnTo>
                  <a:lnTo>
                    <a:pt x="9" y="78"/>
                  </a:lnTo>
                  <a:lnTo>
                    <a:pt x="22" y="71"/>
                  </a:lnTo>
                  <a:lnTo>
                    <a:pt x="36" y="63"/>
                  </a:lnTo>
                  <a:lnTo>
                    <a:pt x="54" y="55"/>
                  </a:lnTo>
                  <a:lnTo>
                    <a:pt x="75" y="47"/>
                  </a:lnTo>
                  <a:lnTo>
                    <a:pt x="97" y="38"/>
                  </a:lnTo>
                  <a:lnTo>
                    <a:pt x="122" y="29"/>
                  </a:lnTo>
                  <a:lnTo>
                    <a:pt x="149" y="21"/>
                  </a:lnTo>
                  <a:lnTo>
                    <a:pt x="179" y="14"/>
                  </a:lnTo>
                  <a:lnTo>
                    <a:pt x="212" y="8"/>
                  </a:lnTo>
                  <a:lnTo>
                    <a:pt x="247" y="4"/>
                  </a:lnTo>
                  <a:lnTo>
                    <a:pt x="284" y="1"/>
                  </a:lnTo>
                  <a:lnTo>
                    <a:pt x="323" y="0"/>
                  </a:lnTo>
                  <a:lnTo>
                    <a:pt x="365" y="1"/>
                  </a:lnTo>
                  <a:lnTo>
                    <a:pt x="409" y="5"/>
                  </a:lnTo>
                  <a:lnTo>
                    <a:pt x="454" y="11"/>
                  </a:lnTo>
                  <a:lnTo>
                    <a:pt x="454" y="15"/>
                  </a:lnTo>
                  <a:lnTo>
                    <a:pt x="453" y="20"/>
                  </a:lnTo>
                  <a:lnTo>
                    <a:pt x="452" y="25"/>
                  </a:lnTo>
                  <a:lnTo>
                    <a:pt x="452" y="28"/>
                  </a:lnTo>
                  <a:lnTo>
                    <a:pt x="408" y="22"/>
                  </a:lnTo>
                  <a:lnTo>
                    <a:pt x="365" y="20"/>
                  </a:lnTo>
                  <a:lnTo>
                    <a:pt x="325" y="19"/>
                  </a:lnTo>
                  <a:lnTo>
                    <a:pt x="287" y="21"/>
                  </a:lnTo>
                  <a:lnTo>
                    <a:pt x="250" y="24"/>
                  </a:lnTo>
                  <a:lnTo>
                    <a:pt x="217" y="28"/>
                  </a:lnTo>
                  <a:lnTo>
                    <a:pt x="185" y="34"/>
                  </a:lnTo>
                  <a:lnTo>
                    <a:pt x="156" y="40"/>
                  </a:lnTo>
                  <a:lnTo>
                    <a:pt x="128" y="48"/>
                  </a:lnTo>
                  <a:lnTo>
                    <a:pt x="104" y="55"/>
                  </a:lnTo>
                  <a:lnTo>
                    <a:pt x="82" y="63"/>
                  </a:lnTo>
                  <a:lnTo>
                    <a:pt x="62" y="72"/>
                  </a:lnTo>
                  <a:lnTo>
                    <a:pt x="44" y="79"/>
                  </a:lnTo>
                  <a:lnTo>
                    <a:pt x="29" y="88"/>
                  </a:lnTo>
                  <a:lnTo>
                    <a:pt x="18" y="95"/>
                  </a:lnTo>
                  <a:lnTo>
                    <a:pt x="7" y="100"/>
                  </a:lnTo>
                  <a:close/>
                </a:path>
              </a:pathLst>
            </a:custGeom>
            <a:solidFill>
              <a:srgbClr val="CCC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1" name="Freeform 56">
              <a:extLst>
                <a:ext uri="{FF2B5EF4-FFF2-40B4-BE49-F238E27FC236}">
                  <a16:creationId xmlns:a16="http://schemas.microsoft.com/office/drawing/2014/main" id="{E742BABA-2868-9136-38D4-E67982895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" y="1353"/>
              <a:ext cx="445" cy="108"/>
            </a:xfrm>
            <a:custGeom>
              <a:avLst/>
              <a:gdLst>
                <a:gd name="T0" fmla="*/ 7 w 454"/>
                <a:gd name="T1" fmla="*/ 186 h 100"/>
                <a:gd name="T2" fmla="*/ 7 w 454"/>
                <a:gd name="T3" fmla="*/ 186 h 100"/>
                <a:gd name="T4" fmla="*/ 6 w 454"/>
                <a:gd name="T5" fmla="*/ 177 h 100"/>
                <a:gd name="T6" fmla="*/ 4 w 454"/>
                <a:gd name="T7" fmla="*/ 171 h 100"/>
                <a:gd name="T8" fmla="*/ 3 w 454"/>
                <a:gd name="T9" fmla="*/ 164 h 100"/>
                <a:gd name="T10" fmla="*/ 0 w 454"/>
                <a:gd name="T11" fmla="*/ 156 h 100"/>
                <a:gd name="T12" fmla="*/ 0 w 454"/>
                <a:gd name="T13" fmla="*/ 156 h 100"/>
                <a:gd name="T14" fmla="*/ 9 w 454"/>
                <a:gd name="T15" fmla="*/ 144 h 100"/>
                <a:gd name="T16" fmla="*/ 22 w 454"/>
                <a:gd name="T17" fmla="*/ 132 h 100"/>
                <a:gd name="T18" fmla="*/ 28 w 454"/>
                <a:gd name="T19" fmla="*/ 116 h 100"/>
                <a:gd name="T20" fmla="*/ 46 w 454"/>
                <a:gd name="T21" fmla="*/ 102 h 100"/>
                <a:gd name="T22" fmla="*/ 67 w 454"/>
                <a:gd name="T23" fmla="*/ 87 h 100"/>
                <a:gd name="T24" fmla="*/ 81 w 454"/>
                <a:gd name="T25" fmla="*/ 70 h 100"/>
                <a:gd name="T26" fmla="*/ 106 w 454"/>
                <a:gd name="T27" fmla="*/ 53 h 100"/>
                <a:gd name="T28" fmla="*/ 125 w 454"/>
                <a:gd name="T29" fmla="*/ 39 h 100"/>
                <a:gd name="T30" fmla="*/ 154 w 454"/>
                <a:gd name="T31" fmla="*/ 25 h 100"/>
                <a:gd name="T32" fmla="*/ 180 w 454"/>
                <a:gd name="T33" fmla="*/ 16 h 100"/>
                <a:gd name="T34" fmla="*/ 211 w 454"/>
                <a:gd name="T35" fmla="*/ 4 h 100"/>
                <a:gd name="T36" fmla="*/ 242 w 454"/>
                <a:gd name="T37" fmla="*/ 1 h 100"/>
                <a:gd name="T38" fmla="*/ 275 w 454"/>
                <a:gd name="T39" fmla="*/ 0 h 100"/>
                <a:gd name="T40" fmla="*/ 311 w 454"/>
                <a:gd name="T41" fmla="*/ 1 h 100"/>
                <a:gd name="T42" fmla="*/ 349 w 454"/>
                <a:gd name="T43" fmla="*/ 5 h 100"/>
                <a:gd name="T44" fmla="*/ 387 w 454"/>
                <a:gd name="T45" fmla="*/ 19 h 100"/>
                <a:gd name="T46" fmla="*/ 387 w 454"/>
                <a:gd name="T47" fmla="*/ 19 h 100"/>
                <a:gd name="T48" fmla="*/ 387 w 454"/>
                <a:gd name="T49" fmla="*/ 27 h 100"/>
                <a:gd name="T50" fmla="*/ 386 w 454"/>
                <a:gd name="T51" fmla="*/ 38 h 100"/>
                <a:gd name="T52" fmla="*/ 385 w 454"/>
                <a:gd name="T53" fmla="*/ 45 h 100"/>
                <a:gd name="T54" fmla="*/ 385 w 454"/>
                <a:gd name="T55" fmla="*/ 52 h 100"/>
                <a:gd name="T56" fmla="*/ 385 w 454"/>
                <a:gd name="T57" fmla="*/ 52 h 100"/>
                <a:gd name="T58" fmla="*/ 348 w 454"/>
                <a:gd name="T59" fmla="*/ 41 h 100"/>
                <a:gd name="T60" fmla="*/ 311 w 454"/>
                <a:gd name="T61" fmla="*/ 38 h 100"/>
                <a:gd name="T62" fmla="*/ 277 w 454"/>
                <a:gd name="T63" fmla="*/ 36 h 100"/>
                <a:gd name="T64" fmla="*/ 245 w 454"/>
                <a:gd name="T65" fmla="*/ 39 h 100"/>
                <a:gd name="T66" fmla="*/ 213 w 454"/>
                <a:gd name="T67" fmla="*/ 44 h 100"/>
                <a:gd name="T68" fmla="*/ 185 w 454"/>
                <a:gd name="T69" fmla="*/ 52 h 100"/>
                <a:gd name="T70" fmla="*/ 158 w 454"/>
                <a:gd name="T71" fmla="*/ 63 h 100"/>
                <a:gd name="T72" fmla="*/ 132 w 454"/>
                <a:gd name="T73" fmla="*/ 73 h 100"/>
                <a:gd name="T74" fmla="*/ 111 w 454"/>
                <a:gd name="T75" fmla="*/ 89 h 100"/>
                <a:gd name="T76" fmla="*/ 88 w 454"/>
                <a:gd name="T77" fmla="*/ 102 h 100"/>
                <a:gd name="T78" fmla="*/ 70 w 454"/>
                <a:gd name="T79" fmla="*/ 116 h 100"/>
                <a:gd name="T80" fmla="*/ 54 w 454"/>
                <a:gd name="T81" fmla="*/ 133 h 100"/>
                <a:gd name="T82" fmla="*/ 36 w 454"/>
                <a:gd name="T83" fmla="*/ 146 h 100"/>
                <a:gd name="T84" fmla="*/ 25 w 454"/>
                <a:gd name="T85" fmla="*/ 163 h 100"/>
                <a:gd name="T86" fmla="*/ 18 w 454"/>
                <a:gd name="T87" fmla="*/ 176 h 100"/>
                <a:gd name="T88" fmla="*/ 7 w 454"/>
                <a:gd name="T89" fmla="*/ 186 h 10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54" h="100">
                  <a:moveTo>
                    <a:pt x="7" y="100"/>
                  </a:moveTo>
                  <a:lnTo>
                    <a:pt x="7" y="100"/>
                  </a:lnTo>
                  <a:lnTo>
                    <a:pt x="6" y="96"/>
                  </a:lnTo>
                  <a:lnTo>
                    <a:pt x="4" y="92"/>
                  </a:lnTo>
                  <a:lnTo>
                    <a:pt x="3" y="89"/>
                  </a:lnTo>
                  <a:lnTo>
                    <a:pt x="0" y="84"/>
                  </a:lnTo>
                  <a:lnTo>
                    <a:pt x="9" y="78"/>
                  </a:lnTo>
                  <a:lnTo>
                    <a:pt x="22" y="71"/>
                  </a:lnTo>
                  <a:lnTo>
                    <a:pt x="36" y="63"/>
                  </a:lnTo>
                  <a:lnTo>
                    <a:pt x="54" y="55"/>
                  </a:lnTo>
                  <a:lnTo>
                    <a:pt x="75" y="47"/>
                  </a:lnTo>
                  <a:lnTo>
                    <a:pt x="97" y="38"/>
                  </a:lnTo>
                  <a:lnTo>
                    <a:pt x="122" y="29"/>
                  </a:lnTo>
                  <a:lnTo>
                    <a:pt x="149" y="21"/>
                  </a:lnTo>
                  <a:lnTo>
                    <a:pt x="179" y="14"/>
                  </a:lnTo>
                  <a:lnTo>
                    <a:pt x="212" y="8"/>
                  </a:lnTo>
                  <a:lnTo>
                    <a:pt x="247" y="4"/>
                  </a:lnTo>
                  <a:lnTo>
                    <a:pt x="284" y="1"/>
                  </a:lnTo>
                  <a:lnTo>
                    <a:pt x="323" y="0"/>
                  </a:lnTo>
                  <a:lnTo>
                    <a:pt x="365" y="1"/>
                  </a:lnTo>
                  <a:lnTo>
                    <a:pt x="409" y="5"/>
                  </a:lnTo>
                  <a:lnTo>
                    <a:pt x="454" y="11"/>
                  </a:lnTo>
                  <a:lnTo>
                    <a:pt x="454" y="15"/>
                  </a:lnTo>
                  <a:lnTo>
                    <a:pt x="453" y="20"/>
                  </a:lnTo>
                  <a:lnTo>
                    <a:pt x="452" y="25"/>
                  </a:lnTo>
                  <a:lnTo>
                    <a:pt x="452" y="28"/>
                  </a:lnTo>
                  <a:lnTo>
                    <a:pt x="408" y="22"/>
                  </a:lnTo>
                  <a:lnTo>
                    <a:pt x="365" y="20"/>
                  </a:lnTo>
                  <a:lnTo>
                    <a:pt x="325" y="19"/>
                  </a:lnTo>
                  <a:lnTo>
                    <a:pt x="287" y="21"/>
                  </a:lnTo>
                  <a:lnTo>
                    <a:pt x="250" y="24"/>
                  </a:lnTo>
                  <a:lnTo>
                    <a:pt x="217" y="28"/>
                  </a:lnTo>
                  <a:lnTo>
                    <a:pt x="185" y="34"/>
                  </a:lnTo>
                  <a:lnTo>
                    <a:pt x="156" y="40"/>
                  </a:lnTo>
                  <a:lnTo>
                    <a:pt x="128" y="48"/>
                  </a:lnTo>
                  <a:lnTo>
                    <a:pt x="104" y="55"/>
                  </a:lnTo>
                  <a:lnTo>
                    <a:pt x="82" y="63"/>
                  </a:lnTo>
                  <a:lnTo>
                    <a:pt x="62" y="72"/>
                  </a:lnTo>
                  <a:lnTo>
                    <a:pt x="44" y="79"/>
                  </a:lnTo>
                  <a:lnTo>
                    <a:pt x="29" y="88"/>
                  </a:lnTo>
                  <a:lnTo>
                    <a:pt x="18" y="95"/>
                  </a:lnTo>
                  <a:lnTo>
                    <a:pt x="7" y="10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2" name="Freeform 57">
              <a:extLst>
                <a:ext uri="{FF2B5EF4-FFF2-40B4-BE49-F238E27FC236}">
                  <a16:creationId xmlns:a16="http://schemas.microsoft.com/office/drawing/2014/main" id="{99B8B768-205D-6812-A0EA-FCE13B342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" y="1374"/>
              <a:ext cx="437" cy="112"/>
            </a:xfrm>
            <a:custGeom>
              <a:avLst/>
              <a:gdLst>
                <a:gd name="T0" fmla="*/ 8 w 445"/>
                <a:gd name="T1" fmla="*/ 190 h 104"/>
                <a:gd name="T2" fmla="*/ 7 w 445"/>
                <a:gd name="T3" fmla="*/ 180 h 104"/>
                <a:gd name="T4" fmla="*/ 5 w 445"/>
                <a:gd name="T5" fmla="*/ 169 h 104"/>
                <a:gd name="T6" fmla="*/ 2 w 445"/>
                <a:gd name="T7" fmla="*/ 159 h 104"/>
                <a:gd name="T8" fmla="*/ 0 w 445"/>
                <a:gd name="T9" fmla="*/ 146 h 104"/>
                <a:gd name="T10" fmla="*/ 11 w 445"/>
                <a:gd name="T11" fmla="*/ 137 h 104"/>
                <a:gd name="T12" fmla="*/ 22 w 445"/>
                <a:gd name="T13" fmla="*/ 125 h 104"/>
                <a:gd name="T14" fmla="*/ 29 w 445"/>
                <a:gd name="T15" fmla="*/ 109 h 104"/>
                <a:gd name="T16" fmla="*/ 47 w 445"/>
                <a:gd name="T17" fmla="*/ 95 h 104"/>
                <a:gd name="T18" fmla="*/ 67 w 445"/>
                <a:gd name="T19" fmla="*/ 80 h 104"/>
                <a:gd name="T20" fmla="*/ 82 w 445"/>
                <a:gd name="T21" fmla="*/ 65 h 104"/>
                <a:gd name="T22" fmla="*/ 105 w 445"/>
                <a:gd name="T23" fmla="*/ 52 h 104"/>
                <a:gd name="T24" fmla="*/ 129 w 445"/>
                <a:gd name="T25" fmla="*/ 39 h 104"/>
                <a:gd name="T26" fmla="*/ 154 w 445"/>
                <a:gd name="T27" fmla="*/ 26 h 104"/>
                <a:gd name="T28" fmla="*/ 182 w 445"/>
                <a:gd name="T29" fmla="*/ 17 h 104"/>
                <a:gd name="T30" fmla="*/ 211 w 445"/>
                <a:gd name="T31" fmla="*/ 5 h 104"/>
                <a:gd name="T32" fmla="*/ 242 w 445"/>
                <a:gd name="T33" fmla="*/ 2 h 104"/>
                <a:gd name="T34" fmla="*/ 275 w 445"/>
                <a:gd name="T35" fmla="*/ 0 h 104"/>
                <a:gd name="T36" fmla="*/ 310 w 445"/>
                <a:gd name="T37" fmla="*/ 1 h 104"/>
                <a:gd name="T38" fmla="*/ 347 w 445"/>
                <a:gd name="T39" fmla="*/ 3 h 104"/>
                <a:gd name="T40" fmla="*/ 385 w 445"/>
                <a:gd name="T41" fmla="*/ 17 h 104"/>
                <a:gd name="T42" fmla="*/ 383 w 445"/>
                <a:gd name="T43" fmla="*/ 28 h 104"/>
                <a:gd name="T44" fmla="*/ 381 w 445"/>
                <a:gd name="T45" fmla="*/ 42 h 104"/>
                <a:gd name="T46" fmla="*/ 380 w 445"/>
                <a:gd name="T47" fmla="*/ 52 h 104"/>
                <a:gd name="T48" fmla="*/ 378 w 445"/>
                <a:gd name="T49" fmla="*/ 64 h 104"/>
                <a:gd name="T50" fmla="*/ 343 w 445"/>
                <a:gd name="T51" fmla="*/ 54 h 104"/>
                <a:gd name="T52" fmla="*/ 308 w 445"/>
                <a:gd name="T53" fmla="*/ 50 h 104"/>
                <a:gd name="T54" fmla="*/ 275 w 445"/>
                <a:gd name="T55" fmla="*/ 50 h 104"/>
                <a:gd name="T56" fmla="*/ 244 w 445"/>
                <a:gd name="T57" fmla="*/ 52 h 104"/>
                <a:gd name="T58" fmla="*/ 217 w 445"/>
                <a:gd name="T59" fmla="*/ 56 h 104"/>
                <a:gd name="T60" fmla="*/ 187 w 445"/>
                <a:gd name="T61" fmla="*/ 64 h 104"/>
                <a:gd name="T62" fmla="*/ 164 w 445"/>
                <a:gd name="T63" fmla="*/ 74 h 104"/>
                <a:gd name="T64" fmla="*/ 137 w 445"/>
                <a:gd name="T65" fmla="*/ 84 h 104"/>
                <a:gd name="T66" fmla="*/ 117 w 445"/>
                <a:gd name="T67" fmla="*/ 95 h 104"/>
                <a:gd name="T68" fmla="*/ 94 w 445"/>
                <a:gd name="T69" fmla="*/ 109 h 104"/>
                <a:gd name="T70" fmla="*/ 77 w 445"/>
                <a:gd name="T71" fmla="*/ 125 h 104"/>
                <a:gd name="T72" fmla="*/ 60 w 445"/>
                <a:gd name="T73" fmla="*/ 137 h 104"/>
                <a:gd name="T74" fmla="*/ 41 w 445"/>
                <a:gd name="T75" fmla="*/ 151 h 104"/>
                <a:gd name="T76" fmla="*/ 27 w 445"/>
                <a:gd name="T77" fmla="*/ 165 h 104"/>
                <a:gd name="T78" fmla="*/ 20 w 445"/>
                <a:gd name="T79" fmla="*/ 178 h 104"/>
                <a:gd name="T80" fmla="*/ 8 w 445"/>
                <a:gd name="T81" fmla="*/ 190 h 1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45" h="104">
                  <a:moveTo>
                    <a:pt x="8" y="104"/>
                  </a:moveTo>
                  <a:lnTo>
                    <a:pt x="7" y="99"/>
                  </a:lnTo>
                  <a:lnTo>
                    <a:pt x="5" y="94"/>
                  </a:lnTo>
                  <a:lnTo>
                    <a:pt x="2" y="88"/>
                  </a:lnTo>
                  <a:lnTo>
                    <a:pt x="0" y="81"/>
                  </a:lnTo>
                  <a:lnTo>
                    <a:pt x="11" y="76"/>
                  </a:lnTo>
                  <a:lnTo>
                    <a:pt x="22" y="69"/>
                  </a:lnTo>
                  <a:lnTo>
                    <a:pt x="37" y="60"/>
                  </a:lnTo>
                  <a:lnTo>
                    <a:pt x="55" y="53"/>
                  </a:lnTo>
                  <a:lnTo>
                    <a:pt x="75" y="44"/>
                  </a:lnTo>
                  <a:lnTo>
                    <a:pt x="97" y="36"/>
                  </a:lnTo>
                  <a:lnTo>
                    <a:pt x="121" y="29"/>
                  </a:lnTo>
                  <a:lnTo>
                    <a:pt x="149" y="21"/>
                  </a:lnTo>
                  <a:lnTo>
                    <a:pt x="178" y="15"/>
                  </a:lnTo>
                  <a:lnTo>
                    <a:pt x="210" y="9"/>
                  </a:lnTo>
                  <a:lnTo>
                    <a:pt x="243" y="5"/>
                  </a:lnTo>
                  <a:lnTo>
                    <a:pt x="280" y="2"/>
                  </a:lnTo>
                  <a:lnTo>
                    <a:pt x="318" y="0"/>
                  </a:lnTo>
                  <a:lnTo>
                    <a:pt x="358" y="1"/>
                  </a:lnTo>
                  <a:lnTo>
                    <a:pt x="401" y="3"/>
                  </a:lnTo>
                  <a:lnTo>
                    <a:pt x="445" y="9"/>
                  </a:lnTo>
                  <a:lnTo>
                    <a:pt x="443" y="16"/>
                  </a:lnTo>
                  <a:lnTo>
                    <a:pt x="440" y="23"/>
                  </a:lnTo>
                  <a:lnTo>
                    <a:pt x="439" y="29"/>
                  </a:lnTo>
                  <a:lnTo>
                    <a:pt x="437" y="35"/>
                  </a:lnTo>
                  <a:lnTo>
                    <a:pt x="396" y="30"/>
                  </a:lnTo>
                  <a:lnTo>
                    <a:pt x="356" y="28"/>
                  </a:lnTo>
                  <a:lnTo>
                    <a:pt x="318" y="28"/>
                  </a:lnTo>
                  <a:lnTo>
                    <a:pt x="283" y="29"/>
                  </a:lnTo>
                  <a:lnTo>
                    <a:pt x="249" y="31"/>
                  </a:lnTo>
                  <a:lnTo>
                    <a:pt x="217" y="35"/>
                  </a:lnTo>
                  <a:lnTo>
                    <a:pt x="188" y="41"/>
                  </a:lnTo>
                  <a:lnTo>
                    <a:pt x="160" y="46"/>
                  </a:lnTo>
                  <a:lnTo>
                    <a:pt x="133" y="53"/>
                  </a:lnTo>
                  <a:lnTo>
                    <a:pt x="110" y="60"/>
                  </a:lnTo>
                  <a:lnTo>
                    <a:pt x="87" y="69"/>
                  </a:lnTo>
                  <a:lnTo>
                    <a:pt x="68" y="76"/>
                  </a:lnTo>
                  <a:lnTo>
                    <a:pt x="49" y="84"/>
                  </a:lnTo>
                  <a:lnTo>
                    <a:pt x="34" y="91"/>
                  </a:lnTo>
                  <a:lnTo>
                    <a:pt x="20" y="98"/>
                  </a:lnTo>
                  <a:lnTo>
                    <a:pt x="8" y="104"/>
                  </a:lnTo>
                  <a:close/>
                </a:path>
              </a:pathLst>
            </a:custGeom>
            <a:solidFill>
              <a:srgbClr val="EDED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3" name="Freeform 58">
              <a:extLst>
                <a:ext uri="{FF2B5EF4-FFF2-40B4-BE49-F238E27FC236}">
                  <a16:creationId xmlns:a16="http://schemas.microsoft.com/office/drawing/2014/main" id="{D8DE9ECE-44E1-ACAF-44BD-988BE334E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" y="1374"/>
              <a:ext cx="437" cy="112"/>
            </a:xfrm>
            <a:custGeom>
              <a:avLst/>
              <a:gdLst>
                <a:gd name="T0" fmla="*/ 8 w 445"/>
                <a:gd name="T1" fmla="*/ 190 h 104"/>
                <a:gd name="T2" fmla="*/ 8 w 445"/>
                <a:gd name="T3" fmla="*/ 190 h 104"/>
                <a:gd name="T4" fmla="*/ 7 w 445"/>
                <a:gd name="T5" fmla="*/ 180 h 104"/>
                <a:gd name="T6" fmla="*/ 5 w 445"/>
                <a:gd name="T7" fmla="*/ 169 h 104"/>
                <a:gd name="T8" fmla="*/ 2 w 445"/>
                <a:gd name="T9" fmla="*/ 159 h 104"/>
                <a:gd name="T10" fmla="*/ 0 w 445"/>
                <a:gd name="T11" fmla="*/ 146 h 104"/>
                <a:gd name="T12" fmla="*/ 0 w 445"/>
                <a:gd name="T13" fmla="*/ 146 h 104"/>
                <a:gd name="T14" fmla="*/ 11 w 445"/>
                <a:gd name="T15" fmla="*/ 137 h 104"/>
                <a:gd name="T16" fmla="*/ 22 w 445"/>
                <a:gd name="T17" fmla="*/ 125 h 104"/>
                <a:gd name="T18" fmla="*/ 29 w 445"/>
                <a:gd name="T19" fmla="*/ 109 h 104"/>
                <a:gd name="T20" fmla="*/ 47 w 445"/>
                <a:gd name="T21" fmla="*/ 95 h 104"/>
                <a:gd name="T22" fmla="*/ 67 w 445"/>
                <a:gd name="T23" fmla="*/ 80 h 104"/>
                <a:gd name="T24" fmla="*/ 82 w 445"/>
                <a:gd name="T25" fmla="*/ 65 h 104"/>
                <a:gd name="T26" fmla="*/ 105 w 445"/>
                <a:gd name="T27" fmla="*/ 52 h 104"/>
                <a:gd name="T28" fmla="*/ 129 w 445"/>
                <a:gd name="T29" fmla="*/ 39 h 104"/>
                <a:gd name="T30" fmla="*/ 154 w 445"/>
                <a:gd name="T31" fmla="*/ 26 h 104"/>
                <a:gd name="T32" fmla="*/ 182 w 445"/>
                <a:gd name="T33" fmla="*/ 17 h 104"/>
                <a:gd name="T34" fmla="*/ 211 w 445"/>
                <a:gd name="T35" fmla="*/ 5 h 104"/>
                <a:gd name="T36" fmla="*/ 242 w 445"/>
                <a:gd name="T37" fmla="*/ 2 h 104"/>
                <a:gd name="T38" fmla="*/ 275 w 445"/>
                <a:gd name="T39" fmla="*/ 0 h 104"/>
                <a:gd name="T40" fmla="*/ 310 w 445"/>
                <a:gd name="T41" fmla="*/ 1 h 104"/>
                <a:gd name="T42" fmla="*/ 347 w 445"/>
                <a:gd name="T43" fmla="*/ 3 h 104"/>
                <a:gd name="T44" fmla="*/ 385 w 445"/>
                <a:gd name="T45" fmla="*/ 17 h 104"/>
                <a:gd name="T46" fmla="*/ 385 w 445"/>
                <a:gd name="T47" fmla="*/ 17 h 104"/>
                <a:gd name="T48" fmla="*/ 383 w 445"/>
                <a:gd name="T49" fmla="*/ 28 h 104"/>
                <a:gd name="T50" fmla="*/ 381 w 445"/>
                <a:gd name="T51" fmla="*/ 42 h 104"/>
                <a:gd name="T52" fmla="*/ 380 w 445"/>
                <a:gd name="T53" fmla="*/ 52 h 104"/>
                <a:gd name="T54" fmla="*/ 378 w 445"/>
                <a:gd name="T55" fmla="*/ 64 h 104"/>
                <a:gd name="T56" fmla="*/ 378 w 445"/>
                <a:gd name="T57" fmla="*/ 64 h 104"/>
                <a:gd name="T58" fmla="*/ 343 w 445"/>
                <a:gd name="T59" fmla="*/ 54 h 104"/>
                <a:gd name="T60" fmla="*/ 308 w 445"/>
                <a:gd name="T61" fmla="*/ 50 h 104"/>
                <a:gd name="T62" fmla="*/ 275 w 445"/>
                <a:gd name="T63" fmla="*/ 50 h 104"/>
                <a:gd name="T64" fmla="*/ 244 w 445"/>
                <a:gd name="T65" fmla="*/ 52 h 104"/>
                <a:gd name="T66" fmla="*/ 217 w 445"/>
                <a:gd name="T67" fmla="*/ 56 h 104"/>
                <a:gd name="T68" fmla="*/ 187 w 445"/>
                <a:gd name="T69" fmla="*/ 64 h 104"/>
                <a:gd name="T70" fmla="*/ 164 w 445"/>
                <a:gd name="T71" fmla="*/ 74 h 104"/>
                <a:gd name="T72" fmla="*/ 137 w 445"/>
                <a:gd name="T73" fmla="*/ 84 h 104"/>
                <a:gd name="T74" fmla="*/ 117 w 445"/>
                <a:gd name="T75" fmla="*/ 95 h 104"/>
                <a:gd name="T76" fmla="*/ 94 w 445"/>
                <a:gd name="T77" fmla="*/ 109 h 104"/>
                <a:gd name="T78" fmla="*/ 77 w 445"/>
                <a:gd name="T79" fmla="*/ 125 h 104"/>
                <a:gd name="T80" fmla="*/ 60 w 445"/>
                <a:gd name="T81" fmla="*/ 137 h 104"/>
                <a:gd name="T82" fmla="*/ 41 w 445"/>
                <a:gd name="T83" fmla="*/ 151 h 104"/>
                <a:gd name="T84" fmla="*/ 27 w 445"/>
                <a:gd name="T85" fmla="*/ 165 h 104"/>
                <a:gd name="T86" fmla="*/ 20 w 445"/>
                <a:gd name="T87" fmla="*/ 178 h 104"/>
                <a:gd name="T88" fmla="*/ 8 w 445"/>
                <a:gd name="T89" fmla="*/ 190 h 10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45" h="104">
                  <a:moveTo>
                    <a:pt x="8" y="104"/>
                  </a:moveTo>
                  <a:lnTo>
                    <a:pt x="8" y="104"/>
                  </a:lnTo>
                  <a:lnTo>
                    <a:pt x="7" y="99"/>
                  </a:lnTo>
                  <a:lnTo>
                    <a:pt x="5" y="94"/>
                  </a:lnTo>
                  <a:lnTo>
                    <a:pt x="2" y="88"/>
                  </a:lnTo>
                  <a:lnTo>
                    <a:pt x="0" y="81"/>
                  </a:lnTo>
                  <a:lnTo>
                    <a:pt x="11" y="76"/>
                  </a:lnTo>
                  <a:lnTo>
                    <a:pt x="22" y="69"/>
                  </a:lnTo>
                  <a:lnTo>
                    <a:pt x="37" y="60"/>
                  </a:lnTo>
                  <a:lnTo>
                    <a:pt x="55" y="53"/>
                  </a:lnTo>
                  <a:lnTo>
                    <a:pt x="75" y="44"/>
                  </a:lnTo>
                  <a:lnTo>
                    <a:pt x="97" y="36"/>
                  </a:lnTo>
                  <a:lnTo>
                    <a:pt x="121" y="29"/>
                  </a:lnTo>
                  <a:lnTo>
                    <a:pt x="149" y="21"/>
                  </a:lnTo>
                  <a:lnTo>
                    <a:pt x="178" y="15"/>
                  </a:lnTo>
                  <a:lnTo>
                    <a:pt x="210" y="9"/>
                  </a:lnTo>
                  <a:lnTo>
                    <a:pt x="243" y="5"/>
                  </a:lnTo>
                  <a:lnTo>
                    <a:pt x="280" y="2"/>
                  </a:lnTo>
                  <a:lnTo>
                    <a:pt x="318" y="0"/>
                  </a:lnTo>
                  <a:lnTo>
                    <a:pt x="358" y="1"/>
                  </a:lnTo>
                  <a:lnTo>
                    <a:pt x="401" y="3"/>
                  </a:lnTo>
                  <a:lnTo>
                    <a:pt x="445" y="9"/>
                  </a:lnTo>
                  <a:lnTo>
                    <a:pt x="443" y="16"/>
                  </a:lnTo>
                  <a:lnTo>
                    <a:pt x="440" y="23"/>
                  </a:lnTo>
                  <a:lnTo>
                    <a:pt x="439" y="29"/>
                  </a:lnTo>
                  <a:lnTo>
                    <a:pt x="437" y="35"/>
                  </a:lnTo>
                  <a:lnTo>
                    <a:pt x="396" y="30"/>
                  </a:lnTo>
                  <a:lnTo>
                    <a:pt x="356" y="28"/>
                  </a:lnTo>
                  <a:lnTo>
                    <a:pt x="318" y="28"/>
                  </a:lnTo>
                  <a:lnTo>
                    <a:pt x="283" y="29"/>
                  </a:lnTo>
                  <a:lnTo>
                    <a:pt x="249" y="31"/>
                  </a:lnTo>
                  <a:lnTo>
                    <a:pt x="217" y="35"/>
                  </a:lnTo>
                  <a:lnTo>
                    <a:pt x="188" y="41"/>
                  </a:lnTo>
                  <a:lnTo>
                    <a:pt x="160" y="46"/>
                  </a:lnTo>
                  <a:lnTo>
                    <a:pt x="133" y="53"/>
                  </a:lnTo>
                  <a:lnTo>
                    <a:pt x="110" y="60"/>
                  </a:lnTo>
                  <a:lnTo>
                    <a:pt x="87" y="69"/>
                  </a:lnTo>
                  <a:lnTo>
                    <a:pt x="68" y="76"/>
                  </a:lnTo>
                  <a:lnTo>
                    <a:pt x="49" y="84"/>
                  </a:lnTo>
                  <a:lnTo>
                    <a:pt x="34" y="91"/>
                  </a:lnTo>
                  <a:lnTo>
                    <a:pt x="20" y="98"/>
                  </a:lnTo>
                  <a:lnTo>
                    <a:pt x="8" y="10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4" name="Freeform 59">
              <a:extLst>
                <a:ext uri="{FF2B5EF4-FFF2-40B4-BE49-F238E27FC236}">
                  <a16:creationId xmlns:a16="http://schemas.microsoft.com/office/drawing/2014/main" id="{F6B6412E-767A-D9DB-8EE7-92CC2AD8D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" y="1404"/>
              <a:ext cx="421" cy="113"/>
            </a:xfrm>
            <a:custGeom>
              <a:avLst/>
              <a:gdLst>
                <a:gd name="T0" fmla="*/ 13 w 429"/>
                <a:gd name="T1" fmla="*/ 189 h 105"/>
                <a:gd name="T2" fmla="*/ 12 w 429"/>
                <a:gd name="T3" fmla="*/ 183 h 105"/>
                <a:gd name="T4" fmla="*/ 11 w 429"/>
                <a:gd name="T5" fmla="*/ 172 h 105"/>
                <a:gd name="T6" fmla="*/ 6 w 429"/>
                <a:gd name="T7" fmla="*/ 158 h 105"/>
                <a:gd name="T8" fmla="*/ 0 w 429"/>
                <a:gd name="T9" fmla="*/ 137 h 105"/>
                <a:gd name="T10" fmla="*/ 12 w 429"/>
                <a:gd name="T11" fmla="*/ 126 h 105"/>
                <a:gd name="T12" fmla="*/ 26 w 429"/>
                <a:gd name="T13" fmla="*/ 113 h 105"/>
                <a:gd name="T14" fmla="*/ 33 w 429"/>
                <a:gd name="T15" fmla="*/ 101 h 105"/>
                <a:gd name="T16" fmla="*/ 52 w 429"/>
                <a:gd name="T17" fmla="*/ 87 h 105"/>
                <a:gd name="T18" fmla="*/ 71 w 429"/>
                <a:gd name="T19" fmla="*/ 73 h 105"/>
                <a:gd name="T20" fmla="*/ 86 w 429"/>
                <a:gd name="T21" fmla="*/ 58 h 105"/>
                <a:gd name="T22" fmla="*/ 109 w 429"/>
                <a:gd name="T23" fmla="*/ 45 h 105"/>
                <a:gd name="T24" fmla="*/ 130 w 429"/>
                <a:gd name="T25" fmla="*/ 32 h 105"/>
                <a:gd name="T26" fmla="*/ 156 w 429"/>
                <a:gd name="T27" fmla="*/ 22 h 105"/>
                <a:gd name="T28" fmla="*/ 179 w 429"/>
                <a:gd name="T29" fmla="*/ 15 h 105"/>
                <a:gd name="T30" fmla="*/ 209 w 429"/>
                <a:gd name="T31" fmla="*/ 3 h 105"/>
                <a:gd name="T32" fmla="*/ 236 w 429"/>
                <a:gd name="T33" fmla="*/ 1 h 105"/>
                <a:gd name="T34" fmla="*/ 267 w 429"/>
                <a:gd name="T35" fmla="*/ 0 h 105"/>
                <a:gd name="T36" fmla="*/ 300 w 429"/>
                <a:gd name="T37" fmla="*/ 0 h 105"/>
                <a:gd name="T38" fmla="*/ 334 w 429"/>
                <a:gd name="T39" fmla="*/ 2 h 105"/>
                <a:gd name="T40" fmla="*/ 369 w 429"/>
                <a:gd name="T41" fmla="*/ 15 h 105"/>
                <a:gd name="T42" fmla="*/ 366 w 429"/>
                <a:gd name="T43" fmla="*/ 32 h 105"/>
                <a:gd name="T44" fmla="*/ 365 w 429"/>
                <a:gd name="T45" fmla="*/ 50 h 105"/>
                <a:gd name="T46" fmla="*/ 363 w 429"/>
                <a:gd name="T47" fmla="*/ 58 h 105"/>
                <a:gd name="T48" fmla="*/ 363 w 429"/>
                <a:gd name="T49" fmla="*/ 63 h 105"/>
                <a:gd name="T50" fmla="*/ 360 w 429"/>
                <a:gd name="T51" fmla="*/ 63 h 105"/>
                <a:gd name="T52" fmla="*/ 353 w 429"/>
                <a:gd name="T53" fmla="*/ 63 h 105"/>
                <a:gd name="T54" fmla="*/ 342 w 429"/>
                <a:gd name="T55" fmla="*/ 62 h 105"/>
                <a:gd name="T56" fmla="*/ 327 w 429"/>
                <a:gd name="T57" fmla="*/ 62 h 105"/>
                <a:gd name="T58" fmla="*/ 309 w 429"/>
                <a:gd name="T59" fmla="*/ 62 h 105"/>
                <a:gd name="T60" fmla="*/ 287 w 429"/>
                <a:gd name="T61" fmla="*/ 63 h 105"/>
                <a:gd name="T62" fmla="*/ 264 w 429"/>
                <a:gd name="T63" fmla="*/ 65 h 105"/>
                <a:gd name="T64" fmla="*/ 237 w 429"/>
                <a:gd name="T65" fmla="*/ 68 h 105"/>
                <a:gd name="T66" fmla="*/ 212 w 429"/>
                <a:gd name="T67" fmla="*/ 73 h 105"/>
                <a:gd name="T68" fmla="*/ 181 w 429"/>
                <a:gd name="T69" fmla="*/ 81 h 105"/>
                <a:gd name="T70" fmla="*/ 153 w 429"/>
                <a:gd name="T71" fmla="*/ 91 h 105"/>
                <a:gd name="T72" fmla="*/ 124 w 429"/>
                <a:gd name="T73" fmla="*/ 103 h 105"/>
                <a:gd name="T74" fmla="*/ 94 w 429"/>
                <a:gd name="T75" fmla="*/ 118 h 105"/>
                <a:gd name="T76" fmla="*/ 68 w 429"/>
                <a:gd name="T77" fmla="*/ 138 h 105"/>
                <a:gd name="T78" fmla="*/ 35 w 429"/>
                <a:gd name="T79" fmla="*/ 163 h 105"/>
                <a:gd name="T80" fmla="*/ 13 w 429"/>
                <a:gd name="T81" fmla="*/ 189 h 10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29" h="105">
                  <a:moveTo>
                    <a:pt x="13" y="105"/>
                  </a:moveTo>
                  <a:lnTo>
                    <a:pt x="12" y="102"/>
                  </a:lnTo>
                  <a:lnTo>
                    <a:pt x="11" y="96"/>
                  </a:lnTo>
                  <a:lnTo>
                    <a:pt x="6" y="88"/>
                  </a:lnTo>
                  <a:lnTo>
                    <a:pt x="0" y="76"/>
                  </a:lnTo>
                  <a:lnTo>
                    <a:pt x="12" y="70"/>
                  </a:lnTo>
                  <a:lnTo>
                    <a:pt x="26" y="63"/>
                  </a:lnTo>
                  <a:lnTo>
                    <a:pt x="41" y="56"/>
                  </a:lnTo>
                  <a:lnTo>
                    <a:pt x="60" y="48"/>
                  </a:lnTo>
                  <a:lnTo>
                    <a:pt x="79" y="41"/>
                  </a:lnTo>
                  <a:lnTo>
                    <a:pt x="102" y="32"/>
                  </a:lnTo>
                  <a:lnTo>
                    <a:pt x="125" y="25"/>
                  </a:lnTo>
                  <a:lnTo>
                    <a:pt x="152" y="18"/>
                  </a:lnTo>
                  <a:lnTo>
                    <a:pt x="180" y="13"/>
                  </a:lnTo>
                  <a:lnTo>
                    <a:pt x="209" y="7"/>
                  </a:lnTo>
                  <a:lnTo>
                    <a:pt x="241" y="3"/>
                  </a:lnTo>
                  <a:lnTo>
                    <a:pt x="275" y="1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8" y="2"/>
                  </a:lnTo>
                  <a:lnTo>
                    <a:pt x="429" y="7"/>
                  </a:lnTo>
                  <a:lnTo>
                    <a:pt x="425" y="18"/>
                  </a:lnTo>
                  <a:lnTo>
                    <a:pt x="424" y="28"/>
                  </a:lnTo>
                  <a:lnTo>
                    <a:pt x="422" y="32"/>
                  </a:lnTo>
                  <a:lnTo>
                    <a:pt x="422" y="35"/>
                  </a:lnTo>
                  <a:lnTo>
                    <a:pt x="419" y="35"/>
                  </a:lnTo>
                  <a:lnTo>
                    <a:pt x="410" y="35"/>
                  </a:lnTo>
                  <a:lnTo>
                    <a:pt x="397" y="34"/>
                  </a:lnTo>
                  <a:lnTo>
                    <a:pt x="380" y="34"/>
                  </a:lnTo>
                  <a:lnTo>
                    <a:pt x="359" y="34"/>
                  </a:lnTo>
                  <a:lnTo>
                    <a:pt x="334" y="35"/>
                  </a:lnTo>
                  <a:lnTo>
                    <a:pt x="307" y="36"/>
                  </a:lnTo>
                  <a:lnTo>
                    <a:pt x="276" y="38"/>
                  </a:lnTo>
                  <a:lnTo>
                    <a:pt x="245" y="41"/>
                  </a:lnTo>
                  <a:lnTo>
                    <a:pt x="211" y="45"/>
                  </a:lnTo>
                  <a:lnTo>
                    <a:pt x="177" y="51"/>
                  </a:lnTo>
                  <a:lnTo>
                    <a:pt x="144" y="58"/>
                  </a:lnTo>
                  <a:lnTo>
                    <a:pt x="110" y="66"/>
                  </a:lnTo>
                  <a:lnTo>
                    <a:pt x="76" y="77"/>
                  </a:lnTo>
                  <a:lnTo>
                    <a:pt x="43" y="90"/>
                  </a:lnTo>
                  <a:lnTo>
                    <a:pt x="13" y="105"/>
                  </a:lnTo>
                  <a:close/>
                </a:path>
              </a:pathLst>
            </a:custGeom>
            <a:solidFill>
              <a:srgbClr val="B5B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5" name="Freeform 60">
              <a:extLst>
                <a:ext uri="{FF2B5EF4-FFF2-40B4-BE49-F238E27FC236}">
                  <a16:creationId xmlns:a16="http://schemas.microsoft.com/office/drawing/2014/main" id="{0377DC1D-053B-38DD-AAB7-3A3EA83A8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" y="1404"/>
              <a:ext cx="421" cy="113"/>
            </a:xfrm>
            <a:custGeom>
              <a:avLst/>
              <a:gdLst>
                <a:gd name="T0" fmla="*/ 13 w 429"/>
                <a:gd name="T1" fmla="*/ 189 h 105"/>
                <a:gd name="T2" fmla="*/ 13 w 429"/>
                <a:gd name="T3" fmla="*/ 189 h 105"/>
                <a:gd name="T4" fmla="*/ 12 w 429"/>
                <a:gd name="T5" fmla="*/ 183 h 105"/>
                <a:gd name="T6" fmla="*/ 11 w 429"/>
                <a:gd name="T7" fmla="*/ 172 h 105"/>
                <a:gd name="T8" fmla="*/ 6 w 429"/>
                <a:gd name="T9" fmla="*/ 158 h 105"/>
                <a:gd name="T10" fmla="*/ 0 w 429"/>
                <a:gd name="T11" fmla="*/ 137 h 105"/>
                <a:gd name="T12" fmla="*/ 0 w 429"/>
                <a:gd name="T13" fmla="*/ 137 h 105"/>
                <a:gd name="T14" fmla="*/ 12 w 429"/>
                <a:gd name="T15" fmla="*/ 126 h 105"/>
                <a:gd name="T16" fmla="*/ 26 w 429"/>
                <a:gd name="T17" fmla="*/ 113 h 105"/>
                <a:gd name="T18" fmla="*/ 33 w 429"/>
                <a:gd name="T19" fmla="*/ 101 h 105"/>
                <a:gd name="T20" fmla="*/ 52 w 429"/>
                <a:gd name="T21" fmla="*/ 87 h 105"/>
                <a:gd name="T22" fmla="*/ 71 w 429"/>
                <a:gd name="T23" fmla="*/ 73 h 105"/>
                <a:gd name="T24" fmla="*/ 86 w 429"/>
                <a:gd name="T25" fmla="*/ 58 h 105"/>
                <a:gd name="T26" fmla="*/ 109 w 429"/>
                <a:gd name="T27" fmla="*/ 45 h 105"/>
                <a:gd name="T28" fmla="*/ 130 w 429"/>
                <a:gd name="T29" fmla="*/ 32 h 105"/>
                <a:gd name="T30" fmla="*/ 156 w 429"/>
                <a:gd name="T31" fmla="*/ 22 h 105"/>
                <a:gd name="T32" fmla="*/ 179 w 429"/>
                <a:gd name="T33" fmla="*/ 15 h 105"/>
                <a:gd name="T34" fmla="*/ 209 w 429"/>
                <a:gd name="T35" fmla="*/ 3 h 105"/>
                <a:gd name="T36" fmla="*/ 236 w 429"/>
                <a:gd name="T37" fmla="*/ 1 h 105"/>
                <a:gd name="T38" fmla="*/ 267 w 429"/>
                <a:gd name="T39" fmla="*/ 0 h 105"/>
                <a:gd name="T40" fmla="*/ 300 w 429"/>
                <a:gd name="T41" fmla="*/ 0 h 105"/>
                <a:gd name="T42" fmla="*/ 334 w 429"/>
                <a:gd name="T43" fmla="*/ 2 h 105"/>
                <a:gd name="T44" fmla="*/ 369 w 429"/>
                <a:gd name="T45" fmla="*/ 15 h 105"/>
                <a:gd name="T46" fmla="*/ 369 w 429"/>
                <a:gd name="T47" fmla="*/ 15 h 105"/>
                <a:gd name="T48" fmla="*/ 366 w 429"/>
                <a:gd name="T49" fmla="*/ 32 h 105"/>
                <a:gd name="T50" fmla="*/ 365 w 429"/>
                <a:gd name="T51" fmla="*/ 50 h 105"/>
                <a:gd name="T52" fmla="*/ 363 w 429"/>
                <a:gd name="T53" fmla="*/ 58 h 105"/>
                <a:gd name="T54" fmla="*/ 363 w 429"/>
                <a:gd name="T55" fmla="*/ 63 h 105"/>
                <a:gd name="T56" fmla="*/ 363 w 429"/>
                <a:gd name="T57" fmla="*/ 63 h 105"/>
                <a:gd name="T58" fmla="*/ 360 w 429"/>
                <a:gd name="T59" fmla="*/ 63 h 105"/>
                <a:gd name="T60" fmla="*/ 353 w 429"/>
                <a:gd name="T61" fmla="*/ 63 h 105"/>
                <a:gd name="T62" fmla="*/ 342 w 429"/>
                <a:gd name="T63" fmla="*/ 62 h 105"/>
                <a:gd name="T64" fmla="*/ 327 w 429"/>
                <a:gd name="T65" fmla="*/ 62 h 105"/>
                <a:gd name="T66" fmla="*/ 309 w 429"/>
                <a:gd name="T67" fmla="*/ 62 h 105"/>
                <a:gd name="T68" fmla="*/ 287 w 429"/>
                <a:gd name="T69" fmla="*/ 63 h 105"/>
                <a:gd name="T70" fmla="*/ 264 w 429"/>
                <a:gd name="T71" fmla="*/ 65 h 105"/>
                <a:gd name="T72" fmla="*/ 237 w 429"/>
                <a:gd name="T73" fmla="*/ 68 h 105"/>
                <a:gd name="T74" fmla="*/ 212 w 429"/>
                <a:gd name="T75" fmla="*/ 73 h 105"/>
                <a:gd name="T76" fmla="*/ 181 w 429"/>
                <a:gd name="T77" fmla="*/ 81 h 105"/>
                <a:gd name="T78" fmla="*/ 153 w 429"/>
                <a:gd name="T79" fmla="*/ 91 h 105"/>
                <a:gd name="T80" fmla="*/ 124 w 429"/>
                <a:gd name="T81" fmla="*/ 103 h 105"/>
                <a:gd name="T82" fmla="*/ 94 w 429"/>
                <a:gd name="T83" fmla="*/ 118 h 105"/>
                <a:gd name="T84" fmla="*/ 68 w 429"/>
                <a:gd name="T85" fmla="*/ 138 h 105"/>
                <a:gd name="T86" fmla="*/ 35 w 429"/>
                <a:gd name="T87" fmla="*/ 163 h 105"/>
                <a:gd name="T88" fmla="*/ 13 w 429"/>
                <a:gd name="T89" fmla="*/ 189 h 10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29" h="105">
                  <a:moveTo>
                    <a:pt x="13" y="105"/>
                  </a:moveTo>
                  <a:lnTo>
                    <a:pt x="13" y="105"/>
                  </a:lnTo>
                  <a:lnTo>
                    <a:pt x="12" y="102"/>
                  </a:lnTo>
                  <a:lnTo>
                    <a:pt x="11" y="96"/>
                  </a:lnTo>
                  <a:lnTo>
                    <a:pt x="6" y="88"/>
                  </a:lnTo>
                  <a:lnTo>
                    <a:pt x="0" y="76"/>
                  </a:lnTo>
                  <a:lnTo>
                    <a:pt x="12" y="70"/>
                  </a:lnTo>
                  <a:lnTo>
                    <a:pt x="26" y="63"/>
                  </a:lnTo>
                  <a:lnTo>
                    <a:pt x="41" y="56"/>
                  </a:lnTo>
                  <a:lnTo>
                    <a:pt x="60" y="48"/>
                  </a:lnTo>
                  <a:lnTo>
                    <a:pt x="79" y="41"/>
                  </a:lnTo>
                  <a:lnTo>
                    <a:pt x="102" y="32"/>
                  </a:lnTo>
                  <a:lnTo>
                    <a:pt x="125" y="25"/>
                  </a:lnTo>
                  <a:lnTo>
                    <a:pt x="152" y="18"/>
                  </a:lnTo>
                  <a:lnTo>
                    <a:pt x="180" y="13"/>
                  </a:lnTo>
                  <a:lnTo>
                    <a:pt x="209" y="7"/>
                  </a:lnTo>
                  <a:lnTo>
                    <a:pt x="241" y="3"/>
                  </a:lnTo>
                  <a:lnTo>
                    <a:pt x="275" y="1"/>
                  </a:lnTo>
                  <a:lnTo>
                    <a:pt x="310" y="0"/>
                  </a:lnTo>
                  <a:lnTo>
                    <a:pt x="348" y="0"/>
                  </a:lnTo>
                  <a:lnTo>
                    <a:pt x="388" y="2"/>
                  </a:lnTo>
                  <a:lnTo>
                    <a:pt x="429" y="7"/>
                  </a:lnTo>
                  <a:lnTo>
                    <a:pt x="425" y="18"/>
                  </a:lnTo>
                  <a:lnTo>
                    <a:pt x="424" y="28"/>
                  </a:lnTo>
                  <a:lnTo>
                    <a:pt x="422" y="32"/>
                  </a:lnTo>
                  <a:lnTo>
                    <a:pt x="422" y="35"/>
                  </a:lnTo>
                  <a:lnTo>
                    <a:pt x="419" y="35"/>
                  </a:lnTo>
                  <a:lnTo>
                    <a:pt x="410" y="35"/>
                  </a:lnTo>
                  <a:lnTo>
                    <a:pt x="397" y="34"/>
                  </a:lnTo>
                  <a:lnTo>
                    <a:pt x="380" y="34"/>
                  </a:lnTo>
                  <a:lnTo>
                    <a:pt x="359" y="34"/>
                  </a:lnTo>
                  <a:lnTo>
                    <a:pt x="334" y="35"/>
                  </a:lnTo>
                  <a:lnTo>
                    <a:pt x="307" y="36"/>
                  </a:lnTo>
                  <a:lnTo>
                    <a:pt x="276" y="38"/>
                  </a:lnTo>
                  <a:lnTo>
                    <a:pt x="245" y="41"/>
                  </a:lnTo>
                  <a:lnTo>
                    <a:pt x="211" y="45"/>
                  </a:lnTo>
                  <a:lnTo>
                    <a:pt x="177" y="51"/>
                  </a:lnTo>
                  <a:lnTo>
                    <a:pt x="144" y="58"/>
                  </a:lnTo>
                  <a:lnTo>
                    <a:pt x="110" y="66"/>
                  </a:lnTo>
                  <a:lnTo>
                    <a:pt x="76" y="77"/>
                  </a:lnTo>
                  <a:lnTo>
                    <a:pt x="43" y="90"/>
                  </a:lnTo>
                  <a:lnTo>
                    <a:pt x="13" y="10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6" name="Freeform 61">
              <a:extLst>
                <a:ext uri="{FF2B5EF4-FFF2-40B4-BE49-F238E27FC236}">
                  <a16:creationId xmlns:a16="http://schemas.microsoft.com/office/drawing/2014/main" id="{AC9D3838-2D61-4FF1-C9C4-D9F945758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" y="1102"/>
              <a:ext cx="266" cy="97"/>
            </a:xfrm>
            <a:custGeom>
              <a:avLst/>
              <a:gdLst>
                <a:gd name="T0" fmla="*/ 8 w 271"/>
                <a:gd name="T1" fmla="*/ 164 h 90"/>
                <a:gd name="T2" fmla="*/ 12 w 271"/>
                <a:gd name="T3" fmla="*/ 162 h 90"/>
                <a:gd name="T4" fmla="*/ 21 w 271"/>
                <a:gd name="T5" fmla="*/ 158 h 90"/>
                <a:gd name="T6" fmla="*/ 27 w 271"/>
                <a:gd name="T7" fmla="*/ 154 h 90"/>
                <a:gd name="T8" fmla="*/ 47 w 271"/>
                <a:gd name="T9" fmla="*/ 146 h 90"/>
                <a:gd name="T10" fmla="*/ 69 w 271"/>
                <a:gd name="T11" fmla="*/ 138 h 90"/>
                <a:gd name="T12" fmla="*/ 85 w 271"/>
                <a:gd name="T13" fmla="*/ 135 h 90"/>
                <a:gd name="T14" fmla="*/ 112 w 271"/>
                <a:gd name="T15" fmla="*/ 129 h 90"/>
                <a:gd name="T16" fmla="*/ 133 w 271"/>
                <a:gd name="T17" fmla="*/ 126 h 90"/>
                <a:gd name="T18" fmla="*/ 157 w 271"/>
                <a:gd name="T19" fmla="*/ 126 h 90"/>
                <a:gd name="T20" fmla="*/ 174 w 271"/>
                <a:gd name="T21" fmla="*/ 129 h 90"/>
                <a:gd name="T22" fmla="*/ 187 w 271"/>
                <a:gd name="T23" fmla="*/ 135 h 90"/>
                <a:gd name="T24" fmla="*/ 201 w 271"/>
                <a:gd name="T25" fmla="*/ 136 h 90"/>
                <a:gd name="T26" fmla="*/ 211 w 271"/>
                <a:gd name="T27" fmla="*/ 138 h 90"/>
                <a:gd name="T28" fmla="*/ 216 w 271"/>
                <a:gd name="T29" fmla="*/ 143 h 90"/>
                <a:gd name="T30" fmla="*/ 220 w 271"/>
                <a:gd name="T31" fmla="*/ 146 h 90"/>
                <a:gd name="T32" fmla="*/ 221 w 271"/>
                <a:gd name="T33" fmla="*/ 146 h 90"/>
                <a:gd name="T34" fmla="*/ 224 w 271"/>
                <a:gd name="T35" fmla="*/ 125 h 90"/>
                <a:gd name="T36" fmla="*/ 230 w 271"/>
                <a:gd name="T37" fmla="*/ 86 h 90"/>
                <a:gd name="T38" fmla="*/ 233 w 271"/>
                <a:gd name="T39" fmla="*/ 43 h 90"/>
                <a:gd name="T40" fmla="*/ 230 w 271"/>
                <a:gd name="T41" fmla="*/ 19 h 90"/>
                <a:gd name="T42" fmla="*/ 225 w 271"/>
                <a:gd name="T43" fmla="*/ 17 h 90"/>
                <a:gd name="T44" fmla="*/ 219 w 271"/>
                <a:gd name="T45" fmla="*/ 6 h 90"/>
                <a:gd name="T46" fmla="*/ 209 w 271"/>
                <a:gd name="T47" fmla="*/ 4 h 90"/>
                <a:gd name="T48" fmla="*/ 195 w 271"/>
                <a:gd name="T49" fmla="*/ 2 h 90"/>
                <a:gd name="T50" fmla="*/ 178 w 271"/>
                <a:gd name="T51" fmla="*/ 0 h 90"/>
                <a:gd name="T52" fmla="*/ 161 w 271"/>
                <a:gd name="T53" fmla="*/ 0 h 90"/>
                <a:gd name="T54" fmla="*/ 133 w 271"/>
                <a:gd name="T55" fmla="*/ 2 h 90"/>
                <a:gd name="T56" fmla="*/ 108 w 271"/>
                <a:gd name="T57" fmla="*/ 4 h 90"/>
                <a:gd name="T58" fmla="*/ 78 w 271"/>
                <a:gd name="T59" fmla="*/ 15 h 90"/>
                <a:gd name="T60" fmla="*/ 56 w 271"/>
                <a:gd name="T61" fmla="*/ 19 h 90"/>
                <a:gd name="T62" fmla="*/ 34 w 271"/>
                <a:gd name="T63" fmla="*/ 24 h 90"/>
                <a:gd name="T64" fmla="*/ 26 w 271"/>
                <a:gd name="T65" fmla="*/ 34 h 90"/>
                <a:gd name="T66" fmla="*/ 14 w 271"/>
                <a:gd name="T67" fmla="*/ 40 h 90"/>
                <a:gd name="T68" fmla="*/ 6 w 271"/>
                <a:gd name="T69" fmla="*/ 46 h 90"/>
                <a:gd name="T70" fmla="*/ 1 w 271"/>
                <a:gd name="T71" fmla="*/ 49 h 90"/>
                <a:gd name="T72" fmla="*/ 0 w 271"/>
                <a:gd name="T73" fmla="*/ 50 h 90"/>
                <a:gd name="T74" fmla="*/ 8 w 271"/>
                <a:gd name="T75" fmla="*/ 164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71" h="90">
                  <a:moveTo>
                    <a:pt x="8" y="90"/>
                  </a:moveTo>
                  <a:lnTo>
                    <a:pt x="12" y="89"/>
                  </a:lnTo>
                  <a:lnTo>
                    <a:pt x="21" y="87"/>
                  </a:lnTo>
                  <a:lnTo>
                    <a:pt x="35" y="84"/>
                  </a:lnTo>
                  <a:lnTo>
                    <a:pt x="55" y="80"/>
                  </a:lnTo>
                  <a:lnTo>
                    <a:pt x="77" y="76"/>
                  </a:lnTo>
                  <a:lnTo>
                    <a:pt x="101" y="74"/>
                  </a:lnTo>
                  <a:lnTo>
                    <a:pt x="128" y="71"/>
                  </a:lnTo>
                  <a:lnTo>
                    <a:pt x="156" y="70"/>
                  </a:lnTo>
                  <a:lnTo>
                    <a:pt x="181" y="70"/>
                  </a:lnTo>
                  <a:lnTo>
                    <a:pt x="202" y="71"/>
                  </a:lnTo>
                  <a:lnTo>
                    <a:pt x="219" y="74"/>
                  </a:lnTo>
                  <a:lnTo>
                    <a:pt x="233" y="75"/>
                  </a:lnTo>
                  <a:lnTo>
                    <a:pt x="243" y="76"/>
                  </a:lnTo>
                  <a:lnTo>
                    <a:pt x="250" y="78"/>
                  </a:lnTo>
                  <a:lnTo>
                    <a:pt x="255" y="80"/>
                  </a:lnTo>
                  <a:lnTo>
                    <a:pt x="256" y="80"/>
                  </a:lnTo>
                  <a:lnTo>
                    <a:pt x="260" y="69"/>
                  </a:lnTo>
                  <a:lnTo>
                    <a:pt x="267" y="47"/>
                  </a:lnTo>
                  <a:lnTo>
                    <a:pt x="271" y="24"/>
                  </a:lnTo>
                  <a:lnTo>
                    <a:pt x="267" y="11"/>
                  </a:lnTo>
                  <a:lnTo>
                    <a:pt x="261" y="9"/>
                  </a:lnTo>
                  <a:lnTo>
                    <a:pt x="253" y="6"/>
                  </a:lnTo>
                  <a:lnTo>
                    <a:pt x="241" y="4"/>
                  </a:lnTo>
                  <a:lnTo>
                    <a:pt x="227" y="2"/>
                  </a:lnTo>
                  <a:lnTo>
                    <a:pt x="207" y="0"/>
                  </a:lnTo>
                  <a:lnTo>
                    <a:pt x="185" y="0"/>
                  </a:lnTo>
                  <a:lnTo>
                    <a:pt x="157" y="2"/>
                  </a:lnTo>
                  <a:lnTo>
                    <a:pt x="124" y="4"/>
                  </a:lnTo>
                  <a:lnTo>
                    <a:pt x="91" y="7"/>
                  </a:lnTo>
                  <a:lnTo>
                    <a:pt x="64" y="11"/>
                  </a:lnTo>
                  <a:lnTo>
                    <a:pt x="42" y="14"/>
                  </a:lnTo>
                  <a:lnTo>
                    <a:pt x="26" y="19"/>
                  </a:lnTo>
                  <a:lnTo>
                    <a:pt x="14" y="22"/>
                  </a:lnTo>
                  <a:lnTo>
                    <a:pt x="6" y="26"/>
                  </a:lnTo>
                  <a:lnTo>
                    <a:pt x="1" y="27"/>
                  </a:lnTo>
                  <a:lnTo>
                    <a:pt x="0" y="28"/>
                  </a:lnTo>
                  <a:lnTo>
                    <a:pt x="8" y="90"/>
                  </a:lnTo>
                  <a:close/>
                </a:path>
              </a:pathLst>
            </a:custGeom>
            <a:solidFill>
              <a:srgbClr val="D3D3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7" name="Freeform 62">
              <a:extLst>
                <a:ext uri="{FF2B5EF4-FFF2-40B4-BE49-F238E27FC236}">
                  <a16:creationId xmlns:a16="http://schemas.microsoft.com/office/drawing/2014/main" id="{834D7936-CC04-00AB-F990-672F5403E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" y="1102"/>
              <a:ext cx="266" cy="97"/>
            </a:xfrm>
            <a:custGeom>
              <a:avLst/>
              <a:gdLst>
                <a:gd name="T0" fmla="*/ 8 w 271"/>
                <a:gd name="T1" fmla="*/ 164 h 90"/>
                <a:gd name="T2" fmla="*/ 8 w 271"/>
                <a:gd name="T3" fmla="*/ 164 h 90"/>
                <a:gd name="T4" fmla="*/ 12 w 271"/>
                <a:gd name="T5" fmla="*/ 162 h 90"/>
                <a:gd name="T6" fmla="*/ 21 w 271"/>
                <a:gd name="T7" fmla="*/ 158 h 90"/>
                <a:gd name="T8" fmla="*/ 27 w 271"/>
                <a:gd name="T9" fmla="*/ 154 h 90"/>
                <a:gd name="T10" fmla="*/ 47 w 271"/>
                <a:gd name="T11" fmla="*/ 146 h 90"/>
                <a:gd name="T12" fmla="*/ 69 w 271"/>
                <a:gd name="T13" fmla="*/ 138 h 90"/>
                <a:gd name="T14" fmla="*/ 85 w 271"/>
                <a:gd name="T15" fmla="*/ 135 h 90"/>
                <a:gd name="T16" fmla="*/ 112 w 271"/>
                <a:gd name="T17" fmla="*/ 129 h 90"/>
                <a:gd name="T18" fmla="*/ 133 w 271"/>
                <a:gd name="T19" fmla="*/ 126 h 90"/>
                <a:gd name="T20" fmla="*/ 133 w 271"/>
                <a:gd name="T21" fmla="*/ 126 h 90"/>
                <a:gd name="T22" fmla="*/ 157 w 271"/>
                <a:gd name="T23" fmla="*/ 126 h 90"/>
                <a:gd name="T24" fmla="*/ 174 w 271"/>
                <a:gd name="T25" fmla="*/ 129 h 90"/>
                <a:gd name="T26" fmla="*/ 187 w 271"/>
                <a:gd name="T27" fmla="*/ 135 h 90"/>
                <a:gd name="T28" fmla="*/ 201 w 271"/>
                <a:gd name="T29" fmla="*/ 136 h 90"/>
                <a:gd name="T30" fmla="*/ 211 w 271"/>
                <a:gd name="T31" fmla="*/ 138 h 90"/>
                <a:gd name="T32" fmla="*/ 216 w 271"/>
                <a:gd name="T33" fmla="*/ 143 h 90"/>
                <a:gd name="T34" fmla="*/ 220 w 271"/>
                <a:gd name="T35" fmla="*/ 146 h 90"/>
                <a:gd name="T36" fmla="*/ 221 w 271"/>
                <a:gd name="T37" fmla="*/ 146 h 90"/>
                <a:gd name="T38" fmla="*/ 221 w 271"/>
                <a:gd name="T39" fmla="*/ 146 h 90"/>
                <a:gd name="T40" fmla="*/ 224 w 271"/>
                <a:gd name="T41" fmla="*/ 125 h 90"/>
                <a:gd name="T42" fmla="*/ 230 w 271"/>
                <a:gd name="T43" fmla="*/ 86 h 90"/>
                <a:gd name="T44" fmla="*/ 233 w 271"/>
                <a:gd name="T45" fmla="*/ 43 h 90"/>
                <a:gd name="T46" fmla="*/ 230 w 271"/>
                <a:gd name="T47" fmla="*/ 19 h 90"/>
                <a:gd name="T48" fmla="*/ 230 w 271"/>
                <a:gd name="T49" fmla="*/ 19 h 90"/>
                <a:gd name="T50" fmla="*/ 225 w 271"/>
                <a:gd name="T51" fmla="*/ 17 h 90"/>
                <a:gd name="T52" fmla="*/ 219 w 271"/>
                <a:gd name="T53" fmla="*/ 6 h 90"/>
                <a:gd name="T54" fmla="*/ 209 w 271"/>
                <a:gd name="T55" fmla="*/ 4 h 90"/>
                <a:gd name="T56" fmla="*/ 195 w 271"/>
                <a:gd name="T57" fmla="*/ 2 h 90"/>
                <a:gd name="T58" fmla="*/ 178 w 271"/>
                <a:gd name="T59" fmla="*/ 0 h 90"/>
                <a:gd name="T60" fmla="*/ 161 w 271"/>
                <a:gd name="T61" fmla="*/ 0 h 90"/>
                <a:gd name="T62" fmla="*/ 133 w 271"/>
                <a:gd name="T63" fmla="*/ 2 h 90"/>
                <a:gd name="T64" fmla="*/ 108 w 271"/>
                <a:gd name="T65" fmla="*/ 4 h 90"/>
                <a:gd name="T66" fmla="*/ 108 w 271"/>
                <a:gd name="T67" fmla="*/ 4 h 90"/>
                <a:gd name="T68" fmla="*/ 78 w 271"/>
                <a:gd name="T69" fmla="*/ 15 h 90"/>
                <a:gd name="T70" fmla="*/ 56 w 271"/>
                <a:gd name="T71" fmla="*/ 19 h 90"/>
                <a:gd name="T72" fmla="*/ 34 w 271"/>
                <a:gd name="T73" fmla="*/ 24 h 90"/>
                <a:gd name="T74" fmla="*/ 26 w 271"/>
                <a:gd name="T75" fmla="*/ 34 h 90"/>
                <a:gd name="T76" fmla="*/ 14 w 271"/>
                <a:gd name="T77" fmla="*/ 40 h 90"/>
                <a:gd name="T78" fmla="*/ 6 w 271"/>
                <a:gd name="T79" fmla="*/ 46 h 90"/>
                <a:gd name="T80" fmla="*/ 1 w 271"/>
                <a:gd name="T81" fmla="*/ 49 h 90"/>
                <a:gd name="T82" fmla="*/ 0 w 271"/>
                <a:gd name="T83" fmla="*/ 50 h 90"/>
                <a:gd name="T84" fmla="*/ 8 w 271"/>
                <a:gd name="T85" fmla="*/ 164 h 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71" h="90">
                  <a:moveTo>
                    <a:pt x="8" y="90"/>
                  </a:moveTo>
                  <a:lnTo>
                    <a:pt x="8" y="90"/>
                  </a:lnTo>
                  <a:lnTo>
                    <a:pt x="12" y="89"/>
                  </a:lnTo>
                  <a:lnTo>
                    <a:pt x="21" y="87"/>
                  </a:lnTo>
                  <a:lnTo>
                    <a:pt x="35" y="84"/>
                  </a:lnTo>
                  <a:lnTo>
                    <a:pt x="55" y="80"/>
                  </a:lnTo>
                  <a:lnTo>
                    <a:pt x="77" y="76"/>
                  </a:lnTo>
                  <a:lnTo>
                    <a:pt x="101" y="74"/>
                  </a:lnTo>
                  <a:lnTo>
                    <a:pt x="128" y="71"/>
                  </a:lnTo>
                  <a:lnTo>
                    <a:pt x="156" y="70"/>
                  </a:lnTo>
                  <a:lnTo>
                    <a:pt x="181" y="70"/>
                  </a:lnTo>
                  <a:lnTo>
                    <a:pt x="202" y="71"/>
                  </a:lnTo>
                  <a:lnTo>
                    <a:pt x="219" y="74"/>
                  </a:lnTo>
                  <a:lnTo>
                    <a:pt x="233" y="75"/>
                  </a:lnTo>
                  <a:lnTo>
                    <a:pt x="243" y="76"/>
                  </a:lnTo>
                  <a:lnTo>
                    <a:pt x="250" y="78"/>
                  </a:lnTo>
                  <a:lnTo>
                    <a:pt x="255" y="80"/>
                  </a:lnTo>
                  <a:lnTo>
                    <a:pt x="256" y="80"/>
                  </a:lnTo>
                  <a:lnTo>
                    <a:pt x="260" y="69"/>
                  </a:lnTo>
                  <a:lnTo>
                    <a:pt x="267" y="47"/>
                  </a:lnTo>
                  <a:lnTo>
                    <a:pt x="271" y="24"/>
                  </a:lnTo>
                  <a:lnTo>
                    <a:pt x="267" y="11"/>
                  </a:lnTo>
                  <a:lnTo>
                    <a:pt x="261" y="9"/>
                  </a:lnTo>
                  <a:lnTo>
                    <a:pt x="253" y="6"/>
                  </a:lnTo>
                  <a:lnTo>
                    <a:pt x="241" y="4"/>
                  </a:lnTo>
                  <a:lnTo>
                    <a:pt x="227" y="2"/>
                  </a:lnTo>
                  <a:lnTo>
                    <a:pt x="207" y="0"/>
                  </a:lnTo>
                  <a:lnTo>
                    <a:pt x="185" y="0"/>
                  </a:lnTo>
                  <a:lnTo>
                    <a:pt x="157" y="2"/>
                  </a:lnTo>
                  <a:lnTo>
                    <a:pt x="124" y="4"/>
                  </a:lnTo>
                  <a:lnTo>
                    <a:pt x="91" y="7"/>
                  </a:lnTo>
                  <a:lnTo>
                    <a:pt x="64" y="11"/>
                  </a:lnTo>
                  <a:lnTo>
                    <a:pt x="42" y="14"/>
                  </a:lnTo>
                  <a:lnTo>
                    <a:pt x="26" y="19"/>
                  </a:lnTo>
                  <a:lnTo>
                    <a:pt x="14" y="22"/>
                  </a:lnTo>
                  <a:lnTo>
                    <a:pt x="6" y="26"/>
                  </a:lnTo>
                  <a:lnTo>
                    <a:pt x="1" y="27"/>
                  </a:lnTo>
                  <a:lnTo>
                    <a:pt x="0" y="28"/>
                  </a:lnTo>
                  <a:lnTo>
                    <a:pt x="8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8" name="Freeform 63">
              <a:extLst>
                <a:ext uri="{FF2B5EF4-FFF2-40B4-BE49-F238E27FC236}">
                  <a16:creationId xmlns:a16="http://schemas.microsoft.com/office/drawing/2014/main" id="{486E1BE3-AB8E-D72D-82CE-F0ABA3F5D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" y="1032"/>
              <a:ext cx="360" cy="134"/>
            </a:xfrm>
            <a:custGeom>
              <a:avLst/>
              <a:gdLst>
                <a:gd name="T0" fmla="*/ 8 w 367"/>
                <a:gd name="T1" fmla="*/ 219 h 125"/>
                <a:gd name="T2" fmla="*/ 9 w 367"/>
                <a:gd name="T3" fmla="*/ 219 h 125"/>
                <a:gd name="T4" fmla="*/ 12 w 367"/>
                <a:gd name="T5" fmla="*/ 218 h 125"/>
                <a:gd name="T6" fmla="*/ 16 w 367"/>
                <a:gd name="T7" fmla="*/ 211 h 125"/>
                <a:gd name="T8" fmla="*/ 22 w 367"/>
                <a:gd name="T9" fmla="*/ 205 h 125"/>
                <a:gd name="T10" fmla="*/ 26 w 367"/>
                <a:gd name="T11" fmla="*/ 202 h 125"/>
                <a:gd name="T12" fmla="*/ 32 w 367"/>
                <a:gd name="T13" fmla="*/ 194 h 125"/>
                <a:gd name="T14" fmla="*/ 42 w 367"/>
                <a:gd name="T15" fmla="*/ 188 h 125"/>
                <a:gd name="T16" fmla="*/ 54 w 367"/>
                <a:gd name="T17" fmla="*/ 178 h 125"/>
                <a:gd name="T18" fmla="*/ 68 w 367"/>
                <a:gd name="T19" fmla="*/ 172 h 125"/>
                <a:gd name="T20" fmla="*/ 76 w 367"/>
                <a:gd name="T21" fmla="*/ 161 h 125"/>
                <a:gd name="T22" fmla="*/ 89 w 367"/>
                <a:gd name="T23" fmla="*/ 152 h 125"/>
                <a:gd name="T24" fmla="*/ 105 w 367"/>
                <a:gd name="T25" fmla="*/ 143 h 125"/>
                <a:gd name="T26" fmla="*/ 120 w 367"/>
                <a:gd name="T27" fmla="*/ 132 h 125"/>
                <a:gd name="T28" fmla="*/ 132 w 367"/>
                <a:gd name="T29" fmla="*/ 123 h 125"/>
                <a:gd name="T30" fmla="*/ 151 w 367"/>
                <a:gd name="T31" fmla="*/ 114 h 125"/>
                <a:gd name="T32" fmla="*/ 167 w 367"/>
                <a:gd name="T33" fmla="*/ 106 h 125"/>
                <a:gd name="T34" fmla="*/ 200 w 367"/>
                <a:gd name="T35" fmla="*/ 92 h 125"/>
                <a:gd name="T36" fmla="*/ 227 w 367"/>
                <a:gd name="T37" fmla="*/ 80 h 125"/>
                <a:gd name="T38" fmla="*/ 253 w 367"/>
                <a:gd name="T39" fmla="*/ 71 h 125"/>
                <a:gd name="T40" fmla="*/ 273 w 367"/>
                <a:gd name="T41" fmla="*/ 68 h 125"/>
                <a:gd name="T42" fmla="*/ 291 w 367"/>
                <a:gd name="T43" fmla="*/ 63 h 125"/>
                <a:gd name="T44" fmla="*/ 304 w 367"/>
                <a:gd name="T45" fmla="*/ 62 h 125"/>
                <a:gd name="T46" fmla="*/ 310 w 367"/>
                <a:gd name="T47" fmla="*/ 62 h 125"/>
                <a:gd name="T48" fmla="*/ 314 w 367"/>
                <a:gd name="T49" fmla="*/ 62 h 125"/>
                <a:gd name="T50" fmla="*/ 315 w 367"/>
                <a:gd name="T51" fmla="*/ 0 h 125"/>
                <a:gd name="T52" fmla="*/ 314 w 367"/>
                <a:gd name="T53" fmla="*/ 0 h 125"/>
                <a:gd name="T54" fmla="*/ 310 w 367"/>
                <a:gd name="T55" fmla="*/ 1 h 125"/>
                <a:gd name="T56" fmla="*/ 303 w 367"/>
                <a:gd name="T57" fmla="*/ 1 h 125"/>
                <a:gd name="T58" fmla="*/ 294 w 367"/>
                <a:gd name="T59" fmla="*/ 2 h 125"/>
                <a:gd name="T60" fmla="*/ 283 w 367"/>
                <a:gd name="T61" fmla="*/ 4 h 125"/>
                <a:gd name="T62" fmla="*/ 272 w 367"/>
                <a:gd name="T63" fmla="*/ 6 h 125"/>
                <a:gd name="T64" fmla="*/ 259 w 367"/>
                <a:gd name="T65" fmla="*/ 15 h 125"/>
                <a:gd name="T66" fmla="*/ 244 w 367"/>
                <a:gd name="T67" fmla="*/ 17 h 125"/>
                <a:gd name="T68" fmla="*/ 227 w 367"/>
                <a:gd name="T69" fmla="*/ 20 h 125"/>
                <a:gd name="T70" fmla="*/ 211 w 367"/>
                <a:gd name="T71" fmla="*/ 25 h 125"/>
                <a:gd name="T72" fmla="*/ 194 w 367"/>
                <a:gd name="T73" fmla="*/ 33 h 125"/>
                <a:gd name="T74" fmla="*/ 176 w 367"/>
                <a:gd name="T75" fmla="*/ 39 h 125"/>
                <a:gd name="T76" fmla="*/ 160 w 367"/>
                <a:gd name="T77" fmla="*/ 45 h 125"/>
                <a:gd name="T78" fmla="*/ 140 w 367"/>
                <a:gd name="T79" fmla="*/ 50 h 125"/>
                <a:gd name="T80" fmla="*/ 123 w 367"/>
                <a:gd name="T81" fmla="*/ 59 h 125"/>
                <a:gd name="T82" fmla="*/ 109 w 367"/>
                <a:gd name="T83" fmla="*/ 68 h 125"/>
                <a:gd name="T84" fmla="*/ 76 w 367"/>
                <a:gd name="T85" fmla="*/ 84 h 125"/>
                <a:gd name="T86" fmla="*/ 55 w 367"/>
                <a:gd name="T87" fmla="*/ 99 h 125"/>
                <a:gd name="T88" fmla="*/ 33 w 367"/>
                <a:gd name="T89" fmla="*/ 114 h 125"/>
                <a:gd name="T90" fmla="*/ 24 w 367"/>
                <a:gd name="T91" fmla="*/ 130 h 125"/>
                <a:gd name="T92" fmla="*/ 13 w 367"/>
                <a:gd name="T93" fmla="*/ 139 h 125"/>
                <a:gd name="T94" fmla="*/ 5 w 367"/>
                <a:gd name="T95" fmla="*/ 145 h 125"/>
                <a:gd name="T96" fmla="*/ 1 w 367"/>
                <a:gd name="T97" fmla="*/ 152 h 125"/>
                <a:gd name="T98" fmla="*/ 0 w 367"/>
                <a:gd name="T99" fmla="*/ 154 h 125"/>
                <a:gd name="T100" fmla="*/ 8 w 367"/>
                <a:gd name="T101" fmla="*/ 219 h 12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67" h="125">
                  <a:moveTo>
                    <a:pt x="8" y="125"/>
                  </a:moveTo>
                  <a:lnTo>
                    <a:pt x="9" y="125"/>
                  </a:lnTo>
                  <a:lnTo>
                    <a:pt x="12" y="124"/>
                  </a:lnTo>
                  <a:lnTo>
                    <a:pt x="16" y="121"/>
                  </a:lnTo>
                  <a:lnTo>
                    <a:pt x="22" y="118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50" y="107"/>
                  </a:lnTo>
                  <a:lnTo>
                    <a:pt x="62" y="103"/>
                  </a:lnTo>
                  <a:lnTo>
                    <a:pt x="76" y="98"/>
                  </a:lnTo>
                  <a:lnTo>
                    <a:pt x="90" y="92"/>
                  </a:lnTo>
                  <a:lnTo>
                    <a:pt x="105" y="87"/>
                  </a:lnTo>
                  <a:lnTo>
                    <a:pt x="121" y="82"/>
                  </a:lnTo>
                  <a:lnTo>
                    <a:pt x="139" y="76"/>
                  </a:lnTo>
                  <a:lnTo>
                    <a:pt x="156" y="71"/>
                  </a:lnTo>
                  <a:lnTo>
                    <a:pt x="175" y="65"/>
                  </a:lnTo>
                  <a:lnTo>
                    <a:pt x="194" y="61"/>
                  </a:lnTo>
                  <a:lnTo>
                    <a:pt x="232" y="53"/>
                  </a:lnTo>
                  <a:lnTo>
                    <a:pt x="265" y="46"/>
                  </a:lnTo>
                  <a:lnTo>
                    <a:pt x="295" y="41"/>
                  </a:lnTo>
                  <a:lnTo>
                    <a:pt x="319" y="39"/>
                  </a:lnTo>
                  <a:lnTo>
                    <a:pt x="339" y="36"/>
                  </a:lnTo>
                  <a:lnTo>
                    <a:pt x="354" y="35"/>
                  </a:lnTo>
                  <a:lnTo>
                    <a:pt x="362" y="35"/>
                  </a:lnTo>
                  <a:lnTo>
                    <a:pt x="366" y="35"/>
                  </a:lnTo>
                  <a:lnTo>
                    <a:pt x="367" y="0"/>
                  </a:lnTo>
                  <a:lnTo>
                    <a:pt x="366" y="0"/>
                  </a:lnTo>
                  <a:lnTo>
                    <a:pt x="361" y="1"/>
                  </a:lnTo>
                  <a:lnTo>
                    <a:pt x="353" y="1"/>
                  </a:lnTo>
                  <a:lnTo>
                    <a:pt x="343" y="2"/>
                  </a:lnTo>
                  <a:lnTo>
                    <a:pt x="331" y="4"/>
                  </a:lnTo>
                  <a:lnTo>
                    <a:pt x="317" y="6"/>
                  </a:lnTo>
                  <a:lnTo>
                    <a:pt x="302" y="7"/>
                  </a:lnTo>
                  <a:lnTo>
                    <a:pt x="284" y="9"/>
                  </a:lnTo>
                  <a:lnTo>
                    <a:pt x="265" y="12"/>
                  </a:lnTo>
                  <a:lnTo>
                    <a:pt x="246" y="15"/>
                  </a:lnTo>
                  <a:lnTo>
                    <a:pt x="226" y="19"/>
                  </a:lnTo>
                  <a:lnTo>
                    <a:pt x="206" y="22"/>
                  </a:lnTo>
                  <a:lnTo>
                    <a:pt x="185" y="26"/>
                  </a:lnTo>
                  <a:lnTo>
                    <a:pt x="164" y="29"/>
                  </a:lnTo>
                  <a:lnTo>
                    <a:pt x="144" y="34"/>
                  </a:lnTo>
                  <a:lnTo>
                    <a:pt x="125" y="39"/>
                  </a:lnTo>
                  <a:lnTo>
                    <a:pt x="90" y="48"/>
                  </a:lnTo>
                  <a:lnTo>
                    <a:pt x="63" y="57"/>
                  </a:lnTo>
                  <a:lnTo>
                    <a:pt x="41" y="65"/>
                  </a:lnTo>
                  <a:lnTo>
                    <a:pt x="24" y="74"/>
                  </a:lnTo>
                  <a:lnTo>
                    <a:pt x="13" y="79"/>
                  </a:lnTo>
                  <a:lnTo>
                    <a:pt x="5" y="84"/>
                  </a:lnTo>
                  <a:lnTo>
                    <a:pt x="1" y="87"/>
                  </a:lnTo>
                  <a:lnTo>
                    <a:pt x="0" y="89"/>
                  </a:lnTo>
                  <a:lnTo>
                    <a:pt x="8" y="125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09" name="Freeform 64">
              <a:extLst>
                <a:ext uri="{FF2B5EF4-FFF2-40B4-BE49-F238E27FC236}">
                  <a16:creationId xmlns:a16="http://schemas.microsoft.com/office/drawing/2014/main" id="{041A9FA1-6FBF-9BFD-4F8E-77C5BF8D1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" y="1032"/>
              <a:ext cx="360" cy="134"/>
            </a:xfrm>
            <a:custGeom>
              <a:avLst/>
              <a:gdLst>
                <a:gd name="T0" fmla="*/ 8 w 367"/>
                <a:gd name="T1" fmla="*/ 219 h 125"/>
                <a:gd name="T2" fmla="*/ 8 w 367"/>
                <a:gd name="T3" fmla="*/ 219 h 125"/>
                <a:gd name="T4" fmla="*/ 9 w 367"/>
                <a:gd name="T5" fmla="*/ 219 h 125"/>
                <a:gd name="T6" fmla="*/ 12 w 367"/>
                <a:gd name="T7" fmla="*/ 218 h 125"/>
                <a:gd name="T8" fmla="*/ 16 w 367"/>
                <a:gd name="T9" fmla="*/ 211 h 125"/>
                <a:gd name="T10" fmla="*/ 22 w 367"/>
                <a:gd name="T11" fmla="*/ 205 h 125"/>
                <a:gd name="T12" fmla="*/ 26 w 367"/>
                <a:gd name="T13" fmla="*/ 202 h 125"/>
                <a:gd name="T14" fmla="*/ 32 w 367"/>
                <a:gd name="T15" fmla="*/ 194 h 125"/>
                <a:gd name="T16" fmla="*/ 42 w 367"/>
                <a:gd name="T17" fmla="*/ 188 h 125"/>
                <a:gd name="T18" fmla="*/ 54 w 367"/>
                <a:gd name="T19" fmla="*/ 178 h 125"/>
                <a:gd name="T20" fmla="*/ 68 w 367"/>
                <a:gd name="T21" fmla="*/ 172 h 125"/>
                <a:gd name="T22" fmla="*/ 76 w 367"/>
                <a:gd name="T23" fmla="*/ 161 h 125"/>
                <a:gd name="T24" fmla="*/ 89 w 367"/>
                <a:gd name="T25" fmla="*/ 152 h 125"/>
                <a:gd name="T26" fmla="*/ 105 w 367"/>
                <a:gd name="T27" fmla="*/ 143 h 125"/>
                <a:gd name="T28" fmla="*/ 120 w 367"/>
                <a:gd name="T29" fmla="*/ 132 h 125"/>
                <a:gd name="T30" fmla="*/ 132 w 367"/>
                <a:gd name="T31" fmla="*/ 123 h 125"/>
                <a:gd name="T32" fmla="*/ 151 w 367"/>
                <a:gd name="T33" fmla="*/ 114 h 125"/>
                <a:gd name="T34" fmla="*/ 167 w 367"/>
                <a:gd name="T35" fmla="*/ 106 h 125"/>
                <a:gd name="T36" fmla="*/ 167 w 367"/>
                <a:gd name="T37" fmla="*/ 106 h 125"/>
                <a:gd name="T38" fmla="*/ 200 w 367"/>
                <a:gd name="T39" fmla="*/ 92 h 125"/>
                <a:gd name="T40" fmla="*/ 227 w 367"/>
                <a:gd name="T41" fmla="*/ 80 h 125"/>
                <a:gd name="T42" fmla="*/ 253 w 367"/>
                <a:gd name="T43" fmla="*/ 71 h 125"/>
                <a:gd name="T44" fmla="*/ 273 w 367"/>
                <a:gd name="T45" fmla="*/ 68 h 125"/>
                <a:gd name="T46" fmla="*/ 291 w 367"/>
                <a:gd name="T47" fmla="*/ 63 h 125"/>
                <a:gd name="T48" fmla="*/ 304 w 367"/>
                <a:gd name="T49" fmla="*/ 62 h 125"/>
                <a:gd name="T50" fmla="*/ 310 w 367"/>
                <a:gd name="T51" fmla="*/ 62 h 125"/>
                <a:gd name="T52" fmla="*/ 314 w 367"/>
                <a:gd name="T53" fmla="*/ 62 h 125"/>
                <a:gd name="T54" fmla="*/ 315 w 367"/>
                <a:gd name="T55" fmla="*/ 0 h 125"/>
                <a:gd name="T56" fmla="*/ 315 w 367"/>
                <a:gd name="T57" fmla="*/ 0 h 125"/>
                <a:gd name="T58" fmla="*/ 314 w 367"/>
                <a:gd name="T59" fmla="*/ 0 h 125"/>
                <a:gd name="T60" fmla="*/ 310 w 367"/>
                <a:gd name="T61" fmla="*/ 1 h 125"/>
                <a:gd name="T62" fmla="*/ 303 w 367"/>
                <a:gd name="T63" fmla="*/ 1 h 125"/>
                <a:gd name="T64" fmla="*/ 294 w 367"/>
                <a:gd name="T65" fmla="*/ 2 h 125"/>
                <a:gd name="T66" fmla="*/ 283 w 367"/>
                <a:gd name="T67" fmla="*/ 4 h 125"/>
                <a:gd name="T68" fmla="*/ 272 w 367"/>
                <a:gd name="T69" fmla="*/ 6 h 125"/>
                <a:gd name="T70" fmla="*/ 259 w 367"/>
                <a:gd name="T71" fmla="*/ 15 h 125"/>
                <a:gd name="T72" fmla="*/ 244 w 367"/>
                <a:gd name="T73" fmla="*/ 17 h 125"/>
                <a:gd name="T74" fmla="*/ 227 w 367"/>
                <a:gd name="T75" fmla="*/ 20 h 125"/>
                <a:gd name="T76" fmla="*/ 211 w 367"/>
                <a:gd name="T77" fmla="*/ 25 h 125"/>
                <a:gd name="T78" fmla="*/ 194 w 367"/>
                <a:gd name="T79" fmla="*/ 33 h 125"/>
                <a:gd name="T80" fmla="*/ 176 w 367"/>
                <a:gd name="T81" fmla="*/ 39 h 125"/>
                <a:gd name="T82" fmla="*/ 160 w 367"/>
                <a:gd name="T83" fmla="*/ 45 h 125"/>
                <a:gd name="T84" fmla="*/ 140 w 367"/>
                <a:gd name="T85" fmla="*/ 50 h 125"/>
                <a:gd name="T86" fmla="*/ 123 w 367"/>
                <a:gd name="T87" fmla="*/ 59 h 125"/>
                <a:gd name="T88" fmla="*/ 109 w 367"/>
                <a:gd name="T89" fmla="*/ 68 h 125"/>
                <a:gd name="T90" fmla="*/ 109 w 367"/>
                <a:gd name="T91" fmla="*/ 68 h 125"/>
                <a:gd name="T92" fmla="*/ 76 w 367"/>
                <a:gd name="T93" fmla="*/ 84 h 125"/>
                <a:gd name="T94" fmla="*/ 55 w 367"/>
                <a:gd name="T95" fmla="*/ 99 h 125"/>
                <a:gd name="T96" fmla="*/ 33 w 367"/>
                <a:gd name="T97" fmla="*/ 114 h 125"/>
                <a:gd name="T98" fmla="*/ 24 w 367"/>
                <a:gd name="T99" fmla="*/ 130 h 125"/>
                <a:gd name="T100" fmla="*/ 13 w 367"/>
                <a:gd name="T101" fmla="*/ 139 h 125"/>
                <a:gd name="T102" fmla="*/ 5 w 367"/>
                <a:gd name="T103" fmla="*/ 145 h 125"/>
                <a:gd name="T104" fmla="*/ 1 w 367"/>
                <a:gd name="T105" fmla="*/ 152 h 125"/>
                <a:gd name="T106" fmla="*/ 0 w 367"/>
                <a:gd name="T107" fmla="*/ 154 h 125"/>
                <a:gd name="T108" fmla="*/ 8 w 367"/>
                <a:gd name="T109" fmla="*/ 219 h 12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67" h="125">
                  <a:moveTo>
                    <a:pt x="8" y="125"/>
                  </a:moveTo>
                  <a:lnTo>
                    <a:pt x="8" y="125"/>
                  </a:lnTo>
                  <a:lnTo>
                    <a:pt x="9" y="125"/>
                  </a:lnTo>
                  <a:lnTo>
                    <a:pt x="12" y="124"/>
                  </a:lnTo>
                  <a:lnTo>
                    <a:pt x="16" y="121"/>
                  </a:lnTo>
                  <a:lnTo>
                    <a:pt x="22" y="118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50" y="107"/>
                  </a:lnTo>
                  <a:lnTo>
                    <a:pt x="62" y="103"/>
                  </a:lnTo>
                  <a:lnTo>
                    <a:pt x="76" y="98"/>
                  </a:lnTo>
                  <a:lnTo>
                    <a:pt x="90" y="92"/>
                  </a:lnTo>
                  <a:lnTo>
                    <a:pt x="105" y="87"/>
                  </a:lnTo>
                  <a:lnTo>
                    <a:pt x="121" y="82"/>
                  </a:lnTo>
                  <a:lnTo>
                    <a:pt x="139" y="76"/>
                  </a:lnTo>
                  <a:lnTo>
                    <a:pt x="156" y="71"/>
                  </a:lnTo>
                  <a:lnTo>
                    <a:pt x="175" y="65"/>
                  </a:lnTo>
                  <a:lnTo>
                    <a:pt x="194" y="61"/>
                  </a:lnTo>
                  <a:lnTo>
                    <a:pt x="232" y="53"/>
                  </a:lnTo>
                  <a:lnTo>
                    <a:pt x="265" y="46"/>
                  </a:lnTo>
                  <a:lnTo>
                    <a:pt x="295" y="41"/>
                  </a:lnTo>
                  <a:lnTo>
                    <a:pt x="319" y="39"/>
                  </a:lnTo>
                  <a:lnTo>
                    <a:pt x="339" y="36"/>
                  </a:lnTo>
                  <a:lnTo>
                    <a:pt x="354" y="35"/>
                  </a:lnTo>
                  <a:lnTo>
                    <a:pt x="362" y="35"/>
                  </a:lnTo>
                  <a:lnTo>
                    <a:pt x="366" y="35"/>
                  </a:lnTo>
                  <a:lnTo>
                    <a:pt x="367" y="0"/>
                  </a:lnTo>
                  <a:lnTo>
                    <a:pt x="366" y="0"/>
                  </a:lnTo>
                  <a:lnTo>
                    <a:pt x="361" y="1"/>
                  </a:lnTo>
                  <a:lnTo>
                    <a:pt x="353" y="1"/>
                  </a:lnTo>
                  <a:lnTo>
                    <a:pt x="343" y="2"/>
                  </a:lnTo>
                  <a:lnTo>
                    <a:pt x="331" y="4"/>
                  </a:lnTo>
                  <a:lnTo>
                    <a:pt x="317" y="6"/>
                  </a:lnTo>
                  <a:lnTo>
                    <a:pt x="302" y="7"/>
                  </a:lnTo>
                  <a:lnTo>
                    <a:pt x="284" y="9"/>
                  </a:lnTo>
                  <a:lnTo>
                    <a:pt x="265" y="12"/>
                  </a:lnTo>
                  <a:lnTo>
                    <a:pt x="246" y="15"/>
                  </a:lnTo>
                  <a:lnTo>
                    <a:pt x="226" y="19"/>
                  </a:lnTo>
                  <a:lnTo>
                    <a:pt x="206" y="22"/>
                  </a:lnTo>
                  <a:lnTo>
                    <a:pt x="185" y="26"/>
                  </a:lnTo>
                  <a:lnTo>
                    <a:pt x="164" y="29"/>
                  </a:lnTo>
                  <a:lnTo>
                    <a:pt x="144" y="34"/>
                  </a:lnTo>
                  <a:lnTo>
                    <a:pt x="125" y="39"/>
                  </a:lnTo>
                  <a:lnTo>
                    <a:pt x="90" y="48"/>
                  </a:lnTo>
                  <a:lnTo>
                    <a:pt x="63" y="57"/>
                  </a:lnTo>
                  <a:lnTo>
                    <a:pt x="41" y="65"/>
                  </a:lnTo>
                  <a:lnTo>
                    <a:pt x="24" y="74"/>
                  </a:lnTo>
                  <a:lnTo>
                    <a:pt x="13" y="79"/>
                  </a:lnTo>
                  <a:lnTo>
                    <a:pt x="5" y="84"/>
                  </a:lnTo>
                  <a:lnTo>
                    <a:pt x="1" y="87"/>
                  </a:lnTo>
                  <a:lnTo>
                    <a:pt x="0" y="89"/>
                  </a:lnTo>
                  <a:lnTo>
                    <a:pt x="8" y="1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0" name="Freeform 65">
              <a:extLst>
                <a:ext uri="{FF2B5EF4-FFF2-40B4-BE49-F238E27FC236}">
                  <a16:creationId xmlns:a16="http://schemas.microsoft.com/office/drawing/2014/main" id="{9B4D9DC7-CFCE-5F53-8D34-720ED75D4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1046"/>
              <a:ext cx="306" cy="87"/>
            </a:xfrm>
            <a:custGeom>
              <a:avLst/>
              <a:gdLst>
                <a:gd name="T0" fmla="*/ 0 w 312"/>
                <a:gd name="T1" fmla="*/ 129 h 81"/>
                <a:gd name="T2" fmla="*/ 6 w 312"/>
                <a:gd name="T3" fmla="*/ 143 h 81"/>
                <a:gd name="T4" fmla="*/ 9 w 312"/>
                <a:gd name="T5" fmla="*/ 141 h 81"/>
                <a:gd name="T6" fmla="*/ 21 w 312"/>
                <a:gd name="T7" fmla="*/ 136 h 81"/>
                <a:gd name="T8" fmla="*/ 30 w 312"/>
                <a:gd name="T9" fmla="*/ 121 h 81"/>
                <a:gd name="T10" fmla="*/ 52 w 312"/>
                <a:gd name="T11" fmla="*/ 110 h 81"/>
                <a:gd name="T12" fmla="*/ 74 w 312"/>
                <a:gd name="T13" fmla="*/ 90 h 81"/>
                <a:gd name="T14" fmla="*/ 100 w 312"/>
                <a:gd name="T15" fmla="*/ 76 h 81"/>
                <a:gd name="T16" fmla="*/ 125 w 312"/>
                <a:gd name="T17" fmla="*/ 62 h 81"/>
                <a:gd name="T18" fmla="*/ 153 w 312"/>
                <a:gd name="T19" fmla="*/ 49 h 81"/>
                <a:gd name="T20" fmla="*/ 176 w 312"/>
                <a:gd name="T21" fmla="*/ 40 h 81"/>
                <a:gd name="T22" fmla="*/ 202 w 312"/>
                <a:gd name="T23" fmla="*/ 33 h 81"/>
                <a:gd name="T24" fmla="*/ 219 w 312"/>
                <a:gd name="T25" fmla="*/ 25 h 81"/>
                <a:gd name="T26" fmla="*/ 236 w 312"/>
                <a:gd name="T27" fmla="*/ 21 h 81"/>
                <a:gd name="T28" fmla="*/ 250 w 312"/>
                <a:gd name="T29" fmla="*/ 18 h 81"/>
                <a:gd name="T30" fmla="*/ 260 w 312"/>
                <a:gd name="T31" fmla="*/ 18 h 81"/>
                <a:gd name="T32" fmla="*/ 266 w 312"/>
                <a:gd name="T33" fmla="*/ 17 h 81"/>
                <a:gd name="T34" fmla="*/ 267 w 312"/>
                <a:gd name="T35" fmla="*/ 17 h 81"/>
                <a:gd name="T36" fmla="*/ 267 w 312"/>
                <a:gd name="T37" fmla="*/ 0 h 81"/>
                <a:gd name="T38" fmla="*/ 266 w 312"/>
                <a:gd name="T39" fmla="*/ 0 h 81"/>
                <a:gd name="T40" fmla="*/ 261 w 312"/>
                <a:gd name="T41" fmla="*/ 1 h 81"/>
                <a:gd name="T42" fmla="*/ 253 w 312"/>
                <a:gd name="T43" fmla="*/ 1 h 81"/>
                <a:gd name="T44" fmla="*/ 242 w 312"/>
                <a:gd name="T45" fmla="*/ 2 h 81"/>
                <a:gd name="T46" fmla="*/ 226 w 312"/>
                <a:gd name="T47" fmla="*/ 5 h 81"/>
                <a:gd name="T48" fmla="*/ 212 w 312"/>
                <a:gd name="T49" fmla="*/ 15 h 81"/>
                <a:gd name="T50" fmla="*/ 195 w 312"/>
                <a:gd name="T51" fmla="*/ 18 h 81"/>
                <a:gd name="T52" fmla="*/ 174 w 312"/>
                <a:gd name="T53" fmla="*/ 23 h 81"/>
                <a:gd name="T54" fmla="*/ 156 w 312"/>
                <a:gd name="T55" fmla="*/ 29 h 81"/>
                <a:gd name="T56" fmla="*/ 131 w 312"/>
                <a:gd name="T57" fmla="*/ 41 h 81"/>
                <a:gd name="T58" fmla="*/ 113 w 312"/>
                <a:gd name="T59" fmla="*/ 50 h 81"/>
                <a:gd name="T60" fmla="*/ 86 w 312"/>
                <a:gd name="T61" fmla="*/ 64 h 81"/>
                <a:gd name="T62" fmla="*/ 69 w 312"/>
                <a:gd name="T63" fmla="*/ 77 h 81"/>
                <a:gd name="T64" fmla="*/ 42 w 312"/>
                <a:gd name="T65" fmla="*/ 91 h 81"/>
                <a:gd name="T66" fmla="*/ 24 w 312"/>
                <a:gd name="T67" fmla="*/ 112 h 81"/>
                <a:gd name="T68" fmla="*/ 0 w 312"/>
                <a:gd name="T69" fmla="*/ 129 h 8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2" h="81">
                  <a:moveTo>
                    <a:pt x="0" y="73"/>
                  </a:moveTo>
                  <a:lnTo>
                    <a:pt x="6" y="81"/>
                  </a:lnTo>
                  <a:lnTo>
                    <a:pt x="9" y="80"/>
                  </a:lnTo>
                  <a:lnTo>
                    <a:pt x="21" y="76"/>
                  </a:lnTo>
                  <a:lnTo>
                    <a:pt x="38" y="69"/>
                  </a:lnTo>
                  <a:lnTo>
                    <a:pt x="60" y="61"/>
                  </a:lnTo>
                  <a:lnTo>
                    <a:pt x="87" y="51"/>
                  </a:lnTo>
                  <a:lnTo>
                    <a:pt x="116" y="43"/>
                  </a:lnTo>
                  <a:lnTo>
                    <a:pt x="147" y="35"/>
                  </a:lnTo>
                  <a:lnTo>
                    <a:pt x="177" y="28"/>
                  </a:lnTo>
                  <a:lnTo>
                    <a:pt x="207" y="22"/>
                  </a:lnTo>
                  <a:lnTo>
                    <a:pt x="234" y="19"/>
                  </a:lnTo>
                  <a:lnTo>
                    <a:pt x="256" y="15"/>
                  </a:lnTo>
                  <a:lnTo>
                    <a:pt x="276" y="13"/>
                  </a:lnTo>
                  <a:lnTo>
                    <a:pt x="291" y="10"/>
                  </a:lnTo>
                  <a:lnTo>
                    <a:pt x="303" y="10"/>
                  </a:lnTo>
                  <a:lnTo>
                    <a:pt x="310" y="9"/>
                  </a:lnTo>
                  <a:lnTo>
                    <a:pt x="312" y="9"/>
                  </a:lnTo>
                  <a:lnTo>
                    <a:pt x="312" y="0"/>
                  </a:lnTo>
                  <a:lnTo>
                    <a:pt x="310" y="0"/>
                  </a:lnTo>
                  <a:lnTo>
                    <a:pt x="304" y="1"/>
                  </a:lnTo>
                  <a:lnTo>
                    <a:pt x="295" y="1"/>
                  </a:lnTo>
                  <a:lnTo>
                    <a:pt x="282" y="2"/>
                  </a:lnTo>
                  <a:lnTo>
                    <a:pt x="265" y="5"/>
                  </a:lnTo>
                  <a:lnTo>
                    <a:pt x="247" y="7"/>
                  </a:lnTo>
                  <a:lnTo>
                    <a:pt x="227" y="10"/>
                  </a:lnTo>
                  <a:lnTo>
                    <a:pt x="204" y="14"/>
                  </a:lnTo>
                  <a:lnTo>
                    <a:pt x="180" y="17"/>
                  </a:lnTo>
                  <a:lnTo>
                    <a:pt x="155" y="23"/>
                  </a:lnTo>
                  <a:lnTo>
                    <a:pt x="129" y="29"/>
                  </a:lnTo>
                  <a:lnTo>
                    <a:pt x="102" y="36"/>
                  </a:lnTo>
                  <a:lnTo>
                    <a:pt x="77" y="44"/>
                  </a:lnTo>
                  <a:lnTo>
                    <a:pt x="50" y="52"/>
                  </a:lnTo>
                  <a:lnTo>
                    <a:pt x="24" y="6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C9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1" name="Freeform 66">
              <a:extLst>
                <a:ext uri="{FF2B5EF4-FFF2-40B4-BE49-F238E27FC236}">
                  <a16:creationId xmlns:a16="http://schemas.microsoft.com/office/drawing/2014/main" id="{F29E747A-3F71-32C0-B3D6-83A79D8A1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1046"/>
              <a:ext cx="306" cy="87"/>
            </a:xfrm>
            <a:custGeom>
              <a:avLst/>
              <a:gdLst>
                <a:gd name="T0" fmla="*/ 0 w 312"/>
                <a:gd name="T1" fmla="*/ 129 h 81"/>
                <a:gd name="T2" fmla="*/ 6 w 312"/>
                <a:gd name="T3" fmla="*/ 143 h 81"/>
                <a:gd name="T4" fmla="*/ 6 w 312"/>
                <a:gd name="T5" fmla="*/ 143 h 81"/>
                <a:gd name="T6" fmla="*/ 9 w 312"/>
                <a:gd name="T7" fmla="*/ 141 h 81"/>
                <a:gd name="T8" fmla="*/ 21 w 312"/>
                <a:gd name="T9" fmla="*/ 136 h 81"/>
                <a:gd name="T10" fmla="*/ 30 w 312"/>
                <a:gd name="T11" fmla="*/ 121 h 81"/>
                <a:gd name="T12" fmla="*/ 52 w 312"/>
                <a:gd name="T13" fmla="*/ 110 h 81"/>
                <a:gd name="T14" fmla="*/ 74 w 312"/>
                <a:gd name="T15" fmla="*/ 90 h 81"/>
                <a:gd name="T16" fmla="*/ 100 w 312"/>
                <a:gd name="T17" fmla="*/ 76 h 81"/>
                <a:gd name="T18" fmla="*/ 125 w 312"/>
                <a:gd name="T19" fmla="*/ 62 h 81"/>
                <a:gd name="T20" fmla="*/ 153 w 312"/>
                <a:gd name="T21" fmla="*/ 49 h 81"/>
                <a:gd name="T22" fmla="*/ 153 w 312"/>
                <a:gd name="T23" fmla="*/ 49 h 81"/>
                <a:gd name="T24" fmla="*/ 176 w 312"/>
                <a:gd name="T25" fmla="*/ 40 h 81"/>
                <a:gd name="T26" fmla="*/ 202 w 312"/>
                <a:gd name="T27" fmla="*/ 33 h 81"/>
                <a:gd name="T28" fmla="*/ 219 w 312"/>
                <a:gd name="T29" fmla="*/ 25 h 81"/>
                <a:gd name="T30" fmla="*/ 236 w 312"/>
                <a:gd name="T31" fmla="*/ 21 h 81"/>
                <a:gd name="T32" fmla="*/ 250 w 312"/>
                <a:gd name="T33" fmla="*/ 18 h 81"/>
                <a:gd name="T34" fmla="*/ 260 w 312"/>
                <a:gd name="T35" fmla="*/ 18 h 81"/>
                <a:gd name="T36" fmla="*/ 266 w 312"/>
                <a:gd name="T37" fmla="*/ 17 h 81"/>
                <a:gd name="T38" fmla="*/ 267 w 312"/>
                <a:gd name="T39" fmla="*/ 17 h 81"/>
                <a:gd name="T40" fmla="*/ 267 w 312"/>
                <a:gd name="T41" fmla="*/ 0 h 81"/>
                <a:gd name="T42" fmla="*/ 267 w 312"/>
                <a:gd name="T43" fmla="*/ 0 h 81"/>
                <a:gd name="T44" fmla="*/ 266 w 312"/>
                <a:gd name="T45" fmla="*/ 0 h 81"/>
                <a:gd name="T46" fmla="*/ 261 w 312"/>
                <a:gd name="T47" fmla="*/ 1 h 81"/>
                <a:gd name="T48" fmla="*/ 253 w 312"/>
                <a:gd name="T49" fmla="*/ 1 h 81"/>
                <a:gd name="T50" fmla="*/ 242 w 312"/>
                <a:gd name="T51" fmla="*/ 2 h 81"/>
                <a:gd name="T52" fmla="*/ 226 w 312"/>
                <a:gd name="T53" fmla="*/ 5 h 81"/>
                <a:gd name="T54" fmla="*/ 212 w 312"/>
                <a:gd name="T55" fmla="*/ 15 h 81"/>
                <a:gd name="T56" fmla="*/ 195 w 312"/>
                <a:gd name="T57" fmla="*/ 18 h 81"/>
                <a:gd name="T58" fmla="*/ 174 w 312"/>
                <a:gd name="T59" fmla="*/ 23 h 81"/>
                <a:gd name="T60" fmla="*/ 156 w 312"/>
                <a:gd name="T61" fmla="*/ 29 h 81"/>
                <a:gd name="T62" fmla="*/ 131 w 312"/>
                <a:gd name="T63" fmla="*/ 41 h 81"/>
                <a:gd name="T64" fmla="*/ 113 w 312"/>
                <a:gd name="T65" fmla="*/ 50 h 81"/>
                <a:gd name="T66" fmla="*/ 86 w 312"/>
                <a:gd name="T67" fmla="*/ 64 h 81"/>
                <a:gd name="T68" fmla="*/ 69 w 312"/>
                <a:gd name="T69" fmla="*/ 77 h 81"/>
                <a:gd name="T70" fmla="*/ 42 w 312"/>
                <a:gd name="T71" fmla="*/ 91 h 81"/>
                <a:gd name="T72" fmla="*/ 24 w 312"/>
                <a:gd name="T73" fmla="*/ 112 h 81"/>
                <a:gd name="T74" fmla="*/ 0 w 312"/>
                <a:gd name="T75" fmla="*/ 129 h 8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12" h="81">
                  <a:moveTo>
                    <a:pt x="0" y="73"/>
                  </a:moveTo>
                  <a:lnTo>
                    <a:pt x="6" y="81"/>
                  </a:lnTo>
                  <a:lnTo>
                    <a:pt x="9" y="80"/>
                  </a:lnTo>
                  <a:lnTo>
                    <a:pt x="21" y="76"/>
                  </a:lnTo>
                  <a:lnTo>
                    <a:pt x="38" y="69"/>
                  </a:lnTo>
                  <a:lnTo>
                    <a:pt x="60" y="61"/>
                  </a:lnTo>
                  <a:lnTo>
                    <a:pt x="87" y="51"/>
                  </a:lnTo>
                  <a:lnTo>
                    <a:pt x="116" y="43"/>
                  </a:lnTo>
                  <a:lnTo>
                    <a:pt x="147" y="35"/>
                  </a:lnTo>
                  <a:lnTo>
                    <a:pt x="177" y="28"/>
                  </a:lnTo>
                  <a:lnTo>
                    <a:pt x="207" y="22"/>
                  </a:lnTo>
                  <a:lnTo>
                    <a:pt x="234" y="19"/>
                  </a:lnTo>
                  <a:lnTo>
                    <a:pt x="256" y="15"/>
                  </a:lnTo>
                  <a:lnTo>
                    <a:pt x="276" y="13"/>
                  </a:lnTo>
                  <a:lnTo>
                    <a:pt x="291" y="10"/>
                  </a:lnTo>
                  <a:lnTo>
                    <a:pt x="303" y="10"/>
                  </a:lnTo>
                  <a:lnTo>
                    <a:pt x="310" y="9"/>
                  </a:lnTo>
                  <a:lnTo>
                    <a:pt x="312" y="9"/>
                  </a:lnTo>
                  <a:lnTo>
                    <a:pt x="312" y="0"/>
                  </a:lnTo>
                  <a:lnTo>
                    <a:pt x="310" y="0"/>
                  </a:lnTo>
                  <a:lnTo>
                    <a:pt x="304" y="1"/>
                  </a:lnTo>
                  <a:lnTo>
                    <a:pt x="295" y="1"/>
                  </a:lnTo>
                  <a:lnTo>
                    <a:pt x="282" y="2"/>
                  </a:lnTo>
                  <a:lnTo>
                    <a:pt x="265" y="5"/>
                  </a:lnTo>
                  <a:lnTo>
                    <a:pt x="247" y="7"/>
                  </a:lnTo>
                  <a:lnTo>
                    <a:pt x="227" y="10"/>
                  </a:lnTo>
                  <a:lnTo>
                    <a:pt x="204" y="14"/>
                  </a:lnTo>
                  <a:lnTo>
                    <a:pt x="180" y="17"/>
                  </a:lnTo>
                  <a:lnTo>
                    <a:pt x="155" y="23"/>
                  </a:lnTo>
                  <a:lnTo>
                    <a:pt x="129" y="29"/>
                  </a:lnTo>
                  <a:lnTo>
                    <a:pt x="102" y="36"/>
                  </a:lnTo>
                  <a:lnTo>
                    <a:pt x="77" y="44"/>
                  </a:lnTo>
                  <a:lnTo>
                    <a:pt x="50" y="52"/>
                  </a:lnTo>
                  <a:lnTo>
                    <a:pt x="24" y="63"/>
                  </a:lnTo>
                  <a:lnTo>
                    <a:pt x="0" y="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2" name="Freeform 67">
              <a:extLst>
                <a:ext uri="{FF2B5EF4-FFF2-40B4-BE49-F238E27FC236}">
                  <a16:creationId xmlns:a16="http://schemas.microsoft.com/office/drawing/2014/main" id="{C933E5A9-7064-A2DB-C916-4AE343B3A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2" y="1114"/>
              <a:ext cx="212" cy="55"/>
            </a:xfrm>
            <a:custGeom>
              <a:avLst/>
              <a:gdLst>
                <a:gd name="T0" fmla="*/ 2 w 216"/>
                <a:gd name="T1" fmla="*/ 85 h 51"/>
                <a:gd name="T2" fmla="*/ 60 w 216"/>
                <a:gd name="T3" fmla="*/ 66 h 51"/>
                <a:gd name="T4" fmla="*/ 60 w 216"/>
                <a:gd name="T5" fmla="*/ 93 h 51"/>
                <a:gd name="T6" fmla="*/ 121 w 216"/>
                <a:gd name="T7" fmla="*/ 79 h 51"/>
                <a:gd name="T8" fmla="*/ 123 w 216"/>
                <a:gd name="T9" fmla="*/ 55 h 51"/>
                <a:gd name="T10" fmla="*/ 181 w 216"/>
                <a:gd name="T11" fmla="*/ 55 h 51"/>
                <a:gd name="T12" fmla="*/ 185 w 216"/>
                <a:gd name="T13" fmla="*/ 26 h 51"/>
                <a:gd name="T14" fmla="*/ 121 w 216"/>
                <a:gd name="T15" fmla="*/ 22 h 51"/>
                <a:gd name="T16" fmla="*/ 124 w 216"/>
                <a:gd name="T17" fmla="*/ 0 h 51"/>
                <a:gd name="T18" fmla="*/ 58 w 216"/>
                <a:gd name="T19" fmla="*/ 6 h 51"/>
                <a:gd name="T20" fmla="*/ 58 w 216"/>
                <a:gd name="T21" fmla="*/ 32 h 51"/>
                <a:gd name="T22" fmla="*/ 0 w 216"/>
                <a:gd name="T23" fmla="*/ 55 h 51"/>
                <a:gd name="T24" fmla="*/ 2 w 216"/>
                <a:gd name="T25" fmla="*/ 85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6" h="51">
                  <a:moveTo>
                    <a:pt x="2" y="46"/>
                  </a:moveTo>
                  <a:lnTo>
                    <a:pt x="68" y="36"/>
                  </a:lnTo>
                  <a:lnTo>
                    <a:pt x="68" y="51"/>
                  </a:lnTo>
                  <a:lnTo>
                    <a:pt x="139" y="43"/>
                  </a:lnTo>
                  <a:lnTo>
                    <a:pt x="142" y="30"/>
                  </a:lnTo>
                  <a:lnTo>
                    <a:pt x="211" y="30"/>
                  </a:lnTo>
                  <a:lnTo>
                    <a:pt x="216" y="15"/>
                  </a:lnTo>
                  <a:lnTo>
                    <a:pt x="139" y="13"/>
                  </a:lnTo>
                  <a:lnTo>
                    <a:pt x="143" y="0"/>
                  </a:lnTo>
                  <a:lnTo>
                    <a:pt x="66" y="6"/>
                  </a:lnTo>
                  <a:lnTo>
                    <a:pt x="66" y="18"/>
                  </a:lnTo>
                  <a:lnTo>
                    <a:pt x="0" y="30"/>
                  </a:lnTo>
                  <a:lnTo>
                    <a:pt x="2" y="46"/>
                  </a:lnTo>
                  <a:close/>
                </a:path>
              </a:pathLst>
            </a:custGeom>
            <a:solidFill>
              <a:srgbClr val="A3A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3" name="Freeform 68">
              <a:extLst>
                <a:ext uri="{FF2B5EF4-FFF2-40B4-BE49-F238E27FC236}">
                  <a16:creationId xmlns:a16="http://schemas.microsoft.com/office/drawing/2014/main" id="{6B972A48-CF88-7B36-0456-D5BE4DB7B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2" y="1114"/>
              <a:ext cx="212" cy="55"/>
            </a:xfrm>
            <a:custGeom>
              <a:avLst/>
              <a:gdLst>
                <a:gd name="T0" fmla="*/ 2 w 216"/>
                <a:gd name="T1" fmla="*/ 85 h 51"/>
                <a:gd name="T2" fmla="*/ 60 w 216"/>
                <a:gd name="T3" fmla="*/ 66 h 51"/>
                <a:gd name="T4" fmla="*/ 60 w 216"/>
                <a:gd name="T5" fmla="*/ 93 h 51"/>
                <a:gd name="T6" fmla="*/ 121 w 216"/>
                <a:gd name="T7" fmla="*/ 79 h 51"/>
                <a:gd name="T8" fmla="*/ 123 w 216"/>
                <a:gd name="T9" fmla="*/ 55 h 51"/>
                <a:gd name="T10" fmla="*/ 181 w 216"/>
                <a:gd name="T11" fmla="*/ 55 h 51"/>
                <a:gd name="T12" fmla="*/ 185 w 216"/>
                <a:gd name="T13" fmla="*/ 26 h 51"/>
                <a:gd name="T14" fmla="*/ 121 w 216"/>
                <a:gd name="T15" fmla="*/ 22 h 51"/>
                <a:gd name="T16" fmla="*/ 124 w 216"/>
                <a:gd name="T17" fmla="*/ 0 h 51"/>
                <a:gd name="T18" fmla="*/ 58 w 216"/>
                <a:gd name="T19" fmla="*/ 6 h 51"/>
                <a:gd name="T20" fmla="*/ 58 w 216"/>
                <a:gd name="T21" fmla="*/ 32 h 51"/>
                <a:gd name="T22" fmla="*/ 0 w 216"/>
                <a:gd name="T23" fmla="*/ 55 h 51"/>
                <a:gd name="T24" fmla="*/ 2 w 216"/>
                <a:gd name="T25" fmla="*/ 85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6" h="51">
                  <a:moveTo>
                    <a:pt x="2" y="46"/>
                  </a:moveTo>
                  <a:lnTo>
                    <a:pt x="68" y="36"/>
                  </a:lnTo>
                  <a:lnTo>
                    <a:pt x="68" y="51"/>
                  </a:lnTo>
                  <a:lnTo>
                    <a:pt x="139" y="43"/>
                  </a:lnTo>
                  <a:lnTo>
                    <a:pt x="142" y="30"/>
                  </a:lnTo>
                  <a:lnTo>
                    <a:pt x="211" y="30"/>
                  </a:lnTo>
                  <a:lnTo>
                    <a:pt x="216" y="15"/>
                  </a:lnTo>
                  <a:lnTo>
                    <a:pt x="139" y="13"/>
                  </a:lnTo>
                  <a:lnTo>
                    <a:pt x="143" y="0"/>
                  </a:lnTo>
                  <a:lnTo>
                    <a:pt x="66" y="6"/>
                  </a:lnTo>
                  <a:lnTo>
                    <a:pt x="66" y="18"/>
                  </a:lnTo>
                  <a:lnTo>
                    <a:pt x="0" y="30"/>
                  </a:lnTo>
                  <a:lnTo>
                    <a:pt x="2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4" name="Freeform 69">
              <a:extLst>
                <a:ext uri="{FF2B5EF4-FFF2-40B4-BE49-F238E27FC236}">
                  <a16:creationId xmlns:a16="http://schemas.microsoft.com/office/drawing/2014/main" id="{5A3441E7-0AF6-13F3-7452-D7C3C835C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9" y="1158"/>
              <a:ext cx="28" cy="13"/>
            </a:xfrm>
            <a:custGeom>
              <a:avLst/>
              <a:gdLst>
                <a:gd name="T0" fmla="*/ 3 w 28"/>
                <a:gd name="T1" fmla="*/ 0 h 12"/>
                <a:gd name="T2" fmla="*/ 0 w 28"/>
                <a:gd name="T3" fmla="*/ 18 h 12"/>
                <a:gd name="T4" fmla="*/ 26 w 28"/>
                <a:gd name="T5" fmla="*/ 22 h 12"/>
                <a:gd name="T6" fmla="*/ 28 w 28"/>
                <a:gd name="T7" fmla="*/ 1 h 12"/>
                <a:gd name="T8" fmla="*/ 3 w 28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2">
                  <a:moveTo>
                    <a:pt x="3" y="0"/>
                  </a:moveTo>
                  <a:lnTo>
                    <a:pt x="0" y="10"/>
                  </a:lnTo>
                  <a:lnTo>
                    <a:pt x="26" y="12"/>
                  </a:lnTo>
                  <a:lnTo>
                    <a:pt x="28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5" name="Freeform 70">
              <a:extLst>
                <a:ext uri="{FF2B5EF4-FFF2-40B4-BE49-F238E27FC236}">
                  <a16:creationId xmlns:a16="http://schemas.microsoft.com/office/drawing/2014/main" id="{CFB20DEB-AADF-C5E5-8F82-4691606B8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9" y="1158"/>
              <a:ext cx="28" cy="13"/>
            </a:xfrm>
            <a:custGeom>
              <a:avLst/>
              <a:gdLst>
                <a:gd name="T0" fmla="*/ 3 w 28"/>
                <a:gd name="T1" fmla="*/ 0 h 12"/>
                <a:gd name="T2" fmla="*/ 0 w 28"/>
                <a:gd name="T3" fmla="*/ 18 h 12"/>
                <a:gd name="T4" fmla="*/ 26 w 28"/>
                <a:gd name="T5" fmla="*/ 22 h 12"/>
                <a:gd name="T6" fmla="*/ 28 w 28"/>
                <a:gd name="T7" fmla="*/ 1 h 12"/>
                <a:gd name="T8" fmla="*/ 3 w 28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2">
                  <a:moveTo>
                    <a:pt x="3" y="0"/>
                  </a:moveTo>
                  <a:lnTo>
                    <a:pt x="0" y="10"/>
                  </a:lnTo>
                  <a:lnTo>
                    <a:pt x="26" y="12"/>
                  </a:lnTo>
                  <a:lnTo>
                    <a:pt x="28" y="1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6" name="Freeform 71">
              <a:extLst>
                <a:ext uri="{FF2B5EF4-FFF2-40B4-BE49-F238E27FC236}">
                  <a16:creationId xmlns:a16="http://schemas.microsoft.com/office/drawing/2014/main" id="{347916B8-6354-A169-C10B-11A0BEBDE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3" y="1215"/>
              <a:ext cx="66" cy="35"/>
            </a:xfrm>
            <a:custGeom>
              <a:avLst/>
              <a:gdLst>
                <a:gd name="T0" fmla="*/ 0 w 67"/>
                <a:gd name="T1" fmla="*/ 22 h 32"/>
                <a:gd name="T2" fmla="*/ 6 w 67"/>
                <a:gd name="T3" fmla="*/ 66 h 32"/>
                <a:gd name="T4" fmla="*/ 59 w 67"/>
                <a:gd name="T5" fmla="*/ 43 h 32"/>
                <a:gd name="T6" fmla="*/ 56 w 67"/>
                <a:gd name="T7" fmla="*/ 0 h 32"/>
                <a:gd name="T8" fmla="*/ 54 w 67"/>
                <a:gd name="T9" fmla="*/ 0 h 32"/>
                <a:gd name="T10" fmla="*/ 48 w 67"/>
                <a:gd name="T11" fmla="*/ 1 h 32"/>
                <a:gd name="T12" fmla="*/ 39 w 67"/>
                <a:gd name="T13" fmla="*/ 2 h 32"/>
                <a:gd name="T14" fmla="*/ 33 w 67"/>
                <a:gd name="T15" fmla="*/ 4 h 32"/>
                <a:gd name="T16" fmla="*/ 25 w 67"/>
                <a:gd name="T17" fmla="*/ 5 h 32"/>
                <a:gd name="T18" fmla="*/ 14 w 67"/>
                <a:gd name="T19" fmla="*/ 15 h 32"/>
                <a:gd name="T20" fmla="*/ 6 w 67"/>
                <a:gd name="T21" fmla="*/ 16 h 32"/>
                <a:gd name="T22" fmla="*/ 0 w 67"/>
                <a:gd name="T23" fmla="*/ 22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7" h="32">
                  <a:moveTo>
                    <a:pt x="0" y="11"/>
                  </a:moveTo>
                  <a:lnTo>
                    <a:pt x="6" y="32"/>
                  </a:lnTo>
                  <a:lnTo>
                    <a:pt x="67" y="21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6" y="1"/>
                  </a:lnTo>
                  <a:lnTo>
                    <a:pt x="47" y="2"/>
                  </a:lnTo>
                  <a:lnTo>
                    <a:pt x="37" y="4"/>
                  </a:lnTo>
                  <a:lnTo>
                    <a:pt x="25" y="5"/>
                  </a:lnTo>
                  <a:lnTo>
                    <a:pt x="14" y="7"/>
                  </a:lnTo>
                  <a:lnTo>
                    <a:pt x="6" y="8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7" name="Freeform 72">
              <a:extLst>
                <a:ext uri="{FF2B5EF4-FFF2-40B4-BE49-F238E27FC236}">
                  <a16:creationId xmlns:a16="http://schemas.microsoft.com/office/drawing/2014/main" id="{592A1B8C-4F1B-4C82-D643-83B122187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3" y="1215"/>
              <a:ext cx="66" cy="35"/>
            </a:xfrm>
            <a:custGeom>
              <a:avLst/>
              <a:gdLst>
                <a:gd name="T0" fmla="*/ 0 w 67"/>
                <a:gd name="T1" fmla="*/ 22 h 32"/>
                <a:gd name="T2" fmla="*/ 6 w 67"/>
                <a:gd name="T3" fmla="*/ 66 h 32"/>
                <a:gd name="T4" fmla="*/ 59 w 67"/>
                <a:gd name="T5" fmla="*/ 43 h 32"/>
                <a:gd name="T6" fmla="*/ 56 w 67"/>
                <a:gd name="T7" fmla="*/ 0 h 32"/>
                <a:gd name="T8" fmla="*/ 56 w 67"/>
                <a:gd name="T9" fmla="*/ 0 h 32"/>
                <a:gd name="T10" fmla="*/ 54 w 67"/>
                <a:gd name="T11" fmla="*/ 0 h 32"/>
                <a:gd name="T12" fmla="*/ 48 w 67"/>
                <a:gd name="T13" fmla="*/ 1 h 32"/>
                <a:gd name="T14" fmla="*/ 39 w 67"/>
                <a:gd name="T15" fmla="*/ 2 h 32"/>
                <a:gd name="T16" fmla="*/ 33 w 67"/>
                <a:gd name="T17" fmla="*/ 4 h 32"/>
                <a:gd name="T18" fmla="*/ 25 w 67"/>
                <a:gd name="T19" fmla="*/ 5 h 32"/>
                <a:gd name="T20" fmla="*/ 14 w 67"/>
                <a:gd name="T21" fmla="*/ 15 h 32"/>
                <a:gd name="T22" fmla="*/ 6 w 67"/>
                <a:gd name="T23" fmla="*/ 16 h 32"/>
                <a:gd name="T24" fmla="*/ 0 w 67"/>
                <a:gd name="T25" fmla="*/ 2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" h="32">
                  <a:moveTo>
                    <a:pt x="0" y="11"/>
                  </a:moveTo>
                  <a:lnTo>
                    <a:pt x="6" y="32"/>
                  </a:lnTo>
                  <a:lnTo>
                    <a:pt x="67" y="21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6" y="1"/>
                  </a:lnTo>
                  <a:lnTo>
                    <a:pt x="47" y="2"/>
                  </a:lnTo>
                  <a:lnTo>
                    <a:pt x="37" y="4"/>
                  </a:lnTo>
                  <a:lnTo>
                    <a:pt x="25" y="5"/>
                  </a:lnTo>
                  <a:lnTo>
                    <a:pt x="14" y="7"/>
                  </a:lnTo>
                  <a:lnTo>
                    <a:pt x="6" y="8"/>
                  </a:lnTo>
                  <a:lnTo>
                    <a:pt x="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8" name="Freeform 73">
              <a:extLst>
                <a:ext uri="{FF2B5EF4-FFF2-40B4-BE49-F238E27FC236}">
                  <a16:creationId xmlns:a16="http://schemas.microsoft.com/office/drawing/2014/main" id="{05D5297E-6F7A-83EF-E6BA-18CD39808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" y="1211"/>
              <a:ext cx="50" cy="24"/>
            </a:xfrm>
            <a:custGeom>
              <a:avLst/>
              <a:gdLst>
                <a:gd name="T0" fmla="*/ 0 w 51"/>
                <a:gd name="T1" fmla="*/ 2 h 23"/>
                <a:gd name="T2" fmla="*/ 0 w 51"/>
                <a:gd name="T3" fmla="*/ 31 h 23"/>
                <a:gd name="T4" fmla="*/ 43 w 51"/>
                <a:gd name="T5" fmla="*/ 26 h 23"/>
                <a:gd name="T6" fmla="*/ 43 w 51"/>
                <a:gd name="T7" fmla="*/ 0 h 23"/>
                <a:gd name="T8" fmla="*/ 41 w 51"/>
                <a:gd name="T9" fmla="*/ 0 h 23"/>
                <a:gd name="T10" fmla="*/ 36 w 51"/>
                <a:gd name="T11" fmla="*/ 0 h 23"/>
                <a:gd name="T12" fmla="*/ 29 w 51"/>
                <a:gd name="T13" fmla="*/ 1 h 23"/>
                <a:gd name="T14" fmla="*/ 25 w 51"/>
                <a:gd name="T15" fmla="*/ 1 h 23"/>
                <a:gd name="T16" fmla="*/ 21 w 51"/>
                <a:gd name="T17" fmla="*/ 1 h 23"/>
                <a:gd name="T18" fmla="*/ 13 w 51"/>
                <a:gd name="T19" fmla="*/ 2 h 23"/>
                <a:gd name="T20" fmla="*/ 4 w 51"/>
                <a:gd name="T21" fmla="*/ 2 h 23"/>
                <a:gd name="T22" fmla="*/ 0 w 51"/>
                <a:gd name="T23" fmla="*/ 2 h 2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1" h="23">
                  <a:moveTo>
                    <a:pt x="0" y="2"/>
                  </a:moveTo>
                  <a:lnTo>
                    <a:pt x="0" y="23"/>
                  </a:lnTo>
                  <a:lnTo>
                    <a:pt x="51" y="18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1"/>
                  </a:lnTo>
                  <a:lnTo>
                    <a:pt x="29" y="1"/>
                  </a:lnTo>
                  <a:lnTo>
                    <a:pt x="21" y="1"/>
                  </a:lnTo>
                  <a:lnTo>
                    <a:pt x="13" y="2"/>
                  </a:lnTo>
                  <a:lnTo>
                    <a:pt x="4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19" name="Freeform 74">
              <a:extLst>
                <a:ext uri="{FF2B5EF4-FFF2-40B4-BE49-F238E27FC236}">
                  <a16:creationId xmlns:a16="http://schemas.microsoft.com/office/drawing/2014/main" id="{80E0FCF4-3534-BD8C-12BC-183B2E375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" y="1211"/>
              <a:ext cx="50" cy="24"/>
            </a:xfrm>
            <a:custGeom>
              <a:avLst/>
              <a:gdLst>
                <a:gd name="T0" fmla="*/ 0 w 51"/>
                <a:gd name="T1" fmla="*/ 2 h 23"/>
                <a:gd name="T2" fmla="*/ 0 w 51"/>
                <a:gd name="T3" fmla="*/ 31 h 23"/>
                <a:gd name="T4" fmla="*/ 43 w 51"/>
                <a:gd name="T5" fmla="*/ 26 h 23"/>
                <a:gd name="T6" fmla="*/ 43 w 51"/>
                <a:gd name="T7" fmla="*/ 0 h 23"/>
                <a:gd name="T8" fmla="*/ 43 w 51"/>
                <a:gd name="T9" fmla="*/ 0 h 23"/>
                <a:gd name="T10" fmla="*/ 41 w 51"/>
                <a:gd name="T11" fmla="*/ 0 h 23"/>
                <a:gd name="T12" fmla="*/ 36 w 51"/>
                <a:gd name="T13" fmla="*/ 0 h 23"/>
                <a:gd name="T14" fmla="*/ 29 w 51"/>
                <a:gd name="T15" fmla="*/ 1 h 23"/>
                <a:gd name="T16" fmla="*/ 25 w 51"/>
                <a:gd name="T17" fmla="*/ 1 h 23"/>
                <a:gd name="T18" fmla="*/ 21 w 51"/>
                <a:gd name="T19" fmla="*/ 1 h 23"/>
                <a:gd name="T20" fmla="*/ 13 w 51"/>
                <a:gd name="T21" fmla="*/ 2 h 23"/>
                <a:gd name="T22" fmla="*/ 4 w 51"/>
                <a:gd name="T23" fmla="*/ 2 h 23"/>
                <a:gd name="T24" fmla="*/ 0 w 51"/>
                <a:gd name="T25" fmla="*/ 2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23">
                  <a:moveTo>
                    <a:pt x="0" y="2"/>
                  </a:moveTo>
                  <a:lnTo>
                    <a:pt x="0" y="23"/>
                  </a:lnTo>
                  <a:lnTo>
                    <a:pt x="51" y="18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1"/>
                  </a:lnTo>
                  <a:lnTo>
                    <a:pt x="29" y="1"/>
                  </a:lnTo>
                  <a:lnTo>
                    <a:pt x="21" y="1"/>
                  </a:lnTo>
                  <a:lnTo>
                    <a:pt x="13" y="2"/>
                  </a:lnTo>
                  <a:lnTo>
                    <a:pt x="4" y="2"/>
                  </a:lnTo>
                  <a:lnTo>
                    <a:pt x="0" y="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0" name="Freeform 75">
              <a:extLst>
                <a:ext uri="{FF2B5EF4-FFF2-40B4-BE49-F238E27FC236}">
                  <a16:creationId xmlns:a16="http://schemas.microsoft.com/office/drawing/2014/main" id="{E7B62FF2-F135-7D78-910D-01EDA3770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" y="1207"/>
              <a:ext cx="58" cy="69"/>
            </a:xfrm>
            <a:custGeom>
              <a:avLst/>
              <a:gdLst>
                <a:gd name="T0" fmla="*/ 8 w 59"/>
                <a:gd name="T1" fmla="*/ 0 h 64"/>
                <a:gd name="T2" fmla="*/ 0 w 59"/>
                <a:gd name="T3" fmla="*/ 116 h 64"/>
                <a:gd name="T4" fmla="*/ 38 w 59"/>
                <a:gd name="T5" fmla="*/ 116 h 64"/>
                <a:gd name="T6" fmla="*/ 51 w 59"/>
                <a:gd name="T7" fmla="*/ 5 h 64"/>
                <a:gd name="T8" fmla="*/ 8 w 59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9" h="64">
                  <a:moveTo>
                    <a:pt x="8" y="0"/>
                  </a:moveTo>
                  <a:lnTo>
                    <a:pt x="0" y="64"/>
                  </a:lnTo>
                  <a:lnTo>
                    <a:pt x="46" y="64"/>
                  </a:lnTo>
                  <a:lnTo>
                    <a:pt x="59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1" name="Freeform 76">
              <a:extLst>
                <a:ext uri="{FF2B5EF4-FFF2-40B4-BE49-F238E27FC236}">
                  <a16:creationId xmlns:a16="http://schemas.microsoft.com/office/drawing/2014/main" id="{0136F193-3E87-0FF0-2536-469FD09AB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" y="1207"/>
              <a:ext cx="58" cy="69"/>
            </a:xfrm>
            <a:custGeom>
              <a:avLst/>
              <a:gdLst>
                <a:gd name="T0" fmla="*/ 8 w 59"/>
                <a:gd name="T1" fmla="*/ 0 h 64"/>
                <a:gd name="T2" fmla="*/ 0 w 59"/>
                <a:gd name="T3" fmla="*/ 116 h 64"/>
                <a:gd name="T4" fmla="*/ 38 w 59"/>
                <a:gd name="T5" fmla="*/ 116 h 64"/>
                <a:gd name="T6" fmla="*/ 51 w 59"/>
                <a:gd name="T7" fmla="*/ 5 h 64"/>
                <a:gd name="T8" fmla="*/ 8 w 59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9" h="64">
                  <a:moveTo>
                    <a:pt x="8" y="0"/>
                  </a:moveTo>
                  <a:lnTo>
                    <a:pt x="0" y="64"/>
                  </a:lnTo>
                  <a:lnTo>
                    <a:pt x="46" y="64"/>
                  </a:lnTo>
                  <a:lnTo>
                    <a:pt x="59" y="5"/>
                  </a:lnTo>
                  <a:lnTo>
                    <a:pt x="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2" name="Freeform 77">
              <a:extLst>
                <a:ext uri="{FF2B5EF4-FFF2-40B4-BE49-F238E27FC236}">
                  <a16:creationId xmlns:a16="http://schemas.microsoft.com/office/drawing/2014/main" id="{93F80030-A9C5-B45F-DBA1-513C7DE56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1254"/>
              <a:ext cx="16" cy="20"/>
            </a:xfrm>
            <a:custGeom>
              <a:avLst/>
              <a:gdLst>
                <a:gd name="T0" fmla="*/ 8 w 16"/>
                <a:gd name="T1" fmla="*/ 0 h 19"/>
                <a:gd name="T2" fmla="*/ 12 w 16"/>
                <a:gd name="T3" fmla="*/ 1 h 19"/>
                <a:gd name="T4" fmla="*/ 14 w 16"/>
                <a:gd name="T5" fmla="*/ 3 h 19"/>
                <a:gd name="T6" fmla="*/ 16 w 16"/>
                <a:gd name="T7" fmla="*/ 6 h 19"/>
                <a:gd name="T8" fmla="*/ 16 w 16"/>
                <a:gd name="T9" fmla="*/ 19 h 19"/>
                <a:gd name="T10" fmla="*/ 16 w 16"/>
                <a:gd name="T11" fmla="*/ 22 h 19"/>
                <a:gd name="T12" fmla="*/ 14 w 16"/>
                <a:gd name="T13" fmla="*/ 25 h 19"/>
                <a:gd name="T14" fmla="*/ 12 w 16"/>
                <a:gd name="T15" fmla="*/ 26 h 19"/>
                <a:gd name="T16" fmla="*/ 8 w 16"/>
                <a:gd name="T17" fmla="*/ 27 h 19"/>
                <a:gd name="T18" fmla="*/ 5 w 16"/>
                <a:gd name="T19" fmla="*/ 26 h 19"/>
                <a:gd name="T20" fmla="*/ 2 w 16"/>
                <a:gd name="T21" fmla="*/ 25 h 19"/>
                <a:gd name="T22" fmla="*/ 1 w 16"/>
                <a:gd name="T23" fmla="*/ 22 h 19"/>
                <a:gd name="T24" fmla="*/ 0 w 16"/>
                <a:gd name="T25" fmla="*/ 19 h 19"/>
                <a:gd name="T26" fmla="*/ 1 w 16"/>
                <a:gd name="T27" fmla="*/ 6 h 19"/>
                <a:gd name="T28" fmla="*/ 2 w 16"/>
                <a:gd name="T29" fmla="*/ 3 h 19"/>
                <a:gd name="T30" fmla="*/ 5 w 16"/>
                <a:gd name="T31" fmla="*/ 1 h 19"/>
                <a:gd name="T32" fmla="*/ 8 w 16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9">
                  <a:moveTo>
                    <a:pt x="8" y="0"/>
                  </a:moveTo>
                  <a:lnTo>
                    <a:pt x="12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11"/>
                  </a:lnTo>
                  <a:lnTo>
                    <a:pt x="16" y="14"/>
                  </a:lnTo>
                  <a:lnTo>
                    <a:pt x="14" y="17"/>
                  </a:lnTo>
                  <a:lnTo>
                    <a:pt x="12" y="18"/>
                  </a:lnTo>
                  <a:lnTo>
                    <a:pt x="8" y="19"/>
                  </a:lnTo>
                  <a:lnTo>
                    <a:pt x="5" y="18"/>
                  </a:lnTo>
                  <a:lnTo>
                    <a:pt x="2" y="17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2" y="3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3" name="Freeform 78">
              <a:extLst>
                <a:ext uri="{FF2B5EF4-FFF2-40B4-BE49-F238E27FC236}">
                  <a16:creationId xmlns:a16="http://schemas.microsoft.com/office/drawing/2014/main" id="{8CD3FD0A-0D05-F378-AE7D-0EDD4494E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4" y="2000"/>
              <a:ext cx="551" cy="209"/>
            </a:xfrm>
            <a:custGeom>
              <a:avLst/>
              <a:gdLst>
                <a:gd name="T0" fmla="*/ 456 w 561"/>
                <a:gd name="T1" fmla="*/ 1 h 194"/>
                <a:gd name="T2" fmla="*/ 442 w 561"/>
                <a:gd name="T3" fmla="*/ 17 h 194"/>
                <a:gd name="T4" fmla="*/ 419 w 561"/>
                <a:gd name="T5" fmla="*/ 40 h 194"/>
                <a:gd name="T6" fmla="*/ 399 w 561"/>
                <a:gd name="T7" fmla="*/ 65 h 194"/>
                <a:gd name="T8" fmla="*/ 382 w 561"/>
                <a:gd name="T9" fmla="*/ 86 h 194"/>
                <a:gd name="T10" fmla="*/ 371 w 561"/>
                <a:gd name="T11" fmla="*/ 97 h 194"/>
                <a:gd name="T12" fmla="*/ 361 w 561"/>
                <a:gd name="T13" fmla="*/ 105 h 194"/>
                <a:gd name="T14" fmla="*/ 345 w 561"/>
                <a:gd name="T15" fmla="*/ 113 h 194"/>
                <a:gd name="T16" fmla="*/ 326 w 561"/>
                <a:gd name="T17" fmla="*/ 117 h 194"/>
                <a:gd name="T18" fmla="*/ 304 w 561"/>
                <a:gd name="T19" fmla="*/ 119 h 194"/>
                <a:gd name="T20" fmla="*/ 279 w 561"/>
                <a:gd name="T21" fmla="*/ 119 h 194"/>
                <a:gd name="T22" fmla="*/ 248 w 561"/>
                <a:gd name="T23" fmla="*/ 124 h 194"/>
                <a:gd name="T24" fmla="*/ 222 w 561"/>
                <a:gd name="T25" fmla="*/ 124 h 194"/>
                <a:gd name="T26" fmla="*/ 190 w 561"/>
                <a:gd name="T27" fmla="*/ 124 h 194"/>
                <a:gd name="T28" fmla="*/ 169 w 561"/>
                <a:gd name="T29" fmla="*/ 125 h 194"/>
                <a:gd name="T30" fmla="*/ 148 w 561"/>
                <a:gd name="T31" fmla="*/ 125 h 194"/>
                <a:gd name="T32" fmla="*/ 132 w 561"/>
                <a:gd name="T33" fmla="*/ 135 h 194"/>
                <a:gd name="T34" fmla="*/ 108 w 561"/>
                <a:gd name="T35" fmla="*/ 166 h 194"/>
                <a:gd name="T36" fmla="*/ 81 w 561"/>
                <a:gd name="T37" fmla="*/ 205 h 194"/>
                <a:gd name="T38" fmla="*/ 58 w 561"/>
                <a:gd name="T39" fmla="*/ 241 h 194"/>
                <a:gd name="T40" fmla="*/ 35 w 561"/>
                <a:gd name="T41" fmla="*/ 266 h 194"/>
                <a:gd name="T42" fmla="*/ 22 w 561"/>
                <a:gd name="T43" fmla="*/ 297 h 194"/>
                <a:gd name="T44" fmla="*/ 7 w 561"/>
                <a:gd name="T45" fmla="*/ 324 h 194"/>
                <a:gd name="T46" fmla="*/ 0 w 561"/>
                <a:gd name="T47" fmla="*/ 345 h 194"/>
                <a:gd name="T48" fmla="*/ 6 w 561"/>
                <a:gd name="T49" fmla="*/ 351 h 194"/>
                <a:gd name="T50" fmla="*/ 24 w 561"/>
                <a:gd name="T51" fmla="*/ 333 h 194"/>
                <a:gd name="T52" fmla="*/ 39 w 561"/>
                <a:gd name="T53" fmla="*/ 302 h 194"/>
                <a:gd name="T54" fmla="*/ 58 w 561"/>
                <a:gd name="T55" fmla="*/ 279 h 194"/>
                <a:gd name="T56" fmla="*/ 66 w 561"/>
                <a:gd name="T57" fmla="*/ 280 h 194"/>
                <a:gd name="T58" fmla="*/ 71 w 561"/>
                <a:gd name="T59" fmla="*/ 285 h 194"/>
                <a:gd name="T60" fmla="*/ 90 w 561"/>
                <a:gd name="T61" fmla="*/ 281 h 194"/>
                <a:gd name="T62" fmla="*/ 108 w 561"/>
                <a:gd name="T63" fmla="*/ 279 h 194"/>
                <a:gd name="T64" fmla="*/ 123 w 561"/>
                <a:gd name="T65" fmla="*/ 279 h 194"/>
                <a:gd name="T66" fmla="*/ 132 w 561"/>
                <a:gd name="T67" fmla="*/ 275 h 194"/>
                <a:gd name="T68" fmla="*/ 139 w 561"/>
                <a:gd name="T69" fmla="*/ 265 h 194"/>
                <a:gd name="T70" fmla="*/ 147 w 561"/>
                <a:gd name="T71" fmla="*/ 243 h 194"/>
                <a:gd name="T72" fmla="*/ 157 w 561"/>
                <a:gd name="T73" fmla="*/ 222 h 194"/>
                <a:gd name="T74" fmla="*/ 169 w 561"/>
                <a:gd name="T75" fmla="*/ 205 h 194"/>
                <a:gd name="T76" fmla="*/ 184 w 561"/>
                <a:gd name="T77" fmla="*/ 197 h 194"/>
                <a:gd name="T78" fmla="*/ 211 w 561"/>
                <a:gd name="T79" fmla="*/ 197 h 194"/>
                <a:gd name="T80" fmla="*/ 245 w 561"/>
                <a:gd name="T81" fmla="*/ 197 h 194"/>
                <a:gd name="T82" fmla="*/ 284 w 561"/>
                <a:gd name="T83" fmla="*/ 205 h 194"/>
                <a:gd name="T84" fmla="*/ 322 w 561"/>
                <a:gd name="T85" fmla="*/ 209 h 194"/>
                <a:gd name="T86" fmla="*/ 356 w 561"/>
                <a:gd name="T87" fmla="*/ 213 h 194"/>
                <a:gd name="T88" fmla="*/ 389 w 561"/>
                <a:gd name="T89" fmla="*/ 205 h 194"/>
                <a:gd name="T90" fmla="*/ 429 w 561"/>
                <a:gd name="T91" fmla="*/ 173 h 194"/>
                <a:gd name="T92" fmla="*/ 473 w 561"/>
                <a:gd name="T93" fmla="*/ 117 h 194"/>
                <a:gd name="T94" fmla="*/ 486 w 561"/>
                <a:gd name="T95" fmla="*/ 67 h 194"/>
                <a:gd name="T96" fmla="*/ 474 w 561"/>
                <a:gd name="T97" fmla="*/ 24 h 194"/>
                <a:gd name="T98" fmla="*/ 461 w 561"/>
                <a:gd name="T99" fmla="*/ 1 h 19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61" h="194">
                  <a:moveTo>
                    <a:pt x="528" y="0"/>
                  </a:moveTo>
                  <a:lnTo>
                    <a:pt x="526" y="1"/>
                  </a:lnTo>
                  <a:lnTo>
                    <a:pt x="519" y="5"/>
                  </a:lnTo>
                  <a:lnTo>
                    <a:pt x="510" y="9"/>
                  </a:lnTo>
                  <a:lnTo>
                    <a:pt x="498" y="15"/>
                  </a:lnTo>
                  <a:lnTo>
                    <a:pt x="484" y="22"/>
                  </a:lnTo>
                  <a:lnTo>
                    <a:pt x="471" y="29"/>
                  </a:lnTo>
                  <a:lnTo>
                    <a:pt x="460" y="36"/>
                  </a:lnTo>
                  <a:lnTo>
                    <a:pt x="449" y="42"/>
                  </a:lnTo>
                  <a:lnTo>
                    <a:pt x="441" y="47"/>
                  </a:lnTo>
                  <a:lnTo>
                    <a:pt x="434" y="51"/>
                  </a:lnTo>
                  <a:lnTo>
                    <a:pt x="428" y="54"/>
                  </a:lnTo>
                  <a:lnTo>
                    <a:pt x="422" y="56"/>
                  </a:lnTo>
                  <a:lnTo>
                    <a:pt x="417" y="58"/>
                  </a:lnTo>
                  <a:lnTo>
                    <a:pt x="408" y="59"/>
                  </a:lnTo>
                  <a:lnTo>
                    <a:pt x="398" y="62"/>
                  </a:lnTo>
                  <a:lnTo>
                    <a:pt x="384" y="64"/>
                  </a:lnTo>
                  <a:lnTo>
                    <a:pt x="376" y="65"/>
                  </a:lnTo>
                  <a:lnTo>
                    <a:pt x="365" y="65"/>
                  </a:lnTo>
                  <a:lnTo>
                    <a:pt x="352" y="66"/>
                  </a:lnTo>
                  <a:lnTo>
                    <a:pt x="337" y="66"/>
                  </a:lnTo>
                  <a:lnTo>
                    <a:pt x="322" y="66"/>
                  </a:lnTo>
                  <a:lnTo>
                    <a:pt x="306" y="68"/>
                  </a:lnTo>
                  <a:lnTo>
                    <a:pt x="288" y="68"/>
                  </a:lnTo>
                  <a:lnTo>
                    <a:pt x="271" y="68"/>
                  </a:lnTo>
                  <a:lnTo>
                    <a:pt x="255" y="68"/>
                  </a:lnTo>
                  <a:lnTo>
                    <a:pt x="237" y="68"/>
                  </a:lnTo>
                  <a:lnTo>
                    <a:pt x="221" y="68"/>
                  </a:lnTo>
                  <a:lnTo>
                    <a:pt x="207" y="69"/>
                  </a:lnTo>
                  <a:lnTo>
                    <a:pt x="193" y="69"/>
                  </a:lnTo>
                  <a:lnTo>
                    <a:pt x="181" y="69"/>
                  </a:lnTo>
                  <a:lnTo>
                    <a:pt x="172" y="69"/>
                  </a:lnTo>
                  <a:lnTo>
                    <a:pt x="165" y="70"/>
                  </a:lnTo>
                  <a:lnTo>
                    <a:pt x="152" y="74"/>
                  </a:lnTo>
                  <a:lnTo>
                    <a:pt x="138" y="81"/>
                  </a:lnTo>
                  <a:lnTo>
                    <a:pt x="124" y="91"/>
                  </a:lnTo>
                  <a:lnTo>
                    <a:pt x="109" y="101"/>
                  </a:lnTo>
                  <a:lnTo>
                    <a:pt x="94" y="112"/>
                  </a:lnTo>
                  <a:lnTo>
                    <a:pt x="80" y="123"/>
                  </a:lnTo>
                  <a:lnTo>
                    <a:pt x="66" y="133"/>
                  </a:lnTo>
                  <a:lnTo>
                    <a:pt x="54" y="141"/>
                  </a:lnTo>
                  <a:lnTo>
                    <a:pt x="43" y="148"/>
                  </a:lnTo>
                  <a:lnTo>
                    <a:pt x="32" y="156"/>
                  </a:lnTo>
                  <a:lnTo>
                    <a:pt x="22" y="163"/>
                  </a:lnTo>
                  <a:lnTo>
                    <a:pt x="14" y="171"/>
                  </a:lnTo>
                  <a:lnTo>
                    <a:pt x="7" y="178"/>
                  </a:lnTo>
                  <a:lnTo>
                    <a:pt x="2" y="185"/>
                  </a:lnTo>
                  <a:lnTo>
                    <a:pt x="0" y="190"/>
                  </a:lnTo>
                  <a:lnTo>
                    <a:pt x="1" y="194"/>
                  </a:lnTo>
                  <a:lnTo>
                    <a:pt x="6" y="194"/>
                  </a:lnTo>
                  <a:lnTo>
                    <a:pt x="14" y="191"/>
                  </a:lnTo>
                  <a:lnTo>
                    <a:pt x="24" y="184"/>
                  </a:lnTo>
                  <a:lnTo>
                    <a:pt x="36" y="175"/>
                  </a:lnTo>
                  <a:lnTo>
                    <a:pt x="47" y="166"/>
                  </a:lnTo>
                  <a:lnTo>
                    <a:pt x="58" y="158"/>
                  </a:lnTo>
                  <a:lnTo>
                    <a:pt x="66" y="153"/>
                  </a:lnTo>
                  <a:lnTo>
                    <a:pt x="71" y="151"/>
                  </a:lnTo>
                  <a:lnTo>
                    <a:pt x="74" y="154"/>
                  </a:lnTo>
                  <a:lnTo>
                    <a:pt x="75" y="157"/>
                  </a:lnTo>
                  <a:lnTo>
                    <a:pt x="79" y="158"/>
                  </a:lnTo>
                  <a:lnTo>
                    <a:pt x="94" y="156"/>
                  </a:lnTo>
                  <a:lnTo>
                    <a:pt x="106" y="155"/>
                  </a:lnTo>
                  <a:lnTo>
                    <a:pt x="116" y="154"/>
                  </a:lnTo>
                  <a:lnTo>
                    <a:pt x="124" y="153"/>
                  </a:lnTo>
                  <a:lnTo>
                    <a:pt x="132" y="153"/>
                  </a:lnTo>
                  <a:lnTo>
                    <a:pt x="139" y="153"/>
                  </a:lnTo>
                  <a:lnTo>
                    <a:pt x="146" y="151"/>
                  </a:lnTo>
                  <a:lnTo>
                    <a:pt x="152" y="150"/>
                  </a:lnTo>
                  <a:lnTo>
                    <a:pt x="157" y="149"/>
                  </a:lnTo>
                  <a:lnTo>
                    <a:pt x="163" y="147"/>
                  </a:lnTo>
                  <a:lnTo>
                    <a:pt x="167" y="142"/>
                  </a:lnTo>
                  <a:lnTo>
                    <a:pt x="171" y="135"/>
                  </a:lnTo>
                  <a:lnTo>
                    <a:pt x="176" y="128"/>
                  </a:lnTo>
                  <a:lnTo>
                    <a:pt x="181" y="122"/>
                  </a:lnTo>
                  <a:lnTo>
                    <a:pt x="186" y="116"/>
                  </a:lnTo>
                  <a:lnTo>
                    <a:pt x="193" y="112"/>
                  </a:lnTo>
                  <a:lnTo>
                    <a:pt x="201" y="111"/>
                  </a:lnTo>
                  <a:lnTo>
                    <a:pt x="212" y="109"/>
                  </a:lnTo>
                  <a:lnTo>
                    <a:pt x="227" y="109"/>
                  </a:lnTo>
                  <a:lnTo>
                    <a:pt x="243" y="109"/>
                  </a:lnTo>
                  <a:lnTo>
                    <a:pt x="263" y="109"/>
                  </a:lnTo>
                  <a:lnTo>
                    <a:pt x="284" y="109"/>
                  </a:lnTo>
                  <a:lnTo>
                    <a:pt x="305" y="111"/>
                  </a:lnTo>
                  <a:lnTo>
                    <a:pt x="328" y="112"/>
                  </a:lnTo>
                  <a:lnTo>
                    <a:pt x="350" y="113"/>
                  </a:lnTo>
                  <a:lnTo>
                    <a:pt x="372" y="115"/>
                  </a:lnTo>
                  <a:lnTo>
                    <a:pt x="392" y="118"/>
                  </a:lnTo>
                  <a:lnTo>
                    <a:pt x="411" y="118"/>
                  </a:lnTo>
                  <a:lnTo>
                    <a:pt x="429" y="116"/>
                  </a:lnTo>
                  <a:lnTo>
                    <a:pt x="449" y="112"/>
                  </a:lnTo>
                  <a:lnTo>
                    <a:pt x="471" y="105"/>
                  </a:lnTo>
                  <a:lnTo>
                    <a:pt x="496" y="95"/>
                  </a:lnTo>
                  <a:lnTo>
                    <a:pt x="524" y="81"/>
                  </a:lnTo>
                  <a:lnTo>
                    <a:pt x="547" y="65"/>
                  </a:lnTo>
                  <a:lnTo>
                    <a:pt x="559" y="50"/>
                  </a:lnTo>
                  <a:lnTo>
                    <a:pt x="561" y="37"/>
                  </a:lnTo>
                  <a:lnTo>
                    <a:pt x="556" y="24"/>
                  </a:lnTo>
                  <a:lnTo>
                    <a:pt x="548" y="14"/>
                  </a:lnTo>
                  <a:lnTo>
                    <a:pt x="539" y="7"/>
                  </a:lnTo>
                  <a:lnTo>
                    <a:pt x="532" y="1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F2BF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4" name="Freeform 79">
              <a:extLst>
                <a:ext uri="{FF2B5EF4-FFF2-40B4-BE49-F238E27FC236}">
                  <a16:creationId xmlns:a16="http://schemas.microsoft.com/office/drawing/2014/main" id="{E521D1EF-D8E0-93B9-46A4-09B2D4567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4" y="2000"/>
              <a:ext cx="551" cy="209"/>
            </a:xfrm>
            <a:custGeom>
              <a:avLst/>
              <a:gdLst>
                <a:gd name="T0" fmla="*/ 458 w 561"/>
                <a:gd name="T1" fmla="*/ 0 h 194"/>
                <a:gd name="T2" fmla="*/ 450 w 561"/>
                <a:gd name="T3" fmla="*/ 5 h 194"/>
                <a:gd name="T4" fmla="*/ 431 w 561"/>
                <a:gd name="T5" fmla="*/ 26 h 194"/>
                <a:gd name="T6" fmla="*/ 408 w 561"/>
                <a:gd name="T7" fmla="*/ 52 h 194"/>
                <a:gd name="T8" fmla="*/ 389 w 561"/>
                <a:gd name="T9" fmla="*/ 75 h 194"/>
                <a:gd name="T10" fmla="*/ 382 w 561"/>
                <a:gd name="T11" fmla="*/ 86 h 194"/>
                <a:gd name="T12" fmla="*/ 371 w 561"/>
                <a:gd name="T13" fmla="*/ 97 h 194"/>
                <a:gd name="T14" fmla="*/ 361 w 561"/>
                <a:gd name="T15" fmla="*/ 105 h 194"/>
                <a:gd name="T16" fmla="*/ 345 w 561"/>
                <a:gd name="T17" fmla="*/ 113 h 194"/>
                <a:gd name="T18" fmla="*/ 333 w 561"/>
                <a:gd name="T19" fmla="*/ 116 h 194"/>
                <a:gd name="T20" fmla="*/ 316 w 561"/>
                <a:gd name="T21" fmla="*/ 117 h 194"/>
                <a:gd name="T22" fmla="*/ 292 w 561"/>
                <a:gd name="T23" fmla="*/ 119 h 194"/>
                <a:gd name="T24" fmla="*/ 266 w 561"/>
                <a:gd name="T25" fmla="*/ 124 h 194"/>
                <a:gd name="T26" fmla="*/ 235 w 561"/>
                <a:gd name="T27" fmla="*/ 124 h 194"/>
                <a:gd name="T28" fmla="*/ 205 w 561"/>
                <a:gd name="T29" fmla="*/ 124 h 194"/>
                <a:gd name="T30" fmla="*/ 180 w 561"/>
                <a:gd name="T31" fmla="*/ 125 h 194"/>
                <a:gd name="T32" fmla="*/ 157 w 561"/>
                <a:gd name="T33" fmla="*/ 125 h 194"/>
                <a:gd name="T34" fmla="*/ 141 w 561"/>
                <a:gd name="T35" fmla="*/ 126 h 194"/>
                <a:gd name="T36" fmla="*/ 132 w 561"/>
                <a:gd name="T37" fmla="*/ 135 h 194"/>
                <a:gd name="T38" fmla="*/ 108 w 561"/>
                <a:gd name="T39" fmla="*/ 166 h 194"/>
                <a:gd name="T40" fmla="*/ 81 w 561"/>
                <a:gd name="T41" fmla="*/ 205 h 194"/>
                <a:gd name="T42" fmla="*/ 58 w 561"/>
                <a:gd name="T43" fmla="*/ 241 h 194"/>
                <a:gd name="T44" fmla="*/ 46 w 561"/>
                <a:gd name="T45" fmla="*/ 257 h 194"/>
                <a:gd name="T46" fmla="*/ 28 w 561"/>
                <a:gd name="T47" fmla="*/ 282 h 194"/>
                <a:gd name="T48" fmla="*/ 14 w 561"/>
                <a:gd name="T49" fmla="*/ 309 h 194"/>
                <a:gd name="T50" fmla="*/ 2 w 561"/>
                <a:gd name="T51" fmla="*/ 335 h 194"/>
                <a:gd name="T52" fmla="*/ 1 w 561"/>
                <a:gd name="T53" fmla="*/ 351 h 194"/>
                <a:gd name="T54" fmla="*/ 6 w 561"/>
                <a:gd name="T55" fmla="*/ 351 h 194"/>
                <a:gd name="T56" fmla="*/ 24 w 561"/>
                <a:gd name="T57" fmla="*/ 333 h 194"/>
                <a:gd name="T58" fmla="*/ 39 w 561"/>
                <a:gd name="T59" fmla="*/ 302 h 194"/>
                <a:gd name="T60" fmla="*/ 58 w 561"/>
                <a:gd name="T61" fmla="*/ 279 h 194"/>
                <a:gd name="T62" fmla="*/ 63 w 561"/>
                <a:gd name="T63" fmla="*/ 276 h 194"/>
                <a:gd name="T64" fmla="*/ 67 w 561"/>
                <a:gd name="T65" fmla="*/ 284 h 194"/>
                <a:gd name="T66" fmla="*/ 81 w 561"/>
                <a:gd name="T67" fmla="*/ 282 h 194"/>
                <a:gd name="T68" fmla="*/ 90 w 561"/>
                <a:gd name="T69" fmla="*/ 281 h 194"/>
                <a:gd name="T70" fmla="*/ 108 w 561"/>
                <a:gd name="T71" fmla="*/ 279 h 194"/>
                <a:gd name="T72" fmla="*/ 123 w 561"/>
                <a:gd name="T73" fmla="*/ 279 h 194"/>
                <a:gd name="T74" fmla="*/ 132 w 561"/>
                <a:gd name="T75" fmla="*/ 275 h 194"/>
                <a:gd name="T76" fmla="*/ 135 w 561"/>
                <a:gd name="T77" fmla="*/ 269 h 194"/>
                <a:gd name="T78" fmla="*/ 143 w 561"/>
                <a:gd name="T79" fmla="*/ 259 h 194"/>
                <a:gd name="T80" fmla="*/ 152 w 561"/>
                <a:gd name="T81" fmla="*/ 232 h 194"/>
                <a:gd name="T82" fmla="*/ 162 w 561"/>
                <a:gd name="T83" fmla="*/ 210 h 194"/>
                <a:gd name="T84" fmla="*/ 175 w 561"/>
                <a:gd name="T85" fmla="*/ 204 h 194"/>
                <a:gd name="T86" fmla="*/ 184 w 561"/>
                <a:gd name="T87" fmla="*/ 197 h 194"/>
                <a:gd name="T88" fmla="*/ 211 w 561"/>
                <a:gd name="T89" fmla="*/ 197 h 194"/>
                <a:gd name="T90" fmla="*/ 245 w 561"/>
                <a:gd name="T91" fmla="*/ 197 h 194"/>
                <a:gd name="T92" fmla="*/ 284 w 561"/>
                <a:gd name="T93" fmla="*/ 205 h 194"/>
                <a:gd name="T94" fmla="*/ 303 w 561"/>
                <a:gd name="T95" fmla="*/ 206 h 194"/>
                <a:gd name="T96" fmla="*/ 340 w 561"/>
                <a:gd name="T97" fmla="*/ 213 h 194"/>
                <a:gd name="T98" fmla="*/ 371 w 561"/>
                <a:gd name="T99" fmla="*/ 210 h 194"/>
                <a:gd name="T100" fmla="*/ 408 w 561"/>
                <a:gd name="T101" fmla="*/ 191 h 194"/>
                <a:gd name="T102" fmla="*/ 454 w 561"/>
                <a:gd name="T103" fmla="*/ 147 h 194"/>
                <a:gd name="T104" fmla="*/ 473 w 561"/>
                <a:gd name="T105" fmla="*/ 117 h 194"/>
                <a:gd name="T106" fmla="*/ 486 w 561"/>
                <a:gd name="T107" fmla="*/ 67 h 194"/>
                <a:gd name="T108" fmla="*/ 474 w 561"/>
                <a:gd name="T109" fmla="*/ 24 h 194"/>
                <a:gd name="T110" fmla="*/ 461 w 561"/>
                <a:gd name="T111" fmla="*/ 1 h 1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61" h="194">
                  <a:moveTo>
                    <a:pt x="528" y="0"/>
                  </a:moveTo>
                  <a:lnTo>
                    <a:pt x="528" y="0"/>
                  </a:lnTo>
                  <a:lnTo>
                    <a:pt x="526" y="1"/>
                  </a:lnTo>
                  <a:lnTo>
                    <a:pt x="519" y="5"/>
                  </a:lnTo>
                  <a:lnTo>
                    <a:pt x="510" y="9"/>
                  </a:lnTo>
                  <a:lnTo>
                    <a:pt x="498" y="15"/>
                  </a:lnTo>
                  <a:lnTo>
                    <a:pt x="484" y="22"/>
                  </a:lnTo>
                  <a:lnTo>
                    <a:pt x="471" y="29"/>
                  </a:lnTo>
                  <a:lnTo>
                    <a:pt x="460" y="36"/>
                  </a:lnTo>
                  <a:lnTo>
                    <a:pt x="449" y="42"/>
                  </a:lnTo>
                  <a:lnTo>
                    <a:pt x="441" y="47"/>
                  </a:lnTo>
                  <a:lnTo>
                    <a:pt x="434" y="51"/>
                  </a:lnTo>
                  <a:lnTo>
                    <a:pt x="428" y="54"/>
                  </a:lnTo>
                  <a:lnTo>
                    <a:pt x="422" y="56"/>
                  </a:lnTo>
                  <a:lnTo>
                    <a:pt x="417" y="58"/>
                  </a:lnTo>
                  <a:lnTo>
                    <a:pt x="408" y="59"/>
                  </a:lnTo>
                  <a:lnTo>
                    <a:pt x="398" y="62"/>
                  </a:lnTo>
                  <a:lnTo>
                    <a:pt x="384" y="64"/>
                  </a:lnTo>
                  <a:lnTo>
                    <a:pt x="376" y="65"/>
                  </a:lnTo>
                  <a:lnTo>
                    <a:pt x="365" y="65"/>
                  </a:lnTo>
                  <a:lnTo>
                    <a:pt x="352" y="66"/>
                  </a:lnTo>
                  <a:lnTo>
                    <a:pt x="337" y="66"/>
                  </a:lnTo>
                  <a:lnTo>
                    <a:pt x="322" y="66"/>
                  </a:lnTo>
                  <a:lnTo>
                    <a:pt x="306" y="68"/>
                  </a:lnTo>
                  <a:lnTo>
                    <a:pt x="288" y="68"/>
                  </a:lnTo>
                  <a:lnTo>
                    <a:pt x="271" y="68"/>
                  </a:lnTo>
                  <a:lnTo>
                    <a:pt x="255" y="68"/>
                  </a:lnTo>
                  <a:lnTo>
                    <a:pt x="237" y="68"/>
                  </a:lnTo>
                  <a:lnTo>
                    <a:pt x="221" y="68"/>
                  </a:lnTo>
                  <a:lnTo>
                    <a:pt x="207" y="69"/>
                  </a:lnTo>
                  <a:lnTo>
                    <a:pt x="193" y="69"/>
                  </a:lnTo>
                  <a:lnTo>
                    <a:pt x="181" y="69"/>
                  </a:lnTo>
                  <a:lnTo>
                    <a:pt x="172" y="69"/>
                  </a:lnTo>
                  <a:lnTo>
                    <a:pt x="165" y="70"/>
                  </a:lnTo>
                  <a:lnTo>
                    <a:pt x="152" y="74"/>
                  </a:lnTo>
                  <a:lnTo>
                    <a:pt x="138" y="81"/>
                  </a:lnTo>
                  <a:lnTo>
                    <a:pt x="124" y="91"/>
                  </a:lnTo>
                  <a:lnTo>
                    <a:pt x="109" y="101"/>
                  </a:lnTo>
                  <a:lnTo>
                    <a:pt x="94" y="112"/>
                  </a:lnTo>
                  <a:lnTo>
                    <a:pt x="80" y="123"/>
                  </a:lnTo>
                  <a:lnTo>
                    <a:pt x="66" y="133"/>
                  </a:lnTo>
                  <a:lnTo>
                    <a:pt x="54" y="141"/>
                  </a:lnTo>
                  <a:lnTo>
                    <a:pt x="43" y="148"/>
                  </a:lnTo>
                  <a:lnTo>
                    <a:pt x="32" y="156"/>
                  </a:lnTo>
                  <a:lnTo>
                    <a:pt x="22" y="163"/>
                  </a:lnTo>
                  <a:lnTo>
                    <a:pt x="14" y="171"/>
                  </a:lnTo>
                  <a:lnTo>
                    <a:pt x="7" y="178"/>
                  </a:lnTo>
                  <a:lnTo>
                    <a:pt x="2" y="185"/>
                  </a:lnTo>
                  <a:lnTo>
                    <a:pt x="0" y="190"/>
                  </a:lnTo>
                  <a:lnTo>
                    <a:pt x="1" y="194"/>
                  </a:lnTo>
                  <a:lnTo>
                    <a:pt x="6" y="194"/>
                  </a:lnTo>
                  <a:lnTo>
                    <a:pt x="14" y="191"/>
                  </a:lnTo>
                  <a:lnTo>
                    <a:pt x="24" y="184"/>
                  </a:lnTo>
                  <a:lnTo>
                    <a:pt x="36" y="175"/>
                  </a:lnTo>
                  <a:lnTo>
                    <a:pt x="47" y="166"/>
                  </a:lnTo>
                  <a:lnTo>
                    <a:pt x="58" y="158"/>
                  </a:lnTo>
                  <a:lnTo>
                    <a:pt x="66" y="153"/>
                  </a:lnTo>
                  <a:lnTo>
                    <a:pt x="71" y="151"/>
                  </a:lnTo>
                  <a:lnTo>
                    <a:pt x="74" y="154"/>
                  </a:lnTo>
                  <a:lnTo>
                    <a:pt x="75" y="157"/>
                  </a:lnTo>
                  <a:lnTo>
                    <a:pt x="79" y="158"/>
                  </a:lnTo>
                  <a:lnTo>
                    <a:pt x="94" y="156"/>
                  </a:lnTo>
                  <a:lnTo>
                    <a:pt x="106" y="155"/>
                  </a:lnTo>
                  <a:lnTo>
                    <a:pt x="116" y="154"/>
                  </a:lnTo>
                  <a:lnTo>
                    <a:pt x="124" y="153"/>
                  </a:lnTo>
                  <a:lnTo>
                    <a:pt x="132" y="153"/>
                  </a:lnTo>
                  <a:lnTo>
                    <a:pt x="139" y="153"/>
                  </a:lnTo>
                  <a:lnTo>
                    <a:pt x="146" y="151"/>
                  </a:lnTo>
                  <a:lnTo>
                    <a:pt x="152" y="150"/>
                  </a:lnTo>
                  <a:lnTo>
                    <a:pt x="157" y="149"/>
                  </a:lnTo>
                  <a:lnTo>
                    <a:pt x="163" y="147"/>
                  </a:lnTo>
                  <a:lnTo>
                    <a:pt x="167" y="142"/>
                  </a:lnTo>
                  <a:lnTo>
                    <a:pt x="171" y="135"/>
                  </a:lnTo>
                  <a:lnTo>
                    <a:pt x="176" y="128"/>
                  </a:lnTo>
                  <a:lnTo>
                    <a:pt x="181" y="122"/>
                  </a:lnTo>
                  <a:lnTo>
                    <a:pt x="186" y="116"/>
                  </a:lnTo>
                  <a:lnTo>
                    <a:pt x="193" y="112"/>
                  </a:lnTo>
                  <a:lnTo>
                    <a:pt x="201" y="111"/>
                  </a:lnTo>
                  <a:lnTo>
                    <a:pt x="212" y="109"/>
                  </a:lnTo>
                  <a:lnTo>
                    <a:pt x="227" y="109"/>
                  </a:lnTo>
                  <a:lnTo>
                    <a:pt x="243" y="109"/>
                  </a:lnTo>
                  <a:lnTo>
                    <a:pt x="263" y="109"/>
                  </a:lnTo>
                  <a:lnTo>
                    <a:pt x="284" y="109"/>
                  </a:lnTo>
                  <a:lnTo>
                    <a:pt x="305" y="111"/>
                  </a:lnTo>
                  <a:lnTo>
                    <a:pt x="328" y="112"/>
                  </a:lnTo>
                  <a:lnTo>
                    <a:pt x="350" y="113"/>
                  </a:lnTo>
                  <a:lnTo>
                    <a:pt x="372" y="115"/>
                  </a:lnTo>
                  <a:lnTo>
                    <a:pt x="392" y="118"/>
                  </a:lnTo>
                  <a:lnTo>
                    <a:pt x="411" y="118"/>
                  </a:lnTo>
                  <a:lnTo>
                    <a:pt x="429" y="116"/>
                  </a:lnTo>
                  <a:lnTo>
                    <a:pt x="449" y="112"/>
                  </a:lnTo>
                  <a:lnTo>
                    <a:pt x="471" y="105"/>
                  </a:lnTo>
                  <a:lnTo>
                    <a:pt x="496" y="95"/>
                  </a:lnTo>
                  <a:lnTo>
                    <a:pt x="524" y="81"/>
                  </a:lnTo>
                  <a:lnTo>
                    <a:pt x="547" y="65"/>
                  </a:lnTo>
                  <a:lnTo>
                    <a:pt x="559" y="50"/>
                  </a:lnTo>
                  <a:lnTo>
                    <a:pt x="561" y="37"/>
                  </a:lnTo>
                  <a:lnTo>
                    <a:pt x="556" y="24"/>
                  </a:lnTo>
                  <a:lnTo>
                    <a:pt x="548" y="14"/>
                  </a:lnTo>
                  <a:lnTo>
                    <a:pt x="539" y="7"/>
                  </a:lnTo>
                  <a:lnTo>
                    <a:pt x="532" y="1"/>
                  </a:lnTo>
                  <a:lnTo>
                    <a:pt x="5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5" name="Freeform 80">
              <a:extLst>
                <a:ext uri="{FF2B5EF4-FFF2-40B4-BE49-F238E27FC236}">
                  <a16:creationId xmlns:a16="http://schemas.microsoft.com/office/drawing/2014/main" id="{592C14F3-3090-F8A0-2CF1-C011284B3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" y="2015"/>
              <a:ext cx="393" cy="109"/>
            </a:xfrm>
            <a:custGeom>
              <a:avLst/>
              <a:gdLst>
                <a:gd name="T0" fmla="*/ 333 w 400"/>
                <a:gd name="T1" fmla="*/ 79 h 101"/>
                <a:gd name="T2" fmla="*/ 332 w 400"/>
                <a:gd name="T3" fmla="*/ 84 h 101"/>
                <a:gd name="T4" fmla="*/ 329 w 400"/>
                <a:gd name="T5" fmla="*/ 92 h 101"/>
                <a:gd name="T6" fmla="*/ 323 w 400"/>
                <a:gd name="T7" fmla="*/ 103 h 101"/>
                <a:gd name="T8" fmla="*/ 314 w 400"/>
                <a:gd name="T9" fmla="*/ 117 h 101"/>
                <a:gd name="T10" fmla="*/ 306 w 400"/>
                <a:gd name="T11" fmla="*/ 133 h 101"/>
                <a:gd name="T12" fmla="*/ 299 w 400"/>
                <a:gd name="T13" fmla="*/ 145 h 101"/>
                <a:gd name="T14" fmla="*/ 290 w 400"/>
                <a:gd name="T15" fmla="*/ 156 h 101"/>
                <a:gd name="T16" fmla="*/ 284 w 400"/>
                <a:gd name="T17" fmla="*/ 163 h 101"/>
                <a:gd name="T18" fmla="*/ 276 w 400"/>
                <a:gd name="T19" fmla="*/ 163 h 101"/>
                <a:gd name="T20" fmla="*/ 267 w 400"/>
                <a:gd name="T21" fmla="*/ 160 h 101"/>
                <a:gd name="T22" fmla="*/ 256 w 400"/>
                <a:gd name="T23" fmla="*/ 156 h 101"/>
                <a:gd name="T24" fmla="*/ 246 w 400"/>
                <a:gd name="T25" fmla="*/ 153 h 101"/>
                <a:gd name="T26" fmla="*/ 239 w 400"/>
                <a:gd name="T27" fmla="*/ 147 h 101"/>
                <a:gd name="T28" fmla="*/ 233 w 400"/>
                <a:gd name="T29" fmla="*/ 144 h 101"/>
                <a:gd name="T30" fmla="*/ 229 w 400"/>
                <a:gd name="T31" fmla="*/ 142 h 101"/>
                <a:gd name="T32" fmla="*/ 227 w 400"/>
                <a:gd name="T33" fmla="*/ 140 h 101"/>
                <a:gd name="T34" fmla="*/ 105 w 400"/>
                <a:gd name="T35" fmla="*/ 126 h 101"/>
                <a:gd name="T36" fmla="*/ 103 w 400"/>
                <a:gd name="T37" fmla="*/ 126 h 101"/>
                <a:gd name="T38" fmla="*/ 98 w 400"/>
                <a:gd name="T39" fmla="*/ 130 h 101"/>
                <a:gd name="T40" fmla="*/ 91 w 400"/>
                <a:gd name="T41" fmla="*/ 132 h 101"/>
                <a:gd name="T42" fmla="*/ 84 w 400"/>
                <a:gd name="T43" fmla="*/ 134 h 101"/>
                <a:gd name="T44" fmla="*/ 79 w 400"/>
                <a:gd name="T45" fmla="*/ 140 h 101"/>
                <a:gd name="T46" fmla="*/ 73 w 400"/>
                <a:gd name="T47" fmla="*/ 144 h 101"/>
                <a:gd name="T48" fmla="*/ 65 w 400"/>
                <a:gd name="T49" fmla="*/ 147 h 101"/>
                <a:gd name="T50" fmla="*/ 58 w 400"/>
                <a:gd name="T51" fmla="*/ 155 h 101"/>
                <a:gd name="T52" fmla="*/ 51 w 400"/>
                <a:gd name="T53" fmla="*/ 159 h 101"/>
                <a:gd name="T54" fmla="*/ 42 w 400"/>
                <a:gd name="T55" fmla="*/ 165 h 101"/>
                <a:gd name="T56" fmla="*/ 32 w 400"/>
                <a:gd name="T57" fmla="*/ 168 h 101"/>
                <a:gd name="T58" fmla="*/ 28 w 400"/>
                <a:gd name="T59" fmla="*/ 176 h 101"/>
                <a:gd name="T60" fmla="*/ 21 w 400"/>
                <a:gd name="T61" fmla="*/ 180 h 101"/>
                <a:gd name="T62" fmla="*/ 12 w 400"/>
                <a:gd name="T63" fmla="*/ 181 h 101"/>
                <a:gd name="T64" fmla="*/ 6 w 400"/>
                <a:gd name="T65" fmla="*/ 187 h 101"/>
                <a:gd name="T66" fmla="*/ 1 w 400"/>
                <a:gd name="T67" fmla="*/ 187 h 101"/>
                <a:gd name="T68" fmla="*/ 0 w 400"/>
                <a:gd name="T69" fmla="*/ 186 h 101"/>
                <a:gd name="T70" fmla="*/ 3 w 400"/>
                <a:gd name="T71" fmla="*/ 178 h 101"/>
                <a:gd name="T72" fmla="*/ 6 w 400"/>
                <a:gd name="T73" fmla="*/ 172 h 101"/>
                <a:gd name="T74" fmla="*/ 11 w 400"/>
                <a:gd name="T75" fmla="*/ 160 h 101"/>
                <a:gd name="T76" fmla="*/ 17 w 400"/>
                <a:gd name="T77" fmla="*/ 148 h 101"/>
                <a:gd name="T78" fmla="*/ 25 w 400"/>
                <a:gd name="T79" fmla="*/ 140 h 101"/>
                <a:gd name="T80" fmla="*/ 28 w 400"/>
                <a:gd name="T81" fmla="*/ 132 h 101"/>
                <a:gd name="T82" fmla="*/ 34 w 400"/>
                <a:gd name="T83" fmla="*/ 122 h 101"/>
                <a:gd name="T84" fmla="*/ 46 w 400"/>
                <a:gd name="T85" fmla="*/ 115 h 101"/>
                <a:gd name="T86" fmla="*/ 59 w 400"/>
                <a:gd name="T87" fmla="*/ 111 h 101"/>
                <a:gd name="T88" fmla="*/ 71 w 400"/>
                <a:gd name="T89" fmla="*/ 108 h 101"/>
                <a:gd name="T90" fmla="*/ 80 w 400"/>
                <a:gd name="T91" fmla="*/ 107 h 101"/>
                <a:gd name="T92" fmla="*/ 88 w 400"/>
                <a:gd name="T93" fmla="*/ 107 h 101"/>
                <a:gd name="T94" fmla="*/ 97 w 400"/>
                <a:gd name="T95" fmla="*/ 107 h 101"/>
                <a:gd name="T96" fmla="*/ 103 w 400"/>
                <a:gd name="T97" fmla="*/ 107 h 101"/>
                <a:gd name="T98" fmla="*/ 105 w 400"/>
                <a:gd name="T99" fmla="*/ 107 h 101"/>
                <a:gd name="T100" fmla="*/ 269 w 400"/>
                <a:gd name="T101" fmla="*/ 88 h 101"/>
                <a:gd name="T102" fmla="*/ 272 w 400"/>
                <a:gd name="T103" fmla="*/ 84 h 101"/>
                <a:gd name="T104" fmla="*/ 281 w 400"/>
                <a:gd name="T105" fmla="*/ 69 h 101"/>
                <a:gd name="T106" fmla="*/ 293 w 400"/>
                <a:gd name="T107" fmla="*/ 53 h 101"/>
                <a:gd name="T108" fmla="*/ 307 w 400"/>
                <a:gd name="T109" fmla="*/ 38 h 101"/>
                <a:gd name="T110" fmla="*/ 323 w 400"/>
                <a:gd name="T111" fmla="*/ 18 h 101"/>
                <a:gd name="T112" fmla="*/ 335 w 400"/>
                <a:gd name="T113" fmla="*/ 3 h 101"/>
                <a:gd name="T114" fmla="*/ 343 w 400"/>
                <a:gd name="T115" fmla="*/ 0 h 101"/>
                <a:gd name="T116" fmla="*/ 346 w 400"/>
                <a:gd name="T117" fmla="*/ 2 h 101"/>
                <a:gd name="T118" fmla="*/ 347 w 400"/>
                <a:gd name="T119" fmla="*/ 27 h 101"/>
                <a:gd name="T120" fmla="*/ 347 w 400"/>
                <a:gd name="T121" fmla="*/ 49 h 101"/>
                <a:gd name="T122" fmla="*/ 343 w 400"/>
                <a:gd name="T123" fmla="*/ 68 h 101"/>
                <a:gd name="T124" fmla="*/ 333 w 400"/>
                <a:gd name="T125" fmla="*/ 79 h 1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00" h="101">
                  <a:moveTo>
                    <a:pt x="383" y="43"/>
                  </a:moveTo>
                  <a:lnTo>
                    <a:pt x="382" y="45"/>
                  </a:lnTo>
                  <a:lnTo>
                    <a:pt x="378" y="50"/>
                  </a:lnTo>
                  <a:lnTo>
                    <a:pt x="371" y="56"/>
                  </a:lnTo>
                  <a:lnTo>
                    <a:pt x="362" y="64"/>
                  </a:lnTo>
                  <a:lnTo>
                    <a:pt x="353" y="72"/>
                  </a:lnTo>
                  <a:lnTo>
                    <a:pt x="344" y="79"/>
                  </a:lnTo>
                  <a:lnTo>
                    <a:pt x="334" y="85"/>
                  </a:lnTo>
                  <a:lnTo>
                    <a:pt x="326" y="88"/>
                  </a:lnTo>
                  <a:lnTo>
                    <a:pt x="317" y="88"/>
                  </a:lnTo>
                  <a:lnTo>
                    <a:pt x="307" y="87"/>
                  </a:lnTo>
                  <a:lnTo>
                    <a:pt x="296" y="85"/>
                  </a:lnTo>
                  <a:lnTo>
                    <a:pt x="284" y="83"/>
                  </a:lnTo>
                  <a:lnTo>
                    <a:pt x="275" y="80"/>
                  </a:lnTo>
                  <a:lnTo>
                    <a:pt x="267" y="78"/>
                  </a:lnTo>
                  <a:lnTo>
                    <a:pt x="262" y="77"/>
                  </a:lnTo>
                  <a:lnTo>
                    <a:pt x="260" y="76"/>
                  </a:lnTo>
                  <a:lnTo>
                    <a:pt x="121" y="69"/>
                  </a:lnTo>
                  <a:lnTo>
                    <a:pt x="119" y="69"/>
                  </a:lnTo>
                  <a:lnTo>
                    <a:pt x="114" y="70"/>
                  </a:lnTo>
                  <a:lnTo>
                    <a:pt x="107" y="71"/>
                  </a:lnTo>
                  <a:lnTo>
                    <a:pt x="99" y="73"/>
                  </a:lnTo>
                  <a:lnTo>
                    <a:pt x="90" y="76"/>
                  </a:lnTo>
                  <a:lnTo>
                    <a:pt x="81" y="78"/>
                  </a:lnTo>
                  <a:lnTo>
                    <a:pt x="73" y="80"/>
                  </a:lnTo>
                  <a:lnTo>
                    <a:pt x="66" y="84"/>
                  </a:lnTo>
                  <a:lnTo>
                    <a:pt x="59" y="86"/>
                  </a:lnTo>
                  <a:lnTo>
                    <a:pt x="50" y="90"/>
                  </a:lnTo>
                  <a:lnTo>
                    <a:pt x="40" y="92"/>
                  </a:lnTo>
                  <a:lnTo>
                    <a:pt x="31" y="95"/>
                  </a:lnTo>
                  <a:lnTo>
                    <a:pt x="21" y="98"/>
                  </a:lnTo>
                  <a:lnTo>
                    <a:pt x="12" y="99"/>
                  </a:lnTo>
                  <a:lnTo>
                    <a:pt x="6" y="101"/>
                  </a:lnTo>
                  <a:lnTo>
                    <a:pt x="1" y="101"/>
                  </a:lnTo>
                  <a:lnTo>
                    <a:pt x="0" y="100"/>
                  </a:lnTo>
                  <a:lnTo>
                    <a:pt x="3" y="97"/>
                  </a:lnTo>
                  <a:lnTo>
                    <a:pt x="6" y="93"/>
                  </a:lnTo>
                  <a:lnTo>
                    <a:pt x="11" y="87"/>
                  </a:lnTo>
                  <a:lnTo>
                    <a:pt x="17" y="81"/>
                  </a:lnTo>
                  <a:lnTo>
                    <a:pt x="25" y="76"/>
                  </a:lnTo>
                  <a:lnTo>
                    <a:pt x="33" y="71"/>
                  </a:lnTo>
                  <a:lnTo>
                    <a:pt x="42" y="66"/>
                  </a:lnTo>
                  <a:lnTo>
                    <a:pt x="54" y="63"/>
                  </a:lnTo>
                  <a:lnTo>
                    <a:pt x="67" y="60"/>
                  </a:lnTo>
                  <a:lnTo>
                    <a:pt x="79" y="59"/>
                  </a:lnTo>
                  <a:lnTo>
                    <a:pt x="92" y="58"/>
                  </a:lnTo>
                  <a:lnTo>
                    <a:pt x="104" y="58"/>
                  </a:lnTo>
                  <a:lnTo>
                    <a:pt x="113" y="58"/>
                  </a:lnTo>
                  <a:lnTo>
                    <a:pt x="119" y="58"/>
                  </a:lnTo>
                  <a:lnTo>
                    <a:pt x="121" y="58"/>
                  </a:lnTo>
                  <a:lnTo>
                    <a:pt x="309" y="48"/>
                  </a:lnTo>
                  <a:lnTo>
                    <a:pt x="312" y="45"/>
                  </a:lnTo>
                  <a:lnTo>
                    <a:pt x="323" y="38"/>
                  </a:lnTo>
                  <a:lnTo>
                    <a:pt x="337" y="29"/>
                  </a:lnTo>
                  <a:lnTo>
                    <a:pt x="354" y="20"/>
                  </a:lnTo>
                  <a:lnTo>
                    <a:pt x="371" y="10"/>
                  </a:lnTo>
                  <a:lnTo>
                    <a:pt x="385" y="3"/>
                  </a:lnTo>
                  <a:lnTo>
                    <a:pt x="395" y="0"/>
                  </a:lnTo>
                  <a:lnTo>
                    <a:pt x="398" y="2"/>
                  </a:lnTo>
                  <a:lnTo>
                    <a:pt x="400" y="15"/>
                  </a:lnTo>
                  <a:lnTo>
                    <a:pt x="400" y="27"/>
                  </a:lnTo>
                  <a:lnTo>
                    <a:pt x="395" y="37"/>
                  </a:lnTo>
                  <a:lnTo>
                    <a:pt x="383" y="43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6" name="Freeform 81">
              <a:extLst>
                <a:ext uri="{FF2B5EF4-FFF2-40B4-BE49-F238E27FC236}">
                  <a16:creationId xmlns:a16="http://schemas.microsoft.com/office/drawing/2014/main" id="{68BF7114-481C-DF97-63D1-90F15A0D1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2433"/>
              <a:ext cx="203" cy="73"/>
            </a:xfrm>
            <a:custGeom>
              <a:avLst/>
              <a:gdLst>
                <a:gd name="T0" fmla="*/ 56 w 207"/>
                <a:gd name="T1" fmla="*/ 0 h 68"/>
                <a:gd name="T2" fmla="*/ 54 w 207"/>
                <a:gd name="T3" fmla="*/ 3 h 68"/>
                <a:gd name="T4" fmla="*/ 66 w 207"/>
                <a:gd name="T5" fmla="*/ 17 h 68"/>
                <a:gd name="T6" fmla="*/ 79 w 207"/>
                <a:gd name="T7" fmla="*/ 25 h 68"/>
                <a:gd name="T8" fmla="*/ 106 w 207"/>
                <a:gd name="T9" fmla="*/ 38 h 68"/>
                <a:gd name="T10" fmla="*/ 126 w 207"/>
                <a:gd name="T11" fmla="*/ 47 h 68"/>
                <a:gd name="T12" fmla="*/ 151 w 207"/>
                <a:gd name="T13" fmla="*/ 61 h 68"/>
                <a:gd name="T14" fmla="*/ 167 w 207"/>
                <a:gd name="T15" fmla="*/ 72 h 68"/>
                <a:gd name="T16" fmla="*/ 176 w 207"/>
                <a:gd name="T17" fmla="*/ 85 h 68"/>
                <a:gd name="T18" fmla="*/ 171 w 207"/>
                <a:gd name="T19" fmla="*/ 96 h 68"/>
                <a:gd name="T20" fmla="*/ 163 w 207"/>
                <a:gd name="T21" fmla="*/ 104 h 68"/>
                <a:gd name="T22" fmla="*/ 154 w 207"/>
                <a:gd name="T23" fmla="*/ 111 h 68"/>
                <a:gd name="T24" fmla="*/ 140 w 207"/>
                <a:gd name="T25" fmla="*/ 115 h 68"/>
                <a:gd name="T26" fmla="*/ 125 w 207"/>
                <a:gd name="T27" fmla="*/ 116 h 68"/>
                <a:gd name="T28" fmla="*/ 113 w 207"/>
                <a:gd name="T29" fmla="*/ 119 h 68"/>
                <a:gd name="T30" fmla="*/ 95 w 207"/>
                <a:gd name="T31" fmla="*/ 120 h 68"/>
                <a:gd name="T32" fmla="*/ 78 w 207"/>
                <a:gd name="T33" fmla="*/ 120 h 68"/>
                <a:gd name="T34" fmla="*/ 67 w 207"/>
                <a:gd name="T35" fmla="*/ 120 h 68"/>
                <a:gd name="T36" fmla="*/ 51 w 207"/>
                <a:gd name="T37" fmla="*/ 119 h 68"/>
                <a:gd name="T38" fmla="*/ 35 w 207"/>
                <a:gd name="T39" fmla="*/ 119 h 68"/>
                <a:gd name="T40" fmla="*/ 25 w 207"/>
                <a:gd name="T41" fmla="*/ 116 h 68"/>
                <a:gd name="T42" fmla="*/ 17 w 207"/>
                <a:gd name="T43" fmla="*/ 115 h 68"/>
                <a:gd name="T44" fmla="*/ 8 w 207"/>
                <a:gd name="T45" fmla="*/ 115 h 68"/>
                <a:gd name="T46" fmla="*/ 2 w 207"/>
                <a:gd name="T47" fmla="*/ 113 h 68"/>
                <a:gd name="T48" fmla="*/ 0 w 207"/>
                <a:gd name="T49" fmla="*/ 113 h 68"/>
                <a:gd name="T50" fmla="*/ 8 w 207"/>
                <a:gd name="T51" fmla="*/ 97 h 68"/>
                <a:gd name="T52" fmla="*/ 17 w 207"/>
                <a:gd name="T53" fmla="*/ 83 h 68"/>
                <a:gd name="T54" fmla="*/ 25 w 207"/>
                <a:gd name="T55" fmla="*/ 70 h 68"/>
                <a:gd name="T56" fmla="*/ 25 w 207"/>
                <a:gd name="T57" fmla="*/ 57 h 68"/>
                <a:gd name="T58" fmla="*/ 32 w 207"/>
                <a:gd name="T59" fmla="*/ 43 h 68"/>
                <a:gd name="T60" fmla="*/ 40 w 207"/>
                <a:gd name="T61" fmla="*/ 27 h 68"/>
                <a:gd name="T62" fmla="*/ 49 w 207"/>
                <a:gd name="T63" fmla="*/ 16 h 68"/>
                <a:gd name="T64" fmla="*/ 56 w 207"/>
                <a:gd name="T65" fmla="*/ 0 h 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7" h="68">
                  <a:moveTo>
                    <a:pt x="64" y="0"/>
                  </a:moveTo>
                  <a:lnTo>
                    <a:pt x="62" y="3"/>
                  </a:lnTo>
                  <a:lnTo>
                    <a:pt x="74" y="9"/>
                  </a:lnTo>
                  <a:lnTo>
                    <a:pt x="95" y="15"/>
                  </a:lnTo>
                  <a:lnTo>
                    <a:pt x="122" y="21"/>
                  </a:lnTo>
                  <a:lnTo>
                    <a:pt x="149" y="27"/>
                  </a:lnTo>
                  <a:lnTo>
                    <a:pt x="175" y="34"/>
                  </a:lnTo>
                  <a:lnTo>
                    <a:pt x="195" y="41"/>
                  </a:lnTo>
                  <a:lnTo>
                    <a:pt x="207" y="48"/>
                  </a:lnTo>
                  <a:lnTo>
                    <a:pt x="200" y="54"/>
                  </a:lnTo>
                  <a:lnTo>
                    <a:pt x="190" y="59"/>
                  </a:lnTo>
                  <a:lnTo>
                    <a:pt x="178" y="62"/>
                  </a:lnTo>
                  <a:lnTo>
                    <a:pt x="164" y="65"/>
                  </a:lnTo>
                  <a:lnTo>
                    <a:pt x="147" y="66"/>
                  </a:lnTo>
                  <a:lnTo>
                    <a:pt x="130" y="67"/>
                  </a:lnTo>
                  <a:lnTo>
                    <a:pt x="111" y="68"/>
                  </a:lnTo>
                  <a:lnTo>
                    <a:pt x="94" y="68"/>
                  </a:lnTo>
                  <a:lnTo>
                    <a:pt x="75" y="68"/>
                  </a:lnTo>
                  <a:lnTo>
                    <a:pt x="59" y="67"/>
                  </a:lnTo>
                  <a:lnTo>
                    <a:pt x="43" y="67"/>
                  </a:lnTo>
                  <a:lnTo>
                    <a:pt x="29" y="66"/>
                  </a:lnTo>
                  <a:lnTo>
                    <a:pt x="17" y="65"/>
                  </a:lnTo>
                  <a:lnTo>
                    <a:pt x="8" y="65"/>
                  </a:lnTo>
                  <a:lnTo>
                    <a:pt x="2" y="64"/>
                  </a:lnTo>
                  <a:lnTo>
                    <a:pt x="0" y="64"/>
                  </a:lnTo>
                  <a:lnTo>
                    <a:pt x="8" y="55"/>
                  </a:lnTo>
                  <a:lnTo>
                    <a:pt x="17" y="47"/>
                  </a:lnTo>
                  <a:lnTo>
                    <a:pt x="25" y="40"/>
                  </a:lnTo>
                  <a:lnTo>
                    <a:pt x="33" y="32"/>
                  </a:lnTo>
                  <a:lnTo>
                    <a:pt x="40" y="24"/>
                  </a:lnTo>
                  <a:lnTo>
                    <a:pt x="48" y="16"/>
                  </a:lnTo>
                  <a:lnTo>
                    <a:pt x="57" y="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B768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7" name="Freeform 82">
              <a:extLst>
                <a:ext uri="{FF2B5EF4-FFF2-40B4-BE49-F238E27FC236}">
                  <a16:creationId xmlns:a16="http://schemas.microsoft.com/office/drawing/2014/main" id="{43927B55-7931-ADEF-8505-A87AFC7E7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2433"/>
              <a:ext cx="203" cy="73"/>
            </a:xfrm>
            <a:custGeom>
              <a:avLst/>
              <a:gdLst>
                <a:gd name="T0" fmla="*/ 56 w 207"/>
                <a:gd name="T1" fmla="*/ 0 h 68"/>
                <a:gd name="T2" fmla="*/ 56 w 207"/>
                <a:gd name="T3" fmla="*/ 0 h 68"/>
                <a:gd name="T4" fmla="*/ 54 w 207"/>
                <a:gd name="T5" fmla="*/ 3 h 68"/>
                <a:gd name="T6" fmla="*/ 66 w 207"/>
                <a:gd name="T7" fmla="*/ 17 h 68"/>
                <a:gd name="T8" fmla="*/ 79 w 207"/>
                <a:gd name="T9" fmla="*/ 25 h 68"/>
                <a:gd name="T10" fmla="*/ 106 w 207"/>
                <a:gd name="T11" fmla="*/ 38 h 68"/>
                <a:gd name="T12" fmla="*/ 126 w 207"/>
                <a:gd name="T13" fmla="*/ 47 h 68"/>
                <a:gd name="T14" fmla="*/ 151 w 207"/>
                <a:gd name="T15" fmla="*/ 61 h 68"/>
                <a:gd name="T16" fmla="*/ 167 w 207"/>
                <a:gd name="T17" fmla="*/ 72 h 68"/>
                <a:gd name="T18" fmla="*/ 176 w 207"/>
                <a:gd name="T19" fmla="*/ 85 h 68"/>
                <a:gd name="T20" fmla="*/ 176 w 207"/>
                <a:gd name="T21" fmla="*/ 85 h 68"/>
                <a:gd name="T22" fmla="*/ 171 w 207"/>
                <a:gd name="T23" fmla="*/ 96 h 68"/>
                <a:gd name="T24" fmla="*/ 163 w 207"/>
                <a:gd name="T25" fmla="*/ 104 h 68"/>
                <a:gd name="T26" fmla="*/ 154 w 207"/>
                <a:gd name="T27" fmla="*/ 111 h 68"/>
                <a:gd name="T28" fmla="*/ 140 w 207"/>
                <a:gd name="T29" fmla="*/ 115 h 68"/>
                <a:gd name="T30" fmla="*/ 125 w 207"/>
                <a:gd name="T31" fmla="*/ 116 h 68"/>
                <a:gd name="T32" fmla="*/ 113 w 207"/>
                <a:gd name="T33" fmla="*/ 119 h 68"/>
                <a:gd name="T34" fmla="*/ 95 w 207"/>
                <a:gd name="T35" fmla="*/ 120 h 68"/>
                <a:gd name="T36" fmla="*/ 78 w 207"/>
                <a:gd name="T37" fmla="*/ 120 h 68"/>
                <a:gd name="T38" fmla="*/ 67 w 207"/>
                <a:gd name="T39" fmla="*/ 120 h 68"/>
                <a:gd name="T40" fmla="*/ 51 w 207"/>
                <a:gd name="T41" fmla="*/ 119 h 68"/>
                <a:gd name="T42" fmla="*/ 35 w 207"/>
                <a:gd name="T43" fmla="*/ 119 h 68"/>
                <a:gd name="T44" fmla="*/ 25 w 207"/>
                <a:gd name="T45" fmla="*/ 116 h 68"/>
                <a:gd name="T46" fmla="*/ 17 w 207"/>
                <a:gd name="T47" fmla="*/ 115 h 68"/>
                <a:gd name="T48" fmla="*/ 8 w 207"/>
                <a:gd name="T49" fmla="*/ 115 h 68"/>
                <a:gd name="T50" fmla="*/ 2 w 207"/>
                <a:gd name="T51" fmla="*/ 113 h 68"/>
                <a:gd name="T52" fmla="*/ 0 w 207"/>
                <a:gd name="T53" fmla="*/ 113 h 68"/>
                <a:gd name="T54" fmla="*/ 0 w 207"/>
                <a:gd name="T55" fmla="*/ 113 h 68"/>
                <a:gd name="T56" fmla="*/ 8 w 207"/>
                <a:gd name="T57" fmla="*/ 97 h 68"/>
                <a:gd name="T58" fmla="*/ 17 w 207"/>
                <a:gd name="T59" fmla="*/ 83 h 68"/>
                <a:gd name="T60" fmla="*/ 25 w 207"/>
                <a:gd name="T61" fmla="*/ 70 h 68"/>
                <a:gd name="T62" fmla="*/ 25 w 207"/>
                <a:gd name="T63" fmla="*/ 57 h 68"/>
                <a:gd name="T64" fmla="*/ 32 w 207"/>
                <a:gd name="T65" fmla="*/ 43 h 68"/>
                <a:gd name="T66" fmla="*/ 40 w 207"/>
                <a:gd name="T67" fmla="*/ 27 h 68"/>
                <a:gd name="T68" fmla="*/ 49 w 207"/>
                <a:gd name="T69" fmla="*/ 16 h 68"/>
                <a:gd name="T70" fmla="*/ 56 w 207"/>
                <a:gd name="T71" fmla="*/ 0 h 6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07" h="68">
                  <a:moveTo>
                    <a:pt x="64" y="0"/>
                  </a:moveTo>
                  <a:lnTo>
                    <a:pt x="64" y="0"/>
                  </a:lnTo>
                  <a:lnTo>
                    <a:pt x="62" y="3"/>
                  </a:lnTo>
                  <a:lnTo>
                    <a:pt x="74" y="9"/>
                  </a:lnTo>
                  <a:lnTo>
                    <a:pt x="95" y="15"/>
                  </a:lnTo>
                  <a:lnTo>
                    <a:pt x="122" y="21"/>
                  </a:lnTo>
                  <a:lnTo>
                    <a:pt x="149" y="27"/>
                  </a:lnTo>
                  <a:lnTo>
                    <a:pt x="175" y="34"/>
                  </a:lnTo>
                  <a:lnTo>
                    <a:pt x="195" y="41"/>
                  </a:lnTo>
                  <a:lnTo>
                    <a:pt x="207" y="48"/>
                  </a:lnTo>
                  <a:lnTo>
                    <a:pt x="200" y="54"/>
                  </a:lnTo>
                  <a:lnTo>
                    <a:pt x="190" y="59"/>
                  </a:lnTo>
                  <a:lnTo>
                    <a:pt x="178" y="62"/>
                  </a:lnTo>
                  <a:lnTo>
                    <a:pt x="164" y="65"/>
                  </a:lnTo>
                  <a:lnTo>
                    <a:pt x="147" y="66"/>
                  </a:lnTo>
                  <a:lnTo>
                    <a:pt x="130" y="67"/>
                  </a:lnTo>
                  <a:lnTo>
                    <a:pt x="111" y="68"/>
                  </a:lnTo>
                  <a:lnTo>
                    <a:pt x="94" y="68"/>
                  </a:lnTo>
                  <a:lnTo>
                    <a:pt x="75" y="68"/>
                  </a:lnTo>
                  <a:lnTo>
                    <a:pt x="59" y="67"/>
                  </a:lnTo>
                  <a:lnTo>
                    <a:pt x="43" y="67"/>
                  </a:lnTo>
                  <a:lnTo>
                    <a:pt x="29" y="66"/>
                  </a:lnTo>
                  <a:lnTo>
                    <a:pt x="17" y="65"/>
                  </a:lnTo>
                  <a:lnTo>
                    <a:pt x="8" y="65"/>
                  </a:lnTo>
                  <a:lnTo>
                    <a:pt x="2" y="64"/>
                  </a:lnTo>
                  <a:lnTo>
                    <a:pt x="0" y="64"/>
                  </a:lnTo>
                  <a:lnTo>
                    <a:pt x="8" y="55"/>
                  </a:lnTo>
                  <a:lnTo>
                    <a:pt x="17" y="47"/>
                  </a:lnTo>
                  <a:lnTo>
                    <a:pt x="25" y="40"/>
                  </a:lnTo>
                  <a:lnTo>
                    <a:pt x="33" y="32"/>
                  </a:lnTo>
                  <a:lnTo>
                    <a:pt x="40" y="24"/>
                  </a:lnTo>
                  <a:lnTo>
                    <a:pt x="48" y="16"/>
                  </a:lnTo>
                  <a:lnTo>
                    <a:pt x="57" y="8"/>
                  </a:lnTo>
                  <a:lnTo>
                    <a:pt x="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8" name="Freeform 83">
              <a:extLst>
                <a:ext uri="{FF2B5EF4-FFF2-40B4-BE49-F238E27FC236}">
                  <a16:creationId xmlns:a16="http://schemas.microsoft.com/office/drawing/2014/main" id="{B2F6B9F8-DA09-FF7C-5C52-506A95A91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2254"/>
              <a:ext cx="382" cy="251"/>
            </a:xfrm>
            <a:custGeom>
              <a:avLst/>
              <a:gdLst>
                <a:gd name="T0" fmla="*/ 0 w 389"/>
                <a:gd name="T1" fmla="*/ 212 h 233"/>
                <a:gd name="T2" fmla="*/ 2 w 389"/>
                <a:gd name="T3" fmla="*/ 213 h 233"/>
                <a:gd name="T4" fmla="*/ 8 w 389"/>
                <a:gd name="T5" fmla="*/ 215 h 233"/>
                <a:gd name="T6" fmla="*/ 18 w 389"/>
                <a:gd name="T7" fmla="*/ 215 h 233"/>
                <a:gd name="T8" fmla="*/ 27 w 389"/>
                <a:gd name="T9" fmla="*/ 209 h 233"/>
                <a:gd name="T10" fmla="*/ 49 w 389"/>
                <a:gd name="T11" fmla="*/ 194 h 233"/>
                <a:gd name="T12" fmla="*/ 76 w 389"/>
                <a:gd name="T13" fmla="*/ 167 h 233"/>
                <a:gd name="T14" fmla="*/ 107 w 389"/>
                <a:gd name="T15" fmla="*/ 124 h 233"/>
                <a:gd name="T16" fmla="*/ 144 w 389"/>
                <a:gd name="T17" fmla="*/ 60 h 233"/>
                <a:gd name="T18" fmla="*/ 169 w 389"/>
                <a:gd name="T19" fmla="*/ 26 h 233"/>
                <a:gd name="T20" fmla="*/ 186 w 389"/>
                <a:gd name="T21" fmla="*/ 5 h 233"/>
                <a:gd name="T22" fmla="*/ 207 w 389"/>
                <a:gd name="T23" fmla="*/ 0 h 233"/>
                <a:gd name="T24" fmla="*/ 225 w 389"/>
                <a:gd name="T25" fmla="*/ 1 h 233"/>
                <a:gd name="T26" fmla="*/ 241 w 389"/>
                <a:gd name="T27" fmla="*/ 6 h 233"/>
                <a:gd name="T28" fmla="*/ 258 w 389"/>
                <a:gd name="T29" fmla="*/ 24 h 233"/>
                <a:gd name="T30" fmla="*/ 272 w 389"/>
                <a:gd name="T31" fmla="*/ 45 h 233"/>
                <a:gd name="T32" fmla="*/ 285 w 389"/>
                <a:gd name="T33" fmla="*/ 67 h 233"/>
                <a:gd name="T34" fmla="*/ 296 w 389"/>
                <a:gd name="T35" fmla="*/ 95 h 233"/>
                <a:gd name="T36" fmla="*/ 307 w 389"/>
                <a:gd name="T37" fmla="*/ 121 h 233"/>
                <a:gd name="T38" fmla="*/ 316 w 389"/>
                <a:gd name="T39" fmla="*/ 148 h 233"/>
                <a:gd name="T40" fmla="*/ 323 w 389"/>
                <a:gd name="T41" fmla="*/ 171 h 233"/>
                <a:gd name="T42" fmla="*/ 328 w 389"/>
                <a:gd name="T43" fmla="*/ 194 h 233"/>
                <a:gd name="T44" fmla="*/ 333 w 389"/>
                <a:gd name="T45" fmla="*/ 212 h 233"/>
                <a:gd name="T46" fmla="*/ 335 w 389"/>
                <a:gd name="T47" fmla="*/ 222 h 233"/>
                <a:gd name="T48" fmla="*/ 337 w 389"/>
                <a:gd name="T49" fmla="*/ 226 h 233"/>
                <a:gd name="T50" fmla="*/ 337 w 389"/>
                <a:gd name="T51" fmla="*/ 237 h 233"/>
                <a:gd name="T52" fmla="*/ 337 w 389"/>
                <a:gd name="T53" fmla="*/ 256 h 233"/>
                <a:gd name="T54" fmla="*/ 334 w 389"/>
                <a:gd name="T55" fmla="*/ 282 h 233"/>
                <a:gd name="T56" fmla="*/ 332 w 389"/>
                <a:gd name="T57" fmla="*/ 315 h 233"/>
                <a:gd name="T58" fmla="*/ 327 w 389"/>
                <a:gd name="T59" fmla="*/ 349 h 233"/>
                <a:gd name="T60" fmla="*/ 319 w 389"/>
                <a:gd name="T61" fmla="*/ 379 h 233"/>
                <a:gd name="T62" fmla="*/ 308 w 389"/>
                <a:gd name="T63" fmla="*/ 401 h 233"/>
                <a:gd name="T64" fmla="*/ 294 w 389"/>
                <a:gd name="T65" fmla="*/ 415 h 233"/>
                <a:gd name="T66" fmla="*/ 285 w 389"/>
                <a:gd name="T67" fmla="*/ 418 h 233"/>
                <a:gd name="T68" fmla="*/ 273 w 389"/>
                <a:gd name="T69" fmla="*/ 419 h 233"/>
                <a:gd name="T70" fmla="*/ 260 w 389"/>
                <a:gd name="T71" fmla="*/ 420 h 233"/>
                <a:gd name="T72" fmla="*/ 245 w 389"/>
                <a:gd name="T73" fmla="*/ 420 h 233"/>
                <a:gd name="T74" fmla="*/ 230 w 389"/>
                <a:gd name="T75" fmla="*/ 421 h 233"/>
                <a:gd name="T76" fmla="*/ 216 w 389"/>
                <a:gd name="T77" fmla="*/ 421 h 233"/>
                <a:gd name="T78" fmla="*/ 196 w 389"/>
                <a:gd name="T79" fmla="*/ 421 h 233"/>
                <a:gd name="T80" fmla="*/ 181 w 389"/>
                <a:gd name="T81" fmla="*/ 421 h 233"/>
                <a:gd name="T82" fmla="*/ 168 w 389"/>
                <a:gd name="T83" fmla="*/ 421 h 233"/>
                <a:gd name="T84" fmla="*/ 150 w 389"/>
                <a:gd name="T85" fmla="*/ 421 h 233"/>
                <a:gd name="T86" fmla="*/ 136 w 389"/>
                <a:gd name="T87" fmla="*/ 421 h 233"/>
                <a:gd name="T88" fmla="*/ 126 w 389"/>
                <a:gd name="T89" fmla="*/ 421 h 233"/>
                <a:gd name="T90" fmla="*/ 118 w 389"/>
                <a:gd name="T91" fmla="*/ 420 h 233"/>
                <a:gd name="T92" fmla="*/ 108 w 389"/>
                <a:gd name="T93" fmla="*/ 420 h 233"/>
                <a:gd name="T94" fmla="*/ 104 w 389"/>
                <a:gd name="T95" fmla="*/ 420 h 233"/>
                <a:gd name="T96" fmla="*/ 101 w 389"/>
                <a:gd name="T97" fmla="*/ 420 h 233"/>
                <a:gd name="T98" fmla="*/ 0 w 389"/>
                <a:gd name="T99" fmla="*/ 212 h 23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89" h="233">
                  <a:moveTo>
                    <a:pt x="0" y="117"/>
                  </a:moveTo>
                  <a:lnTo>
                    <a:pt x="2" y="118"/>
                  </a:lnTo>
                  <a:lnTo>
                    <a:pt x="8" y="119"/>
                  </a:lnTo>
                  <a:lnTo>
                    <a:pt x="18" y="119"/>
                  </a:lnTo>
                  <a:lnTo>
                    <a:pt x="35" y="115"/>
                  </a:lnTo>
                  <a:lnTo>
                    <a:pt x="57" y="107"/>
                  </a:lnTo>
                  <a:lnTo>
                    <a:pt x="86" y="92"/>
                  </a:lnTo>
                  <a:lnTo>
                    <a:pt x="123" y="68"/>
                  </a:lnTo>
                  <a:lnTo>
                    <a:pt x="168" y="33"/>
                  </a:lnTo>
                  <a:lnTo>
                    <a:pt x="193" y="15"/>
                  </a:lnTo>
                  <a:lnTo>
                    <a:pt x="216" y="5"/>
                  </a:lnTo>
                  <a:lnTo>
                    <a:pt x="239" y="0"/>
                  </a:lnTo>
                  <a:lnTo>
                    <a:pt x="259" y="1"/>
                  </a:lnTo>
                  <a:lnTo>
                    <a:pt x="279" y="6"/>
                  </a:lnTo>
                  <a:lnTo>
                    <a:pt x="298" y="14"/>
                  </a:lnTo>
                  <a:lnTo>
                    <a:pt x="314" y="25"/>
                  </a:lnTo>
                  <a:lnTo>
                    <a:pt x="329" y="37"/>
                  </a:lnTo>
                  <a:lnTo>
                    <a:pt x="343" y="53"/>
                  </a:lnTo>
                  <a:lnTo>
                    <a:pt x="355" y="67"/>
                  </a:lnTo>
                  <a:lnTo>
                    <a:pt x="365" y="82"/>
                  </a:lnTo>
                  <a:lnTo>
                    <a:pt x="373" y="95"/>
                  </a:lnTo>
                  <a:lnTo>
                    <a:pt x="379" y="107"/>
                  </a:lnTo>
                  <a:lnTo>
                    <a:pt x="385" y="117"/>
                  </a:lnTo>
                  <a:lnTo>
                    <a:pt x="387" y="122"/>
                  </a:lnTo>
                  <a:lnTo>
                    <a:pt x="389" y="125"/>
                  </a:lnTo>
                  <a:lnTo>
                    <a:pt x="389" y="129"/>
                  </a:lnTo>
                  <a:lnTo>
                    <a:pt x="389" y="140"/>
                  </a:lnTo>
                  <a:lnTo>
                    <a:pt x="386" y="156"/>
                  </a:lnTo>
                  <a:lnTo>
                    <a:pt x="384" y="174"/>
                  </a:lnTo>
                  <a:lnTo>
                    <a:pt x="378" y="192"/>
                  </a:lnTo>
                  <a:lnTo>
                    <a:pt x="369" y="210"/>
                  </a:lnTo>
                  <a:lnTo>
                    <a:pt x="356" y="221"/>
                  </a:lnTo>
                  <a:lnTo>
                    <a:pt x="340" y="228"/>
                  </a:lnTo>
                  <a:lnTo>
                    <a:pt x="329" y="230"/>
                  </a:lnTo>
                  <a:lnTo>
                    <a:pt x="315" y="231"/>
                  </a:lnTo>
                  <a:lnTo>
                    <a:pt x="300" y="232"/>
                  </a:lnTo>
                  <a:lnTo>
                    <a:pt x="284" y="232"/>
                  </a:lnTo>
                  <a:lnTo>
                    <a:pt x="266" y="233"/>
                  </a:lnTo>
                  <a:lnTo>
                    <a:pt x="248" y="233"/>
                  </a:lnTo>
                  <a:lnTo>
                    <a:pt x="228" y="233"/>
                  </a:lnTo>
                  <a:lnTo>
                    <a:pt x="209" y="233"/>
                  </a:lnTo>
                  <a:lnTo>
                    <a:pt x="192" y="233"/>
                  </a:lnTo>
                  <a:lnTo>
                    <a:pt x="174" y="233"/>
                  </a:lnTo>
                  <a:lnTo>
                    <a:pt x="159" y="233"/>
                  </a:lnTo>
                  <a:lnTo>
                    <a:pt x="145" y="233"/>
                  </a:lnTo>
                  <a:lnTo>
                    <a:pt x="134" y="232"/>
                  </a:lnTo>
                  <a:lnTo>
                    <a:pt x="124" y="232"/>
                  </a:lnTo>
                  <a:lnTo>
                    <a:pt x="120" y="232"/>
                  </a:lnTo>
                  <a:lnTo>
                    <a:pt x="117" y="232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721E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9" name="Freeform 84">
              <a:extLst>
                <a:ext uri="{FF2B5EF4-FFF2-40B4-BE49-F238E27FC236}">
                  <a16:creationId xmlns:a16="http://schemas.microsoft.com/office/drawing/2014/main" id="{D9187883-5DB1-BE58-4A68-AA4B831F6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2254"/>
              <a:ext cx="382" cy="251"/>
            </a:xfrm>
            <a:custGeom>
              <a:avLst/>
              <a:gdLst>
                <a:gd name="T0" fmla="*/ 0 w 389"/>
                <a:gd name="T1" fmla="*/ 212 h 233"/>
                <a:gd name="T2" fmla="*/ 0 w 389"/>
                <a:gd name="T3" fmla="*/ 212 h 233"/>
                <a:gd name="T4" fmla="*/ 2 w 389"/>
                <a:gd name="T5" fmla="*/ 213 h 233"/>
                <a:gd name="T6" fmla="*/ 8 w 389"/>
                <a:gd name="T7" fmla="*/ 215 h 233"/>
                <a:gd name="T8" fmla="*/ 18 w 389"/>
                <a:gd name="T9" fmla="*/ 215 h 233"/>
                <a:gd name="T10" fmla="*/ 27 w 389"/>
                <a:gd name="T11" fmla="*/ 209 h 233"/>
                <a:gd name="T12" fmla="*/ 49 w 389"/>
                <a:gd name="T13" fmla="*/ 194 h 233"/>
                <a:gd name="T14" fmla="*/ 76 w 389"/>
                <a:gd name="T15" fmla="*/ 167 h 233"/>
                <a:gd name="T16" fmla="*/ 107 w 389"/>
                <a:gd name="T17" fmla="*/ 124 h 233"/>
                <a:gd name="T18" fmla="*/ 144 w 389"/>
                <a:gd name="T19" fmla="*/ 60 h 233"/>
                <a:gd name="T20" fmla="*/ 144 w 389"/>
                <a:gd name="T21" fmla="*/ 60 h 233"/>
                <a:gd name="T22" fmla="*/ 169 w 389"/>
                <a:gd name="T23" fmla="*/ 26 h 233"/>
                <a:gd name="T24" fmla="*/ 186 w 389"/>
                <a:gd name="T25" fmla="*/ 5 h 233"/>
                <a:gd name="T26" fmla="*/ 207 w 389"/>
                <a:gd name="T27" fmla="*/ 0 h 233"/>
                <a:gd name="T28" fmla="*/ 225 w 389"/>
                <a:gd name="T29" fmla="*/ 1 h 233"/>
                <a:gd name="T30" fmla="*/ 241 w 389"/>
                <a:gd name="T31" fmla="*/ 6 h 233"/>
                <a:gd name="T32" fmla="*/ 258 w 389"/>
                <a:gd name="T33" fmla="*/ 24 h 233"/>
                <a:gd name="T34" fmla="*/ 272 w 389"/>
                <a:gd name="T35" fmla="*/ 45 h 233"/>
                <a:gd name="T36" fmla="*/ 285 w 389"/>
                <a:gd name="T37" fmla="*/ 67 h 233"/>
                <a:gd name="T38" fmla="*/ 296 w 389"/>
                <a:gd name="T39" fmla="*/ 95 h 233"/>
                <a:gd name="T40" fmla="*/ 307 w 389"/>
                <a:gd name="T41" fmla="*/ 121 h 233"/>
                <a:gd name="T42" fmla="*/ 316 w 389"/>
                <a:gd name="T43" fmla="*/ 148 h 233"/>
                <a:gd name="T44" fmla="*/ 323 w 389"/>
                <a:gd name="T45" fmla="*/ 171 h 233"/>
                <a:gd name="T46" fmla="*/ 328 w 389"/>
                <a:gd name="T47" fmla="*/ 194 h 233"/>
                <a:gd name="T48" fmla="*/ 333 w 389"/>
                <a:gd name="T49" fmla="*/ 212 h 233"/>
                <a:gd name="T50" fmla="*/ 335 w 389"/>
                <a:gd name="T51" fmla="*/ 222 h 233"/>
                <a:gd name="T52" fmla="*/ 337 w 389"/>
                <a:gd name="T53" fmla="*/ 226 h 233"/>
                <a:gd name="T54" fmla="*/ 337 w 389"/>
                <a:gd name="T55" fmla="*/ 226 h 233"/>
                <a:gd name="T56" fmla="*/ 337 w 389"/>
                <a:gd name="T57" fmla="*/ 237 h 233"/>
                <a:gd name="T58" fmla="*/ 337 w 389"/>
                <a:gd name="T59" fmla="*/ 256 h 233"/>
                <a:gd name="T60" fmla="*/ 334 w 389"/>
                <a:gd name="T61" fmla="*/ 282 h 233"/>
                <a:gd name="T62" fmla="*/ 332 w 389"/>
                <a:gd name="T63" fmla="*/ 315 h 233"/>
                <a:gd name="T64" fmla="*/ 327 w 389"/>
                <a:gd name="T65" fmla="*/ 349 h 233"/>
                <a:gd name="T66" fmla="*/ 319 w 389"/>
                <a:gd name="T67" fmla="*/ 379 h 233"/>
                <a:gd name="T68" fmla="*/ 308 w 389"/>
                <a:gd name="T69" fmla="*/ 401 h 233"/>
                <a:gd name="T70" fmla="*/ 294 w 389"/>
                <a:gd name="T71" fmla="*/ 415 h 233"/>
                <a:gd name="T72" fmla="*/ 294 w 389"/>
                <a:gd name="T73" fmla="*/ 415 h 233"/>
                <a:gd name="T74" fmla="*/ 285 w 389"/>
                <a:gd name="T75" fmla="*/ 418 h 233"/>
                <a:gd name="T76" fmla="*/ 273 w 389"/>
                <a:gd name="T77" fmla="*/ 419 h 233"/>
                <a:gd name="T78" fmla="*/ 260 w 389"/>
                <a:gd name="T79" fmla="*/ 420 h 233"/>
                <a:gd name="T80" fmla="*/ 245 w 389"/>
                <a:gd name="T81" fmla="*/ 420 h 233"/>
                <a:gd name="T82" fmla="*/ 230 w 389"/>
                <a:gd name="T83" fmla="*/ 421 h 233"/>
                <a:gd name="T84" fmla="*/ 216 w 389"/>
                <a:gd name="T85" fmla="*/ 421 h 233"/>
                <a:gd name="T86" fmla="*/ 196 w 389"/>
                <a:gd name="T87" fmla="*/ 421 h 233"/>
                <a:gd name="T88" fmla="*/ 181 w 389"/>
                <a:gd name="T89" fmla="*/ 421 h 233"/>
                <a:gd name="T90" fmla="*/ 168 w 389"/>
                <a:gd name="T91" fmla="*/ 421 h 233"/>
                <a:gd name="T92" fmla="*/ 150 w 389"/>
                <a:gd name="T93" fmla="*/ 421 h 233"/>
                <a:gd name="T94" fmla="*/ 136 w 389"/>
                <a:gd name="T95" fmla="*/ 421 h 233"/>
                <a:gd name="T96" fmla="*/ 126 w 389"/>
                <a:gd name="T97" fmla="*/ 421 h 233"/>
                <a:gd name="T98" fmla="*/ 118 w 389"/>
                <a:gd name="T99" fmla="*/ 420 h 233"/>
                <a:gd name="T100" fmla="*/ 108 w 389"/>
                <a:gd name="T101" fmla="*/ 420 h 233"/>
                <a:gd name="T102" fmla="*/ 104 w 389"/>
                <a:gd name="T103" fmla="*/ 420 h 233"/>
                <a:gd name="T104" fmla="*/ 101 w 389"/>
                <a:gd name="T105" fmla="*/ 420 h 233"/>
                <a:gd name="T106" fmla="*/ 0 w 389"/>
                <a:gd name="T107" fmla="*/ 212 h 2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89" h="233">
                  <a:moveTo>
                    <a:pt x="0" y="117"/>
                  </a:moveTo>
                  <a:lnTo>
                    <a:pt x="0" y="117"/>
                  </a:lnTo>
                  <a:lnTo>
                    <a:pt x="2" y="118"/>
                  </a:lnTo>
                  <a:lnTo>
                    <a:pt x="8" y="119"/>
                  </a:lnTo>
                  <a:lnTo>
                    <a:pt x="18" y="119"/>
                  </a:lnTo>
                  <a:lnTo>
                    <a:pt x="35" y="115"/>
                  </a:lnTo>
                  <a:lnTo>
                    <a:pt x="57" y="107"/>
                  </a:lnTo>
                  <a:lnTo>
                    <a:pt x="86" y="92"/>
                  </a:lnTo>
                  <a:lnTo>
                    <a:pt x="123" y="68"/>
                  </a:lnTo>
                  <a:lnTo>
                    <a:pt x="168" y="33"/>
                  </a:lnTo>
                  <a:lnTo>
                    <a:pt x="193" y="15"/>
                  </a:lnTo>
                  <a:lnTo>
                    <a:pt x="216" y="5"/>
                  </a:lnTo>
                  <a:lnTo>
                    <a:pt x="239" y="0"/>
                  </a:lnTo>
                  <a:lnTo>
                    <a:pt x="259" y="1"/>
                  </a:lnTo>
                  <a:lnTo>
                    <a:pt x="279" y="6"/>
                  </a:lnTo>
                  <a:lnTo>
                    <a:pt x="298" y="14"/>
                  </a:lnTo>
                  <a:lnTo>
                    <a:pt x="314" y="25"/>
                  </a:lnTo>
                  <a:lnTo>
                    <a:pt x="329" y="37"/>
                  </a:lnTo>
                  <a:lnTo>
                    <a:pt x="343" y="53"/>
                  </a:lnTo>
                  <a:lnTo>
                    <a:pt x="355" y="67"/>
                  </a:lnTo>
                  <a:lnTo>
                    <a:pt x="365" y="82"/>
                  </a:lnTo>
                  <a:lnTo>
                    <a:pt x="373" y="95"/>
                  </a:lnTo>
                  <a:lnTo>
                    <a:pt x="379" y="107"/>
                  </a:lnTo>
                  <a:lnTo>
                    <a:pt x="385" y="117"/>
                  </a:lnTo>
                  <a:lnTo>
                    <a:pt x="387" y="122"/>
                  </a:lnTo>
                  <a:lnTo>
                    <a:pt x="389" y="125"/>
                  </a:lnTo>
                  <a:lnTo>
                    <a:pt x="389" y="129"/>
                  </a:lnTo>
                  <a:lnTo>
                    <a:pt x="389" y="140"/>
                  </a:lnTo>
                  <a:lnTo>
                    <a:pt x="386" y="156"/>
                  </a:lnTo>
                  <a:lnTo>
                    <a:pt x="384" y="174"/>
                  </a:lnTo>
                  <a:lnTo>
                    <a:pt x="378" y="192"/>
                  </a:lnTo>
                  <a:lnTo>
                    <a:pt x="369" y="210"/>
                  </a:lnTo>
                  <a:lnTo>
                    <a:pt x="356" y="221"/>
                  </a:lnTo>
                  <a:lnTo>
                    <a:pt x="340" y="228"/>
                  </a:lnTo>
                  <a:lnTo>
                    <a:pt x="329" y="230"/>
                  </a:lnTo>
                  <a:lnTo>
                    <a:pt x="315" y="231"/>
                  </a:lnTo>
                  <a:lnTo>
                    <a:pt x="300" y="232"/>
                  </a:lnTo>
                  <a:lnTo>
                    <a:pt x="284" y="232"/>
                  </a:lnTo>
                  <a:lnTo>
                    <a:pt x="266" y="233"/>
                  </a:lnTo>
                  <a:lnTo>
                    <a:pt x="248" y="233"/>
                  </a:lnTo>
                  <a:lnTo>
                    <a:pt x="228" y="233"/>
                  </a:lnTo>
                  <a:lnTo>
                    <a:pt x="209" y="233"/>
                  </a:lnTo>
                  <a:lnTo>
                    <a:pt x="192" y="233"/>
                  </a:lnTo>
                  <a:lnTo>
                    <a:pt x="174" y="233"/>
                  </a:lnTo>
                  <a:lnTo>
                    <a:pt x="159" y="233"/>
                  </a:lnTo>
                  <a:lnTo>
                    <a:pt x="145" y="233"/>
                  </a:lnTo>
                  <a:lnTo>
                    <a:pt x="134" y="232"/>
                  </a:lnTo>
                  <a:lnTo>
                    <a:pt x="124" y="232"/>
                  </a:lnTo>
                  <a:lnTo>
                    <a:pt x="120" y="232"/>
                  </a:lnTo>
                  <a:lnTo>
                    <a:pt x="117" y="232"/>
                  </a:lnTo>
                  <a:lnTo>
                    <a:pt x="0" y="1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0" name="Freeform 85">
              <a:extLst>
                <a:ext uri="{FF2B5EF4-FFF2-40B4-BE49-F238E27FC236}">
                  <a16:creationId xmlns:a16="http://schemas.microsoft.com/office/drawing/2014/main" id="{A6AC3E42-4EF9-CC15-48AF-57C0FBD08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4" y="2292"/>
              <a:ext cx="36" cy="182"/>
            </a:xfrm>
            <a:custGeom>
              <a:avLst/>
              <a:gdLst>
                <a:gd name="T0" fmla="*/ 0 w 36"/>
                <a:gd name="T1" fmla="*/ 319 h 168"/>
                <a:gd name="T2" fmla="*/ 36 w 36"/>
                <a:gd name="T3" fmla="*/ 0 h 168"/>
                <a:gd name="T4" fmla="*/ 25 w 36"/>
                <a:gd name="T5" fmla="*/ 14 h 168"/>
                <a:gd name="T6" fmla="*/ 0 w 36"/>
                <a:gd name="T7" fmla="*/ 319 h 1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68">
                  <a:moveTo>
                    <a:pt x="0" y="168"/>
                  </a:moveTo>
                  <a:lnTo>
                    <a:pt x="36" y="0"/>
                  </a:lnTo>
                  <a:lnTo>
                    <a:pt x="25" y="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9E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1" name="Freeform 86">
              <a:extLst>
                <a:ext uri="{FF2B5EF4-FFF2-40B4-BE49-F238E27FC236}">
                  <a16:creationId xmlns:a16="http://schemas.microsoft.com/office/drawing/2014/main" id="{00B57A74-6FCD-085C-9B10-32D13B795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4" y="2292"/>
              <a:ext cx="36" cy="182"/>
            </a:xfrm>
            <a:custGeom>
              <a:avLst/>
              <a:gdLst>
                <a:gd name="T0" fmla="*/ 0 w 36"/>
                <a:gd name="T1" fmla="*/ 319 h 168"/>
                <a:gd name="T2" fmla="*/ 36 w 36"/>
                <a:gd name="T3" fmla="*/ 0 h 168"/>
                <a:gd name="T4" fmla="*/ 25 w 36"/>
                <a:gd name="T5" fmla="*/ 14 h 168"/>
                <a:gd name="T6" fmla="*/ 0 w 36"/>
                <a:gd name="T7" fmla="*/ 319 h 1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68">
                  <a:moveTo>
                    <a:pt x="0" y="168"/>
                  </a:moveTo>
                  <a:lnTo>
                    <a:pt x="36" y="0"/>
                  </a:lnTo>
                  <a:lnTo>
                    <a:pt x="25" y="6"/>
                  </a:lnTo>
                  <a:lnTo>
                    <a:pt x="0" y="168"/>
                  </a:lnTo>
                </a:path>
              </a:pathLst>
            </a:custGeom>
            <a:noFill/>
            <a:ln w="0">
              <a:solidFill>
                <a:srgbClr val="9E9E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2" name="Freeform 87">
              <a:extLst>
                <a:ext uri="{FF2B5EF4-FFF2-40B4-BE49-F238E27FC236}">
                  <a16:creationId xmlns:a16="http://schemas.microsoft.com/office/drawing/2014/main" id="{D8327B84-C00C-3B95-1C1B-C404A068C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" y="2098"/>
              <a:ext cx="252" cy="211"/>
            </a:xfrm>
            <a:custGeom>
              <a:avLst/>
              <a:gdLst>
                <a:gd name="T0" fmla="*/ 0 w 257"/>
                <a:gd name="T1" fmla="*/ 358 h 195"/>
                <a:gd name="T2" fmla="*/ 2 w 257"/>
                <a:gd name="T3" fmla="*/ 358 h 195"/>
                <a:gd name="T4" fmla="*/ 10 w 257"/>
                <a:gd name="T5" fmla="*/ 360 h 195"/>
                <a:gd name="T6" fmla="*/ 23 w 257"/>
                <a:gd name="T7" fmla="*/ 360 h 195"/>
                <a:gd name="T8" fmla="*/ 30 w 257"/>
                <a:gd name="T9" fmla="*/ 365 h 195"/>
                <a:gd name="T10" fmla="*/ 49 w 257"/>
                <a:gd name="T11" fmla="*/ 366 h 195"/>
                <a:gd name="T12" fmla="*/ 69 w 257"/>
                <a:gd name="T13" fmla="*/ 366 h 195"/>
                <a:gd name="T14" fmla="*/ 85 w 257"/>
                <a:gd name="T15" fmla="*/ 367 h 195"/>
                <a:gd name="T16" fmla="*/ 108 w 257"/>
                <a:gd name="T17" fmla="*/ 367 h 195"/>
                <a:gd name="T18" fmla="*/ 124 w 257"/>
                <a:gd name="T19" fmla="*/ 367 h 195"/>
                <a:gd name="T20" fmla="*/ 146 w 257"/>
                <a:gd name="T21" fmla="*/ 366 h 195"/>
                <a:gd name="T22" fmla="*/ 163 w 257"/>
                <a:gd name="T23" fmla="*/ 360 h 195"/>
                <a:gd name="T24" fmla="*/ 178 w 257"/>
                <a:gd name="T25" fmla="*/ 357 h 195"/>
                <a:gd name="T26" fmla="*/ 195 w 257"/>
                <a:gd name="T27" fmla="*/ 348 h 195"/>
                <a:gd name="T28" fmla="*/ 205 w 257"/>
                <a:gd name="T29" fmla="*/ 339 h 195"/>
                <a:gd name="T30" fmla="*/ 213 w 257"/>
                <a:gd name="T31" fmla="*/ 327 h 195"/>
                <a:gd name="T32" fmla="*/ 215 w 257"/>
                <a:gd name="T33" fmla="*/ 314 h 195"/>
                <a:gd name="T34" fmla="*/ 218 w 257"/>
                <a:gd name="T35" fmla="*/ 237 h 195"/>
                <a:gd name="T36" fmla="*/ 219 w 257"/>
                <a:gd name="T37" fmla="*/ 145 h 195"/>
                <a:gd name="T38" fmla="*/ 219 w 257"/>
                <a:gd name="T39" fmla="*/ 70 h 195"/>
                <a:gd name="T40" fmla="*/ 219 w 257"/>
                <a:gd name="T41" fmla="*/ 38 h 195"/>
                <a:gd name="T42" fmla="*/ 219 w 257"/>
                <a:gd name="T43" fmla="*/ 38 h 195"/>
                <a:gd name="T44" fmla="*/ 215 w 257"/>
                <a:gd name="T45" fmla="*/ 34 h 195"/>
                <a:gd name="T46" fmla="*/ 209 w 257"/>
                <a:gd name="T47" fmla="*/ 31 h 195"/>
                <a:gd name="T48" fmla="*/ 202 w 257"/>
                <a:gd name="T49" fmla="*/ 27 h 195"/>
                <a:gd name="T50" fmla="*/ 192 w 257"/>
                <a:gd name="T51" fmla="*/ 23 h 195"/>
                <a:gd name="T52" fmla="*/ 179 w 257"/>
                <a:gd name="T53" fmla="*/ 18 h 195"/>
                <a:gd name="T54" fmla="*/ 168 w 257"/>
                <a:gd name="T55" fmla="*/ 16 h 195"/>
                <a:gd name="T56" fmla="*/ 158 w 257"/>
                <a:gd name="T57" fmla="*/ 6 h 195"/>
                <a:gd name="T58" fmla="*/ 143 w 257"/>
                <a:gd name="T59" fmla="*/ 4 h 195"/>
                <a:gd name="T60" fmla="*/ 127 w 257"/>
                <a:gd name="T61" fmla="*/ 2 h 195"/>
                <a:gd name="T62" fmla="*/ 117 w 257"/>
                <a:gd name="T63" fmla="*/ 1 h 195"/>
                <a:gd name="T64" fmla="*/ 103 w 257"/>
                <a:gd name="T65" fmla="*/ 0 h 195"/>
                <a:gd name="T66" fmla="*/ 88 w 257"/>
                <a:gd name="T67" fmla="*/ 0 h 195"/>
                <a:gd name="T68" fmla="*/ 75 w 257"/>
                <a:gd name="T69" fmla="*/ 0 h 195"/>
                <a:gd name="T70" fmla="*/ 67 w 257"/>
                <a:gd name="T71" fmla="*/ 1 h 195"/>
                <a:gd name="T72" fmla="*/ 56 w 257"/>
                <a:gd name="T73" fmla="*/ 3 h 195"/>
                <a:gd name="T74" fmla="*/ 37 w 257"/>
                <a:gd name="T75" fmla="*/ 27 h 195"/>
                <a:gd name="T76" fmla="*/ 25 w 257"/>
                <a:gd name="T77" fmla="*/ 71 h 195"/>
                <a:gd name="T78" fmla="*/ 18 w 257"/>
                <a:gd name="T79" fmla="*/ 129 h 195"/>
                <a:gd name="T80" fmla="*/ 10 w 257"/>
                <a:gd name="T81" fmla="*/ 190 h 195"/>
                <a:gd name="T82" fmla="*/ 4 w 257"/>
                <a:gd name="T83" fmla="*/ 253 h 195"/>
                <a:gd name="T84" fmla="*/ 2 w 257"/>
                <a:gd name="T85" fmla="*/ 305 h 195"/>
                <a:gd name="T86" fmla="*/ 0 w 257"/>
                <a:gd name="T87" fmla="*/ 345 h 195"/>
                <a:gd name="T88" fmla="*/ 0 w 257"/>
                <a:gd name="T89" fmla="*/ 358 h 19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7" h="195">
                  <a:moveTo>
                    <a:pt x="0" y="191"/>
                  </a:moveTo>
                  <a:lnTo>
                    <a:pt x="2" y="191"/>
                  </a:lnTo>
                  <a:lnTo>
                    <a:pt x="10" y="192"/>
                  </a:lnTo>
                  <a:lnTo>
                    <a:pt x="23" y="192"/>
                  </a:lnTo>
                  <a:lnTo>
                    <a:pt x="38" y="193"/>
                  </a:lnTo>
                  <a:lnTo>
                    <a:pt x="57" y="194"/>
                  </a:lnTo>
                  <a:lnTo>
                    <a:pt x="78" y="194"/>
                  </a:lnTo>
                  <a:lnTo>
                    <a:pt x="101" y="195"/>
                  </a:lnTo>
                  <a:lnTo>
                    <a:pt x="124" y="195"/>
                  </a:lnTo>
                  <a:lnTo>
                    <a:pt x="147" y="195"/>
                  </a:lnTo>
                  <a:lnTo>
                    <a:pt x="170" y="194"/>
                  </a:lnTo>
                  <a:lnTo>
                    <a:pt x="190" y="192"/>
                  </a:lnTo>
                  <a:lnTo>
                    <a:pt x="210" y="190"/>
                  </a:lnTo>
                  <a:lnTo>
                    <a:pt x="227" y="186"/>
                  </a:lnTo>
                  <a:lnTo>
                    <a:pt x="239" y="180"/>
                  </a:lnTo>
                  <a:lnTo>
                    <a:pt x="249" y="174"/>
                  </a:lnTo>
                  <a:lnTo>
                    <a:pt x="252" y="167"/>
                  </a:lnTo>
                  <a:lnTo>
                    <a:pt x="255" y="127"/>
                  </a:lnTo>
                  <a:lnTo>
                    <a:pt x="257" y="78"/>
                  </a:lnTo>
                  <a:lnTo>
                    <a:pt x="257" y="37"/>
                  </a:lnTo>
                  <a:lnTo>
                    <a:pt x="257" y="20"/>
                  </a:lnTo>
                  <a:lnTo>
                    <a:pt x="256" y="20"/>
                  </a:lnTo>
                  <a:lnTo>
                    <a:pt x="251" y="18"/>
                  </a:lnTo>
                  <a:lnTo>
                    <a:pt x="244" y="17"/>
                  </a:lnTo>
                  <a:lnTo>
                    <a:pt x="235" y="15"/>
                  </a:lnTo>
                  <a:lnTo>
                    <a:pt x="224" y="13"/>
                  </a:lnTo>
                  <a:lnTo>
                    <a:pt x="211" y="10"/>
                  </a:lnTo>
                  <a:lnTo>
                    <a:pt x="197" y="8"/>
                  </a:lnTo>
                  <a:lnTo>
                    <a:pt x="184" y="6"/>
                  </a:lnTo>
                  <a:lnTo>
                    <a:pt x="167" y="4"/>
                  </a:lnTo>
                  <a:lnTo>
                    <a:pt x="151" y="2"/>
                  </a:lnTo>
                  <a:lnTo>
                    <a:pt x="136" y="1"/>
                  </a:lnTo>
                  <a:lnTo>
                    <a:pt x="119" y="0"/>
                  </a:lnTo>
                  <a:lnTo>
                    <a:pt x="104" y="0"/>
                  </a:lnTo>
                  <a:lnTo>
                    <a:pt x="89" y="0"/>
                  </a:lnTo>
                  <a:lnTo>
                    <a:pt x="75" y="1"/>
                  </a:lnTo>
                  <a:lnTo>
                    <a:pt x="64" y="3"/>
                  </a:lnTo>
                  <a:lnTo>
                    <a:pt x="45" y="15"/>
                  </a:lnTo>
                  <a:lnTo>
                    <a:pt x="30" y="38"/>
                  </a:lnTo>
                  <a:lnTo>
                    <a:pt x="18" y="68"/>
                  </a:lnTo>
                  <a:lnTo>
                    <a:pt x="10" y="102"/>
                  </a:lnTo>
                  <a:lnTo>
                    <a:pt x="4" y="135"/>
                  </a:lnTo>
                  <a:lnTo>
                    <a:pt x="2" y="163"/>
                  </a:lnTo>
                  <a:lnTo>
                    <a:pt x="0" y="184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3" name="Freeform 88">
              <a:extLst>
                <a:ext uri="{FF2B5EF4-FFF2-40B4-BE49-F238E27FC236}">
                  <a16:creationId xmlns:a16="http://schemas.microsoft.com/office/drawing/2014/main" id="{77747702-69EE-5167-7432-7CED9B35C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" y="2098"/>
              <a:ext cx="252" cy="211"/>
            </a:xfrm>
            <a:custGeom>
              <a:avLst/>
              <a:gdLst>
                <a:gd name="T0" fmla="*/ 0 w 257"/>
                <a:gd name="T1" fmla="*/ 358 h 195"/>
                <a:gd name="T2" fmla="*/ 0 w 257"/>
                <a:gd name="T3" fmla="*/ 358 h 195"/>
                <a:gd name="T4" fmla="*/ 2 w 257"/>
                <a:gd name="T5" fmla="*/ 358 h 195"/>
                <a:gd name="T6" fmla="*/ 10 w 257"/>
                <a:gd name="T7" fmla="*/ 360 h 195"/>
                <a:gd name="T8" fmla="*/ 23 w 257"/>
                <a:gd name="T9" fmla="*/ 360 h 195"/>
                <a:gd name="T10" fmla="*/ 30 w 257"/>
                <a:gd name="T11" fmla="*/ 365 h 195"/>
                <a:gd name="T12" fmla="*/ 49 w 257"/>
                <a:gd name="T13" fmla="*/ 366 h 195"/>
                <a:gd name="T14" fmla="*/ 69 w 257"/>
                <a:gd name="T15" fmla="*/ 366 h 195"/>
                <a:gd name="T16" fmla="*/ 85 w 257"/>
                <a:gd name="T17" fmla="*/ 367 h 195"/>
                <a:gd name="T18" fmla="*/ 108 w 257"/>
                <a:gd name="T19" fmla="*/ 367 h 195"/>
                <a:gd name="T20" fmla="*/ 124 w 257"/>
                <a:gd name="T21" fmla="*/ 367 h 195"/>
                <a:gd name="T22" fmla="*/ 146 w 257"/>
                <a:gd name="T23" fmla="*/ 366 h 195"/>
                <a:gd name="T24" fmla="*/ 163 w 257"/>
                <a:gd name="T25" fmla="*/ 360 h 195"/>
                <a:gd name="T26" fmla="*/ 178 w 257"/>
                <a:gd name="T27" fmla="*/ 357 h 195"/>
                <a:gd name="T28" fmla="*/ 195 w 257"/>
                <a:gd name="T29" fmla="*/ 348 h 195"/>
                <a:gd name="T30" fmla="*/ 205 w 257"/>
                <a:gd name="T31" fmla="*/ 339 h 195"/>
                <a:gd name="T32" fmla="*/ 213 w 257"/>
                <a:gd name="T33" fmla="*/ 327 h 195"/>
                <a:gd name="T34" fmla="*/ 215 w 257"/>
                <a:gd name="T35" fmla="*/ 314 h 195"/>
                <a:gd name="T36" fmla="*/ 215 w 257"/>
                <a:gd name="T37" fmla="*/ 314 h 195"/>
                <a:gd name="T38" fmla="*/ 218 w 257"/>
                <a:gd name="T39" fmla="*/ 237 h 195"/>
                <a:gd name="T40" fmla="*/ 219 w 257"/>
                <a:gd name="T41" fmla="*/ 145 h 195"/>
                <a:gd name="T42" fmla="*/ 219 w 257"/>
                <a:gd name="T43" fmla="*/ 70 h 195"/>
                <a:gd name="T44" fmla="*/ 219 w 257"/>
                <a:gd name="T45" fmla="*/ 38 h 195"/>
                <a:gd name="T46" fmla="*/ 219 w 257"/>
                <a:gd name="T47" fmla="*/ 38 h 195"/>
                <a:gd name="T48" fmla="*/ 219 w 257"/>
                <a:gd name="T49" fmla="*/ 38 h 195"/>
                <a:gd name="T50" fmla="*/ 215 w 257"/>
                <a:gd name="T51" fmla="*/ 34 h 195"/>
                <a:gd name="T52" fmla="*/ 209 w 257"/>
                <a:gd name="T53" fmla="*/ 31 h 195"/>
                <a:gd name="T54" fmla="*/ 202 w 257"/>
                <a:gd name="T55" fmla="*/ 27 h 195"/>
                <a:gd name="T56" fmla="*/ 192 w 257"/>
                <a:gd name="T57" fmla="*/ 23 h 195"/>
                <a:gd name="T58" fmla="*/ 179 w 257"/>
                <a:gd name="T59" fmla="*/ 18 h 195"/>
                <a:gd name="T60" fmla="*/ 168 w 257"/>
                <a:gd name="T61" fmla="*/ 16 h 195"/>
                <a:gd name="T62" fmla="*/ 158 w 257"/>
                <a:gd name="T63" fmla="*/ 6 h 195"/>
                <a:gd name="T64" fmla="*/ 143 w 257"/>
                <a:gd name="T65" fmla="*/ 4 h 195"/>
                <a:gd name="T66" fmla="*/ 127 w 257"/>
                <a:gd name="T67" fmla="*/ 2 h 195"/>
                <a:gd name="T68" fmla="*/ 117 w 257"/>
                <a:gd name="T69" fmla="*/ 1 h 195"/>
                <a:gd name="T70" fmla="*/ 103 w 257"/>
                <a:gd name="T71" fmla="*/ 0 h 195"/>
                <a:gd name="T72" fmla="*/ 88 w 257"/>
                <a:gd name="T73" fmla="*/ 0 h 195"/>
                <a:gd name="T74" fmla="*/ 75 w 257"/>
                <a:gd name="T75" fmla="*/ 0 h 195"/>
                <a:gd name="T76" fmla="*/ 67 w 257"/>
                <a:gd name="T77" fmla="*/ 1 h 195"/>
                <a:gd name="T78" fmla="*/ 56 w 257"/>
                <a:gd name="T79" fmla="*/ 3 h 195"/>
                <a:gd name="T80" fmla="*/ 56 w 257"/>
                <a:gd name="T81" fmla="*/ 3 h 195"/>
                <a:gd name="T82" fmla="*/ 37 w 257"/>
                <a:gd name="T83" fmla="*/ 27 h 195"/>
                <a:gd name="T84" fmla="*/ 25 w 257"/>
                <a:gd name="T85" fmla="*/ 71 h 195"/>
                <a:gd name="T86" fmla="*/ 18 w 257"/>
                <a:gd name="T87" fmla="*/ 129 h 195"/>
                <a:gd name="T88" fmla="*/ 10 w 257"/>
                <a:gd name="T89" fmla="*/ 190 h 195"/>
                <a:gd name="T90" fmla="*/ 4 w 257"/>
                <a:gd name="T91" fmla="*/ 253 h 195"/>
                <a:gd name="T92" fmla="*/ 2 w 257"/>
                <a:gd name="T93" fmla="*/ 305 h 195"/>
                <a:gd name="T94" fmla="*/ 0 w 257"/>
                <a:gd name="T95" fmla="*/ 345 h 195"/>
                <a:gd name="T96" fmla="*/ 0 w 257"/>
                <a:gd name="T97" fmla="*/ 358 h 1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57" h="195">
                  <a:moveTo>
                    <a:pt x="0" y="191"/>
                  </a:moveTo>
                  <a:lnTo>
                    <a:pt x="0" y="191"/>
                  </a:lnTo>
                  <a:lnTo>
                    <a:pt x="2" y="191"/>
                  </a:lnTo>
                  <a:lnTo>
                    <a:pt x="10" y="192"/>
                  </a:lnTo>
                  <a:lnTo>
                    <a:pt x="23" y="192"/>
                  </a:lnTo>
                  <a:lnTo>
                    <a:pt x="38" y="193"/>
                  </a:lnTo>
                  <a:lnTo>
                    <a:pt x="57" y="194"/>
                  </a:lnTo>
                  <a:lnTo>
                    <a:pt x="78" y="194"/>
                  </a:lnTo>
                  <a:lnTo>
                    <a:pt x="101" y="195"/>
                  </a:lnTo>
                  <a:lnTo>
                    <a:pt x="124" y="195"/>
                  </a:lnTo>
                  <a:lnTo>
                    <a:pt x="147" y="195"/>
                  </a:lnTo>
                  <a:lnTo>
                    <a:pt x="170" y="194"/>
                  </a:lnTo>
                  <a:lnTo>
                    <a:pt x="190" y="192"/>
                  </a:lnTo>
                  <a:lnTo>
                    <a:pt x="210" y="190"/>
                  </a:lnTo>
                  <a:lnTo>
                    <a:pt x="227" y="186"/>
                  </a:lnTo>
                  <a:lnTo>
                    <a:pt x="239" y="180"/>
                  </a:lnTo>
                  <a:lnTo>
                    <a:pt x="249" y="174"/>
                  </a:lnTo>
                  <a:lnTo>
                    <a:pt x="252" y="167"/>
                  </a:lnTo>
                  <a:lnTo>
                    <a:pt x="255" y="127"/>
                  </a:lnTo>
                  <a:lnTo>
                    <a:pt x="257" y="78"/>
                  </a:lnTo>
                  <a:lnTo>
                    <a:pt x="257" y="37"/>
                  </a:lnTo>
                  <a:lnTo>
                    <a:pt x="257" y="20"/>
                  </a:lnTo>
                  <a:lnTo>
                    <a:pt x="256" y="20"/>
                  </a:lnTo>
                  <a:lnTo>
                    <a:pt x="251" y="18"/>
                  </a:lnTo>
                  <a:lnTo>
                    <a:pt x="244" y="17"/>
                  </a:lnTo>
                  <a:lnTo>
                    <a:pt x="235" y="15"/>
                  </a:lnTo>
                  <a:lnTo>
                    <a:pt x="224" y="13"/>
                  </a:lnTo>
                  <a:lnTo>
                    <a:pt x="211" y="10"/>
                  </a:lnTo>
                  <a:lnTo>
                    <a:pt x="197" y="8"/>
                  </a:lnTo>
                  <a:lnTo>
                    <a:pt x="184" y="6"/>
                  </a:lnTo>
                  <a:lnTo>
                    <a:pt x="167" y="4"/>
                  </a:lnTo>
                  <a:lnTo>
                    <a:pt x="151" y="2"/>
                  </a:lnTo>
                  <a:lnTo>
                    <a:pt x="136" y="1"/>
                  </a:lnTo>
                  <a:lnTo>
                    <a:pt x="119" y="0"/>
                  </a:lnTo>
                  <a:lnTo>
                    <a:pt x="104" y="0"/>
                  </a:lnTo>
                  <a:lnTo>
                    <a:pt x="89" y="0"/>
                  </a:lnTo>
                  <a:lnTo>
                    <a:pt x="75" y="1"/>
                  </a:lnTo>
                  <a:lnTo>
                    <a:pt x="64" y="3"/>
                  </a:lnTo>
                  <a:lnTo>
                    <a:pt x="45" y="15"/>
                  </a:lnTo>
                  <a:lnTo>
                    <a:pt x="30" y="38"/>
                  </a:lnTo>
                  <a:lnTo>
                    <a:pt x="18" y="68"/>
                  </a:lnTo>
                  <a:lnTo>
                    <a:pt x="10" y="102"/>
                  </a:lnTo>
                  <a:lnTo>
                    <a:pt x="4" y="135"/>
                  </a:lnTo>
                  <a:lnTo>
                    <a:pt x="2" y="163"/>
                  </a:lnTo>
                  <a:lnTo>
                    <a:pt x="0" y="184"/>
                  </a:lnTo>
                  <a:lnTo>
                    <a:pt x="0" y="19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4" name="Freeform 89">
              <a:extLst>
                <a:ext uri="{FF2B5EF4-FFF2-40B4-BE49-F238E27FC236}">
                  <a16:creationId xmlns:a16="http://schemas.microsoft.com/office/drawing/2014/main" id="{E97A849B-E57B-9603-2799-24B11E082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1810"/>
              <a:ext cx="634" cy="582"/>
            </a:xfrm>
            <a:custGeom>
              <a:avLst/>
              <a:gdLst>
                <a:gd name="T0" fmla="*/ 46 w 646"/>
                <a:gd name="T1" fmla="*/ 572 h 539"/>
                <a:gd name="T2" fmla="*/ 64 w 646"/>
                <a:gd name="T3" fmla="*/ 564 h 539"/>
                <a:gd name="T4" fmla="*/ 82 w 646"/>
                <a:gd name="T5" fmla="*/ 553 h 539"/>
                <a:gd name="T6" fmla="*/ 109 w 646"/>
                <a:gd name="T7" fmla="*/ 536 h 539"/>
                <a:gd name="T8" fmla="*/ 124 w 646"/>
                <a:gd name="T9" fmla="*/ 512 h 539"/>
                <a:gd name="T10" fmla="*/ 136 w 646"/>
                <a:gd name="T11" fmla="*/ 492 h 539"/>
                <a:gd name="T12" fmla="*/ 150 w 646"/>
                <a:gd name="T13" fmla="*/ 476 h 539"/>
                <a:gd name="T14" fmla="*/ 157 w 646"/>
                <a:gd name="T15" fmla="*/ 471 h 539"/>
                <a:gd name="T16" fmla="*/ 161 w 646"/>
                <a:gd name="T17" fmla="*/ 490 h 539"/>
                <a:gd name="T18" fmla="*/ 170 w 646"/>
                <a:gd name="T19" fmla="*/ 610 h 539"/>
                <a:gd name="T20" fmla="*/ 155 w 646"/>
                <a:gd name="T21" fmla="*/ 734 h 539"/>
                <a:gd name="T22" fmla="*/ 138 w 646"/>
                <a:gd name="T23" fmla="*/ 808 h 539"/>
                <a:gd name="T24" fmla="*/ 136 w 646"/>
                <a:gd name="T25" fmla="*/ 822 h 539"/>
                <a:gd name="T26" fmla="*/ 145 w 646"/>
                <a:gd name="T27" fmla="*/ 857 h 539"/>
                <a:gd name="T28" fmla="*/ 170 w 646"/>
                <a:gd name="T29" fmla="*/ 905 h 539"/>
                <a:gd name="T30" fmla="*/ 213 w 646"/>
                <a:gd name="T31" fmla="*/ 952 h 539"/>
                <a:gd name="T32" fmla="*/ 272 w 646"/>
                <a:gd name="T33" fmla="*/ 980 h 539"/>
                <a:gd name="T34" fmla="*/ 310 w 646"/>
                <a:gd name="T35" fmla="*/ 993 h 539"/>
                <a:gd name="T36" fmla="*/ 327 w 646"/>
                <a:gd name="T37" fmla="*/ 994 h 539"/>
                <a:gd name="T38" fmla="*/ 334 w 646"/>
                <a:gd name="T39" fmla="*/ 982 h 539"/>
                <a:gd name="T40" fmla="*/ 340 w 646"/>
                <a:gd name="T41" fmla="*/ 929 h 539"/>
                <a:gd name="T42" fmla="*/ 351 w 646"/>
                <a:gd name="T43" fmla="*/ 787 h 539"/>
                <a:gd name="T44" fmla="*/ 369 w 646"/>
                <a:gd name="T45" fmla="*/ 651 h 539"/>
                <a:gd name="T46" fmla="*/ 390 w 646"/>
                <a:gd name="T47" fmla="*/ 552 h 539"/>
                <a:gd name="T48" fmla="*/ 410 w 646"/>
                <a:gd name="T49" fmla="*/ 458 h 539"/>
                <a:gd name="T50" fmla="*/ 426 w 646"/>
                <a:gd name="T51" fmla="*/ 401 h 539"/>
                <a:gd name="T52" fmla="*/ 555 w 646"/>
                <a:gd name="T53" fmla="*/ 280 h 539"/>
                <a:gd name="T54" fmla="*/ 548 w 646"/>
                <a:gd name="T55" fmla="*/ 215 h 539"/>
                <a:gd name="T56" fmla="*/ 543 w 646"/>
                <a:gd name="T57" fmla="*/ 118 h 539"/>
                <a:gd name="T58" fmla="*/ 546 w 646"/>
                <a:gd name="T59" fmla="*/ 60 h 539"/>
                <a:gd name="T60" fmla="*/ 547 w 646"/>
                <a:gd name="T61" fmla="*/ 33 h 539"/>
                <a:gd name="T62" fmla="*/ 534 w 646"/>
                <a:gd name="T63" fmla="*/ 29 h 539"/>
                <a:gd name="T64" fmla="*/ 499 w 646"/>
                <a:gd name="T65" fmla="*/ 23 h 539"/>
                <a:gd name="T66" fmla="*/ 454 w 646"/>
                <a:gd name="T67" fmla="*/ 17 h 539"/>
                <a:gd name="T68" fmla="*/ 408 w 646"/>
                <a:gd name="T69" fmla="*/ 16 h 539"/>
                <a:gd name="T70" fmla="*/ 372 w 646"/>
                <a:gd name="T71" fmla="*/ 6 h 539"/>
                <a:gd name="T72" fmla="*/ 345 w 646"/>
                <a:gd name="T73" fmla="*/ 2 h 539"/>
                <a:gd name="T74" fmla="*/ 320 w 646"/>
                <a:gd name="T75" fmla="*/ 0 h 539"/>
                <a:gd name="T76" fmla="*/ 290 w 646"/>
                <a:gd name="T77" fmla="*/ 2 h 539"/>
                <a:gd name="T78" fmla="*/ 261 w 646"/>
                <a:gd name="T79" fmla="*/ 16 h 539"/>
                <a:gd name="T80" fmla="*/ 237 w 646"/>
                <a:gd name="T81" fmla="*/ 27 h 539"/>
                <a:gd name="T82" fmla="*/ 216 w 646"/>
                <a:gd name="T83" fmla="*/ 48 h 539"/>
                <a:gd name="T84" fmla="*/ 189 w 646"/>
                <a:gd name="T85" fmla="*/ 72 h 539"/>
                <a:gd name="T86" fmla="*/ 165 w 646"/>
                <a:gd name="T87" fmla="*/ 112 h 539"/>
                <a:gd name="T88" fmla="*/ 134 w 646"/>
                <a:gd name="T89" fmla="*/ 164 h 539"/>
                <a:gd name="T90" fmla="*/ 111 w 646"/>
                <a:gd name="T91" fmla="*/ 218 h 539"/>
                <a:gd name="T92" fmla="*/ 81 w 646"/>
                <a:gd name="T93" fmla="*/ 257 h 539"/>
                <a:gd name="T94" fmla="*/ 57 w 646"/>
                <a:gd name="T95" fmla="*/ 284 h 539"/>
                <a:gd name="T96" fmla="*/ 26 w 646"/>
                <a:gd name="T97" fmla="*/ 316 h 539"/>
                <a:gd name="T98" fmla="*/ 9 w 646"/>
                <a:gd name="T99" fmla="*/ 335 h 539"/>
                <a:gd name="T100" fmla="*/ 0 w 646"/>
                <a:gd name="T101" fmla="*/ 341 h 539"/>
                <a:gd name="T102" fmla="*/ 1 w 646"/>
                <a:gd name="T103" fmla="*/ 374 h 539"/>
                <a:gd name="T104" fmla="*/ 7 w 646"/>
                <a:gd name="T105" fmla="*/ 445 h 539"/>
                <a:gd name="T106" fmla="*/ 22 w 646"/>
                <a:gd name="T107" fmla="*/ 524 h 539"/>
                <a:gd name="T108" fmla="*/ 43 w 646"/>
                <a:gd name="T109" fmla="*/ 572 h 5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46" h="539">
                  <a:moveTo>
                    <a:pt x="51" y="309"/>
                  </a:moveTo>
                  <a:lnTo>
                    <a:pt x="54" y="309"/>
                  </a:lnTo>
                  <a:lnTo>
                    <a:pt x="61" y="308"/>
                  </a:lnTo>
                  <a:lnTo>
                    <a:pt x="72" y="305"/>
                  </a:lnTo>
                  <a:lnTo>
                    <a:pt x="85" y="303"/>
                  </a:lnTo>
                  <a:lnTo>
                    <a:pt x="98" y="299"/>
                  </a:lnTo>
                  <a:lnTo>
                    <a:pt x="112" y="296"/>
                  </a:lnTo>
                  <a:lnTo>
                    <a:pt x="125" y="290"/>
                  </a:lnTo>
                  <a:lnTo>
                    <a:pt x="135" y="284"/>
                  </a:lnTo>
                  <a:lnTo>
                    <a:pt x="143" y="277"/>
                  </a:lnTo>
                  <a:lnTo>
                    <a:pt x="153" y="271"/>
                  </a:lnTo>
                  <a:lnTo>
                    <a:pt x="160" y="266"/>
                  </a:lnTo>
                  <a:lnTo>
                    <a:pt x="168" y="261"/>
                  </a:lnTo>
                  <a:lnTo>
                    <a:pt x="174" y="257"/>
                  </a:lnTo>
                  <a:lnTo>
                    <a:pt x="178" y="255"/>
                  </a:lnTo>
                  <a:lnTo>
                    <a:pt x="181" y="254"/>
                  </a:lnTo>
                  <a:lnTo>
                    <a:pt x="182" y="253"/>
                  </a:lnTo>
                  <a:lnTo>
                    <a:pt x="185" y="264"/>
                  </a:lnTo>
                  <a:lnTo>
                    <a:pt x="192" y="294"/>
                  </a:lnTo>
                  <a:lnTo>
                    <a:pt x="196" y="330"/>
                  </a:lnTo>
                  <a:lnTo>
                    <a:pt x="191" y="366"/>
                  </a:lnTo>
                  <a:lnTo>
                    <a:pt x="179" y="397"/>
                  </a:lnTo>
                  <a:lnTo>
                    <a:pt x="169" y="422"/>
                  </a:lnTo>
                  <a:lnTo>
                    <a:pt x="162" y="437"/>
                  </a:lnTo>
                  <a:lnTo>
                    <a:pt x="158" y="443"/>
                  </a:lnTo>
                  <a:lnTo>
                    <a:pt x="160" y="445"/>
                  </a:lnTo>
                  <a:lnTo>
                    <a:pt x="163" y="453"/>
                  </a:lnTo>
                  <a:lnTo>
                    <a:pt x="169" y="464"/>
                  </a:lnTo>
                  <a:lnTo>
                    <a:pt x="181" y="476"/>
                  </a:lnTo>
                  <a:lnTo>
                    <a:pt x="196" y="490"/>
                  </a:lnTo>
                  <a:lnTo>
                    <a:pt x="218" y="504"/>
                  </a:lnTo>
                  <a:lnTo>
                    <a:pt x="246" y="516"/>
                  </a:lnTo>
                  <a:lnTo>
                    <a:pt x="281" y="525"/>
                  </a:lnTo>
                  <a:lnTo>
                    <a:pt x="316" y="531"/>
                  </a:lnTo>
                  <a:lnTo>
                    <a:pt x="341" y="536"/>
                  </a:lnTo>
                  <a:lnTo>
                    <a:pt x="360" y="538"/>
                  </a:lnTo>
                  <a:lnTo>
                    <a:pt x="373" y="539"/>
                  </a:lnTo>
                  <a:lnTo>
                    <a:pt x="380" y="539"/>
                  </a:lnTo>
                  <a:lnTo>
                    <a:pt x="384" y="537"/>
                  </a:lnTo>
                  <a:lnTo>
                    <a:pt x="388" y="532"/>
                  </a:lnTo>
                  <a:lnTo>
                    <a:pt x="390" y="525"/>
                  </a:lnTo>
                  <a:lnTo>
                    <a:pt x="395" y="503"/>
                  </a:lnTo>
                  <a:lnTo>
                    <a:pt x="401" y="468"/>
                  </a:lnTo>
                  <a:lnTo>
                    <a:pt x="408" y="425"/>
                  </a:lnTo>
                  <a:lnTo>
                    <a:pt x="420" y="379"/>
                  </a:lnTo>
                  <a:lnTo>
                    <a:pt x="429" y="353"/>
                  </a:lnTo>
                  <a:lnTo>
                    <a:pt x="440" y="325"/>
                  </a:lnTo>
                  <a:lnTo>
                    <a:pt x="453" y="298"/>
                  </a:lnTo>
                  <a:lnTo>
                    <a:pt x="466" y="271"/>
                  </a:lnTo>
                  <a:lnTo>
                    <a:pt x="477" y="248"/>
                  </a:lnTo>
                  <a:lnTo>
                    <a:pt x="488" y="230"/>
                  </a:lnTo>
                  <a:lnTo>
                    <a:pt x="495" y="217"/>
                  </a:lnTo>
                  <a:lnTo>
                    <a:pt x="497" y="212"/>
                  </a:lnTo>
                  <a:lnTo>
                    <a:pt x="646" y="152"/>
                  </a:lnTo>
                  <a:lnTo>
                    <a:pt x="644" y="141"/>
                  </a:lnTo>
                  <a:lnTo>
                    <a:pt x="637" y="115"/>
                  </a:lnTo>
                  <a:lnTo>
                    <a:pt x="631" y="86"/>
                  </a:lnTo>
                  <a:lnTo>
                    <a:pt x="630" y="64"/>
                  </a:lnTo>
                  <a:lnTo>
                    <a:pt x="632" y="47"/>
                  </a:lnTo>
                  <a:lnTo>
                    <a:pt x="635" y="32"/>
                  </a:lnTo>
                  <a:lnTo>
                    <a:pt x="636" y="21"/>
                  </a:lnTo>
                  <a:lnTo>
                    <a:pt x="636" y="18"/>
                  </a:lnTo>
                  <a:lnTo>
                    <a:pt x="631" y="18"/>
                  </a:lnTo>
                  <a:lnTo>
                    <a:pt x="620" y="16"/>
                  </a:lnTo>
                  <a:lnTo>
                    <a:pt x="602" y="14"/>
                  </a:lnTo>
                  <a:lnTo>
                    <a:pt x="580" y="13"/>
                  </a:lnTo>
                  <a:lnTo>
                    <a:pt x="554" y="12"/>
                  </a:lnTo>
                  <a:lnTo>
                    <a:pt x="528" y="9"/>
                  </a:lnTo>
                  <a:lnTo>
                    <a:pt x="500" y="8"/>
                  </a:lnTo>
                  <a:lnTo>
                    <a:pt x="474" y="8"/>
                  </a:lnTo>
                  <a:lnTo>
                    <a:pt x="452" y="8"/>
                  </a:lnTo>
                  <a:lnTo>
                    <a:pt x="432" y="6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1"/>
                  </a:lnTo>
                  <a:lnTo>
                    <a:pt x="372" y="0"/>
                  </a:lnTo>
                  <a:lnTo>
                    <a:pt x="355" y="0"/>
                  </a:lnTo>
                  <a:lnTo>
                    <a:pt x="337" y="2"/>
                  </a:lnTo>
                  <a:lnTo>
                    <a:pt x="318" y="5"/>
                  </a:lnTo>
                  <a:lnTo>
                    <a:pt x="302" y="8"/>
                  </a:lnTo>
                  <a:lnTo>
                    <a:pt x="288" y="12"/>
                  </a:lnTo>
                  <a:lnTo>
                    <a:pt x="276" y="15"/>
                  </a:lnTo>
                  <a:lnTo>
                    <a:pt x="263" y="20"/>
                  </a:lnTo>
                  <a:lnTo>
                    <a:pt x="250" y="26"/>
                  </a:lnTo>
                  <a:lnTo>
                    <a:pt x="236" y="32"/>
                  </a:lnTo>
                  <a:lnTo>
                    <a:pt x="221" y="39"/>
                  </a:lnTo>
                  <a:lnTo>
                    <a:pt x="206" y="48"/>
                  </a:lnTo>
                  <a:lnTo>
                    <a:pt x="190" y="60"/>
                  </a:lnTo>
                  <a:lnTo>
                    <a:pt x="174" y="73"/>
                  </a:lnTo>
                  <a:lnTo>
                    <a:pt x="158" y="89"/>
                  </a:lnTo>
                  <a:lnTo>
                    <a:pt x="142" y="104"/>
                  </a:lnTo>
                  <a:lnTo>
                    <a:pt x="127" y="118"/>
                  </a:lnTo>
                  <a:lnTo>
                    <a:pt x="112" y="129"/>
                  </a:lnTo>
                  <a:lnTo>
                    <a:pt x="97" y="139"/>
                  </a:lnTo>
                  <a:lnTo>
                    <a:pt x="82" y="147"/>
                  </a:lnTo>
                  <a:lnTo>
                    <a:pt x="65" y="155"/>
                  </a:lnTo>
                  <a:lnTo>
                    <a:pt x="49" y="163"/>
                  </a:lnTo>
                  <a:lnTo>
                    <a:pt x="34" y="170"/>
                  </a:lnTo>
                  <a:lnTo>
                    <a:pt x="21" y="176"/>
                  </a:lnTo>
                  <a:lnTo>
                    <a:pt x="9" y="181"/>
                  </a:lnTo>
                  <a:lnTo>
                    <a:pt x="2" y="183"/>
                  </a:lnTo>
                  <a:lnTo>
                    <a:pt x="0" y="184"/>
                  </a:lnTo>
                  <a:lnTo>
                    <a:pt x="0" y="189"/>
                  </a:lnTo>
                  <a:lnTo>
                    <a:pt x="1" y="202"/>
                  </a:lnTo>
                  <a:lnTo>
                    <a:pt x="4" y="220"/>
                  </a:lnTo>
                  <a:lnTo>
                    <a:pt x="7" y="242"/>
                  </a:lnTo>
                  <a:lnTo>
                    <a:pt x="14" y="264"/>
                  </a:lnTo>
                  <a:lnTo>
                    <a:pt x="22" y="284"/>
                  </a:lnTo>
                  <a:lnTo>
                    <a:pt x="35" y="301"/>
                  </a:lnTo>
                  <a:lnTo>
                    <a:pt x="51" y="309"/>
                  </a:lnTo>
                  <a:close/>
                </a:path>
              </a:pathLst>
            </a:custGeom>
            <a:solidFill>
              <a:srgbClr val="FF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5" name="Freeform 90">
              <a:extLst>
                <a:ext uri="{FF2B5EF4-FFF2-40B4-BE49-F238E27FC236}">
                  <a16:creationId xmlns:a16="http://schemas.microsoft.com/office/drawing/2014/main" id="{14E26316-4EDF-8D83-5A0B-C35A8F6CB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1810"/>
              <a:ext cx="634" cy="582"/>
            </a:xfrm>
            <a:custGeom>
              <a:avLst/>
              <a:gdLst>
                <a:gd name="T0" fmla="*/ 43 w 646"/>
                <a:gd name="T1" fmla="*/ 572 h 539"/>
                <a:gd name="T2" fmla="*/ 53 w 646"/>
                <a:gd name="T3" fmla="*/ 571 h 539"/>
                <a:gd name="T4" fmla="*/ 74 w 646"/>
                <a:gd name="T5" fmla="*/ 558 h 539"/>
                <a:gd name="T6" fmla="*/ 96 w 646"/>
                <a:gd name="T7" fmla="*/ 550 h 539"/>
                <a:gd name="T8" fmla="*/ 118 w 646"/>
                <a:gd name="T9" fmla="*/ 524 h 539"/>
                <a:gd name="T10" fmla="*/ 124 w 646"/>
                <a:gd name="T11" fmla="*/ 512 h 539"/>
                <a:gd name="T12" fmla="*/ 136 w 646"/>
                <a:gd name="T13" fmla="*/ 492 h 539"/>
                <a:gd name="T14" fmla="*/ 150 w 646"/>
                <a:gd name="T15" fmla="*/ 476 h 539"/>
                <a:gd name="T16" fmla="*/ 157 w 646"/>
                <a:gd name="T17" fmla="*/ 471 h 539"/>
                <a:gd name="T18" fmla="*/ 158 w 646"/>
                <a:gd name="T19" fmla="*/ 468 h 539"/>
                <a:gd name="T20" fmla="*/ 167 w 646"/>
                <a:gd name="T21" fmla="*/ 541 h 539"/>
                <a:gd name="T22" fmla="*/ 166 w 646"/>
                <a:gd name="T23" fmla="*/ 677 h 539"/>
                <a:gd name="T24" fmla="*/ 155 w 646"/>
                <a:gd name="T25" fmla="*/ 734 h 539"/>
                <a:gd name="T26" fmla="*/ 138 w 646"/>
                <a:gd name="T27" fmla="*/ 808 h 539"/>
                <a:gd name="T28" fmla="*/ 134 w 646"/>
                <a:gd name="T29" fmla="*/ 817 h 539"/>
                <a:gd name="T30" fmla="*/ 139 w 646"/>
                <a:gd name="T31" fmla="*/ 836 h 539"/>
                <a:gd name="T32" fmla="*/ 157 w 646"/>
                <a:gd name="T33" fmla="*/ 880 h 539"/>
                <a:gd name="T34" fmla="*/ 186 w 646"/>
                <a:gd name="T35" fmla="*/ 932 h 539"/>
                <a:gd name="T36" fmla="*/ 241 w 646"/>
                <a:gd name="T37" fmla="*/ 971 h 539"/>
                <a:gd name="T38" fmla="*/ 272 w 646"/>
                <a:gd name="T39" fmla="*/ 980 h 539"/>
                <a:gd name="T40" fmla="*/ 310 w 646"/>
                <a:gd name="T41" fmla="*/ 993 h 539"/>
                <a:gd name="T42" fmla="*/ 327 w 646"/>
                <a:gd name="T43" fmla="*/ 994 h 539"/>
                <a:gd name="T44" fmla="*/ 334 w 646"/>
                <a:gd name="T45" fmla="*/ 982 h 539"/>
                <a:gd name="T46" fmla="*/ 336 w 646"/>
                <a:gd name="T47" fmla="*/ 971 h 539"/>
                <a:gd name="T48" fmla="*/ 345 w 646"/>
                <a:gd name="T49" fmla="*/ 864 h 539"/>
                <a:gd name="T50" fmla="*/ 361 w 646"/>
                <a:gd name="T51" fmla="*/ 700 h 539"/>
                <a:gd name="T52" fmla="*/ 369 w 646"/>
                <a:gd name="T53" fmla="*/ 651 h 539"/>
                <a:gd name="T54" fmla="*/ 390 w 646"/>
                <a:gd name="T55" fmla="*/ 552 h 539"/>
                <a:gd name="T56" fmla="*/ 410 w 646"/>
                <a:gd name="T57" fmla="*/ 458 h 539"/>
                <a:gd name="T58" fmla="*/ 426 w 646"/>
                <a:gd name="T59" fmla="*/ 401 h 539"/>
                <a:gd name="T60" fmla="*/ 555 w 646"/>
                <a:gd name="T61" fmla="*/ 280 h 539"/>
                <a:gd name="T62" fmla="*/ 554 w 646"/>
                <a:gd name="T63" fmla="*/ 259 h 539"/>
                <a:gd name="T64" fmla="*/ 544 w 646"/>
                <a:gd name="T65" fmla="*/ 159 h 539"/>
                <a:gd name="T66" fmla="*/ 543 w 646"/>
                <a:gd name="T67" fmla="*/ 118 h 539"/>
                <a:gd name="T68" fmla="*/ 546 w 646"/>
                <a:gd name="T69" fmla="*/ 60 h 539"/>
                <a:gd name="T70" fmla="*/ 547 w 646"/>
                <a:gd name="T71" fmla="*/ 33 h 539"/>
                <a:gd name="T72" fmla="*/ 544 w 646"/>
                <a:gd name="T73" fmla="*/ 33 h 539"/>
                <a:gd name="T74" fmla="*/ 518 w 646"/>
                <a:gd name="T75" fmla="*/ 25 h 539"/>
                <a:gd name="T76" fmla="*/ 477 w 646"/>
                <a:gd name="T77" fmla="*/ 21 h 539"/>
                <a:gd name="T78" fmla="*/ 431 w 646"/>
                <a:gd name="T79" fmla="*/ 16 h 539"/>
                <a:gd name="T80" fmla="*/ 408 w 646"/>
                <a:gd name="T81" fmla="*/ 16 h 539"/>
                <a:gd name="T82" fmla="*/ 372 w 646"/>
                <a:gd name="T83" fmla="*/ 6 h 539"/>
                <a:gd name="T84" fmla="*/ 345 w 646"/>
                <a:gd name="T85" fmla="*/ 2 h 539"/>
                <a:gd name="T86" fmla="*/ 320 w 646"/>
                <a:gd name="T87" fmla="*/ 0 h 539"/>
                <a:gd name="T88" fmla="*/ 290 w 646"/>
                <a:gd name="T89" fmla="*/ 2 h 539"/>
                <a:gd name="T90" fmla="*/ 274 w 646"/>
                <a:gd name="T91" fmla="*/ 5 h 539"/>
                <a:gd name="T92" fmla="*/ 248 w 646"/>
                <a:gd name="T93" fmla="*/ 21 h 539"/>
                <a:gd name="T94" fmla="*/ 226 w 646"/>
                <a:gd name="T95" fmla="*/ 38 h 539"/>
                <a:gd name="T96" fmla="*/ 204 w 646"/>
                <a:gd name="T97" fmla="*/ 60 h 539"/>
                <a:gd name="T98" fmla="*/ 189 w 646"/>
                <a:gd name="T99" fmla="*/ 72 h 539"/>
                <a:gd name="T100" fmla="*/ 165 w 646"/>
                <a:gd name="T101" fmla="*/ 112 h 539"/>
                <a:gd name="T102" fmla="*/ 134 w 646"/>
                <a:gd name="T103" fmla="*/ 164 h 539"/>
                <a:gd name="T104" fmla="*/ 111 w 646"/>
                <a:gd name="T105" fmla="*/ 218 h 539"/>
                <a:gd name="T106" fmla="*/ 81 w 646"/>
                <a:gd name="T107" fmla="*/ 257 h 539"/>
                <a:gd name="T108" fmla="*/ 73 w 646"/>
                <a:gd name="T109" fmla="*/ 273 h 539"/>
                <a:gd name="T110" fmla="*/ 41 w 646"/>
                <a:gd name="T111" fmla="*/ 301 h 539"/>
                <a:gd name="T112" fmla="*/ 21 w 646"/>
                <a:gd name="T113" fmla="*/ 325 h 539"/>
                <a:gd name="T114" fmla="*/ 2 w 646"/>
                <a:gd name="T115" fmla="*/ 338 h 539"/>
                <a:gd name="T116" fmla="*/ 0 w 646"/>
                <a:gd name="T117" fmla="*/ 341 h 539"/>
                <a:gd name="T118" fmla="*/ 1 w 646"/>
                <a:gd name="T119" fmla="*/ 374 h 539"/>
                <a:gd name="T120" fmla="*/ 7 w 646"/>
                <a:gd name="T121" fmla="*/ 445 h 539"/>
                <a:gd name="T122" fmla="*/ 22 w 646"/>
                <a:gd name="T123" fmla="*/ 524 h 539"/>
                <a:gd name="T124" fmla="*/ 43 w 646"/>
                <a:gd name="T125" fmla="*/ 572 h 5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46" h="539">
                  <a:moveTo>
                    <a:pt x="51" y="309"/>
                  </a:moveTo>
                  <a:lnTo>
                    <a:pt x="51" y="309"/>
                  </a:lnTo>
                  <a:lnTo>
                    <a:pt x="54" y="309"/>
                  </a:lnTo>
                  <a:lnTo>
                    <a:pt x="61" y="308"/>
                  </a:lnTo>
                  <a:lnTo>
                    <a:pt x="72" y="305"/>
                  </a:lnTo>
                  <a:lnTo>
                    <a:pt x="85" y="303"/>
                  </a:lnTo>
                  <a:lnTo>
                    <a:pt x="98" y="299"/>
                  </a:lnTo>
                  <a:lnTo>
                    <a:pt x="112" y="296"/>
                  </a:lnTo>
                  <a:lnTo>
                    <a:pt x="125" y="290"/>
                  </a:lnTo>
                  <a:lnTo>
                    <a:pt x="135" y="284"/>
                  </a:lnTo>
                  <a:lnTo>
                    <a:pt x="143" y="277"/>
                  </a:lnTo>
                  <a:lnTo>
                    <a:pt x="153" y="271"/>
                  </a:lnTo>
                  <a:lnTo>
                    <a:pt x="160" y="266"/>
                  </a:lnTo>
                  <a:lnTo>
                    <a:pt x="168" y="261"/>
                  </a:lnTo>
                  <a:lnTo>
                    <a:pt x="174" y="257"/>
                  </a:lnTo>
                  <a:lnTo>
                    <a:pt x="178" y="255"/>
                  </a:lnTo>
                  <a:lnTo>
                    <a:pt x="181" y="254"/>
                  </a:lnTo>
                  <a:lnTo>
                    <a:pt x="182" y="253"/>
                  </a:lnTo>
                  <a:lnTo>
                    <a:pt x="185" y="264"/>
                  </a:lnTo>
                  <a:lnTo>
                    <a:pt x="192" y="294"/>
                  </a:lnTo>
                  <a:lnTo>
                    <a:pt x="196" y="330"/>
                  </a:lnTo>
                  <a:lnTo>
                    <a:pt x="191" y="366"/>
                  </a:lnTo>
                  <a:lnTo>
                    <a:pt x="179" y="397"/>
                  </a:lnTo>
                  <a:lnTo>
                    <a:pt x="169" y="422"/>
                  </a:lnTo>
                  <a:lnTo>
                    <a:pt x="162" y="437"/>
                  </a:lnTo>
                  <a:lnTo>
                    <a:pt x="158" y="443"/>
                  </a:lnTo>
                  <a:lnTo>
                    <a:pt x="160" y="445"/>
                  </a:lnTo>
                  <a:lnTo>
                    <a:pt x="163" y="453"/>
                  </a:lnTo>
                  <a:lnTo>
                    <a:pt x="169" y="464"/>
                  </a:lnTo>
                  <a:lnTo>
                    <a:pt x="181" y="476"/>
                  </a:lnTo>
                  <a:lnTo>
                    <a:pt x="196" y="490"/>
                  </a:lnTo>
                  <a:lnTo>
                    <a:pt x="218" y="504"/>
                  </a:lnTo>
                  <a:lnTo>
                    <a:pt x="246" y="516"/>
                  </a:lnTo>
                  <a:lnTo>
                    <a:pt x="281" y="525"/>
                  </a:lnTo>
                  <a:lnTo>
                    <a:pt x="316" y="531"/>
                  </a:lnTo>
                  <a:lnTo>
                    <a:pt x="341" y="536"/>
                  </a:lnTo>
                  <a:lnTo>
                    <a:pt x="360" y="538"/>
                  </a:lnTo>
                  <a:lnTo>
                    <a:pt x="373" y="539"/>
                  </a:lnTo>
                  <a:lnTo>
                    <a:pt x="380" y="539"/>
                  </a:lnTo>
                  <a:lnTo>
                    <a:pt x="384" y="537"/>
                  </a:lnTo>
                  <a:lnTo>
                    <a:pt x="388" y="532"/>
                  </a:lnTo>
                  <a:lnTo>
                    <a:pt x="390" y="525"/>
                  </a:lnTo>
                  <a:lnTo>
                    <a:pt x="395" y="503"/>
                  </a:lnTo>
                  <a:lnTo>
                    <a:pt x="401" y="468"/>
                  </a:lnTo>
                  <a:lnTo>
                    <a:pt x="408" y="425"/>
                  </a:lnTo>
                  <a:lnTo>
                    <a:pt x="420" y="379"/>
                  </a:lnTo>
                  <a:lnTo>
                    <a:pt x="429" y="353"/>
                  </a:lnTo>
                  <a:lnTo>
                    <a:pt x="440" y="325"/>
                  </a:lnTo>
                  <a:lnTo>
                    <a:pt x="453" y="298"/>
                  </a:lnTo>
                  <a:lnTo>
                    <a:pt x="466" y="271"/>
                  </a:lnTo>
                  <a:lnTo>
                    <a:pt x="477" y="248"/>
                  </a:lnTo>
                  <a:lnTo>
                    <a:pt x="488" y="230"/>
                  </a:lnTo>
                  <a:lnTo>
                    <a:pt x="495" y="217"/>
                  </a:lnTo>
                  <a:lnTo>
                    <a:pt x="497" y="212"/>
                  </a:lnTo>
                  <a:lnTo>
                    <a:pt x="646" y="152"/>
                  </a:lnTo>
                  <a:lnTo>
                    <a:pt x="644" y="141"/>
                  </a:lnTo>
                  <a:lnTo>
                    <a:pt x="637" y="115"/>
                  </a:lnTo>
                  <a:lnTo>
                    <a:pt x="631" y="86"/>
                  </a:lnTo>
                  <a:lnTo>
                    <a:pt x="630" y="64"/>
                  </a:lnTo>
                  <a:lnTo>
                    <a:pt x="632" y="47"/>
                  </a:lnTo>
                  <a:lnTo>
                    <a:pt x="635" y="32"/>
                  </a:lnTo>
                  <a:lnTo>
                    <a:pt x="636" y="21"/>
                  </a:lnTo>
                  <a:lnTo>
                    <a:pt x="636" y="18"/>
                  </a:lnTo>
                  <a:lnTo>
                    <a:pt x="631" y="18"/>
                  </a:lnTo>
                  <a:lnTo>
                    <a:pt x="620" y="16"/>
                  </a:lnTo>
                  <a:lnTo>
                    <a:pt x="602" y="14"/>
                  </a:lnTo>
                  <a:lnTo>
                    <a:pt x="580" y="13"/>
                  </a:lnTo>
                  <a:lnTo>
                    <a:pt x="554" y="12"/>
                  </a:lnTo>
                  <a:lnTo>
                    <a:pt x="528" y="9"/>
                  </a:lnTo>
                  <a:lnTo>
                    <a:pt x="500" y="8"/>
                  </a:lnTo>
                  <a:lnTo>
                    <a:pt x="474" y="8"/>
                  </a:lnTo>
                  <a:lnTo>
                    <a:pt x="452" y="8"/>
                  </a:lnTo>
                  <a:lnTo>
                    <a:pt x="432" y="6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1"/>
                  </a:lnTo>
                  <a:lnTo>
                    <a:pt x="372" y="0"/>
                  </a:lnTo>
                  <a:lnTo>
                    <a:pt x="355" y="0"/>
                  </a:lnTo>
                  <a:lnTo>
                    <a:pt x="337" y="2"/>
                  </a:lnTo>
                  <a:lnTo>
                    <a:pt x="318" y="5"/>
                  </a:lnTo>
                  <a:lnTo>
                    <a:pt x="302" y="8"/>
                  </a:lnTo>
                  <a:lnTo>
                    <a:pt x="288" y="12"/>
                  </a:lnTo>
                  <a:lnTo>
                    <a:pt x="276" y="15"/>
                  </a:lnTo>
                  <a:lnTo>
                    <a:pt x="263" y="20"/>
                  </a:lnTo>
                  <a:lnTo>
                    <a:pt x="250" y="26"/>
                  </a:lnTo>
                  <a:lnTo>
                    <a:pt x="236" y="32"/>
                  </a:lnTo>
                  <a:lnTo>
                    <a:pt x="221" y="39"/>
                  </a:lnTo>
                  <a:lnTo>
                    <a:pt x="206" y="48"/>
                  </a:lnTo>
                  <a:lnTo>
                    <a:pt x="190" y="60"/>
                  </a:lnTo>
                  <a:lnTo>
                    <a:pt x="174" y="73"/>
                  </a:lnTo>
                  <a:lnTo>
                    <a:pt x="158" y="89"/>
                  </a:lnTo>
                  <a:lnTo>
                    <a:pt x="142" y="104"/>
                  </a:lnTo>
                  <a:lnTo>
                    <a:pt x="127" y="118"/>
                  </a:lnTo>
                  <a:lnTo>
                    <a:pt x="112" y="129"/>
                  </a:lnTo>
                  <a:lnTo>
                    <a:pt x="97" y="139"/>
                  </a:lnTo>
                  <a:lnTo>
                    <a:pt x="82" y="147"/>
                  </a:lnTo>
                  <a:lnTo>
                    <a:pt x="65" y="155"/>
                  </a:lnTo>
                  <a:lnTo>
                    <a:pt x="49" y="163"/>
                  </a:lnTo>
                  <a:lnTo>
                    <a:pt x="34" y="170"/>
                  </a:lnTo>
                  <a:lnTo>
                    <a:pt x="21" y="176"/>
                  </a:lnTo>
                  <a:lnTo>
                    <a:pt x="9" y="181"/>
                  </a:lnTo>
                  <a:lnTo>
                    <a:pt x="2" y="183"/>
                  </a:lnTo>
                  <a:lnTo>
                    <a:pt x="0" y="184"/>
                  </a:lnTo>
                  <a:lnTo>
                    <a:pt x="0" y="189"/>
                  </a:lnTo>
                  <a:lnTo>
                    <a:pt x="1" y="202"/>
                  </a:lnTo>
                  <a:lnTo>
                    <a:pt x="4" y="220"/>
                  </a:lnTo>
                  <a:lnTo>
                    <a:pt x="7" y="242"/>
                  </a:lnTo>
                  <a:lnTo>
                    <a:pt x="14" y="264"/>
                  </a:lnTo>
                  <a:lnTo>
                    <a:pt x="22" y="284"/>
                  </a:lnTo>
                  <a:lnTo>
                    <a:pt x="35" y="301"/>
                  </a:lnTo>
                  <a:lnTo>
                    <a:pt x="51" y="30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6" name="Freeform 91">
              <a:extLst>
                <a:ext uri="{FF2B5EF4-FFF2-40B4-BE49-F238E27FC236}">
                  <a16:creationId xmlns:a16="http://schemas.microsoft.com/office/drawing/2014/main" id="{63D2B4E5-A159-CAA2-5079-7A4FA871B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" y="1664"/>
              <a:ext cx="103" cy="227"/>
            </a:xfrm>
            <a:custGeom>
              <a:avLst/>
              <a:gdLst>
                <a:gd name="T0" fmla="*/ 3 w 105"/>
                <a:gd name="T1" fmla="*/ 227 h 211"/>
                <a:gd name="T2" fmla="*/ 5 w 105"/>
                <a:gd name="T3" fmla="*/ 231 h 211"/>
                <a:gd name="T4" fmla="*/ 9 w 105"/>
                <a:gd name="T5" fmla="*/ 245 h 211"/>
                <a:gd name="T6" fmla="*/ 11 w 105"/>
                <a:gd name="T7" fmla="*/ 265 h 211"/>
                <a:gd name="T8" fmla="*/ 10 w 105"/>
                <a:gd name="T9" fmla="*/ 283 h 211"/>
                <a:gd name="T10" fmla="*/ 5 w 105"/>
                <a:gd name="T11" fmla="*/ 306 h 211"/>
                <a:gd name="T12" fmla="*/ 2 w 105"/>
                <a:gd name="T13" fmla="*/ 335 h 211"/>
                <a:gd name="T14" fmla="*/ 0 w 105"/>
                <a:gd name="T15" fmla="*/ 366 h 211"/>
                <a:gd name="T16" fmla="*/ 7 w 105"/>
                <a:gd name="T17" fmla="*/ 379 h 211"/>
                <a:gd name="T18" fmla="*/ 14 w 105"/>
                <a:gd name="T19" fmla="*/ 373 h 211"/>
                <a:gd name="T20" fmla="*/ 20 w 105"/>
                <a:gd name="T21" fmla="*/ 360 h 211"/>
                <a:gd name="T22" fmla="*/ 26 w 105"/>
                <a:gd name="T23" fmla="*/ 342 h 211"/>
                <a:gd name="T24" fmla="*/ 26 w 105"/>
                <a:gd name="T25" fmla="*/ 324 h 211"/>
                <a:gd name="T26" fmla="*/ 30 w 105"/>
                <a:gd name="T27" fmla="*/ 302 h 211"/>
                <a:gd name="T28" fmla="*/ 33 w 105"/>
                <a:gd name="T29" fmla="*/ 283 h 211"/>
                <a:gd name="T30" fmla="*/ 35 w 105"/>
                <a:gd name="T31" fmla="*/ 266 h 211"/>
                <a:gd name="T32" fmla="*/ 35 w 105"/>
                <a:gd name="T33" fmla="*/ 259 h 211"/>
                <a:gd name="T34" fmla="*/ 35 w 105"/>
                <a:gd name="T35" fmla="*/ 246 h 211"/>
                <a:gd name="T36" fmla="*/ 37 w 105"/>
                <a:gd name="T37" fmla="*/ 232 h 211"/>
                <a:gd name="T38" fmla="*/ 40 w 105"/>
                <a:gd name="T39" fmla="*/ 215 h 211"/>
                <a:gd name="T40" fmla="*/ 45 w 105"/>
                <a:gd name="T41" fmla="*/ 189 h 211"/>
                <a:gd name="T42" fmla="*/ 52 w 105"/>
                <a:gd name="T43" fmla="*/ 158 h 211"/>
                <a:gd name="T44" fmla="*/ 61 w 105"/>
                <a:gd name="T45" fmla="*/ 125 h 211"/>
                <a:gd name="T46" fmla="*/ 71 w 105"/>
                <a:gd name="T47" fmla="*/ 82 h 211"/>
                <a:gd name="T48" fmla="*/ 80 w 105"/>
                <a:gd name="T49" fmla="*/ 40 h 211"/>
                <a:gd name="T50" fmla="*/ 89 w 105"/>
                <a:gd name="T51" fmla="*/ 5 h 211"/>
                <a:gd name="T52" fmla="*/ 86 w 105"/>
                <a:gd name="T53" fmla="*/ 0 h 211"/>
                <a:gd name="T54" fmla="*/ 75 w 105"/>
                <a:gd name="T55" fmla="*/ 6 h 211"/>
                <a:gd name="T56" fmla="*/ 62 w 105"/>
                <a:gd name="T57" fmla="*/ 37 h 211"/>
                <a:gd name="T58" fmla="*/ 41 w 105"/>
                <a:gd name="T59" fmla="*/ 75 h 211"/>
                <a:gd name="T60" fmla="*/ 26 w 105"/>
                <a:gd name="T61" fmla="*/ 119 h 211"/>
                <a:gd name="T62" fmla="*/ 12 w 105"/>
                <a:gd name="T63" fmla="*/ 173 h 211"/>
                <a:gd name="T64" fmla="*/ 3 w 105"/>
                <a:gd name="T65" fmla="*/ 227 h 2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5" h="211">
                  <a:moveTo>
                    <a:pt x="3" y="126"/>
                  </a:moveTo>
                  <a:lnTo>
                    <a:pt x="5" y="129"/>
                  </a:lnTo>
                  <a:lnTo>
                    <a:pt x="9" y="137"/>
                  </a:lnTo>
                  <a:lnTo>
                    <a:pt x="11" y="148"/>
                  </a:lnTo>
                  <a:lnTo>
                    <a:pt x="10" y="157"/>
                  </a:lnTo>
                  <a:lnTo>
                    <a:pt x="5" y="170"/>
                  </a:lnTo>
                  <a:lnTo>
                    <a:pt x="2" y="187"/>
                  </a:lnTo>
                  <a:lnTo>
                    <a:pt x="0" y="204"/>
                  </a:lnTo>
                  <a:lnTo>
                    <a:pt x="7" y="211"/>
                  </a:lnTo>
                  <a:lnTo>
                    <a:pt x="14" y="208"/>
                  </a:lnTo>
                  <a:lnTo>
                    <a:pt x="20" y="201"/>
                  </a:lnTo>
                  <a:lnTo>
                    <a:pt x="27" y="191"/>
                  </a:lnTo>
                  <a:lnTo>
                    <a:pt x="33" y="180"/>
                  </a:lnTo>
                  <a:lnTo>
                    <a:pt x="38" y="168"/>
                  </a:lnTo>
                  <a:lnTo>
                    <a:pt x="41" y="157"/>
                  </a:lnTo>
                  <a:lnTo>
                    <a:pt x="43" y="149"/>
                  </a:lnTo>
                  <a:lnTo>
                    <a:pt x="43" y="143"/>
                  </a:lnTo>
                  <a:lnTo>
                    <a:pt x="43" y="138"/>
                  </a:lnTo>
                  <a:lnTo>
                    <a:pt x="45" y="130"/>
                  </a:lnTo>
                  <a:lnTo>
                    <a:pt x="48" y="120"/>
                  </a:lnTo>
                  <a:lnTo>
                    <a:pt x="53" y="105"/>
                  </a:lnTo>
                  <a:lnTo>
                    <a:pt x="60" y="88"/>
                  </a:lnTo>
                  <a:lnTo>
                    <a:pt x="69" y="69"/>
                  </a:lnTo>
                  <a:lnTo>
                    <a:pt x="81" y="46"/>
                  </a:lnTo>
                  <a:lnTo>
                    <a:pt x="96" y="22"/>
                  </a:lnTo>
                  <a:lnTo>
                    <a:pt x="105" y="5"/>
                  </a:lnTo>
                  <a:lnTo>
                    <a:pt x="102" y="0"/>
                  </a:lnTo>
                  <a:lnTo>
                    <a:pt x="89" y="6"/>
                  </a:lnTo>
                  <a:lnTo>
                    <a:pt x="70" y="20"/>
                  </a:lnTo>
                  <a:lnTo>
                    <a:pt x="49" y="42"/>
                  </a:lnTo>
                  <a:lnTo>
                    <a:pt x="28" y="67"/>
                  </a:lnTo>
                  <a:lnTo>
                    <a:pt x="12" y="97"/>
                  </a:lnTo>
                  <a:lnTo>
                    <a:pt x="3" y="126"/>
                  </a:lnTo>
                  <a:close/>
                </a:path>
              </a:pathLst>
            </a:custGeom>
            <a:solidFill>
              <a:srgbClr val="DD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7" name="Freeform 92">
              <a:extLst>
                <a:ext uri="{FF2B5EF4-FFF2-40B4-BE49-F238E27FC236}">
                  <a16:creationId xmlns:a16="http://schemas.microsoft.com/office/drawing/2014/main" id="{BA8B98C0-AE8E-9EAC-06A4-E5A7735B0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" y="1664"/>
              <a:ext cx="103" cy="227"/>
            </a:xfrm>
            <a:custGeom>
              <a:avLst/>
              <a:gdLst>
                <a:gd name="T0" fmla="*/ 3 w 105"/>
                <a:gd name="T1" fmla="*/ 227 h 211"/>
                <a:gd name="T2" fmla="*/ 3 w 105"/>
                <a:gd name="T3" fmla="*/ 227 h 211"/>
                <a:gd name="T4" fmla="*/ 5 w 105"/>
                <a:gd name="T5" fmla="*/ 231 h 211"/>
                <a:gd name="T6" fmla="*/ 9 w 105"/>
                <a:gd name="T7" fmla="*/ 245 h 211"/>
                <a:gd name="T8" fmla="*/ 11 w 105"/>
                <a:gd name="T9" fmla="*/ 265 h 211"/>
                <a:gd name="T10" fmla="*/ 10 w 105"/>
                <a:gd name="T11" fmla="*/ 283 h 211"/>
                <a:gd name="T12" fmla="*/ 10 w 105"/>
                <a:gd name="T13" fmla="*/ 283 h 211"/>
                <a:gd name="T14" fmla="*/ 5 w 105"/>
                <a:gd name="T15" fmla="*/ 306 h 211"/>
                <a:gd name="T16" fmla="*/ 2 w 105"/>
                <a:gd name="T17" fmla="*/ 335 h 211"/>
                <a:gd name="T18" fmla="*/ 0 w 105"/>
                <a:gd name="T19" fmla="*/ 366 h 211"/>
                <a:gd name="T20" fmla="*/ 7 w 105"/>
                <a:gd name="T21" fmla="*/ 379 h 211"/>
                <a:gd name="T22" fmla="*/ 7 w 105"/>
                <a:gd name="T23" fmla="*/ 379 h 211"/>
                <a:gd name="T24" fmla="*/ 14 w 105"/>
                <a:gd name="T25" fmla="*/ 373 h 211"/>
                <a:gd name="T26" fmla="*/ 20 w 105"/>
                <a:gd name="T27" fmla="*/ 360 h 211"/>
                <a:gd name="T28" fmla="*/ 26 w 105"/>
                <a:gd name="T29" fmla="*/ 342 h 211"/>
                <a:gd name="T30" fmla="*/ 26 w 105"/>
                <a:gd name="T31" fmla="*/ 324 h 211"/>
                <a:gd name="T32" fmla="*/ 30 w 105"/>
                <a:gd name="T33" fmla="*/ 302 h 211"/>
                <a:gd name="T34" fmla="*/ 33 w 105"/>
                <a:gd name="T35" fmla="*/ 283 h 211"/>
                <a:gd name="T36" fmla="*/ 35 w 105"/>
                <a:gd name="T37" fmla="*/ 266 h 211"/>
                <a:gd name="T38" fmla="*/ 35 w 105"/>
                <a:gd name="T39" fmla="*/ 259 h 211"/>
                <a:gd name="T40" fmla="*/ 35 w 105"/>
                <a:gd name="T41" fmla="*/ 259 h 211"/>
                <a:gd name="T42" fmla="*/ 35 w 105"/>
                <a:gd name="T43" fmla="*/ 246 h 211"/>
                <a:gd name="T44" fmla="*/ 37 w 105"/>
                <a:gd name="T45" fmla="*/ 232 h 211"/>
                <a:gd name="T46" fmla="*/ 40 w 105"/>
                <a:gd name="T47" fmla="*/ 215 h 211"/>
                <a:gd name="T48" fmla="*/ 45 w 105"/>
                <a:gd name="T49" fmla="*/ 189 h 211"/>
                <a:gd name="T50" fmla="*/ 52 w 105"/>
                <a:gd name="T51" fmla="*/ 158 h 211"/>
                <a:gd name="T52" fmla="*/ 61 w 105"/>
                <a:gd name="T53" fmla="*/ 125 h 211"/>
                <a:gd name="T54" fmla="*/ 71 w 105"/>
                <a:gd name="T55" fmla="*/ 82 h 211"/>
                <a:gd name="T56" fmla="*/ 80 w 105"/>
                <a:gd name="T57" fmla="*/ 40 h 211"/>
                <a:gd name="T58" fmla="*/ 80 w 105"/>
                <a:gd name="T59" fmla="*/ 40 h 211"/>
                <a:gd name="T60" fmla="*/ 89 w 105"/>
                <a:gd name="T61" fmla="*/ 5 h 211"/>
                <a:gd name="T62" fmla="*/ 86 w 105"/>
                <a:gd name="T63" fmla="*/ 0 h 211"/>
                <a:gd name="T64" fmla="*/ 75 w 105"/>
                <a:gd name="T65" fmla="*/ 6 h 211"/>
                <a:gd name="T66" fmla="*/ 62 w 105"/>
                <a:gd name="T67" fmla="*/ 37 h 211"/>
                <a:gd name="T68" fmla="*/ 41 w 105"/>
                <a:gd name="T69" fmla="*/ 75 h 211"/>
                <a:gd name="T70" fmla="*/ 26 w 105"/>
                <a:gd name="T71" fmla="*/ 119 h 211"/>
                <a:gd name="T72" fmla="*/ 12 w 105"/>
                <a:gd name="T73" fmla="*/ 173 h 211"/>
                <a:gd name="T74" fmla="*/ 3 w 105"/>
                <a:gd name="T75" fmla="*/ 227 h 21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5" h="211">
                  <a:moveTo>
                    <a:pt x="3" y="126"/>
                  </a:moveTo>
                  <a:lnTo>
                    <a:pt x="3" y="126"/>
                  </a:lnTo>
                  <a:lnTo>
                    <a:pt x="5" y="129"/>
                  </a:lnTo>
                  <a:lnTo>
                    <a:pt x="9" y="137"/>
                  </a:lnTo>
                  <a:lnTo>
                    <a:pt x="11" y="148"/>
                  </a:lnTo>
                  <a:lnTo>
                    <a:pt x="10" y="157"/>
                  </a:lnTo>
                  <a:lnTo>
                    <a:pt x="5" y="170"/>
                  </a:lnTo>
                  <a:lnTo>
                    <a:pt x="2" y="187"/>
                  </a:lnTo>
                  <a:lnTo>
                    <a:pt x="0" y="204"/>
                  </a:lnTo>
                  <a:lnTo>
                    <a:pt x="7" y="211"/>
                  </a:lnTo>
                  <a:lnTo>
                    <a:pt x="14" y="208"/>
                  </a:lnTo>
                  <a:lnTo>
                    <a:pt x="20" y="201"/>
                  </a:lnTo>
                  <a:lnTo>
                    <a:pt x="27" y="191"/>
                  </a:lnTo>
                  <a:lnTo>
                    <a:pt x="33" y="180"/>
                  </a:lnTo>
                  <a:lnTo>
                    <a:pt x="38" y="168"/>
                  </a:lnTo>
                  <a:lnTo>
                    <a:pt x="41" y="157"/>
                  </a:lnTo>
                  <a:lnTo>
                    <a:pt x="43" y="149"/>
                  </a:lnTo>
                  <a:lnTo>
                    <a:pt x="43" y="143"/>
                  </a:lnTo>
                  <a:lnTo>
                    <a:pt x="43" y="138"/>
                  </a:lnTo>
                  <a:lnTo>
                    <a:pt x="45" y="130"/>
                  </a:lnTo>
                  <a:lnTo>
                    <a:pt x="48" y="120"/>
                  </a:lnTo>
                  <a:lnTo>
                    <a:pt x="53" y="105"/>
                  </a:lnTo>
                  <a:lnTo>
                    <a:pt x="60" y="88"/>
                  </a:lnTo>
                  <a:lnTo>
                    <a:pt x="69" y="69"/>
                  </a:lnTo>
                  <a:lnTo>
                    <a:pt x="81" y="46"/>
                  </a:lnTo>
                  <a:lnTo>
                    <a:pt x="96" y="22"/>
                  </a:lnTo>
                  <a:lnTo>
                    <a:pt x="105" y="5"/>
                  </a:lnTo>
                  <a:lnTo>
                    <a:pt x="102" y="0"/>
                  </a:lnTo>
                  <a:lnTo>
                    <a:pt x="89" y="6"/>
                  </a:lnTo>
                  <a:lnTo>
                    <a:pt x="70" y="20"/>
                  </a:lnTo>
                  <a:lnTo>
                    <a:pt x="49" y="42"/>
                  </a:lnTo>
                  <a:lnTo>
                    <a:pt x="28" y="67"/>
                  </a:lnTo>
                  <a:lnTo>
                    <a:pt x="12" y="97"/>
                  </a:lnTo>
                  <a:lnTo>
                    <a:pt x="3" y="1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8" name="Freeform 93">
              <a:extLst>
                <a:ext uri="{FF2B5EF4-FFF2-40B4-BE49-F238E27FC236}">
                  <a16:creationId xmlns:a16="http://schemas.microsoft.com/office/drawing/2014/main" id="{05C1F82F-3B5A-9595-097D-497629FEE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1433"/>
              <a:ext cx="401" cy="372"/>
            </a:xfrm>
            <a:custGeom>
              <a:avLst/>
              <a:gdLst>
                <a:gd name="T0" fmla="*/ 0 w 409"/>
                <a:gd name="T1" fmla="*/ 155 h 345"/>
                <a:gd name="T2" fmla="*/ 3 w 409"/>
                <a:gd name="T3" fmla="*/ 237 h 345"/>
                <a:gd name="T4" fmla="*/ 22 w 409"/>
                <a:gd name="T5" fmla="*/ 287 h 345"/>
                <a:gd name="T6" fmla="*/ 25 w 409"/>
                <a:gd name="T7" fmla="*/ 309 h 345"/>
                <a:gd name="T8" fmla="*/ 27 w 409"/>
                <a:gd name="T9" fmla="*/ 317 h 345"/>
                <a:gd name="T10" fmla="*/ 29 w 409"/>
                <a:gd name="T11" fmla="*/ 343 h 345"/>
                <a:gd name="T12" fmla="*/ 36 w 409"/>
                <a:gd name="T13" fmla="*/ 387 h 345"/>
                <a:gd name="T14" fmla="*/ 51 w 409"/>
                <a:gd name="T15" fmla="*/ 428 h 345"/>
                <a:gd name="T16" fmla="*/ 70 w 409"/>
                <a:gd name="T17" fmla="*/ 459 h 345"/>
                <a:gd name="T18" fmla="*/ 91 w 409"/>
                <a:gd name="T19" fmla="*/ 485 h 345"/>
                <a:gd name="T20" fmla="*/ 113 w 409"/>
                <a:gd name="T21" fmla="*/ 515 h 345"/>
                <a:gd name="T22" fmla="*/ 124 w 409"/>
                <a:gd name="T23" fmla="*/ 543 h 345"/>
                <a:gd name="T24" fmla="*/ 134 w 409"/>
                <a:gd name="T25" fmla="*/ 569 h 345"/>
                <a:gd name="T26" fmla="*/ 142 w 409"/>
                <a:gd name="T27" fmla="*/ 597 h 345"/>
                <a:gd name="T28" fmla="*/ 151 w 409"/>
                <a:gd name="T29" fmla="*/ 618 h 345"/>
                <a:gd name="T30" fmla="*/ 160 w 409"/>
                <a:gd name="T31" fmla="*/ 629 h 345"/>
                <a:gd name="T32" fmla="*/ 172 w 409"/>
                <a:gd name="T33" fmla="*/ 626 h 345"/>
                <a:gd name="T34" fmla="*/ 184 w 409"/>
                <a:gd name="T35" fmla="*/ 604 h 345"/>
                <a:gd name="T36" fmla="*/ 192 w 409"/>
                <a:gd name="T37" fmla="*/ 569 h 345"/>
                <a:gd name="T38" fmla="*/ 201 w 409"/>
                <a:gd name="T39" fmla="*/ 538 h 345"/>
                <a:gd name="T40" fmla="*/ 209 w 409"/>
                <a:gd name="T41" fmla="*/ 518 h 345"/>
                <a:gd name="T42" fmla="*/ 221 w 409"/>
                <a:gd name="T43" fmla="*/ 495 h 345"/>
                <a:gd name="T44" fmla="*/ 238 w 409"/>
                <a:gd name="T45" fmla="*/ 469 h 345"/>
                <a:gd name="T46" fmla="*/ 252 w 409"/>
                <a:gd name="T47" fmla="*/ 445 h 345"/>
                <a:gd name="T48" fmla="*/ 269 w 409"/>
                <a:gd name="T49" fmla="*/ 404 h 345"/>
                <a:gd name="T50" fmla="*/ 281 w 409"/>
                <a:gd name="T51" fmla="*/ 368 h 345"/>
                <a:gd name="T52" fmla="*/ 283 w 409"/>
                <a:gd name="T53" fmla="*/ 361 h 345"/>
                <a:gd name="T54" fmla="*/ 290 w 409"/>
                <a:gd name="T55" fmla="*/ 358 h 345"/>
                <a:gd name="T56" fmla="*/ 301 w 409"/>
                <a:gd name="T57" fmla="*/ 348 h 345"/>
                <a:gd name="T58" fmla="*/ 312 w 409"/>
                <a:gd name="T59" fmla="*/ 329 h 345"/>
                <a:gd name="T60" fmla="*/ 325 w 409"/>
                <a:gd name="T61" fmla="*/ 281 h 345"/>
                <a:gd name="T62" fmla="*/ 337 w 409"/>
                <a:gd name="T63" fmla="*/ 246 h 345"/>
                <a:gd name="T64" fmla="*/ 348 w 409"/>
                <a:gd name="T65" fmla="*/ 218 h 345"/>
                <a:gd name="T66" fmla="*/ 345 w 409"/>
                <a:gd name="T67" fmla="*/ 189 h 345"/>
                <a:gd name="T68" fmla="*/ 336 w 409"/>
                <a:gd name="T69" fmla="*/ 176 h 345"/>
                <a:gd name="T70" fmla="*/ 341 w 409"/>
                <a:gd name="T71" fmla="*/ 137 h 345"/>
                <a:gd name="T72" fmla="*/ 348 w 409"/>
                <a:gd name="T73" fmla="*/ 80 h 345"/>
                <a:gd name="T74" fmla="*/ 348 w 409"/>
                <a:gd name="T75" fmla="*/ 26 h 345"/>
                <a:gd name="T76" fmla="*/ 335 w 409"/>
                <a:gd name="T77" fmla="*/ 2 h 345"/>
                <a:gd name="T78" fmla="*/ 308 w 409"/>
                <a:gd name="T79" fmla="*/ 0 h 345"/>
                <a:gd name="T80" fmla="*/ 265 w 409"/>
                <a:gd name="T81" fmla="*/ 2 h 345"/>
                <a:gd name="T82" fmla="*/ 213 w 409"/>
                <a:gd name="T83" fmla="*/ 16 h 345"/>
                <a:gd name="T84" fmla="*/ 157 w 409"/>
                <a:gd name="T85" fmla="*/ 30 h 345"/>
                <a:gd name="T86" fmla="*/ 101 w 409"/>
                <a:gd name="T87" fmla="*/ 55 h 345"/>
                <a:gd name="T88" fmla="*/ 51 w 409"/>
                <a:gd name="T89" fmla="*/ 85 h 345"/>
                <a:gd name="T90" fmla="*/ 16 w 409"/>
                <a:gd name="T91" fmla="*/ 118 h 34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09" h="345">
                  <a:moveTo>
                    <a:pt x="1" y="75"/>
                  </a:moveTo>
                  <a:lnTo>
                    <a:pt x="0" y="85"/>
                  </a:lnTo>
                  <a:lnTo>
                    <a:pt x="0" y="106"/>
                  </a:lnTo>
                  <a:lnTo>
                    <a:pt x="3" y="129"/>
                  </a:lnTo>
                  <a:lnTo>
                    <a:pt x="11" y="146"/>
                  </a:lnTo>
                  <a:lnTo>
                    <a:pt x="22" y="158"/>
                  </a:lnTo>
                  <a:lnTo>
                    <a:pt x="29" y="165"/>
                  </a:lnTo>
                  <a:lnTo>
                    <a:pt x="33" y="170"/>
                  </a:lnTo>
                  <a:lnTo>
                    <a:pt x="35" y="171"/>
                  </a:lnTo>
                  <a:lnTo>
                    <a:pt x="35" y="173"/>
                  </a:lnTo>
                  <a:lnTo>
                    <a:pt x="36" y="179"/>
                  </a:lnTo>
                  <a:lnTo>
                    <a:pt x="37" y="188"/>
                  </a:lnTo>
                  <a:lnTo>
                    <a:pt x="40" y="200"/>
                  </a:lnTo>
                  <a:lnTo>
                    <a:pt x="44" y="212"/>
                  </a:lnTo>
                  <a:lnTo>
                    <a:pt x="51" y="223"/>
                  </a:lnTo>
                  <a:lnTo>
                    <a:pt x="59" y="234"/>
                  </a:lnTo>
                  <a:lnTo>
                    <a:pt x="69" y="243"/>
                  </a:lnTo>
                  <a:lnTo>
                    <a:pt x="81" y="250"/>
                  </a:lnTo>
                  <a:lnTo>
                    <a:pt x="94" y="258"/>
                  </a:lnTo>
                  <a:lnTo>
                    <a:pt x="107" y="266"/>
                  </a:lnTo>
                  <a:lnTo>
                    <a:pt x="118" y="273"/>
                  </a:lnTo>
                  <a:lnTo>
                    <a:pt x="130" y="281"/>
                  </a:lnTo>
                  <a:lnTo>
                    <a:pt x="139" y="290"/>
                  </a:lnTo>
                  <a:lnTo>
                    <a:pt x="147" y="298"/>
                  </a:lnTo>
                  <a:lnTo>
                    <a:pt x="153" y="305"/>
                  </a:lnTo>
                  <a:lnTo>
                    <a:pt x="158" y="312"/>
                  </a:lnTo>
                  <a:lnTo>
                    <a:pt x="163" y="319"/>
                  </a:lnTo>
                  <a:lnTo>
                    <a:pt x="166" y="326"/>
                  </a:lnTo>
                  <a:lnTo>
                    <a:pt x="171" y="333"/>
                  </a:lnTo>
                  <a:lnTo>
                    <a:pt x="175" y="338"/>
                  </a:lnTo>
                  <a:lnTo>
                    <a:pt x="181" y="342"/>
                  </a:lnTo>
                  <a:lnTo>
                    <a:pt x="187" y="345"/>
                  </a:lnTo>
                  <a:lnTo>
                    <a:pt x="195" y="345"/>
                  </a:lnTo>
                  <a:lnTo>
                    <a:pt x="203" y="343"/>
                  </a:lnTo>
                  <a:lnTo>
                    <a:pt x="210" y="337"/>
                  </a:lnTo>
                  <a:lnTo>
                    <a:pt x="216" y="330"/>
                  </a:lnTo>
                  <a:lnTo>
                    <a:pt x="221" y="321"/>
                  </a:lnTo>
                  <a:lnTo>
                    <a:pt x="224" y="312"/>
                  </a:lnTo>
                  <a:lnTo>
                    <a:pt x="229" y="302"/>
                  </a:lnTo>
                  <a:lnTo>
                    <a:pt x="234" y="294"/>
                  </a:lnTo>
                  <a:lnTo>
                    <a:pt x="238" y="288"/>
                  </a:lnTo>
                  <a:lnTo>
                    <a:pt x="244" y="283"/>
                  </a:lnTo>
                  <a:lnTo>
                    <a:pt x="251" y="277"/>
                  </a:lnTo>
                  <a:lnTo>
                    <a:pt x="259" y="270"/>
                  </a:lnTo>
                  <a:lnTo>
                    <a:pt x="269" y="264"/>
                  </a:lnTo>
                  <a:lnTo>
                    <a:pt x="278" y="257"/>
                  </a:lnTo>
                  <a:lnTo>
                    <a:pt x="287" y="250"/>
                  </a:lnTo>
                  <a:lnTo>
                    <a:pt x="295" y="243"/>
                  </a:lnTo>
                  <a:lnTo>
                    <a:pt x="302" y="236"/>
                  </a:lnTo>
                  <a:lnTo>
                    <a:pt x="315" y="222"/>
                  </a:lnTo>
                  <a:lnTo>
                    <a:pt x="323" y="209"/>
                  </a:lnTo>
                  <a:lnTo>
                    <a:pt x="329" y="201"/>
                  </a:lnTo>
                  <a:lnTo>
                    <a:pt x="330" y="198"/>
                  </a:lnTo>
                  <a:lnTo>
                    <a:pt x="331" y="198"/>
                  </a:lnTo>
                  <a:lnTo>
                    <a:pt x="335" y="198"/>
                  </a:lnTo>
                  <a:lnTo>
                    <a:pt x="340" y="196"/>
                  </a:lnTo>
                  <a:lnTo>
                    <a:pt x="345" y="194"/>
                  </a:lnTo>
                  <a:lnTo>
                    <a:pt x="352" y="191"/>
                  </a:lnTo>
                  <a:lnTo>
                    <a:pt x="359" y="186"/>
                  </a:lnTo>
                  <a:lnTo>
                    <a:pt x="365" y="180"/>
                  </a:lnTo>
                  <a:lnTo>
                    <a:pt x="371" y="171"/>
                  </a:lnTo>
                  <a:lnTo>
                    <a:pt x="380" y="154"/>
                  </a:lnTo>
                  <a:lnTo>
                    <a:pt x="387" y="143"/>
                  </a:lnTo>
                  <a:lnTo>
                    <a:pt x="395" y="135"/>
                  </a:lnTo>
                  <a:lnTo>
                    <a:pt x="404" y="128"/>
                  </a:lnTo>
                  <a:lnTo>
                    <a:pt x="408" y="118"/>
                  </a:lnTo>
                  <a:lnTo>
                    <a:pt x="408" y="110"/>
                  </a:lnTo>
                  <a:lnTo>
                    <a:pt x="404" y="103"/>
                  </a:lnTo>
                  <a:lnTo>
                    <a:pt x="397" y="100"/>
                  </a:lnTo>
                  <a:lnTo>
                    <a:pt x="394" y="96"/>
                  </a:lnTo>
                  <a:lnTo>
                    <a:pt x="397" y="88"/>
                  </a:lnTo>
                  <a:lnTo>
                    <a:pt x="400" y="75"/>
                  </a:lnTo>
                  <a:lnTo>
                    <a:pt x="405" y="60"/>
                  </a:lnTo>
                  <a:lnTo>
                    <a:pt x="408" y="44"/>
                  </a:lnTo>
                  <a:lnTo>
                    <a:pt x="409" y="29"/>
                  </a:lnTo>
                  <a:lnTo>
                    <a:pt x="408" y="15"/>
                  </a:lnTo>
                  <a:lnTo>
                    <a:pt x="401" y="5"/>
                  </a:lnTo>
                  <a:lnTo>
                    <a:pt x="393" y="2"/>
                  </a:lnTo>
                  <a:lnTo>
                    <a:pt x="379" y="1"/>
                  </a:lnTo>
                  <a:lnTo>
                    <a:pt x="361" y="0"/>
                  </a:lnTo>
                  <a:lnTo>
                    <a:pt x="337" y="0"/>
                  </a:lnTo>
                  <a:lnTo>
                    <a:pt x="310" y="2"/>
                  </a:lnTo>
                  <a:lnTo>
                    <a:pt x="280" y="4"/>
                  </a:lnTo>
                  <a:lnTo>
                    <a:pt x="249" y="8"/>
                  </a:lnTo>
                  <a:lnTo>
                    <a:pt x="215" y="11"/>
                  </a:lnTo>
                  <a:lnTo>
                    <a:pt x="182" y="17"/>
                  </a:lnTo>
                  <a:lnTo>
                    <a:pt x="149" y="23"/>
                  </a:lnTo>
                  <a:lnTo>
                    <a:pt x="117" y="30"/>
                  </a:lnTo>
                  <a:lnTo>
                    <a:pt x="87" y="38"/>
                  </a:lnTo>
                  <a:lnTo>
                    <a:pt x="59" y="46"/>
                  </a:lnTo>
                  <a:lnTo>
                    <a:pt x="36" y="56"/>
                  </a:lnTo>
                  <a:lnTo>
                    <a:pt x="16" y="65"/>
                  </a:lnTo>
                  <a:lnTo>
                    <a:pt x="1" y="75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9" name="Freeform 94">
              <a:extLst>
                <a:ext uri="{FF2B5EF4-FFF2-40B4-BE49-F238E27FC236}">
                  <a16:creationId xmlns:a16="http://schemas.microsoft.com/office/drawing/2014/main" id="{5125B365-4C0D-39BC-2E70-E230B2298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1433"/>
              <a:ext cx="401" cy="372"/>
            </a:xfrm>
            <a:custGeom>
              <a:avLst/>
              <a:gdLst>
                <a:gd name="T0" fmla="*/ 1 w 409"/>
                <a:gd name="T1" fmla="*/ 137 h 345"/>
                <a:gd name="T2" fmla="*/ 0 w 409"/>
                <a:gd name="T3" fmla="*/ 193 h 345"/>
                <a:gd name="T4" fmla="*/ 11 w 409"/>
                <a:gd name="T5" fmla="*/ 265 h 345"/>
                <a:gd name="T6" fmla="*/ 22 w 409"/>
                <a:gd name="T7" fmla="*/ 287 h 345"/>
                <a:gd name="T8" fmla="*/ 25 w 409"/>
                <a:gd name="T9" fmla="*/ 309 h 345"/>
                <a:gd name="T10" fmla="*/ 27 w 409"/>
                <a:gd name="T11" fmla="*/ 311 h 345"/>
                <a:gd name="T12" fmla="*/ 28 w 409"/>
                <a:gd name="T13" fmla="*/ 327 h 345"/>
                <a:gd name="T14" fmla="*/ 32 w 409"/>
                <a:gd name="T15" fmla="*/ 367 h 345"/>
                <a:gd name="T16" fmla="*/ 43 w 409"/>
                <a:gd name="T17" fmla="*/ 407 h 345"/>
                <a:gd name="T18" fmla="*/ 61 w 409"/>
                <a:gd name="T19" fmla="*/ 445 h 345"/>
                <a:gd name="T20" fmla="*/ 70 w 409"/>
                <a:gd name="T21" fmla="*/ 459 h 345"/>
                <a:gd name="T22" fmla="*/ 91 w 409"/>
                <a:gd name="T23" fmla="*/ 485 h 345"/>
                <a:gd name="T24" fmla="*/ 113 w 409"/>
                <a:gd name="T25" fmla="*/ 515 h 345"/>
                <a:gd name="T26" fmla="*/ 124 w 409"/>
                <a:gd name="T27" fmla="*/ 543 h 345"/>
                <a:gd name="T28" fmla="*/ 129 w 409"/>
                <a:gd name="T29" fmla="*/ 559 h 345"/>
                <a:gd name="T30" fmla="*/ 139 w 409"/>
                <a:gd name="T31" fmla="*/ 582 h 345"/>
                <a:gd name="T32" fmla="*/ 147 w 409"/>
                <a:gd name="T33" fmla="*/ 608 h 345"/>
                <a:gd name="T34" fmla="*/ 156 w 409"/>
                <a:gd name="T35" fmla="*/ 625 h 345"/>
                <a:gd name="T36" fmla="*/ 166 w 409"/>
                <a:gd name="T37" fmla="*/ 629 h 345"/>
                <a:gd name="T38" fmla="*/ 172 w 409"/>
                <a:gd name="T39" fmla="*/ 626 h 345"/>
                <a:gd name="T40" fmla="*/ 184 w 409"/>
                <a:gd name="T41" fmla="*/ 604 h 345"/>
                <a:gd name="T42" fmla="*/ 192 w 409"/>
                <a:gd name="T43" fmla="*/ 569 h 345"/>
                <a:gd name="T44" fmla="*/ 201 w 409"/>
                <a:gd name="T45" fmla="*/ 538 h 345"/>
                <a:gd name="T46" fmla="*/ 204 w 409"/>
                <a:gd name="T47" fmla="*/ 525 h 345"/>
                <a:gd name="T48" fmla="*/ 214 w 409"/>
                <a:gd name="T49" fmla="*/ 506 h 345"/>
                <a:gd name="T50" fmla="*/ 229 w 409"/>
                <a:gd name="T51" fmla="*/ 482 h 345"/>
                <a:gd name="T52" fmla="*/ 246 w 409"/>
                <a:gd name="T53" fmla="*/ 459 h 345"/>
                <a:gd name="T54" fmla="*/ 258 w 409"/>
                <a:gd name="T55" fmla="*/ 430 h 345"/>
                <a:gd name="T56" fmla="*/ 269 w 409"/>
                <a:gd name="T57" fmla="*/ 404 h 345"/>
                <a:gd name="T58" fmla="*/ 281 w 409"/>
                <a:gd name="T59" fmla="*/ 368 h 345"/>
                <a:gd name="T60" fmla="*/ 282 w 409"/>
                <a:gd name="T61" fmla="*/ 361 h 345"/>
                <a:gd name="T62" fmla="*/ 286 w 409"/>
                <a:gd name="T63" fmla="*/ 361 h 345"/>
                <a:gd name="T64" fmla="*/ 295 w 409"/>
                <a:gd name="T65" fmla="*/ 355 h 345"/>
                <a:gd name="T66" fmla="*/ 307 w 409"/>
                <a:gd name="T67" fmla="*/ 341 h 345"/>
                <a:gd name="T68" fmla="*/ 317 w 409"/>
                <a:gd name="T69" fmla="*/ 311 h 345"/>
                <a:gd name="T70" fmla="*/ 325 w 409"/>
                <a:gd name="T71" fmla="*/ 281 h 345"/>
                <a:gd name="T72" fmla="*/ 337 w 409"/>
                <a:gd name="T73" fmla="*/ 246 h 345"/>
                <a:gd name="T74" fmla="*/ 345 w 409"/>
                <a:gd name="T75" fmla="*/ 236 h 345"/>
                <a:gd name="T76" fmla="*/ 348 w 409"/>
                <a:gd name="T77" fmla="*/ 203 h 345"/>
                <a:gd name="T78" fmla="*/ 339 w 409"/>
                <a:gd name="T79" fmla="*/ 182 h 345"/>
                <a:gd name="T80" fmla="*/ 336 w 409"/>
                <a:gd name="T81" fmla="*/ 176 h 345"/>
                <a:gd name="T82" fmla="*/ 341 w 409"/>
                <a:gd name="T83" fmla="*/ 137 h 345"/>
                <a:gd name="T84" fmla="*/ 348 w 409"/>
                <a:gd name="T85" fmla="*/ 80 h 345"/>
                <a:gd name="T86" fmla="*/ 348 w 409"/>
                <a:gd name="T87" fmla="*/ 26 h 345"/>
                <a:gd name="T88" fmla="*/ 342 w 409"/>
                <a:gd name="T89" fmla="*/ 5 h 345"/>
                <a:gd name="T90" fmla="*/ 324 w 409"/>
                <a:gd name="T91" fmla="*/ 1 h 345"/>
                <a:gd name="T92" fmla="*/ 288 w 409"/>
                <a:gd name="T93" fmla="*/ 0 h 345"/>
                <a:gd name="T94" fmla="*/ 240 w 409"/>
                <a:gd name="T95" fmla="*/ 4 h 345"/>
                <a:gd name="T96" fmla="*/ 183 w 409"/>
                <a:gd name="T97" fmla="*/ 19 h 345"/>
                <a:gd name="T98" fmla="*/ 125 w 409"/>
                <a:gd name="T99" fmla="*/ 42 h 345"/>
                <a:gd name="T100" fmla="*/ 73 w 409"/>
                <a:gd name="T101" fmla="*/ 69 h 345"/>
                <a:gd name="T102" fmla="*/ 28 w 409"/>
                <a:gd name="T103" fmla="*/ 101 h 345"/>
                <a:gd name="T104" fmla="*/ 1 w 409"/>
                <a:gd name="T105" fmla="*/ 137 h 3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09" h="345">
                  <a:moveTo>
                    <a:pt x="1" y="75"/>
                  </a:moveTo>
                  <a:lnTo>
                    <a:pt x="1" y="75"/>
                  </a:lnTo>
                  <a:lnTo>
                    <a:pt x="0" y="85"/>
                  </a:lnTo>
                  <a:lnTo>
                    <a:pt x="0" y="106"/>
                  </a:lnTo>
                  <a:lnTo>
                    <a:pt x="3" y="129"/>
                  </a:lnTo>
                  <a:lnTo>
                    <a:pt x="11" y="146"/>
                  </a:lnTo>
                  <a:lnTo>
                    <a:pt x="22" y="158"/>
                  </a:lnTo>
                  <a:lnTo>
                    <a:pt x="29" y="165"/>
                  </a:lnTo>
                  <a:lnTo>
                    <a:pt x="33" y="170"/>
                  </a:lnTo>
                  <a:lnTo>
                    <a:pt x="35" y="171"/>
                  </a:lnTo>
                  <a:lnTo>
                    <a:pt x="35" y="173"/>
                  </a:lnTo>
                  <a:lnTo>
                    <a:pt x="36" y="179"/>
                  </a:lnTo>
                  <a:lnTo>
                    <a:pt x="37" y="188"/>
                  </a:lnTo>
                  <a:lnTo>
                    <a:pt x="40" y="200"/>
                  </a:lnTo>
                  <a:lnTo>
                    <a:pt x="44" y="212"/>
                  </a:lnTo>
                  <a:lnTo>
                    <a:pt x="51" y="223"/>
                  </a:lnTo>
                  <a:lnTo>
                    <a:pt x="59" y="234"/>
                  </a:lnTo>
                  <a:lnTo>
                    <a:pt x="69" y="243"/>
                  </a:lnTo>
                  <a:lnTo>
                    <a:pt x="81" y="250"/>
                  </a:lnTo>
                  <a:lnTo>
                    <a:pt x="94" y="258"/>
                  </a:lnTo>
                  <a:lnTo>
                    <a:pt x="107" y="266"/>
                  </a:lnTo>
                  <a:lnTo>
                    <a:pt x="118" y="273"/>
                  </a:lnTo>
                  <a:lnTo>
                    <a:pt x="130" y="281"/>
                  </a:lnTo>
                  <a:lnTo>
                    <a:pt x="139" y="290"/>
                  </a:lnTo>
                  <a:lnTo>
                    <a:pt x="147" y="298"/>
                  </a:lnTo>
                  <a:lnTo>
                    <a:pt x="153" y="305"/>
                  </a:lnTo>
                  <a:lnTo>
                    <a:pt x="158" y="312"/>
                  </a:lnTo>
                  <a:lnTo>
                    <a:pt x="163" y="319"/>
                  </a:lnTo>
                  <a:lnTo>
                    <a:pt x="166" y="326"/>
                  </a:lnTo>
                  <a:lnTo>
                    <a:pt x="171" y="333"/>
                  </a:lnTo>
                  <a:lnTo>
                    <a:pt x="175" y="338"/>
                  </a:lnTo>
                  <a:lnTo>
                    <a:pt x="181" y="342"/>
                  </a:lnTo>
                  <a:lnTo>
                    <a:pt x="187" y="345"/>
                  </a:lnTo>
                  <a:lnTo>
                    <a:pt x="195" y="345"/>
                  </a:lnTo>
                  <a:lnTo>
                    <a:pt x="203" y="343"/>
                  </a:lnTo>
                  <a:lnTo>
                    <a:pt x="210" y="337"/>
                  </a:lnTo>
                  <a:lnTo>
                    <a:pt x="216" y="330"/>
                  </a:lnTo>
                  <a:lnTo>
                    <a:pt x="221" y="321"/>
                  </a:lnTo>
                  <a:lnTo>
                    <a:pt x="224" y="312"/>
                  </a:lnTo>
                  <a:lnTo>
                    <a:pt x="229" y="302"/>
                  </a:lnTo>
                  <a:lnTo>
                    <a:pt x="234" y="294"/>
                  </a:lnTo>
                  <a:lnTo>
                    <a:pt x="238" y="288"/>
                  </a:lnTo>
                  <a:lnTo>
                    <a:pt x="244" y="283"/>
                  </a:lnTo>
                  <a:lnTo>
                    <a:pt x="251" y="277"/>
                  </a:lnTo>
                  <a:lnTo>
                    <a:pt x="259" y="270"/>
                  </a:lnTo>
                  <a:lnTo>
                    <a:pt x="269" y="264"/>
                  </a:lnTo>
                  <a:lnTo>
                    <a:pt x="278" y="257"/>
                  </a:lnTo>
                  <a:lnTo>
                    <a:pt x="287" y="250"/>
                  </a:lnTo>
                  <a:lnTo>
                    <a:pt x="295" y="243"/>
                  </a:lnTo>
                  <a:lnTo>
                    <a:pt x="302" y="236"/>
                  </a:lnTo>
                  <a:lnTo>
                    <a:pt x="315" y="222"/>
                  </a:lnTo>
                  <a:lnTo>
                    <a:pt x="323" y="209"/>
                  </a:lnTo>
                  <a:lnTo>
                    <a:pt x="329" y="201"/>
                  </a:lnTo>
                  <a:lnTo>
                    <a:pt x="330" y="198"/>
                  </a:lnTo>
                  <a:lnTo>
                    <a:pt x="331" y="198"/>
                  </a:lnTo>
                  <a:lnTo>
                    <a:pt x="335" y="198"/>
                  </a:lnTo>
                  <a:lnTo>
                    <a:pt x="340" y="196"/>
                  </a:lnTo>
                  <a:lnTo>
                    <a:pt x="345" y="194"/>
                  </a:lnTo>
                  <a:lnTo>
                    <a:pt x="352" y="191"/>
                  </a:lnTo>
                  <a:lnTo>
                    <a:pt x="359" y="186"/>
                  </a:lnTo>
                  <a:lnTo>
                    <a:pt x="365" y="180"/>
                  </a:lnTo>
                  <a:lnTo>
                    <a:pt x="371" y="171"/>
                  </a:lnTo>
                  <a:lnTo>
                    <a:pt x="380" y="154"/>
                  </a:lnTo>
                  <a:lnTo>
                    <a:pt x="387" y="143"/>
                  </a:lnTo>
                  <a:lnTo>
                    <a:pt x="395" y="135"/>
                  </a:lnTo>
                  <a:lnTo>
                    <a:pt x="404" y="128"/>
                  </a:lnTo>
                  <a:lnTo>
                    <a:pt x="408" y="118"/>
                  </a:lnTo>
                  <a:lnTo>
                    <a:pt x="408" y="110"/>
                  </a:lnTo>
                  <a:lnTo>
                    <a:pt x="404" y="103"/>
                  </a:lnTo>
                  <a:lnTo>
                    <a:pt x="397" y="100"/>
                  </a:lnTo>
                  <a:lnTo>
                    <a:pt x="394" y="96"/>
                  </a:lnTo>
                  <a:lnTo>
                    <a:pt x="397" y="88"/>
                  </a:lnTo>
                  <a:lnTo>
                    <a:pt x="400" y="75"/>
                  </a:lnTo>
                  <a:lnTo>
                    <a:pt x="405" y="60"/>
                  </a:lnTo>
                  <a:lnTo>
                    <a:pt x="408" y="44"/>
                  </a:lnTo>
                  <a:lnTo>
                    <a:pt x="409" y="29"/>
                  </a:lnTo>
                  <a:lnTo>
                    <a:pt x="408" y="15"/>
                  </a:lnTo>
                  <a:lnTo>
                    <a:pt x="401" y="5"/>
                  </a:lnTo>
                  <a:lnTo>
                    <a:pt x="393" y="2"/>
                  </a:lnTo>
                  <a:lnTo>
                    <a:pt x="379" y="1"/>
                  </a:lnTo>
                  <a:lnTo>
                    <a:pt x="361" y="0"/>
                  </a:lnTo>
                  <a:lnTo>
                    <a:pt x="337" y="0"/>
                  </a:lnTo>
                  <a:lnTo>
                    <a:pt x="310" y="2"/>
                  </a:lnTo>
                  <a:lnTo>
                    <a:pt x="280" y="4"/>
                  </a:lnTo>
                  <a:lnTo>
                    <a:pt x="249" y="8"/>
                  </a:lnTo>
                  <a:lnTo>
                    <a:pt x="215" y="11"/>
                  </a:lnTo>
                  <a:lnTo>
                    <a:pt x="182" y="17"/>
                  </a:lnTo>
                  <a:lnTo>
                    <a:pt x="149" y="23"/>
                  </a:lnTo>
                  <a:lnTo>
                    <a:pt x="117" y="30"/>
                  </a:lnTo>
                  <a:lnTo>
                    <a:pt x="87" y="38"/>
                  </a:lnTo>
                  <a:lnTo>
                    <a:pt x="59" y="46"/>
                  </a:lnTo>
                  <a:lnTo>
                    <a:pt x="36" y="56"/>
                  </a:lnTo>
                  <a:lnTo>
                    <a:pt x="16" y="65"/>
                  </a:lnTo>
                  <a:lnTo>
                    <a:pt x="1" y="7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0" name="Freeform 95">
              <a:extLst>
                <a:ext uri="{FF2B5EF4-FFF2-40B4-BE49-F238E27FC236}">
                  <a16:creationId xmlns:a16="http://schemas.microsoft.com/office/drawing/2014/main" id="{D7900A91-1F7C-6D38-0BF4-FC98D6402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1547"/>
              <a:ext cx="58" cy="49"/>
            </a:xfrm>
            <a:custGeom>
              <a:avLst/>
              <a:gdLst>
                <a:gd name="T0" fmla="*/ 0 w 59"/>
                <a:gd name="T1" fmla="*/ 85 h 45"/>
                <a:gd name="T2" fmla="*/ 1 w 59"/>
                <a:gd name="T3" fmla="*/ 81 h 45"/>
                <a:gd name="T4" fmla="*/ 4 w 59"/>
                <a:gd name="T5" fmla="*/ 70 h 45"/>
                <a:gd name="T6" fmla="*/ 9 w 59"/>
                <a:gd name="T7" fmla="*/ 58 h 45"/>
                <a:gd name="T8" fmla="*/ 15 w 59"/>
                <a:gd name="T9" fmla="*/ 41 h 45"/>
                <a:gd name="T10" fmla="*/ 22 w 59"/>
                <a:gd name="T11" fmla="*/ 23 h 45"/>
                <a:gd name="T12" fmla="*/ 29 w 59"/>
                <a:gd name="T13" fmla="*/ 5 h 45"/>
                <a:gd name="T14" fmla="*/ 29 w 59"/>
                <a:gd name="T15" fmla="*/ 1 h 45"/>
                <a:gd name="T16" fmla="*/ 36 w 59"/>
                <a:gd name="T17" fmla="*/ 0 h 45"/>
                <a:gd name="T18" fmla="*/ 45 w 59"/>
                <a:gd name="T19" fmla="*/ 4 h 45"/>
                <a:gd name="T20" fmla="*/ 50 w 59"/>
                <a:gd name="T21" fmla="*/ 21 h 45"/>
                <a:gd name="T22" fmla="*/ 51 w 59"/>
                <a:gd name="T23" fmla="*/ 36 h 45"/>
                <a:gd name="T24" fmla="*/ 51 w 59"/>
                <a:gd name="T25" fmla="*/ 42 h 45"/>
                <a:gd name="T26" fmla="*/ 50 w 59"/>
                <a:gd name="T27" fmla="*/ 45 h 45"/>
                <a:gd name="T28" fmla="*/ 49 w 59"/>
                <a:gd name="T29" fmla="*/ 50 h 45"/>
                <a:gd name="T30" fmla="*/ 44 w 59"/>
                <a:gd name="T31" fmla="*/ 62 h 45"/>
                <a:gd name="T32" fmla="*/ 39 w 59"/>
                <a:gd name="T33" fmla="*/ 70 h 45"/>
                <a:gd name="T34" fmla="*/ 31 w 59"/>
                <a:gd name="T35" fmla="*/ 81 h 45"/>
                <a:gd name="T36" fmla="*/ 29 w 59"/>
                <a:gd name="T37" fmla="*/ 88 h 45"/>
                <a:gd name="T38" fmla="*/ 16 w 59"/>
                <a:gd name="T39" fmla="*/ 89 h 45"/>
                <a:gd name="T40" fmla="*/ 0 w 59"/>
                <a:gd name="T41" fmla="*/ 85 h 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9" h="45">
                  <a:moveTo>
                    <a:pt x="0" y="43"/>
                  </a:moveTo>
                  <a:lnTo>
                    <a:pt x="1" y="40"/>
                  </a:lnTo>
                  <a:lnTo>
                    <a:pt x="4" y="36"/>
                  </a:lnTo>
                  <a:lnTo>
                    <a:pt x="9" y="29"/>
                  </a:lnTo>
                  <a:lnTo>
                    <a:pt x="15" y="21"/>
                  </a:lnTo>
                  <a:lnTo>
                    <a:pt x="22" y="12"/>
                  </a:lnTo>
                  <a:lnTo>
                    <a:pt x="30" y="5"/>
                  </a:lnTo>
                  <a:lnTo>
                    <a:pt x="37" y="1"/>
                  </a:lnTo>
                  <a:lnTo>
                    <a:pt x="44" y="0"/>
                  </a:lnTo>
                  <a:lnTo>
                    <a:pt x="53" y="4"/>
                  </a:lnTo>
                  <a:lnTo>
                    <a:pt x="58" y="11"/>
                  </a:lnTo>
                  <a:lnTo>
                    <a:pt x="59" y="18"/>
                  </a:lnTo>
                  <a:lnTo>
                    <a:pt x="59" y="22"/>
                  </a:lnTo>
                  <a:lnTo>
                    <a:pt x="58" y="23"/>
                  </a:lnTo>
                  <a:lnTo>
                    <a:pt x="57" y="26"/>
                  </a:lnTo>
                  <a:lnTo>
                    <a:pt x="52" y="31"/>
                  </a:lnTo>
                  <a:lnTo>
                    <a:pt x="47" y="36"/>
                  </a:lnTo>
                  <a:lnTo>
                    <a:pt x="39" y="40"/>
                  </a:lnTo>
                  <a:lnTo>
                    <a:pt x="29" y="44"/>
                  </a:lnTo>
                  <a:lnTo>
                    <a:pt x="16" y="45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1" name="Freeform 96">
              <a:extLst>
                <a:ext uri="{FF2B5EF4-FFF2-40B4-BE49-F238E27FC236}">
                  <a16:creationId xmlns:a16="http://schemas.microsoft.com/office/drawing/2014/main" id="{80C6B3EA-E003-CE0A-CAB3-15661A0EC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1547"/>
              <a:ext cx="58" cy="49"/>
            </a:xfrm>
            <a:custGeom>
              <a:avLst/>
              <a:gdLst>
                <a:gd name="T0" fmla="*/ 0 w 59"/>
                <a:gd name="T1" fmla="*/ 85 h 45"/>
                <a:gd name="T2" fmla="*/ 0 w 59"/>
                <a:gd name="T3" fmla="*/ 85 h 45"/>
                <a:gd name="T4" fmla="*/ 1 w 59"/>
                <a:gd name="T5" fmla="*/ 81 h 45"/>
                <a:gd name="T6" fmla="*/ 4 w 59"/>
                <a:gd name="T7" fmla="*/ 70 h 45"/>
                <a:gd name="T8" fmla="*/ 9 w 59"/>
                <a:gd name="T9" fmla="*/ 58 h 45"/>
                <a:gd name="T10" fmla="*/ 15 w 59"/>
                <a:gd name="T11" fmla="*/ 41 h 45"/>
                <a:gd name="T12" fmla="*/ 22 w 59"/>
                <a:gd name="T13" fmla="*/ 23 h 45"/>
                <a:gd name="T14" fmla="*/ 29 w 59"/>
                <a:gd name="T15" fmla="*/ 5 h 45"/>
                <a:gd name="T16" fmla="*/ 29 w 59"/>
                <a:gd name="T17" fmla="*/ 1 h 45"/>
                <a:gd name="T18" fmla="*/ 36 w 59"/>
                <a:gd name="T19" fmla="*/ 0 h 45"/>
                <a:gd name="T20" fmla="*/ 36 w 59"/>
                <a:gd name="T21" fmla="*/ 0 h 45"/>
                <a:gd name="T22" fmla="*/ 45 w 59"/>
                <a:gd name="T23" fmla="*/ 4 h 45"/>
                <a:gd name="T24" fmla="*/ 50 w 59"/>
                <a:gd name="T25" fmla="*/ 21 h 45"/>
                <a:gd name="T26" fmla="*/ 51 w 59"/>
                <a:gd name="T27" fmla="*/ 36 h 45"/>
                <a:gd name="T28" fmla="*/ 51 w 59"/>
                <a:gd name="T29" fmla="*/ 42 h 45"/>
                <a:gd name="T30" fmla="*/ 51 w 59"/>
                <a:gd name="T31" fmla="*/ 42 h 45"/>
                <a:gd name="T32" fmla="*/ 50 w 59"/>
                <a:gd name="T33" fmla="*/ 45 h 45"/>
                <a:gd name="T34" fmla="*/ 49 w 59"/>
                <a:gd name="T35" fmla="*/ 50 h 45"/>
                <a:gd name="T36" fmla="*/ 44 w 59"/>
                <a:gd name="T37" fmla="*/ 62 h 45"/>
                <a:gd name="T38" fmla="*/ 39 w 59"/>
                <a:gd name="T39" fmla="*/ 70 h 45"/>
                <a:gd name="T40" fmla="*/ 31 w 59"/>
                <a:gd name="T41" fmla="*/ 81 h 45"/>
                <a:gd name="T42" fmla="*/ 29 w 59"/>
                <a:gd name="T43" fmla="*/ 88 h 45"/>
                <a:gd name="T44" fmla="*/ 16 w 59"/>
                <a:gd name="T45" fmla="*/ 89 h 45"/>
                <a:gd name="T46" fmla="*/ 0 w 59"/>
                <a:gd name="T47" fmla="*/ 85 h 4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9" h="45">
                  <a:moveTo>
                    <a:pt x="0" y="43"/>
                  </a:moveTo>
                  <a:lnTo>
                    <a:pt x="0" y="43"/>
                  </a:lnTo>
                  <a:lnTo>
                    <a:pt x="1" y="40"/>
                  </a:lnTo>
                  <a:lnTo>
                    <a:pt x="4" y="36"/>
                  </a:lnTo>
                  <a:lnTo>
                    <a:pt x="9" y="29"/>
                  </a:lnTo>
                  <a:lnTo>
                    <a:pt x="15" y="21"/>
                  </a:lnTo>
                  <a:lnTo>
                    <a:pt x="22" y="12"/>
                  </a:lnTo>
                  <a:lnTo>
                    <a:pt x="30" y="5"/>
                  </a:lnTo>
                  <a:lnTo>
                    <a:pt x="37" y="1"/>
                  </a:lnTo>
                  <a:lnTo>
                    <a:pt x="44" y="0"/>
                  </a:lnTo>
                  <a:lnTo>
                    <a:pt x="53" y="4"/>
                  </a:lnTo>
                  <a:lnTo>
                    <a:pt x="58" y="11"/>
                  </a:lnTo>
                  <a:lnTo>
                    <a:pt x="59" y="18"/>
                  </a:lnTo>
                  <a:lnTo>
                    <a:pt x="59" y="22"/>
                  </a:lnTo>
                  <a:lnTo>
                    <a:pt x="58" y="23"/>
                  </a:lnTo>
                  <a:lnTo>
                    <a:pt x="57" y="26"/>
                  </a:lnTo>
                  <a:lnTo>
                    <a:pt x="52" y="31"/>
                  </a:lnTo>
                  <a:lnTo>
                    <a:pt x="47" y="36"/>
                  </a:lnTo>
                  <a:lnTo>
                    <a:pt x="39" y="40"/>
                  </a:lnTo>
                  <a:lnTo>
                    <a:pt x="29" y="44"/>
                  </a:lnTo>
                  <a:lnTo>
                    <a:pt x="16" y="45"/>
                  </a:lnTo>
                  <a:lnTo>
                    <a:pt x="0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2" name="Freeform 97">
              <a:extLst>
                <a:ext uri="{FF2B5EF4-FFF2-40B4-BE49-F238E27FC236}">
                  <a16:creationId xmlns:a16="http://schemas.microsoft.com/office/drawing/2014/main" id="{9CC17975-2C38-0E9A-FE21-40ABD3E2B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1" y="1541"/>
              <a:ext cx="31" cy="22"/>
            </a:xfrm>
            <a:custGeom>
              <a:avLst/>
              <a:gdLst>
                <a:gd name="T0" fmla="*/ 0 w 31"/>
                <a:gd name="T1" fmla="*/ 29 h 21"/>
                <a:gd name="T2" fmla="*/ 0 w 31"/>
                <a:gd name="T3" fmla="*/ 26 h 21"/>
                <a:gd name="T4" fmla="*/ 0 w 31"/>
                <a:gd name="T5" fmla="*/ 23 h 21"/>
                <a:gd name="T6" fmla="*/ 3 w 31"/>
                <a:gd name="T7" fmla="*/ 9 h 21"/>
                <a:gd name="T8" fmla="*/ 10 w 31"/>
                <a:gd name="T9" fmla="*/ 3 h 21"/>
                <a:gd name="T10" fmla="*/ 18 w 31"/>
                <a:gd name="T11" fmla="*/ 0 h 21"/>
                <a:gd name="T12" fmla="*/ 25 w 31"/>
                <a:gd name="T13" fmla="*/ 0 h 21"/>
                <a:gd name="T14" fmla="*/ 30 w 31"/>
                <a:gd name="T15" fmla="*/ 0 h 21"/>
                <a:gd name="T16" fmla="*/ 31 w 31"/>
                <a:gd name="T17" fmla="*/ 0 h 21"/>
                <a:gd name="T18" fmla="*/ 27 w 31"/>
                <a:gd name="T19" fmla="*/ 1 h 21"/>
                <a:gd name="T20" fmla="*/ 16 w 31"/>
                <a:gd name="T21" fmla="*/ 3 h 21"/>
                <a:gd name="T22" fmla="*/ 6 w 31"/>
                <a:gd name="T23" fmla="*/ 10 h 21"/>
                <a:gd name="T24" fmla="*/ 0 w 31"/>
                <a:gd name="T25" fmla="*/ 29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" h="21">
                  <a:moveTo>
                    <a:pt x="0" y="21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3" y="9"/>
                  </a:lnTo>
                  <a:lnTo>
                    <a:pt x="10" y="3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16" y="3"/>
                  </a:lnTo>
                  <a:lnTo>
                    <a:pt x="6" y="1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18E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3" name="Freeform 98">
              <a:extLst>
                <a:ext uri="{FF2B5EF4-FFF2-40B4-BE49-F238E27FC236}">
                  <a16:creationId xmlns:a16="http://schemas.microsoft.com/office/drawing/2014/main" id="{623C9A0B-8EAE-60C6-94A0-A1233C601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1" y="1541"/>
              <a:ext cx="31" cy="22"/>
            </a:xfrm>
            <a:custGeom>
              <a:avLst/>
              <a:gdLst>
                <a:gd name="T0" fmla="*/ 0 w 31"/>
                <a:gd name="T1" fmla="*/ 29 h 21"/>
                <a:gd name="T2" fmla="*/ 0 w 31"/>
                <a:gd name="T3" fmla="*/ 29 h 21"/>
                <a:gd name="T4" fmla="*/ 0 w 31"/>
                <a:gd name="T5" fmla="*/ 26 h 21"/>
                <a:gd name="T6" fmla="*/ 0 w 31"/>
                <a:gd name="T7" fmla="*/ 23 h 21"/>
                <a:gd name="T8" fmla="*/ 3 w 31"/>
                <a:gd name="T9" fmla="*/ 9 h 21"/>
                <a:gd name="T10" fmla="*/ 10 w 31"/>
                <a:gd name="T11" fmla="*/ 3 h 21"/>
                <a:gd name="T12" fmla="*/ 10 w 31"/>
                <a:gd name="T13" fmla="*/ 3 h 21"/>
                <a:gd name="T14" fmla="*/ 18 w 31"/>
                <a:gd name="T15" fmla="*/ 0 h 21"/>
                <a:gd name="T16" fmla="*/ 25 w 31"/>
                <a:gd name="T17" fmla="*/ 0 h 21"/>
                <a:gd name="T18" fmla="*/ 30 w 31"/>
                <a:gd name="T19" fmla="*/ 0 h 21"/>
                <a:gd name="T20" fmla="*/ 31 w 31"/>
                <a:gd name="T21" fmla="*/ 0 h 21"/>
                <a:gd name="T22" fmla="*/ 31 w 31"/>
                <a:gd name="T23" fmla="*/ 0 h 21"/>
                <a:gd name="T24" fmla="*/ 27 w 31"/>
                <a:gd name="T25" fmla="*/ 1 h 21"/>
                <a:gd name="T26" fmla="*/ 16 w 31"/>
                <a:gd name="T27" fmla="*/ 3 h 21"/>
                <a:gd name="T28" fmla="*/ 6 w 31"/>
                <a:gd name="T29" fmla="*/ 10 h 21"/>
                <a:gd name="T30" fmla="*/ 0 w 31"/>
                <a:gd name="T31" fmla="*/ 29 h 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" h="21">
                  <a:moveTo>
                    <a:pt x="0" y="21"/>
                  </a:moveTo>
                  <a:lnTo>
                    <a:pt x="0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3" y="9"/>
                  </a:lnTo>
                  <a:lnTo>
                    <a:pt x="10" y="3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16" y="3"/>
                  </a:lnTo>
                  <a:lnTo>
                    <a:pt x="6" y="10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C18E8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4" name="Freeform 99">
              <a:extLst>
                <a:ext uri="{FF2B5EF4-FFF2-40B4-BE49-F238E27FC236}">
                  <a16:creationId xmlns:a16="http://schemas.microsoft.com/office/drawing/2014/main" id="{3CDA79DC-5043-54E7-36C7-540D87120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1611"/>
              <a:ext cx="112" cy="89"/>
            </a:xfrm>
            <a:custGeom>
              <a:avLst/>
              <a:gdLst>
                <a:gd name="T0" fmla="*/ 17 w 115"/>
                <a:gd name="T1" fmla="*/ 144 h 83"/>
                <a:gd name="T2" fmla="*/ 19 w 115"/>
                <a:gd name="T3" fmla="*/ 144 h 83"/>
                <a:gd name="T4" fmla="*/ 19 w 115"/>
                <a:gd name="T5" fmla="*/ 142 h 83"/>
                <a:gd name="T6" fmla="*/ 27 w 115"/>
                <a:gd name="T7" fmla="*/ 140 h 83"/>
                <a:gd name="T8" fmla="*/ 38 w 115"/>
                <a:gd name="T9" fmla="*/ 139 h 83"/>
                <a:gd name="T10" fmla="*/ 49 w 115"/>
                <a:gd name="T11" fmla="*/ 134 h 83"/>
                <a:gd name="T12" fmla="*/ 56 w 115"/>
                <a:gd name="T13" fmla="*/ 131 h 83"/>
                <a:gd name="T14" fmla="*/ 67 w 115"/>
                <a:gd name="T15" fmla="*/ 123 h 83"/>
                <a:gd name="T16" fmla="*/ 76 w 115"/>
                <a:gd name="T17" fmla="*/ 120 h 83"/>
                <a:gd name="T18" fmla="*/ 86 w 115"/>
                <a:gd name="T19" fmla="*/ 99 h 83"/>
                <a:gd name="T20" fmla="*/ 91 w 115"/>
                <a:gd name="T21" fmla="*/ 71 h 83"/>
                <a:gd name="T22" fmla="*/ 92 w 115"/>
                <a:gd name="T23" fmla="*/ 41 h 83"/>
                <a:gd name="T24" fmla="*/ 91 w 115"/>
                <a:gd name="T25" fmla="*/ 20 h 83"/>
                <a:gd name="T26" fmla="*/ 90 w 115"/>
                <a:gd name="T27" fmla="*/ 16 h 83"/>
                <a:gd name="T28" fmla="*/ 89 w 115"/>
                <a:gd name="T29" fmla="*/ 6 h 83"/>
                <a:gd name="T30" fmla="*/ 85 w 115"/>
                <a:gd name="T31" fmla="*/ 3 h 83"/>
                <a:gd name="T32" fmla="*/ 82 w 115"/>
                <a:gd name="T33" fmla="*/ 1 h 83"/>
                <a:gd name="T34" fmla="*/ 76 w 115"/>
                <a:gd name="T35" fmla="*/ 0 h 83"/>
                <a:gd name="T36" fmla="*/ 66 w 115"/>
                <a:gd name="T37" fmla="*/ 0 h 83"/>
                <a:gd name="T38" fmla="*/ 54 w 115"/>
                <a:gd name="T39" fmla="*/ 1 h 83"/>
                <a:gd name="T40" fmla="*/ 43 w 115"/>
                <a:gd name="T41" fmla="*/ 3 h 83"/>
                <a:gd name="T42" fmla="*/ 27 w 115"/>
                <a:gd name="T43" fmla="*/ 15 h 83"/>
                <a:gd name="T44" fmla="*/ 19 w 115"/>
                <a:gd name="T45" fmla="*/ 17 h 83"/>
                <a:gd name="T46" fmla="*/ 14 w 115"/>
                <a:gd name="T47" fmla="*/ 20 h 83"/>
                <a:gd name="T48" fmla="*/ 8 w 115"/>
                <a:gd name="T49" fmla="*/ 25 h 83"/>
                <a:gd name="T50" fmla="*/ 4 w 115"/>
                <a:gd name="T51" fmla="*/ 29 h 83"/>
                <a:gd name="T52" fmla="*/ 1 w 115"/>
                <a:gd name="T53" fmla="*/ 38 h 83"/>
                <a:gd name="T54" fmla="*/ 0 w 115"/>
                <a:gd name="T55" fmla="*/ 42 h 83"/>
                <a:gd name="T56" fmla="*/ 0 w 115"/>
                <a:gd name="T57" fmla="*/ 50 h 83"/>
                <a:gd name="T58" fmla="*/ 1 w 115"/>
                <a:gd name="T59" fmla="*/ 73 h 83"/>
                <a:gd name="T60" fmla="*/ 5 w 115"/>
                <a:gd name="T61" fmla="*/ 100 h 83"/>
                <a:gd name="T62" fmla="*/ 10 w 115"/>
                <a:gd name="T63" fmla="*/ 129 h 83"/>
                <a:gd name="T64" fmla="*/ 17 w 115"/>
                <a:gd name="T65" fmla="*/ 144 h 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5" h="83">
                  <a:moveTo>
                    <a:pt x="17" y="83"/>
                  </a:moveTo>
                  <a:lnTo>
                    <a:pt x="19" y="83"/>
                  </a:lnTo>
                  <a:lnTo>
                    <a:pt x="25" y="81"/>
                  </a:lnTo>
                  <a:lnTo>
                    <a:pt x="35" y="80"/>
                  </a:lnTo>
                  <a:lnTo>
                    <a:pt x="46" y="79"/>
                  </a:lnTo>
                  <a:lnTo>
                    <a:pt x="58" y="77"/>
                  </a:lnTo>
                  <a:lnTo>
                    <a:pt x="71" y="75"/>
                  </a:lnTo>
                  <a:lnTo>
                    <a:pt x="83" y="71"/>
                  </a:lnTo>
                  <a:lnTo>
                    <a:pt x="92" y="68"/>
                  </a:lnTo>
                  <a:lnTo>
                    <a:pt x="106" y="57"/>
                  </a:lnTo>
                  <a:lnTo>
                    <a:pt x="113" y="41"/>
                  </a:lnTo>
                  <a:lnTo>
                    <a:pt x="115" y="23"/>
                  </a:lnTo>
                  <a:lnTo>
                    <a:pt x="113" y="12"/>
                  </a:lnTo>
                  <a:lnTo>
                    <a:pt x="112" y="8"/>
                  </a:lnTo>
                  <a:lnTo>
                    <a:pt x="110" y="6"/>
                  </a:lnTo>
                  <a:lnTo>
                    <a:pt x="105" y="3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2" y="0"/>
                  </a:lnTo>
                  <a:lnTo>
                    <a:pt x="68" y="1"/>
                  </a:lnTo>
                  <a:lnTo>
                    <a:pt x="51" y="3"/>
                  </a:lnTo>
                  <a:lnTo>
                    <a:pt x="35" y="7"/>
                  </a:lnTo>
                  <a:lnTo>
                    <a:pt x="24" y="9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4" y="17"/>
                  </a:lnTo>
                  <a:lnTo>
                    <a:pt x="1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1" y="42"/>
                  </a:lnTo>
                  <a:lnTo>
                    <a:pt x="5" y="58"/>
                  </a:lnTo>
                  <a:lnTo>
                    <a:pt x="10" y="73"/>
                  </a:lnTo>
                  <a:lnTo>
                    <a:pt x="17" y="83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5" name="Freeform 100">
              <a:extLst>
                <a:ext uri="{FF2B5EF4-FFF2-40B4-BE49-F238E27FC236}">
                  <a16:creationId xmlns:a16="http://schemas.microsoft.com/office/drawing/2014/main" id="{086B3DB1-F581-E2AD-50A8-E184A986E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1611"/>
              <a:ext cx="112" cy="89"/>
            </a:xfrm>
            <a:custGeom>
              <a:avLst/>
              <a:gdLst>
                <a:gd name="T0" fmla="*/ 17 w 115"/>
                <a:gd name="T1" fmla="*/ 144 h 83"/>
                <a:gd name="T2" fmla="*/ 17 w 115"/>
                <a:gd name="T3" fmla="*/ 144 h 83"/>
                <a:gd name="T4" fmla="*/ 19 w 115"/>
                <a:gd name="T5" fmla="*/ 144 h 83"/>
                <a:gd name="T6" fmla="*/ 19 w 115"/>
                <a:gd name="T7" fmla="*/ 142 h 83"/>
                <a:gd name="T8" fmla="*/ 27 w 115"/>
                <a:gd name="T9" fmla="*/ 140 h 83"/>
                <a:gd name="T10" fmla="*/ 38 w 115"/>
                <a:gd name="T11" fmla="*/ 139 h 83"/>
                <a:gd name="T12" fmla="*/ 49 w 115"/>
                <a:gd name="T13" fmla="*/ 134 h 83"/>
                <a:gd name="T14" fmla="*/ 56 w 115"/>
                <a:gd name="T15" fmla="*/ 131 h 83"/>
                <a:gd name="T16" fmla="*/ 67 w 115"/>
                <a:gd name="T17" fmla="*/ 123 h 83"/>
                <a:gd name="T18" fmla="*/ 76 w 115"/>
                <a:gd name="T19" fmla="*/ 120 h 83"/>
                <a:gd name="T20" fmla="*/ 76 w 115"/>
                <a:gd name="T21" fmla="*/ 120 h 83"/>
                <a:gd name="T22" fmla="*/ 86 w 115"/>
                <a:gd name="T23" fmla="*/ 99 h 83"/>
                <a:gd name="T24" fmla="*/ 91 w 115"/>
                <a:gd name="T25" fmla="*/ 71 h 83"/>
                <a:gd name="T26" fmla="*/ 92 w 115"/>
                <a:gd name="T27" fmla="*/ 41 h 83"/>
                <a:gd name="T28" fmla="*/ 91 w 115"/>
                <a:gd name="T29" fmla="*/ 20 h 83"/>
                <a:gd name="T30" fmla="*/ 91 w 115"/>
                <a:gd name="T31" fmla="*/ 20 h 83"/>
                <a:gd name="T32" fmla="*/ 90 w 115"/>
                <a:gd name="T33" fmla="*/ 16 h 83"/>
                <a:gd name="T34" fmla="*/ 89 w 115"/>
                <a:gd name="T35" fmla="*/ 6 h 83"/>
                <a:gd name="T36" fmla="*/ 85 w 115"/>
                <a:gd name="T37" fmla="*/ 3 h 83"/>
                <a:gd name="T38" fmla="*/ 82 w 115"/>
                <a:gd name="T39" fmla="*/ 1 h 83"/>
                <a:gd name="T40" fmla="*/ 76 w 115"/>
                <a:gd name="T41" fmla="*/ 0 h 83"/>
                <a:gd name="T42" fmla="*/ 66 w 115"/>
                <a:gd name="T43" fmla="*/ 0 h 83"/>
                <a:gd name="T44" fmla="*/ 54 w 115"/>
                <a:gd name="T45" fmla="*/ 1 h 83"/>
                <a:gd name="T46" fmla="*/ 43 w 115"/>
                <a:gd name="T47" fmla="*/ 3 h 83"/>
                <a:gd name="T48" fmla="*/ 43 w 115"/>
                <a:gd name="T49" fmla="*/ 3 h 83"/>
                <a:gd name="T50" fmla="*/ 27 w 115"/>
                <a:gd name="T51" fmla="*/ 15 h 83"/>
                <a:gd name="T52" fmla="*/ 19 w 115"/>
                <a:gd name="T53" fmla="*/ 17 h 83"/>
                <a:gd name="T54" fmla="*/ 14 w 115"/>
                <a:gd name="T55" fmla="*/ 20 h 83"/>
                <a:gd name="T56" fmla="*/ 8 w 115"/>
                <a:gd name="T57" fmla="*/ 25 h 83"/>
                <a:gd name="T58" fmla="*/ 4 w 115"/>
                <a:gd name="T59" fmla="*/ 29 h 83"/>
                <a:gd name="T60" fmla="*/ 1 w 115"/>
                <a:gd name="T61" fmla="*/ 38 h 83"/>
                <a:gd name="T62" fmla="*/ 0 w 115"/>
                <a:gd name="T63" fmla="*/ 42 h 83"/>
                <a:gd name="T64" fmla="*/ 0 w 115"/>
                <a:gd name="T65" fmla="*/ 50 h 83"/>
                <a:gd name="T66" fmla="*/ 0 w 115"/>
                <a:gd name="T67" fmla="*/ 50 h 83"/>
                <a:gd name="T68" fmla="*/ 1 w 115"/>
                <a:gd name="T69" fmla="*/ 73 h 83"/>
                <a:gd name="T70" fmla="*/ 5 w 115"/>
                <a:gd name="T71" fmla="*/ 100 h 83"/>
                <a:gd name="T72" fmla="*/ 10 w 115"/>
                <a:gd name="T73" fmla="*/ 129 h 83"/>
                <a:gd name="T74" fmla="*/ 17 w 115"/>
                <a:gd name="T75" fmla="*/ 144 h 8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5" h="83">
                  <a:moveTo>
                    <a:pt x="17" y="83"/>
                  </a:moveTo>
                  <a:lnTo>
                    <a:pt x="17" y="83"/>
                  </a:lnTo>
                  <a:lnTo>
                    <a:pt x="19" y="83"/>
                  </a:lnTo>
                  <a:lnTo>
                    <a:pt x="25" y="81"/>
                  </a:lnTo>
                  <a:lnTo>
                    <a:pt x="35" y="80"/>
                  </a:lnTo>
                  <a:lnTo>
                    <a:pt x="46" y="79"/>
                  </a:lnTo>
                  <a:lnTo>
                    <a:pt x="58" y="77"/>
                  </a:lnTo>
                  <a:lnTo>
                    <a:pt x="71" y="75"/>
                  </a:lnTo>
                  <a:lnTo>
                    <a:pt x="83" y="71"/>
                  </a:lnTo>
                  <a:lnTo>
                    <a:pt x="92" y="68"/>
                  </a:lnTo>
                  <a:lnTo>
                    <a:pt x="106" y="57"/>
                  </a:lnTo>
                  <a:lnTo>
                    <a:pt x="113" y="41"/>
                  </a:lnTo>
                  <a:lnTo>
                    <a:pt x="115" y="23"/>
                  </a:lnTo>
                  <a:lnTo>
                    <a:pt x="113" y="12"/>
                  </a:lnTo>
                  <a:lnTo>
                    <a:pt x="112" y="8"/>
                  </a:lnTo>
                  <a:lnTo>
                    <a:pt x="110" y="6"/>
                  </a:lnTo>
                  <a:lnTo>
                    <a:pt x="105" y="3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2" y="0"/>
                  </a:lnTo>
                  <a:lnTo>
                    <a:pt x="68" y="1"/>
                  </a:lnTo>
                  <a:lnTo>
                    <a:pt x="51" y="3"/>
                  </a:lnTo>
                  <a:lnTo>
                    <a:pt x="35" y="7"/>
                  </a:lnTo>
                  <a:lnTo>
                    <a:pt x="24" y="9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4" y="17"/>
                  </a:lnTo>
                  <a:lnTo>
                    <a:pt x="1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1" y="42"/>
                  </a:lnTo>
                  <a:lnTo>
                    <a:pt x="5" y="58"/>
                  </a:lnTo>
                  <a:lnTo>
                    <a:pt x="10" y="73"/>
                  </a:lnTo>
                  <a:lnTo>
                    <a:pt x="17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6" name="Freeform 101">
              <a:extLst>
                <a:ext uri="{FF2B5EF4-FFF2-40B4-BE49-F238E27FC236}">
                  <a16:creationId xmlns:a16="http://schemas.microsoft.com/office/drawing/2014/main" id="{6650AA79-DAB9-36A0-AC14-A43E3451D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" y="1602"/>
              <a:ext cx="62" cy="38"/>
            </a:xfrm>
            <a:custGeom>
              <a:avLst/>
              <a:gdLst>
                <a:gd name="T0" fmla="*/ 0 w 63"/>
                <a:gd name="T1" fmla="*/ 68 h 35"/>
                <a:gd name="T2" fmla="*/ 2 w 63"/>
                <a:gd name="T3" fmla="*/ 68 h 35"/>
                <a:gd name="T4" fmla="*/ 9 w 63"/>
                <a:gd name="T5" fmla="*/ 68 h 35"/>
                <a:gd name="T6" fmla="*/ 20 w 63"/>
                <a:gd name="T7" fmla="*/ 65 h 35"/>
                <a:gd name="T8" fmla="*/ 30 w 63"/>
                <a:gd name="T9" fmla="*/ 63 h 35"/>
                <a:gd name="T10" fmla="*/ 34 w 63"/>
                <a:gd name="T11" fmla="*/ 59 h 35"/>
                <a:gd name="T12" fmla="*/ 44 w 63"/>
                <a:gd name="T13" fmla="*/ 47 h 35"/>
                <a:gd name="T14" fmla="*/ 51 w 63"/>
                <a:gd name="T15" fmla="*/ 40 h 35"/>
                <a:gd name="T16" fmla="*/ 55 w 63"/>
                <a:gd name="T17" fmla="*/ 26 h 35"/>
                <a:gd name="T18" fmla="*/ 50 w 63"/>
                <a:gd name="T19" fmla="*/ 3 h 35"/>
                <a:gd name="T20" fmla="*/ 38 w 63"/>
                <a:gd name="T21" fmla="*/ 0 h 35"/>
                <a:gd name="T22" fmla="*/ 31 w 63"/>
                <a:gd name="T23" fmla="*/ 0 h 35"/>
                <a:gd name="T24" fmla="*/ 30 w 63"/>
                <a:gd name="T25" fmla="*/ 1 h 35"/>
                <a:gd name="T26" fmla="*/ 27 w 63"/>
                <a:gd name="T27" fmla="*/ 3 h 35"/>
                <a:gd name="T28" fmla="*/ 18 w 63"/>
                <a:gd name="T29" fmla="*/ 17 h 35"/>
                <a:gd name="T30" fmla="*/ 8 w 63"/>
                <a:gd name="T31" fmla="*/ 39 h 35"/>
                <a:gd name="T32" fmla="*/ 0 w 63"/>
                <a:gd name="T33" fmla="*/ 68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3" h="35">
                  <a:moveTo>
                    <a:pt x="0" y="35"/>
                  </a:moveTo>
                  <a:lnTo>
                    <a:pt x="2" y="35"/>
                  </a:lnTo>
                  <a:lnTo>
                    <a:pt x="9" y="35"/>
                  </a:lnTo>
                  <a:lnTo>
                    <a:pt x="20" y="34"/>
                  </a:lnTo>
                  <a:lnTo>
                    <a:pt x="30" y="32"/>
                  </a:lnTo>
                  <a:lnTo>
                    <a:pt x="42" y="30"/>
                  </a:lnTo>
                  <a:lnTo>
                    <a:pt x="52" y="25"/>
                  </a:lnTo>
                  <a:lnTo>
                    <a:pt x="59" y="21"/>
                  </a:lnTo>
                  <a:lnTo>
                    <a:pt x="63" y="14"/>
                  </a:lnTo>
                  <a:lnTo>
                    <a:pt x="58" y="3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30" y="1"/>
                  </a:lnTo>
                  <a:lnTo>
                    <a:pt x="27" y="3"/>
                  </a:lnTo>
                  <a:lnTo>
                    <a:pt x="18" y="9"/>
                  </a:lnTo>
                  <a:lnTo>
                    <a:pt x="8" y="2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7" name="Freeform 102">
              <a:extLst>
                <a:ext uri="{FF2B5EF4-FFF2-40B4-BE49-F238E27FC236}">
                  <a16:creationId xmlns:a16="http://schemas.microsoft.com/office/drawing/2014/main" id="{DED92DBE-E171-023D-2D3E-5BC19F4CA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" y="1602"/>
              <a:ext cx="13" cy="19"/>
            </a:xfrm>
            <a:custGeom>
              <a:avLst/>
              <a:gdLst>
                <a:gd name="T0" fmla="*/ 3 w 13"/>
                <a:gd name="T1" fmla="*/ 1 h 17"/>
                <a:gd name="T2" fmla="*/ 6 w 13"/>
                <a:gd name="T3" fmla="*/ 0 h 17"/>
                <a:gd name="T4" fmla="*/ 8 w 13"/>
                <a:gd name="T5" fmla="*/ 1 h 17"/>
                <a:gd name="T6" fmla="*/ 9 w 13"/>
                <a:gd name="T7" fmla="*/ 3 h 17"/>
                <a:gd name="T8" fmla="*/ 12 w 13"/>
                <a:gd name="T9" fmla="*/ 17 h 17"/>
                <a:gd name="T10" fmla="*/ 13 w 13"/>
                <a:gd name="T11" fmla="*/ 23 h 17"/>
                <a:gd name="T12" fmla="*/ 13 w 13"/>
                <a:gd name="T13" fmla="*/ 32 h 17"/>
                <a:gd name="T14" fmla="*/ 10 w 13"/>
                <a:gd name="T15" fmla="*/ 36 h 17"/>
                <a:gd name="T16" fmla="*/ 9 w 13"/>
                <a:gd name="T17" fmla="*/ 40 h 17"/>
                <a:gd name="T18" fmla="*/ 7 w 13"/>
                <a:gd name="T19" fmla="*/ 40 h 17"/>
                <a:gd name="T20" fmla="*/ 5 w 13"/>
                <a:gd name="T21" fmla="*/ 39 h 17"/>
                <a:gd name="T22" fmla="*/ 2 w 13"/>
                <a:gd name="T23" fmla="*/ 35 h 17"/>
                <a:gd name="T24" fmla="*/ 1 w 13"/>
                <a:gd name="T25" fmla="*/ 26 h 17"/>
                <a:gd name="T26" fmla="*/ 0 w 13"/>
                <a:gd name="T27" fmla="*/ 19 h 17"/>
                <a:gd name="T28" fmla="*/ 0 w 13"/>
                <a:gd name="T29" fmla="*/ 4 h 17"/>
                <a:gd name="T30" fmla="*/ 1 w 13"/>
                <a:gd name="T31" fmla="*/ 2 h 17"/>
                <a:gd name="T32" fmla="*/ 3 w 13"/>
                <a:gd name="T33" fmla="*/ 1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7">
                  <a:moveTo>
                    <a:pt x="3" y="1"/>
                  </a:moveTo>
                  <a:lnTo>
                    <a:pt x="6" y="0"/>
                  </a:lnTo>
                  <a:lnTo>
                    <a:pt x="8" y="1"/>
                  </a:lnTo>
                  <a:lnTo>
                    <a:pt x="9" y="3"/>
                  </a:lnTo>
                  <a:lnTo>
                    <a:pt x="12" y="7"/>
                  </a:lnTo>
                  <a:lnTo>
                    <a:pt x="13" y="10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9" y="17"/>
                  </a:lnTo>
                  <a:lnTo>
                    <a:pt x="7" y="17"/>
                  </a:lnTo>
                  <a:lnTo>
                    <a:pt x="5" y="16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8" name="Freeform 103">
              <a:extLst>
                <a:ext uri="{FF2B5EF4-FFF2-40B4-BE49-F238E27FC236}">
                  <a16:creationId xmlns:a16="http://schemas.microsoft.com/office/drawing/2014/main" id="{4E0B34C0-8285-4A84-B5F3-6B07E4ED6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" y="1602"/>
              <a:ext cx="13" cy="19"/>
            </a:xfrm>
            <a:custGeom>
              <a:avLst/>
              <a:gdLst>
                <a:gd name="T0" fmla="*/ 3 w 13"/>
                <a:gd name="T1" fmla="*/ 1 h 17"/>
                <a:gd name="T2" fmla="*/ 3 w 13"/>
                <a:gd name="T3" fmla="*/ 1 h 17"/>
                <a:gd name="T4" fmla="*/ 6 w 13"/>
                <a:gd name="T5" fmla="*/ 0 h 17"/>
                <a:gd name="T6" fmla="*/ 8 w 13"/>
                <a:gd name="T7" fmla="*/ 1 h 17"/>
                <a:gd name="T8" fmla="*/ 9 w 13"/>
                <a:gd name="T9" fmla="*/ 3 h 17"/>
                <a:gd name="T10" fmla="*/ 12 w 13"/>
                <a:gd name="T11" fmla="*/ 17 h 17"/>
                <a:gd name="T12" fmla="*/ 12 w 13"/>
                <a:gd name="T13" fmla="*/ 17 h 17"/>
                <a:gd name="T14" fmla="*/ 13 w 13"/>
                <a:gd name="T15" fmla="*/ 23 h 17"/>
                <a:gd name="T16" fmla="*/ 13 w 13"/>
                <a:gd name="T17" fmla="*/ 32 h 17"/>
                <a:gd name="T18" fmla="*/ 10 w 13"/>
                <a:gd name="T19" fmla="*/ 36 h 17"/>
                <a:gd name="T20" fmla="*/ 9 w 13"/>
                <a:gd name="T21" fmla="*/ 40 h 17"/>
                <a:gd name="T22" fmla="*/ 9 w 13"/>
                <a:gd name="T23" fmla="*/ 40 h 17"/>
                <a:gd name="T24" fmla="*/ 7 w 13"/>
                <a:gd name="T25" fmla="*/ 40 h 17"/>
                <a:gd name="T26" fmla="*/ 5 w 13"/>
                <a:gd name="T27" fmla="*/ 39 h 17"/>
                <a:gd name="T28" fmla="*/ 2 w 13"/>
                <a:gd name="T29" fmla="*/ 35 h 17"/>
                <a:gd name="T30" fmla="*/ 1 w 13"/>
                <a:gd name="T31" fmla="*/ 26 h 17"/>
                <a:gd name="T32" fmla="*/ 1 w 13"/>
                <a:gd name="T33" fmla="*/ 26 h 17"/>
                <a:gd name="T34" fmla="*/ 0 w 13"/>
                <a:gd name="T35" fmla="*/ 19 h 17"/>
                <a:gd name="T36" fmla="*/ 0 w 13"/>
                <a:gd name="T37" fmla="*/ 4 h 17"/>
                <a:gd name="T38" fmla="*/ 1 w 13"/>
                <a:gd name="T39" fmla="*/ 2 h 17"/>
                <a:gd name="T40" fmla="*/ 3 w 13"/>
                <a:gd name="T41" fmla="*/ 1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" h="17">
                  <a:moveTo>
                    <a:pt x="3" y="1"/>
                  </a:moveTo>
                  <a:lnTo>
                    <a:pt x="3" y="1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3"/>
                  </a:lnTo>
                  <a:lnTo>
                    <a:pt x="12" y="7"/>
                  </a:lnTo>
                  <a:lnTo>
                    <a:pt x="13" y="10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9" y="17"/>
                  </a:lnTo>
                  <a:lnTo>
                    <a:pt x="7" y="17"/>
                  </a:lnTo>
                  <a:lnTo>
                    <a:pt x="5" y="16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49" name="Freeform 104">
              <a:extLst>
                <a:ext uri="{FF2B5EF4-FFF2-40B4-BE49-F238E27FC236}">
                  <a16:creationId xmlns:a16="http://schemas.microsoft.com/office/drawing/2014/main" id="{FB181275-A8AD-A2D8-7C6F-1B70A8B28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1602"/>
              <a:ext cx="67" cy="99"/>
            </a:xfrm>
            <a:custGeom>
              <a:avLst/>
              <a:gdLst>
                <a:gd name="T0" fmla="*/ 0 w 69"/>
                <a:gd name="T1" fmla="*/ 166 h 92"/>
                <a:gd name="T2" fmla="*/ 6 w 69"/>
                <a:gd name="T3" fmla="*/ 164 h 92"/>
                <a:gd name="T4" fmla="*/ 12 w 69"/>
                <a:gd name="T5" fmla="*/ 159 h 92"/>
                <a:gd name="T6" fmla="*/ 17 w 69"/>
                <a:gd name="T7" fmla="*/ 158 h 92"/>
                <a:gd name="T8" fmla="*/ 17 w 69"/>
                <a:gd name="T9" fmla="*/ 157 h 92"/>
                <a:gd name="T10" fmla="*/ 20 w 69"/>
                <a:gd name="T11" fmla="*/ 156 h 92"/>
                <a:gd name="T12" fmla="*/ 25 w 69"/>
                <a:gd name="T13" fmla="*/ 152 h 92"/>
                <a:gd name="T14" fmla="*/ 30 w 69"/>
                <a:gd name="T15" fmla="*/ 148 h 92"/>
                <a:gd name="T16" fmla="*/ 33 w 69"/>
                <a:gd name="T17" fmla="*/ 146 h 92"/>
                <a:gd name="T18" fmla="*/ 46 w 69"/>
                <a:gd name="T19" fmla="*/ 125 h 92"/>
                <a:gd name="T20" fmla="*/ 51 w 69"/>
                <a:gd name="T21" fmla="*/ 88 h 92"/>
                <a:gd name="T22" fmla="*/ 53 w 69"/>
                <a:gd name="T23" fmla="*/ 52 h 92"/>
                <a:gd name="T24" fmla="*/ 51 w 69"/>
                <a:gd name="T25" fmla="*/ 26 h 92"/>
                <a:gd name="T26" fmla="*/ 49 w 69"/>
                <a:gd name="T27" fmla="*/ 19 h 92"/>
                <a:gd name="T28" fmla="*/ 48 w 69"/>
                <a:gd name="T29" fmla="*/ 16 h 92"/>
                <a:gd name="T30" fmla="*/ 46 w 69"/>
                <a:gd name="T31" fmla="*/ 4 h 92"/>
                <a:gd name="T32" fmla="*/ 43 w 69"/>
                <a:gd name="T33" fmla="*/ 2 h 92"/>
                <a:gd name="T34" fmla="*/ 34 w 69"/>
                <a:gd name="T35" fmla="*/ 1 h 92"/>
                <a:gd name="T36" fmla="*/ 24 w 69"/>
                <a:gd name="T37" fmla="*/ 0 h 92"/>
                <a:gd name="T38" fmla="*/ 17 w 69"/>
                <a:gd name="T39" fmla="*/ 1 h 92"/>
                <a:gd name="T40" fmla="*/ 0 w 69"/>
                <a:gd name="T41" fmla="*/ 4 h 92"/>
                <a:gd name="T42" fmla="*/ 0 w 69"/>
                <a:gd name="T43" fmla="*/ 17 h 92"/>
                <a:gd name="T44" fmla="*/ 15 w 69"/>
                <a:gd name="T45" fmla="*/ 15 h 92"/>
                <a:gd name="T46" fmla="*/ 19 w 69"/>
                <a:gd name="T47" fmla="*/ 15 h 92"/>
                <a:gd name="T48" fmla="*/ 28 w 69"/>
                <a:gd name="T49" fmla="*/ 15 h 92"/>
                <a:gd name="T50" fmla="*/ 35 w 69"/>
                <a:gd name="T51" fmla="*/ 17 h 92"/>
                <a:gd name="T52" fmla="*/ 41 w 69"/>
                <a:gd name="T53" fmla="*/ 18 h 92"/>
                <a:gd name="T54" fmla="*/ 44 w 69"/>
                <a:gd name="T55" fmla="*/ 24 h 92"/>
                <a:gd name="T56" fmla="*/ 45 w 69"/>
                <a:gd name="T57" fmla="*/ 28 h 92"/>
                <a:gd name="T58" fmla="*/ 45 w 69"/>
                <a:gd name="T59" fmla="*/ 37 h 92"/>
                <a:gd name="T60" fmla="*/ 46 w 69"/>
                <a:gd name="T61" fmla="*/ 56 h 92"/>
                <a:gd name="T62" fmla="*/ 45 w 69"/>
                <a:gd name="T63" fmla="*/ 88 h 92"/>
                <a:gd name="T64" fmla="*/ 41 w 69"/>
                <a:gd name="T65" fmla="*/ 117 h 92"/>
                <a:gd name="T66" fmla="*/ 27 w 69"/>
                <a:gd name="T67" fmla="*/ 137 h 92"/>
                <a:gd name="T68" fmla="*/ 24 w 69"/>
                <a:gd name="T69" fmla="*/ 138 h 92"/>
                <a:gd name="T70" fmla="*/ 20 w 69"/>
                <a:gd name="T71" fmla="*/ 140 h 92"/>
                <a:gd name="T72" fmla="*/ 17 w 69"/>
                <a:gd name="T73" fmla="*/ 145 h 92"/>
                <a:gd name="T74" fmla="*/ 17 w 69"/>
                <a:gd name="T75" fmla="*/ 146 h 92"/>
                <a:gd name="T76" fmla="*/ 15 w 69"/>
                <a:gd name="T77" fmla="*/ 148 h 92"/>
                <a:gd name="T78" fmla="*/ 10 w 69"/>
                <a:gd name="T79" fmla="*/ 148 h 92"/>
                <a:gd name="T80" fmla="*/ 5 w 69"/>
                <a:gd name="T81" fmla="*/ 151 h 92"/>
                <a:gd name="T82" fmla="*/ 0 w 69"/>
                <a:gd name="T83" fmla="*/ 151 h 92"/>
                <a:gd name="T84" fmla="*/ 0 w 69"/>
                <a:gd name="T85" fmla="*/ 166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" h="92">
                  <a:moveTo>
                    <a:pt x="0" y="92"/>
                  </a:moveTo>
                  <a:lnTo>
                    <a:pt x="6" y="91"/>
                  </a:lnTo>
                  <a:lnTo>
                    <a:pt x="12" y="89"/>
                  </a:lnTo>
                  <a:lnTo>
                    <a:pt x="18" y="88"/>
                  </a:lnTo>
                  <a:lnTo>
                    <a:pt x="24" y="87"/>
                  </a:lnTo>
                  <a:lnTo>
                    <a:pt x="28" y="86"/>
                  </a:lnTo>
                  <a:lnTo>
                    <a:pt x="33" y="85"/>
                  </a:lnTo>
                  <a:lnTo>
                    <a:pt x="38" y="83"/>
                  </a:lnTo>
                  <a:lnTo>
                    <a:pt x="41" y="81"/>
                  </a:lnTo>
                  <a:lnTo>
                    <a:pt x="57" y="69"/>
                  </a:lnTo>
                  <a:lnTo>
                    <a:pt x="67" y="49"/>
                  </a:lnTo>
                  <a:lnTo>
                    <a:pt x="69" y="29"/>
                  </a:lnTo>
                  <a:lnTo>
                    <a:pt x="67" y="15"/>
                  </a:lnTo>
                  <a:lnTo>
                    <a:pt x="64" y="11"/>
                  </a:lnTo>
                  <a:lnTo>
                    <a:pt x="62" y="8"/>
                  </a:lnTo>
                  <a:lnTo>
                    <a:pt x="57" y="4"/>
                  </a:lnTo>
                  <a:lnTo>
                    <a:pt x="52" y="2"/>
                  </a:lnTo>
                  <a:lnTo>
                    <a:pt x="42" y="1"/>
                  </a:lnTo>
                  <a:lnTo>
                    <a:pt x="32" y="0"/>
                  </a:lnTo>
                  <a:lnTo>
                    <a:pt x="18" y="1"/>
                  </a:lnTo>
                  <a:lnTo>
                    <a:pt x="0" y="4"/>
                  </a:lnTo>
                  <a:lnTo>
                    <a:pt x="0" y="9"/>
                  </a:lnTo>
                  <a:lnTo>
                    <a:pt x="15" y="7"/>
                  </a:lnTo>
                  <a:lnTo>
                    <a:pt x="27" y="7"/>
                  </a:lnTo>
                  <a:lnTo>
                    <a:pt x="36" y="7"/>
                  </a:lnTo>
                  <a:lnTo>
                    <a:pt x="43" y="9"/>
                  </a:lnTo>
                  <a:lnTo>
                    <a:pt x="49" y="10"/>
                  </a:lnTo>
                  <a:lnTo>
                    <a:pt x="53" y="14"/>
                  </a:lnTo>
                  <a:lnTo>
                    <a:pt x="55" y="16"/>
                  </a:lnTo>
                  <a:lnTo>
                    <a:pt x="56" y="20"/>
                  </a:lnTo>
                  <a:lnTo>
                    <a:pt x="58" y="31"/>
                  </a:lnTo>
                  <a:lnTo>
                    <a:pt x="56" y="49"/>
                  </a:lnTo>
                  <a:lnTo>
                    <a:pt x="49" y="65"/>
                  </a:lnTo>
                  <a:lnTo>
                    <a:pt x="35" y="76"/>
                  </a:lnTo>
                  <a:lnTo>
                    <a:pt x="32" y="77"/>
                  </a:lnTo>
                  <a:lnTo>
                    <a:pt x="28" y="78"/>
                  </a:lnTo>
                  <a:lnTo>
                    <a:pt x="25" y="80"/>
                  </a:lnTo>
                  <a:lnTo>
                    <a:pt x="20" y="81"/>
                  </a:lnTo>
                  <a:lnTo>
                    <a:pt x="15" y="83"/>
                  </a:lnTo>
                  <a:lnTo>
                    <a:pt x="10" y="83"/>
                  </a:lnTo>
                  <a:lnTo>
                    <a:pt x="5" y="84"/>
                  </a:lnTo>
                  <a:lnTo>
                    <a:pt x="0" y="84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0" name="Freeform 105">
              <a:extLst>
                <a:ext uri="{FF2B5EF4-FFF2-40B4-BE49-F238E27FC236}">
                  <a16:creationId xmlns:a16="http://schemas.microsoft.com/office/drawing/2014/main" id="{45D92305-601D-F495-61F4-E5AC34831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" y="1606"/>
              <a:ext cx="66" cy="100"/>
            </a:xfrm>
            <a:custGeom>
              <a:avLst/>
              <a:gdLst>
                <a:gd name="T0" fmla="*/ 18 w 67"/>
                <a:gd name="T1" fmla="*/ 178 h 92"/>
                <a:gd name="T2" fmla="*/ 20 w 67"/>
                <a:gd name="T3" fmla="*/ 178 h 92"/>
                <a:gd name="T4" fmla="*/ 23 w 67"/>
                <a:gd name="T5" fmla="*/ 178 h 92"/>
                <a:gd name="T6" fmla="*/ 28 w 67"/>
                <a:gd name="T7" fmla="*/ 177 h 92"/>
                <a:gd name="T8" fmla="*/ 33 w 67"/>
                <a:gd name="T9" fmla="*/ 177 h 92"/>
                <a:gd name="T10" fmla="*/ 34 w 67"/>
                <a:gd name="T11" fmla="*/ 176 h 92"/>
                <a:gd name="T12" fmla="*/ 42 w 67"/>
                <a:gd name="T13" fmla="*/ 174 h 92"/>
                <a:gd name="T14" fmla="*/ 50 w 67"/>
                <a:gd name="T15" fmla="*/ 174 h 92"/>
                <a:gd name="T16" fmla="*/ 59 w 67"/>
                <a:gd name="T17" fmla="*/ 173 h 92"/>
                <a:gd name="T18" fmla="*/ 59 w 67"/>
                <a:gd name="T19" fmla="*/ 158 h 92"/>
                <a:gd name="T20" fmla="*/ 51 w 67"/>
                <a:gd name="T21" fmla="*/ 159 h 92"/>
                <a:gd name="T22" fmla="*/ 44 w 67"/>
                <a:gd name="T23" fmla="*/ 162 h 92"/>
                <a:gd name="T24" fmla="*/ 37 w 67"/>
                <a:gd name="T25" fmla="*/ 163 h 92"/>
                <a:gd name="T26" fmla="*/ 33 w 67"/>
                <a:gd name="T27" fmla="*/ 163 h 92"/>
                <a:gd name="T28" fmla="*/ 33 w 67"/>
                <a:gd name="T29" fmla="*/ 164 h 92"/>
                <a:gd name="T30" fmla="*/ 30 w 67"/>
                <a:gd name="T31" fmla="*/ 172 h 92"/>
                <a:gd name="T32" fmla="*/ 28 w 67"/>
                <a:gd name="T33" fmla="*/ 172 h 92"/>
                <a:gd name="T34" fmla="*/ 27 w 67"/>
                <a:gd name="T35" fmla="*/ 172 h 92"/>
                <a:gd name="T36" fmla="*/ 20 w 67"/>
                <a:gd name="T37" fmla="*/ 150 h 92"/>
                <a:gd name="T38" fmla="*/ 15 w 67"/>
                <a:gd name="T39" fmla="*/ 120 h 92"/>
                <a:gd name="T40" fmla="*/ 11 w 67"/>
                <a:gd name="T41" fmla="*/ 90 h 92"/>
                <a:gd name="T42" fmla="*/ 10 w 67"/>
                <a:gd name="T43" fmla="*/ 64 h 92"/>
                <a:gd name="T44" fmla="*/ 10 w 67"/>
                <a:gd name="T45" fmla="*/ 54 h 92"/>
                <a:gd name="T46" fmla="*/ 11 w 67"/>
                <a:gd name="T47" fmla="*/ 49 h 92"/>
                <a:gd name="T48" fmla="*/ 14 w 67"/>
                <a:gd name="T49" fmla="*/ 41 h 92"/>
                <a:gd name="T50" fmla="*/ 18 w 67"/>
                <a:gd name="T51" fmla="*/ 38 h 92"/>
                <a:gd name="T52" fmla="*/ 24 w 67"/>
                <a:gd name="T53" fmla="*/ 30 h 92"/>
                <a:gd name="T54" fmla="*/ 33 w 67"/>
                <a:gd name="T55" fmla="*/ 24 h 92"/>
                <a:gd name="T56" fmla="*/ 37 w 67"/>
                <a:gd name="T57" fmla="*/ 20 h 92"/>
                <a:gd name="T58" fmla="*/ 53 w 67"/>
                <a:gd name="T59" fmla="*/ 15 h 92"/>
                <a:gd name="T60" fmla="*/ 56 w 67"/>
                <a:gd name="T61" fmla="*/ 14 h 92"/>
                <a:gd name="T62" fmla="*/ 57 w 67"/>
                <a:gd name="T63" fmla="*/ 5 h 92"/>
                <a:gd name="T64" fmla="*/ 58 w 67"/>
                <a:gd name="T65" fmla="*/ 5 h 92"/>
                <a:gd name="T66" fmla="*/ 59 w 67"/>
                <a:gd name="T67" fmla="*/ 5 h 92"/>
                <a:gd name="T68" fmla="*/ 59 w 67"/>
                <a:gd name="T69" fmla="*/ 0 h 92"/>
                <a:gd name="T70" fmla="*/ 58 w 67"/>
                <a:gd name="T71" fmla="*/ 0 h 92"/>
                <a:gd name="T72" fmla="*/ 57 w 67"/>
                <a:gd name="T73" fmla="*/ 0 h 92"/>
                <a:gd name="T74" fmla="*/ 55 w 67"/>
                <a:gd name="T75" fmla="*/ 0 h 92"/>
                <a:gd name="T76" fmla="*/ 53 w 67"/>
                <a:gd name="T77" fmla="*/ 0 h 92"/>
                <a:gd name="T78" fmla="*/ 35 w 67"/>
                <a:gd name="T79" fmla="*/ 4 h 92"/>
                <a:gd name="T80" fmla="*/ 28 w 67"/>
                <a:gd name="T81" fmla="*/ 15 h 92"/>
                <a:gd name="T82" fmla="*/ 17 w 67"/>
                <a:gd name="T83" fmla="*/ 20 h 92"/>
                <a:gd name="T84" fmla="*/ 10 w 67"/>
                <a:gd name="T85" fmla="*/ 26 h 92"/>
                <a:gd name="T86" fmla="*/ 4 w 67"/>
                <a:gd name="T87" fmla="*/ 36 h 92"/>
                <a:gd name="T88" fmla="*/ 2 w 67"/>
                <a:gd name="T89" fmla="*/ 45 h 92"/>
                <a:gd name="T90" fmla="*/ 0 w 67"/>
                <a:gd name="T91" fmla="*/ 50 h 92"/>
                <a:gd name="T92" fmla="*/ 0 w 67"/>
                <a:gd name="T93" fmla="*/ 60 h 92"/>
                <a:gd name="T94" fmla="*/ 1 w 67"/>
                <a:gd name="T95" fmla="*/ 90 h 92"/>
                <a:gd name="T96" fmla="*/ 6 w 67"/>
                <a:gd name="T97" fmla="*/ 128 h 92"/>
                <a:gd name="T98" fmla="*/ 11 w 67"/>
                <a:gd name="T99" fmla="*/ 162 h 92"/>
                <a:gd name="T100" fmla="*/ 18 w 67"/>
                <a:gd name="T101" fmla="*/ 178 h 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7" h="92">
                  <a:moveTo>
                    <a:pt x="18" y="92"/>
                  </a:moveTo>
                  <a:lnTo>
                    <a:pt x="20" y="92"/>
                  </a:lnTo>
                  <a:lnTo>
                    <a:pt x="23" y="92"/>
                  </a:lnTo>
                  <a:lnTo>
                    <a:pt x="28" y="91"/>
                  </a:lnTo>
                  <a:lnTo>
                    <a:pt x="35" y="91"/>
                  </a:lnTo>
                  <a:lnTo>
                    <a:pt x="42" y="90"/>
                  </a:lnTo>
                  <a:lnTo>
                    <a:pt x="50" y="89"/>
                  </a:lnTo>
                  <a:lnTo>
                    <a:pt x="58" y="89"/>
                  </a:lnTo>
                  <a:lnTo>
                    <a:pt x="67" y="88"/>
                  </a:lnTo>
                  <a:lnTo>
                    <a:pt x="67" y="80"/>
                  </a:lnTo>
                  <a:lnTo>
                    <a:pt x="59" y="81"/>
                  </a:lnTo>
                  <a:lnTo>
                    <a:pt x="52" y="83"/>
                  </a:lnTo>
                  <a:lnTo>
                    <a:pt x="45" y="84"/>
                  </a:lnTo>
                  <a:lnTo>
                    <a:pt x="39" y="84"/>
                  </a:lnTo>
                  <a:lnTo>
                    <a:pt x="34" y="85"/>
                  </a:lnTo>
                  <a:lnTo>
                    <a:pt x="30" y="87"/>
                  </a:lnTo>
                  <a:lnTo>
                    <a:pt x="28" y="87"/>
                  </a:lnTo>
                  <a:lnTo>
                    <a:pt x="27" y="87"/>
                  </a:lnTo>
                  <a:lnTo>
                    <a:pt x="20" y="77"/>
                  </a:lnTo>
                  <a:lnTo>
                    <a:pt x="15" y="62"/>
                  </a:lnTo>
                  <a:lnTo>
                    <a:pt x="11" y="46"/>
                  </a:lnTo>
                  <a:lnTo>
                    <a:pt x="10" y="33"/>
                  </a:lnTo>
                  <a:lnTo>
                    <a:pt x="10" y="28"/>
                  </a:lnTo>
                  <a:lnTo>
                    <a:pt x="11" y="25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4" y="16"/>
                  </a:lnTo>
                  <a:lnTo>
                    <a:pt x="34" y="13"/>
                  </a:lnTo>
                  <a:lnTo>
                    <a:pt x="45" y="11"/>
                  </a:lnTo>
                  <a:lnTo>
                    <a:pt x="61" y="7"/>
                  </a:lnTo>
                  <a:lnTo>
                    <a:pt x="64" y="6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67" y="5"/>
                  </a:lnTo>
                  <a:lnTo>
                    <a:pt x="67" y="0"/>
                  </a:lnTo>
                  <a:lnTo>
                    <a:pt x="66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43" y="4"/>
                  </a:lnTo>
                  <a:lnTo>
                    <a:pt x="28" y="7"/>
                  </a:lnTo>
                  <a:lnTo>
                    <a:pt x="17" y="11"/>
                  </a:lnTo>
                  <a:lnTo>
                    <a:pt x="10" y="14"/>
                  </a:lnTo>
                  <a:lnTo>
                    <a:pt x="4" y="18"/>
                  </a:lnTo>
                  <a:lnTo>
                    <a:pt x="2" y="23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1" y="46"/>
                  </a:lnTo>
                  <a:lnTo>
                    <a:pt x="6" y="66"/>
                  </a:lnTo>
                  <a:lnTo>
                    <a:pt x="11" y="83"/>
                  </a:lnTo>
                  <a:lnTo>
                    <a:pt x="18" y="92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1" name="Freeform 106">
              <a:extLst>
                <a:ext uri="{FF2B5EF4-FFF2-40B4-BE49-F238E27FC236}">
                  <a16:creationId xmlns:a16="http://schemas.microsoft.com/office/drawing/2014/main" id="{70247189-2C4E-3689-3D0C-F7F39C5D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" y="1602"/>
              <a:ext cx="133" cy="104"/>
            </a:xfrm>
            <a:custGeom>
              <a:avLst/>
              <a:gdLst>
                <a:gd name="T0" fmla="*/ 18 w 136"/>
                <a:gd name="T1" fmla="*/ 182 h 96"/>
                <a:gd name="T2" fmla="*/ 18 w 136"/>
                <a:gd name="T3" fmla="*/ 182 h 96"/>
                <a:gd name="T4" fmla="*/ 21 w 136"/>
                <a:gd name="T5" fmla="*/ 182 h 96"/>
                <a:gd name="T6" fmla="*/ 22 w 136"/>
                <a:gd name="T7" fmla="*/ 181 h 96"/>
                <a:gd name="T8" fmla="*/ 33 w 136"/>
                <a:gd name="T9" fmla="*/ 179 h 96"/>
                <a:gd name="T10" fmla="*/ 45 w 136"/>
                <a:gd name="T11" fmla="*/ 178 h 96"/>
                <a:gd name="T12" fmla="*/ 60 w 136"/>
                <a:gd name="T13" fmla="*/ 173 h 96"/>
                <a:gd name="T14" fmla="*/ 68 w 136"/>
                <a:gd name="T15" fmla="*/ 167 h 96"/>
                <a:gd name="T16" fmla="*/ 80 w 136"/>
                <a:gd name="T17" fmla="*/ 163 h 96"/>
                <a:gd name="T18" fmla="*/ 92 w 136"/>
                <a:gd name="T19" fmla="*/ 154 h 96"/>
                <a:gd name="T20" fmla="*/ 92 w 136"/>
                <a:gd name="T21" fmla="*/ 154 h 96"/>
                <a:gd name="T22" fmla="*/ 104 w 136"/>
                <a:gd name="T23" fmla="*/ 131 h 96"/>
                <a:gd name="T24" fmla="*/ 111 w 136"/>
                <a:gd name="T25" fmla="*/ 93 h 96"/>
                <a:gd name="T26" fmla="*/ 112 w 136"/>
                <a:gd name="T27" fmla="*/ 55 h 96"/>
                <a:gd name="T28" fmla="*/ 111 w 136"/>
                <a:gd name="T29" fmla="*/ 28 h 96"/>
                <a:gd name="T30" fmla="*/ 111 w 136"/>
                <a:gd name="T31" fmla="*/ 28 h 96"/>
                <a:gd name="T32" fmla="*/ 109 w 136"/>
                <a:gd name="T33" fmla="*/ 20 h 96"/>
                <a:gd name="T34" fmla="*/ 107 w 136"/>
                <a:gd name="T35" fmla="*/ 16 h 96"/>
                <a:gd name="T36" fmla="*/ 104 w 136"/>
                <a:gd name="T37" fmla="*/ 4 h 96"/>
                <a:gd name="T38" fmla="*/ 99 w 136"/>
                <a:gd name="T39" fmla="*/ 2 h 96"/>
                <a:gd name="T40" fmla="*/ 92 w 136"/>
                <a:gd name="T41" fmla="*/ 1 h 96"/>
                <a:gd name="T42" fmla="*/ 80 w 136"/>
                <a:gd name="T43" fmla="*/ 0 h 96"/>
                <a:gd name="T44" fmla="*/ 66 w 136"/>
                <a:gd name="T45" fmla="*/ 1 h 96"/>
                <a:gd name="T46" fmla="*/ 53 w 136"/>
                <a:gd name="T47" fmla="*/ 4 h 96"/>
                <a:gd name="T48" fmla="*/ 53 w 136"/>
                <a:gd name="T49" fmla="*/ 4 h 96"/>
                <a:gd name="T50" fmla="*/ 35 w 136"/>
                <a:gd name="T51" fmla="*/ 16 h 96"/>
                <a:gd name="T52" fmla="*/ 22 w 136"/>
                <a:gd name="T53" fmla="*/ 20 h 96"/>
                <a:gd name="T54" fmla="*/ 17 w 136"/>
                <a:gd name="T55" fmla="*/ 28 h 96"/>
                <a:gd name="T56" fmla="*/ 10 w 136"/>
                <a:gd name="T57" fmla="*/ 36 h 96"/>
                <a:gd name="T58" fmla="*/ 4 w 136"/>
                <a:gd name="T59" fmla="*/ 42 h 96"/>
                <a:gd name="T60" fmla="*/ 2 w 136"/>
                <a:gd name="T61" fmla="*/ 51 h 96"/>
                <a:gd name="T62" fmla="*/ 0 w 136"/>
                <a:gd name="T63" fmla="*/ 58 h 96"/>
                <a:gd name="T64" fmla="*/ 0 w 136"/>
                <a:gd name="T65" fmla="*/ 66 h 96"/>
                <a:gd name="T66" fmla="*/ 0 w 136"/>
                <a:gd name="T67" fmla="*/ 66 h 96"/>
                <a:gd name="T68" fmla="*/ 1 w 136"/>
                <a:gd name="T69" fmla="*/ 94 h 96"/>
                <a:gd name="T70" fmla="*/ 6 w 136"/>
                <a:gd name="T71" fmla="*/ 132 h 96"/>
                <a:gd name="T72" fmla="*/ 11 w 136"/>
                <a:gd name="T73" fmla="*/ 165 h 96"/>
                <a:gd name="T74" fmla="*/ 18 w 136"/>
                <a:gd name="T75" fmla="*/ 182 h 96"/>
                <a:gd name="T76" fmla="*/ 18 w 136"/>
                <a:gd name="T77" fmla="*/ 182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36" h="96">
                  <a:moveTo>
                    <a:pt x="18" y="96"/>
                  </a:moveTo>
                  <a:lnTo>
                    <a:pt x="18" y="96"/>
                  </a:lnTo>
                  <a:lnTo>
                    <a:pt x="21" y="96"/>
                  </a:lnTo>
                  <a:lnTo>
                    <a:pt x="29" y="95"/>
                  </a:lnTo>
                  <a:lnTo>
                    <a:pt x="41" y="94"/>
                  </a:lnTo>
                  <a:lnTo>
                    <a:pt x="53" y="93"/>
                  </a:lnTo>
                  <a:lnTo>
                    <a:pt x="68" y="91"/>
                  </a:lnTo>
                  <a:lnTo>
                    <a:pt x="84" y="88"/>
                  </a:lnTo>
                  <a:lnTo>
                    <a:pt x="96" y="85"/>
                  </a:lnTo>
                  <a:lnTo>
                    <a:pt x="108" y="81"/>
                  </a:lnTo>
                  <a:lnTo>
                    <a:pt x="124" y="69"/>
                  </a:lnTo>
                  <a:lnTo>
                    <a:pt x="134" y="49"/>
                  </a:lnTo>
                  <a:lnTo>
                    <a:pt x="136" y="29"/>
                  </a:lnTo>
                  <a:lnTo>
                    <a:pt x="134" y="15"/>
                  </a:lnTo>
                  <a:lnTo>
                    <a:pt x="131" y="11"/>
                  </a:lnTo>
                  <a:lnTo>
                    <a:pt x="129" y="8"/>
                  </a:lnTo>
                  <a:lnTo>
                    <a:pt x="124" y="4"/>
                  </a:lnTo>
                  <a:lnTo>
                    <a:pt x="117" y="2"/>
                  </a:lnTo>
                  <a:lnTo>
                    <a:pt x="108" y="1"/>
                  </a:lnTo>
                  <a:lnTo>
                    <a:pt x="96" y="0"/>
                  </a:lnTo>
                  <a:lnTo>
                    <a:pt x="80" y="1"/>
                  </a:lnTo>
                  <a:lnTo>
                    <a:pt x="61" y="4"/>
                  </a:lnTo>
                  <a:lnTo>
                    <a:pt x="43" y="8"/>
                  </a:lnTo>
                  <a:lnTo>
                    <a:pt x="28" y="11"/>
                  </a:lnTo>
                  <a:lnTo>
                    <a:pt x="17" y="15"/>
                  </a:lnTo>
                  <a:lnTo>
                    <a:pt x="10" y="18"/>
                  </a:lnTo>
                  <a:lnTo>
                    <a:pt x="4" y="22"/>
                  </a:lnTo>
                  <a:lnTo>
                    <a:pt x="2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1" y="50"/>
                  </a:lnTo>
                  <a:lnTo>
                    <a:pt x="6" y="70"/>
                  </a:lnTo>
                  <a:lnTo>
                    <a:pt x="11" y="87"/>
                  </a:lnTo>
                  <a:lnTo>
                    <a:pt x="18" y="9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2" name="Freeform 107">
              <a:extLst>
                <a:ext uri="{FF2B5EF4-FFF2-40B4-BE49-F238E27FC236}">
                  <a16:creationId xmlns:a16="http://schemas.microsoft.com/office/drawing/2014/main" id="{3281BC71-DD2C-E700-BF05-55E580752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1611"/>
              <a:ext cx="112" cy="89"/>
            </a:xfrm>
            <a:custGeom>
              <a:avLst/>
              <a:gdLst>
                <a:gd name="T0" fmla="*/ 17 w 115"/>
                <a:gd name="T1" fmla="*/ 144 h 83"/>
                <a:gd name="T2" fmla="*/ 17 w 115"/>
                <a:gd name="T3" fmla="*/ 144 h 83"/>
                <a:gd name="T4" fmla="*/ 19 w 115"/>
                <a:gd name="T5" fmla="*/ 144 h 83"/>
                <a:gd name="T6" fmla="*/ 19 w 115"/>
                <a:gd name="T7" fmla="*/ 142 h 83"/>
                <a:gd name="T8" fmla="*/ 27 w 115"/>
                <a:gd name="T9" fmla="*/ 140 h 83"/>
                <a:gd name="T10" fmla="*/ 38 w 115"/>
                <a:gd name="T11" fmla="*/ 139 h 83"/>
                <a:gd name="T12" fmla="*/ 49 w 115"/>
                <a:gd name="T13" fmla="*/ 134 h 83"/>
                <a:gd name="T14" fmla="*/ 56 w 115"/>
                <a:gd name="T15" fmla="*/ 131 h 83"/>
                <a:gd name="T16" fmla="*/ 67 w 115"/>
                <a:gd name="T17" fmla="*/ 123 h 83"/>
                <a:gd name="T18" fmla="*/ 76 w 115"/>
                <a:gd name="T19" fmla="*/ 120 h 83"/>
                <a:gd name="T20" fmla="*/ 76 w 115"/>
                <a:gd name="T21" fmla="*/ 120 h 83"/>
                <a:gd name="T22" fmla="*/ 86 w 115"/>
                <a:gd name="T23" fmla="*/ 99 h 83"/>
                <a:gd name="T24" fmla="*/ 91 w 115"/>
                <a:gd name="T25" fmla="*/ 71 h 83"/>
                <a:gd name="T26" fmla="*/ 92 w 115"/>
                <a:gd name="T27" fmla="*/ 41 h 83"/>
                <a:gd name="T28" fmla="*/ 91 w 115"/>
                <a:gd name="T29" fmla="*/ 20 h 83"/>
                <a:gd name="T30" fmla="*/ 91 w 115"/>
                <a:gd name="T31" fmla="*/ 20 h 83"/>
                <a:gd name="T32" fmla="*/ 90 w 115"/>
                <a:gd name="T33" fmla="*/ 16 h 83"/>
                <a:gd name="T34" fmla="*/ 89 w 115"/>
                <a:gd name="T35" fmla="*/ 6 h 83"/>
                <a:gd name="T36" fmla="*/ 85 w 115"/>
                <a:gd name="T37" fmla="*/ 3 h 83"/>
                <a:gd name="T38" fmla="*/ 82 w 115"/>
                <a:gd name="T39" fmla="*/ 1 h 83"/>
                <a:gd name="T40" fmla="*/ 76 w 115"/>
                <a:gd name="T41" fmla="*/ 0 h 83"/>
                <a:gd name="T42" fmla="*/ 66 w 115"/>
                <a:gd name="T43" fmla="*/ 0 h 83"/>
                <a:gd name="T44" fmla="*/ 54 w 115"/>
                <a:gd name="T45" fmla="*/ 1 h 83"/>
                <a:gd name="T46" fmla="*/ 43 w 115"/>
                <a:gd name="T47" fmla="*/ 3 h 83"/>
                <a:gd name="T48" fmla="*/ 43 w 115"/>
                <a:gd name="T49" fmla="*/ 3 h 83"/>
                <a:gd name="T50" fmla="*/ 27 w 115"/>
                <a:gd name="T51" fmla="*/ 15 h 83"/>
                <a:gd name="T52" fmla="*/ 19 w 115"/>
                <a:gd name="T53" fmla="*/ 17 h 83"/>
                <a:gd name="T54" fmla="*/ 14 w 115"/>
                <a:gd name="T55" fmla="*/ 20 h 83"/>
                <a:gd name="T56" fmla="*/ 8 w 115"/>
                <a:gd name="T57" fmla="*/ 25 h 83"/>
                <a:gd name="T58" fmla="*/ 4 w 115"/>
                <a:gd name="T59" fmla="*/ 29 h 83"/>
                <a:gd name="T60" fmla="*/ 1 w 115"/>
                <a:gd name="T61" fmla="*/ 38 h 83"/>
                <a:gd name="T62" fmla="*/ 0 w 115"/>
                <a:gd name="T63" fmla="*/ 42 h 83"/>
                <a:gd name="T64" fmla="*/ 0 w 115"/>
                <a:gd name="T65" fmla="*/ 50 h 83"/>
                <a:gd name="T66" fmla="*/ 0 w 115"/>
                <a:gd name="T67" fmla="*/ 50 h 83"/>
                <a:gd name="T68" fmla="*/ 1 w 115"/>
                <a:gd name="T69" fmla="*/ 73 h 83"/>
                <a:gd name="T70" fmla="*/ 5 w 115"/>
                <a:gd name="T71" fmla="*/ 100 h 83"/>
                <a:gd name="T72" fmla="*/ 10 w 115"/>
                <a:gd name="T73" fmla="*/ 129 h 83"/>
                <a:gd name="T74" fmla="*/ 17 w 115"/>
                <a:gd name="T75" fmla="*/ 144 h 8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5" h="83">
                  <a:moveTo>
                    <a:pt x="17" y="83"/>
                  </a:moveTo>
                  <a:lnTo>
                    <a:pt x="17" y="83"/>
                  </a:lnTo>
                  <a:lnTo>
                    <a:pt x="19" y="83"/>
                  </a:lnTo>
                  <a:lnTo>
                    <a:pt x="25" y="81"/>
                  </a:lnTo>
                  <a:lnTo>
                    <a:pt x="35" y="80"/>
                  </a:lnTo>
                  <a:lnTo>
                    <a:pt x="46" y="79"/>
                  </a:lnTo>
                  <a:lnTo>
                    <a:pt x="58" y="77"/>
                  </a:lnTo>
                  <a:lnTo>
                    <a:pt x="71" y="75"/>
                  </a:lnTo>
                  <a:lnTo>
                    <a:pt x="83" y="71"/>
                  </a:lnTo>
                  <a:lnTo>
                    <a:pt x="92" y="68"/>
                  </a:lnTo>
                  <a:lnTo>
                    <a:pt x="106" y="57"/>
                  </a:lnTo>
                  <a:lnTo>
                    <a:pt x="113" y="41"/>
                  </a:lnTo>
                  <a:lnTo>
                    <a:pt x="115" y="23"/>
                  </a:lnTo>
                  <a:lnTo>
                    <a:pt x="113" y="12"/>
                  </a:lnTo>
                  <a:lnTo>
                    <a:pt x="112" y="8"/>
                  </a:lnTo>
                  <a:lnTo>
                    <a:pt x="110" y="6"/>
                  </a:lnTo>
                  <a:lnTo>
                    <a:pt x="105" y="3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2" y="0"/>
                  </a:lnTo>
                  <a:lnTo>
                    <a:pt x="68" y="1"/>
                  </a:lnTo>
                  <a:lnTo>
                    <a:pt x="51" y="3"/>
                  </a:lnTo>
                  <a:lnTo>
                    <a:pt x="35" y="7"/>
                  </a:lnTo>
                  <a:lnTo>
                    <a:pt x="24" y="9"/>
                  </a:lnTo>
                  <a:lnTo>
                    <a:pt x="14" y="12"/>
                  </a:lnTo>
                  <a:lnTo>
                    <a:pt x="8" y="15"/>
                  </a:lnTo>
                  <a:lnTo>
                    <a:pt x="4" y="17"/>
                  </a:lnTo>
                  <a:lnTo>
                    <a:pt x="1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1" y="42"/>
                  </a:lnTo>
                  <a:lnTo>
                    <a:pt x="5" y="58"/>
                  </a:lnTo>
                  <a:lnTo>
                    <a:pt x="10" y="73"/>
                  </a:lnTo>
                  <a:lnTo>
                    <a:pt x="17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3" name="Freeform 108">
              <a:extLst>
                <a:ext uri="{FF2B5EF4-FFF2-40B4-BE49-F238E27FC236}">
                  <a16:creationId xmlns:a16="http://schemas.microsoft.com/office/drawing/2014/main" id="{E94722FC-04C4-AFA0-FF98-55AD6DBC7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" y="1616"/>
              <a:ext cx="53" cy="82"/>
            </a:xfrm>
            <a:custGeom>
              <a:avLst/>
              <a:gdLst>
                <a:gd name="T0" fmla="*/ 27 w 54"/>
                <a:gd name="T1" fmla="*/ 0 h 76"/>
                <a:gd name="T2" fmla="*/ 27 w 54"/>
                <a:gd name="T3" fmla="*/ 4 h 76"/>
                <a:gd name="T4" fmla="*/ 26 w 54"/>
                <a:gd name="T5" fmla="*/ 31 h 76"/>
                <a:gd name="T6" fmla="*/ 21 w 54"/>
                <a:gd name="T7" fmla="*/ 57 h 76"/>
                <a:gd name="T8" fmla="*/ 16 w 54"/>
                <a:gd name="T9" fmla="*/ 78 h 76"/>
                <a:gd name="T10" fmla="*/ 10 w 54"/>
                <a:gd name="T11" fmla="*/ 93 h 76"/>
                <a:gd name="T12" fmla="*/ 3 w 54"/>
                <a:gd name="T13" fmla="*/ 113 h 76"/>
                <a:gd name="T14" fmla="*/ 0 w 54"/>
                <a:gd name="T15" fmla="*/ 132 h 76"/>
                <a:gd name="T16" fmla="*/ 11 w 54"/>
                <a:gd name="T17" fmla="*/ 137 h 76"/>
                <a:gd name="T18" fmla="*/ 19 w 54"/>
                <a:gd name="T19" fmla="*/ 139 h 76"/>
                <a:gd name="T20" fmla="*/ 26 w 54"/>
                <a:gd name="T21" fmla="*/ 137 h 76"/>
                <a:gd name="T22" fmla="*/ 27 w 54"/>
                <a:gd name="T23" fmla="*/ 136 h 76"/>
                <a:gd name="T24" fmla="*/ 27 w 54"/>
                <a:gd name="T25" fmla="*/ 134 h 76"/>
                <a:gd name="T26" fmla="*/ 31 w 54"/>
                <a:gd name="T27" fmla="*/ 133 h 76"/>
                <a:gd name="T28" fmla="*/ 34 w 54"/>
                <a:gd name="T29" fmla="*/ 129 h 76"/>
                <a:gd name="T30" fmla="*/ 36 w 54"/>
                <a:gd name="T31" fmla="*/ 124 h 76"/>
                <a:gd name="T32" fmla="*/ 39 w 54"/>
                <a:gd name="T33" fmla="*/ 124 h 76"/>
                <a:gd name="T34" fmla="*/ 43 w 54"/>
                <a:gd name="T35" fmla="*/ 123 h 76"/>
                <a:gd name="T36" fmla="*/ 46 w 54"/>
                <a:gd name="T37" fmla="*/ 117 h 76"/>
                <a:gd name="T38" fmla="*/ 45 w 54"/>
                <a:gd name="T39" fmla="*/ 111 h 76"/>
                <a:gd name="T40" fmla="*/ 39 w 54"/>
                <a:gd name="T41" fmla="*/ 111 h 76"/>
                <a:gd name="T42" fmla="*/ 32 w 54"/>
                <a:gd name="T43" fmla="*/ 113 h 76"/>
                <a:gd name="T44" fmla="*/ 28 w 54"/>
                <a:gd name="T45" fmla="*/ 120 h 76"/>
                <a:gd name="T46" fmla="*/ 27 w 54"/>
                <a:gd name="T47" fmla="*/ 129 h 76"/>
                <a:gd name="T48" fmla="*/ 25 w 54"/>
                <a:gd name="T49" fmla="*/ 132 h 76"/>
                <a:gd name="T50" fmla="*/ 18 w 54"/>
                <a:gd name="T51" fmla="*/ 132 h 76"/>
                <a:gd name="T52" fmla="*/ 12 w 54"/>
                <a:gd name="T53" fmla="*/ 124 h 76"/>
                <a:gd name="T54" fmla="*/ 10 w 54"/>
                <a:gd name="T55" fmla="*/ 122 h 76"/>
                <a:gd name="T56" fmla="*/ 12 w 54"/>
                <a:gd name="T57" fmla="*/ 115 h 76"/>
                <a:gd name="T58" fmla="*/ 16 w 54"/>
                <a:gd name="T59" fmla="*/ 106 h 76"/>
                <a:gd name="T60" fmla="*/ 21 w 54"/>
                <a:gd name="T61" fmla="*/ 91 h 76"/>
                <a:gd name="T62" fmla="*/ 25 w 54"/>
                <a:gd name="T63" fmla="*/ 78 h 76"/>
                <a:gd name="T64" fmla="*/ 27 w 54"/>
                <a:gd name="T65" fmla="*/ 64 h 76"/>
                <a:gd name="T66" fmla="*/ 27 w 54"/>
                <a:gd name="T67" fmla="*/ 57 h 76"/>
                <a:gd name="T68" fmla="*/ 27 w 54"/>
                <a:gd name="T69" fmla="*/ 53 h 76"/>
                <a:gd name="T70" fmla="*/ 27 w 54"/>
                <a:gd name="T71" fmla="*/ 51 h 76"/>
                <a:gd name="T72" fmla="*/ 27 w 54"/>
                <a:gd name="T73" fmla="*/ 51 h 76"/>
                <a:gd name="T74" fmla="*/ 27 w 54"/>
                <a:gd name="T75" fmla="*/ 42 h 76"/>
                <a:gd name="T76" fmla="*/ 27 w 54"/>
                <a:gd name="T77" fmla="*/ 19 h 76"/>
                <a:gd name="T78" fmla="*/ 28 w 54"/>
                <a:gd name="T79" fmla="*/ 2 h 76"/>
                <a:gd name="T80" fmla="*/ 27 w 54"/>
                <a:gd name="T81" fmla="*/ 0 h 7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4" h="76">
                  <a:moveTo>
                    <a:pt x="32" y="0"/>
                  </a:moveTo>
                  <a:lnTo>
                    <a:pt x="30" y="4"/>
                  </a:lnTo>
                  <a:lnTo>
                    <a:pt x="26" y="17"/>
                  </a:lnTo>
                  <a:lnTo>
                    <a:pt x="21" y="31"/>
                  </a:lnTo>
                  <a:lnTo>
                    <a:pt x="16" y="42"/>
                  </a:lnTo>
                  <a:lnTo>
                    <a:pt x="10" y="51"/>
                  </a:lnTo>
                  <a:lnTo>
                    <a:pt x="3" y="61"/>
                  </a:lnTo>
                  <a:lnTo>
                    <a:pt x="0" y="71"/>
                  </a:lnTo>
                  <a:lnTo>
                    <a:pt x="11" y="75"/>
                  </a:lnTo>
                  <a:lnTo>
                    <a:pt x="19" y="76"/>
                  </a:lnTo>
                  <a:lnTo>
                    <a:pt x="26" y="75"/>
                  </a:lnTo>
                  <a:lnTo>
                    <a:pt x="30" y="74"/>
                  </a:lnTo>
                  <a:lnTo>
                    <a:pt x="35" y="73"/>
                  </a:lnTo>
                  <a:lnTo>
                    <a:pt x="39" y="72"/>
                  </a:lnTo>
                  <a:lnTo>
                    <a:pt x="42" y="70"/>
                  </a:lnTo>
                  <a:lnTo>
                    <a:pt x="44" y="68"/>
                  </a:lnTo>
                  <a:lnTo>
                    <a:pt x="47" y="68"/>
                  </a:lnTo>
                  <a:lnTo>
                    <a:pt x="51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47" y="60"/>
                  </a:lnTo>
                  <a:lnTo>
                    <a:pt x="40" y="61"/>
                  </a:lnTo>
                  <a:lnTo>
                    <a:pt x="36" y="65"/>
                  </a:lnTo>
                  <a:lnTo>
                    <a:pt x="32" y="70"/>
                  </a:lnTo>
                  <a:lnTo>
                    <a:pt x="25" y="71"/>
                  </a:lnTo>
                  <a:lnTo>
                    <a:pt x="18" y="71"/>
                  </a:lnTo>
                  <a:lnTo>
                    <a:pt x="12" y="68"/>
                  </a:lnTo>
                  <a:lnTo>
                    <a:pt x="10" y="66"/>
                  </a:lnTo>
                  <a:lnTo>
                    <a:pt x="12" y="63"/>
                  </a:lnTo>
                  <a:lnTo>
                    <a:pt x="16" y="57"/>
                  </a:lnTo>
                  <a:lnTo>
                    <a:pt x="21" y="49"/>
                  </a:lnTo>
                  <a:lnTo>
                    <a:pt x="25" y="42"/>
                  </a:lnTo>
                  <a:lnTo>
                    <a:pt x="27" y="35"/>
                  </a:lnTo>
                  <a:lnTo>
                    <a:pt x="28" y="31"/>
                  </a:lnTo>
                  <a:lnTo>
                    <a:pt x="29" y="29"/>
                  </a:lnTo>
                  <a:lnTo>
                    <a:pt x="29" y="28"/>
                  </a:lnTo>
                  <a:lnTo>
                    <a:pt x="32" y="23"/>
                  </a:lnTo>
                  <a:lnTo>
                    <a:pt x="35" y="11"/>
                  </a:lnTo>
                  <a:lnTo>
                    <a:pt x="36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18E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" name="Freeform 109">
              <a:extLst>
                <a:ext uri="{FF2B5EF4-FFF2-40B4-BE49-F238E27FC236}">
                  <a16:creationId xmlns:a16="http://schemas.microsoft.com/office/drawing/2014/main" id="{829CE11E-E55F-2129-6F4E-85667E233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" y="1616"/>
              <a:ext cx="53" cy="82"/>
            </a:xfrm>
            <a:custGeom>
              <a:avLst/>
              <a:gdLst>
                <a:gd name="T0" fmla="*/ 27 w 54"/>
                <a:gd name="T1" fmla="*/ 0 h 76"/>
                <a:gd name="T2" fmla="*/ 27 w 54"/>
                <a:gd name="T3" fmla="*/ 0 h 76"/>
                <a:gd name="T4" fmla="*/ 27 w 54"/>
                <a:gd name="T5" fmla="*/ 4 h 76"/>
                <a:gd name="T6" fmla="*/ 26 w 54"/>
                <a:gd name="T7" fmla="*/ 31 h 76"/>
                <a:gd name="T8" fmla="*/ 21 w 54"/>
                <a:gd name="T9" fmla="*/ 57 h 76"/>
                <a:gd name="T10" fmla="*/ 16 w 54"/>
                <a:gd name="T11" fmla="*/ 78 h 76"/>
                <a:gd name="T12" fmla="*/ 16 w 54"/>
                <a:gd name="T13" fmla="*/ 78 h 76"/>
                <a:gd name="T14" fmla="*/ 10 w 54"/>
                <a:gd name="T15" fmla="*/ 93 h 76"/>
                <a:gd name="T16" fmla="*/ 3 w 54"/>
                <a:gd name="T17" fmla="*/ 113 h 76"/>
                <a:gd name="T18" fmla="*/ 0 w 54"/>
                <a:gd name="T19" fmla="*/ 132 h 76"/>
                <a:gd name="T20" fmla="*/ 11 w 54"/>
                <a:gd name="T21" fmla="*/ 137 h 76"/>
                <a:gd name="T22" fmla="*/ 11 w 54"/>
                <a:gd name="T23" fmla="*/ 137 h 76"/>
                <a:gd name="T24" fmla="*/ 19 w 54"/>
                <a:gd name="T25" fmla="*/ 139 h 76"/>
                <a:gd name="T26" fmla="*/ 26 w 54"/>
                <a:gd name="T27" fmla="*/ 137 h 76"/>
                <a:gd name="T28" fmla="*/ 27 w 54"/>
                <a:gd name="T29" fmla="*/ 136 h 76"/>
                <a:gd name="T30" fmla="*/ 27 w 54"/>
                <a:gd name="T31" fmla="*/ 134 h 76"/>
                <a:gd name="T32" fmla="*/ 31 w 54"/>
                <a:gd name="T33" fmla="*/ 133 h 76"/>
                <a:gd name="T34" fmla="*/ 34 w 54"/>
                <a:gd name="T35" fmla="*/ 129 h 76"/>
                <a:gd name="T36" fmla="*/ 36 w 54"/>
                <a:gd name="T37" fmla="*/ 124 h 76"/>
                <a:gd name="T38" fmla="*/ 39 w 54"/>
                <a:gd name="T39" fmla="*/ 124 h 76"/>
                <a:gd name="T40" fmla="*/ 39 w 54"/>
                <a:gd name="T41" fmla="*/ 124 h 76"/>
                <a:gd name="T42" fmla="*/ 43 w 54"/>
                <a:gd name="T43" fmla="*/ 123 h 76"/>
                <a:gd name="T44" fmla="*/ 46 w 54"/>
                <a:gd name="T45" fmla="*/ 117 h 76"/>
                <a:gd name="T46" fmla="*/ 45 w 54"/>
                <a:gd name="T47" fmla="*/ 111 h 76"/>
                <a:gd name="T48" fmla="*/ 39 w 54"/>
                <a:gd name="T49" fmla="*/ 111 h 76"/>
                <a:gd name="T50" fmla="*/ 39 w 54"/>
                <a:gd name="T51" fmla="*/ 111 h 76"/>
                <a:gd name="T52" fmla="*/ 32 w 54"/>
                <a:gd name="T53" fmla="*/ 113 h 76"/>
                <a:gd name="T54" fmla="*/ 28 w 54"/>
                <a:gd name="T55" fmla="*/ 120 h 76"/>
                <a:gd name="T56" fmla="*/ 27 w 54"/>
                <a:gd name="T57" fmla="*/ 129 h 76"/>
                <a:gd name="T58" fmla="*/ 25 w 54"/>
                <a:gd name="T59" fmla="*/ 132 h 76"/>
                <a:gd name="T60" fmla="*/ 25 w 54"/>
                <a:gd name="T61" fmla="*/ 132 h 76"/>
                <a:gd name="T62" fmla="*/ 18 w 54"/>
                <a:gd name="T63" fmla="*/ 132 h 76"/>
                <a:gd name="T64" fmla="*/ 12 w 54"/>
                <a:gd name="T65" fmla="*/ 124 h 76"/>
                <a:gd name="T66" fmla="*/ 10 w 54"/>
                <a:gd name="T67" fmla="*/ 122 h 76"/>
                <a:gd name="T68" fmla="*/ 12 w 54"/>
                <a:gd name="T69" fmla="*/ 115 h 76"/>
                <a:gd name="T70" fmla="*/ 12 w 54"/>
                <a:gd name="T71" fmla="*/ 115 h 76"/>
                <a:gd name="T72" fmla="*/ 16 w 54"/>
                <a:gd name="T73" fmla="*/ 106 h 76"/>
                <a:gd name="T74" fmla="*/ 21 w 54"/>
                <a:gd name="T75" fmla="*/ 91 h 76"/>
                <a:gd name="T76" fmla="*/ 25 w 54"/>
                <a:gd name="T77" fmla="*/ 78 h 76"/>
                <a:gd name="T78" fmla="*/ 27 w 54"/>
                <a:gd name="T79" fmla="*/ 64 h 76"/>
                <a:gd name="T80" fmla="*/ 27 w 54"/>
                <a:gd name="T81" fmla="*/ 64 h 76"/>
                <a:gd name="T82" fmla="*/ 27 w 54"/>
                <a:gd name="T83" fmla="*/ 57 h 76"/>
                <a:gd name="T84" fmla="*/ 27 w 54"/>
                <a:gd name="T85" fmla="*/ 53 h 76"/>
                <a:gd name="T86" fmla="*/ 27 w 54"/>
                <a:gd name="T87" fmla="*/ 51 h 76"/>
                <a:gd name="T88" fmla="*/ 27 w 54"/>
                <a:gd name="T89" fmla="*/ 51 h 76"/>
                <a:gd name="T90" fmla="*/ 27 w 54"/>
                <a:gd name="T91" fmla="*/ 51 h 76"/>
                <a:gd name="T92" fmla="*/ 27 w 54"/>
                <a:gd name="T93" fmla="*/ 42 h 76"/>
                <a:gd name="T94" fmla="*/ 27 w 54"/>
                <a:gd name="T95" fmla="*/ 19 h 76"/>
                <a:gd name="T96" fmla="*/ 28 w 54"/>
                <a:gd name="T97" fmla="*/ 2 h 76"/>
                <a:gd name="T98" fmla="*/ 27 w 54"/>
                <a:gd name="T99" fmla="*/ 0 h 7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4" h="76">
                  <a:moveTo>
                    <a:pt x="32" y="0"/>
                  </a:moveTo>
                  <a:lnTo>
                    <a:pt x="32" y="0"/>
                  </a:lnTo>
                  <a:lnTo>
                    <a:pt x="30" y="4"/>
                  </a:lnTo>
                  <a:lnTo>
                    <a:pt x="26" y="17"/>
                  </a:lnTo>
                  <a:lnTo>
                    <a:pt x="21" y="31"/>
                  </a:lnTo>
                  <a:lnTo>
                    <a:pt x="16" y="42"/>
                  </a:lnTo>
                  <a:lnTo>
                    <a:pt x="10" y="51"/>
                  </a:lnTo>
                  <a:lnTo>
                    <a:pt x="3" y="61"/>
                  </a:lnTo>
                  <a:lnTo>
                    <a:pt x="0" y="71"/>
                  </a:lnTo>
                  <a:lnTo>
                    <a:pt x="11" y="75"/>
                  </a:lnTo>
                  <a:lnTo>
                    <a:pt x="19" y="76"/>
                  </a:lnTo>
                  <a:lnTo>
                    <a:pt x="26" y="75"/>
                  </a:lnTo>
                  <a:lnTo>
                    <a:pt x="30" y="74"/>
                  </a:lnTo>
                  <a:lnTo>
                    <a:pt x="35" y="73"/>
                  </a:lnTo>
                  <a:lnTo>
                    <a:pt x="39" y="72"/>
                  </a:lnTo>
                  <a:lnTo>
                    <a:pt x="42" y="70"/>
                  </a:lnTo>
                  <a:lnTo>
                    <a:pt x="44" y="68"/>
                  </a:lnTo>
                  <a:lnTo>
                    <a:pt x="47" y="68"/>
                  </a:lnTo>
                  <a:lnTo>
                    <a:pt x="51" y="67"/>
                  </a:lnTo>
                  <a:lnTo>
                    <a:pt x="54" y="64"/>
                  </a:lnTo>
                  <a:lnTo>
                    <a:pt x="53" y="60"/>
                  </a:lnTo>
                  <a:lnTo>
                    <a:pt x="47" y="60"/>
                  </a:lnTo>
                  <a:lnTo>
                    <a:pt x="40" y="61"/>
                  </a:lnTo>
                  <a:lnTo>
                    <a:pt x="36" y="65"/>
                  </a:lnTo>
                  <a:lnTo>
                    <a:pt x="32" y="70"/>
                  </a:lnTo>
                  <a:lnTo>
                    <a:pt x="25" y="71"/>
                  </a:lnTo>
                  <a:lnTo>
                    <a:pt x="18" y="71"/>
                  </a:lnTo>
                  <a:lnTo>
                    <a:pt x="12" y="68"/>
                  </a:lnTo>
                  <a:lnTo>
                    <a:pt x="10" y="66"/>
                  </a:lnTo>
                  <a:lnTo>
                    <a:pt x="12" y="63"/>
                  </a:lnTo>
                  <a:lnTo>
                    <a:pt x="16" y="57"/>
                  </a:lnTo>
                  <a:lnTo>
                    <a:pt x="21" y="49"/>
                  </a:lnTo>
                  <a:lnTo>
                    <a:pt x="25" y="42"/>
                  </a:lnTo>
                  <a:lnTo>
                    <a:pt x="27" y="35"/>
                  </a:lnTo>
                  <a:lnTo>
                    <a:pt x="28" y="31"/>
                  </a:lnTo>
                  <a:lnTo>
                    <a:pt x="29" y="29"/>
                  </a:lnTo>
                  <a:lnTo>
                    <a:pt x="29" y="28"/>
                  </a:lnTo>
                  <a:lnTo>
                    <a:pt x="32" y="23"/>
                  </a:lnTo>
                  <a:lnTo>
                    <a:pt x="35" y="11"/>
                  </a:lnTo>
                  <a:lnTo>
                    <a:pt x="36" y="2"/>
                  </a:lnTo>
                  <a:lnTo>
                    <a:pt x="32" y="0"/>
                  </a:lnTo>
                </a:path>
              </a:pathLst>
            </a:custGeom>
            <a:noFill/>
            <a:ln w="0">
              <a:solidFill>
                <a:srgbClr val="C18E8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5" name="Freeform 110">
              <a:extLst>
                <a:ext uri="{FF2B5EF4-FFF2-40B4-BE49-F238E27FC236}">
                  <a16:creationId xmlns:a16="http://schemas.microsoft.com/office/drawing/2014/main" id="{7140BC6E-7427-7221-821C-9563BCFB3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" y="1573"/>
              <a:ext cx="153" cy="104"/>
            </a:xfrm>
            <a:custGeom>
              <a:avLst/>
              <a:gdLst>
                <a:gd name="T0" fmla="*/ 7 w 156"/>
                <a:gd name="T1" fmla="*/ 37 h 96"/>
                <a:gd name="T2" fmla="*/ 5 w 156"/>
                <a:gd name="T3" fmla="*/ 39 h 96"/>
                <a:gd name="T4" fmla="*/ 1 w 156"/>
                <a:gd name="T5" fmla="*/ 46 h 96"/>
                <a:gd name="T6" fmla="*/ 0 w 156"/>
                <a:gd name="T7" fmla="*/ 68 h 96"/>
                <a:gd name="T8" fmla="*/ 4 w 156"/>
                <a:gd name="T9" fmla="*/ 104 h 96"/>
                <a:gd name="T10" fmla="*/ 7 w 156"/>
                <a:gd name="T11" fmla="*/ 127 h 96"/>
                <a:gd name="T12" fmla="*/ 9 w 156"/>
                <a:gd name="T13" fmla="*/ 142 h 96"/>
                <a:gd name="T14" fmla="*/ 13 w 156"/>
                <a:gd name="T15" fmla="*/ 155 h 96"/>
                <a:gd name="T16" fmla="*/ 15 w 156"/>
                <a:gd name="T17" fmla="*/ 165 h 96"/>
                <a:gd name="T18" fmla="*/ 20 w 156"/>
                <a:gd name="T19" fmla="*/ 173 h 96"/>
                <a:gd name="T20" fmla="*/ 25 w 156"/>
                <a:gd name="T21" fmla="*/ 178 h 96"/>
                <a:gd name="T22" fmla="*/ 26 w 156"/>
                <a:gd name="T23" fmla="*/ 182 h 96"/>
                <a:gd name="T24" fmla="*/ 34 w 156"/>
                <a:gd name="T25" fmla="*/ 182 h 96"/>
                <a:gd name="T26" fmla="*/ 47 w 156"/>
                <a:gd name="T27" fmla="*/ 179 h 96"/>
                <a:gd name="T28" fmla="*/ 62 w 156"/>
                <a:gd name="T29" fmla="*/ 178 h 96"/>
                <a:gd name="T30" fmla="*/ 73 w 156"/>
                <a:gd name="T31" fmla="*/ 173 h 96"/>
                <a:gd name="T32" fmla="*/ 84 w 156"/>
                <a:gd name="T33" fmla="*/ 165 h 96"/>
                <a:gd name="T34" fmla="*/ 98 w 156"/>
                <a:gd name="T35" fmla="*/ 160 h 96"/>
                <a:gd name="T36" fmla="*/ 111 w 156"/>
                <a:gd name="T37" fmla="*/ 152 h 96"/>
                <a:gd name="T38" fmla="*/ 117 w 156"/>
                <a:gd name="T39" fmla="*/ 146 h 96"/>
                <a:gd name="T40" fmla="*/ 120 w 156"/>
                <a:gd name="T41" fmla="*/ 142 h 96"/>
                <a:gd name="T42" fmla="*/ 124 w 156"/>
                <a:gd name="T43" fmla="*/ 118 h 96"/>
                <a:gd name="T44" fmla="*/ 129 w 156"/>
                <a:gd name="T45" fmla="*/ 70 h 96"/>
                <a:gd name="T46" fmla="*/ 132 w 156"/>
                <a:gd name="T47" fmla="*/ 24 h 96"/>
                <a:gd name="T48" fmla="*/ 129 w 156"/>
                <a:gd name="T49" fmla="*/ 1 h 96"/>
                <a:gd name="T50" fmla="*/ 124 w 156"/>
                <a:gd name="T51" fmla="*/ 0 h 96"/>
                <a:gd name="T52" fmla="*/ 115 w 156"/>
                <a:gd name="T53" fmla="*/ 0 h 96"/>
                <a:gd name="T54" fmla="*/ 97 w 156"/>
                <a:gd name="T55" fmla="*/ 0 h 96"/>
                <a:gd name="T56" fmla="*/ 77 w 156"/>
                <a:gd name="T57" fmla="*/ 2 h 96"/>
                <a:gd name="T58" fmla="*/ 61 w 156"/>
                <a:gd name="T59" fmla="*/ 5 h 96"/>
                <a:gd name="T60" fmla="*/ 39 w 156"/>
                <a:gd name="T61" fmla="*/ 16 h 96"/>
                <a:gd name="T62" fmla="*/ 26 w 156"/>
                <a:gd name="T63" fmla="*/ 24 h 96"/>
                <a:gd name="T64" fmla="*/ 7 w 156"/>
                <a:gd name="T65" fmla="*/ 37 h 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6" h="96">
                  <a:moveTo>
                    <a:pt x="7" y="19"/>
                  </a:moveTo>
                  <a:lnTo>
                    <a:pt x="5" y="20"/>
                  </a:lnTo>
                  <a:lnTo>
                    <a:pt x="1" y="24"/>
                  </a:lnTo>
                  <a:lnTo>
                    <a:pt x="0" y="36"/>
                  </a:lnTo>
                  <a:lnTo>
                    <a:pt x="4" y="55"/>
                  </a:lnTo>
                  <a:lnTo>
                    <a:pt x="7" y="66"/>
                  </a:lnTo>
                  <a:lnTo>
                    <a:pt x="9" y="75"/>
                  </a:lnTo>
                  <a:lnTo>
                    <a:pt x="13" y="82"/>
                  </a:lnTo>
                  <a:lnTo>
                    <a:pt x="15" y="87"/>
                  </a:lnTo>
                  <a:lnTo>
                    <a:pt x="20" y="91"/>
                  </a:lnTo>
                  <a:lnTo>
                    <a:pt x="25" y="93"/>
                  </a:lnTo>
                  <a:lnTo>
                    <a:pt x="32" y="96"/>
                  </a:lnTo>
                  <a:lnTo>
                    <a:pt x="42" y="96"/>
                  </a:lnTo>
                  <a:lnTo>
                    <a:pt x="55" y="94"/>
                  </a:lnTo>
                  <a:lnTo>
                    <a:pt x="70" y="93"/>
                  </a:lnTo>
                  <a:lnTo>
                    <a:pt x="85" y="91"/>
                  </a:lnTo>
                  <a:lnTo>
                    <a:pt x="100" y="87"/>
                  </a:lnTo>
                  <a:lnTo>
                    <a:pt x="114" y="84"/>
                  </a:lnTo>
                  <a:lnTo>
                    <a:pt x="127" y="80"/>
                  </a:lnTo>
                  <a:lnTo>
                    <a:pt x="135" y="77"/>
                  </a:lnTo>
                  <a:lnTo>
                    <a:pt x="140" y="75"/>
                  </a:lnTo>
                  <a:lnTo>
                    <a:pt x="146" y="62"/>
                  </a:lnTo>
                  <a:lnTo>
                    <a:pt x="153" y="37"/>
                  </a:lnTo>
                  <a:lnTo>
                    <a:pt x="156" y="13"/>
                  </a:lnTo>
                  <a:lnTo>
                    <a:pt x="153" y="1"/>
                  </a:lnTo>
                  <a:lnTo>
                    <a:pt x="146" y="0"/>
                  </a:lnTo>
                  <a:lnTo>
                    <a:pt x="132" y="0"/>
                  </a:lnTo>
                  <a:lnTo>
                    <a:pt x="113" y="0"/>
                  </a:lnTo>
                  <a:lnTo>
                    <a:pt x="92" y="2"/>
                  </a:lnTo>
                  <a:lnTo>
                    <a:pt x="69" y="5"/>
                  </a:lnTo>
                  <a:lnTo>
                    <a:pt x="47" y="8"/>
                  </a:lnTo>
                  <a:lnTo>
                    <a:pt x="26" y="13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6" name="Freeform 111">
              <a:extLst>
                <a:ext uri="{FF2B5EF4-FFF2-40B4-BE49-F238E27FC236}">
                  <a16:creationId xmlns:a16="http://schemas.microsoft.com/office/drawing/2014/main" id="{CE934DB7-0D73-7B3B-4D06-9CB9CA058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" y="1573"/>
              <a:ext cx="153" cy="104"/>
            </a:xfrm>
            <a:custGeom>
              <a:avLst/>
              <a:gdLst>
                <a:gd name="T0" fmla="*/ 7 w 156"/>
                <a:gd name="T1" fmla="*/ 37 h 96"/>
                <a:gd name="T2" fmla="*/ 7 w 156"/>
                <a:gd name="T3" fmla="*/ 37 h 96"/>
                <a:gd name="T4" fmla="*/ 5 w 156"/>
                <a:gd name="T5" fmla="*/ 39 h 96"/>
                <a:gd name="T6" fmla="*/ 1 w 156"/>
                <a:gd name="T7" fmla="*/ 46 h 96"/>
                <a:gd name="T8" fmla="*/ 0 w 156"/>
                <a:gd name="T9" fmla="*/ 68 h 96"/>
                <a:gd name="T10" fmla="*/ 4 w 156"/>
                <a:gd name="T11" fmla="*/ 104 h 96"/>
                <a:gd name="T12" fmla="*/ 4 w 156"/>
                <a:gd name="T13" fmla="*/ 104 h 96"/>
                <a:gd name="T14" fmla="*/ 7 w 156"/>
                <a:gd name="T15" fmla="*/ 127 h 96"/>
                <a:gd name="T16" fmla="*/ 9 w 156"/>
                <a:gd name="T17" fmla="*/ 142 h 96"/>
                <a:gd name="T18" fmla="*/ 13 w 156"/>
                <a:gd name="T19" fmla="*/ 155 h 96"/>
                <a:gd name="T20" fmla="*/ 15 w 156"/>
                <a:gd name="T21" fmla="*/ 165 h 96"/>
                <a:gd name="T22" fmla="*/ 20 w 156"/>
                <a:gd name="T23" fmla="*/ 173 h 96"/>
                <a:gd name="T24" fmla="*/ 25 w 156"/>
                <a:gd name="T25" fmla="*/ 178 h 96"/>
                <a:gd name="T26" fmla="*/ 26 w 156"/>
                <a:gd name="T27" fmla="*/ 182 h 96"/>
                <a:gd name="T28" fmla="*/ 34 w 156"/>
                <a:gd name="T29" fmla="*/ 182 h 96"/>
                <a:gd name="T30" fmla="*/ 34 w 156"/>
                <a:gd name="T31" fmla="*/ 182 h 96"/>
                <a:gd name="T32" fmla="*/ 47 w 156"/>
                <a:gd name="T33" fmla="*/ 179 h 96"/>
                <a:gd name="T34" fmla="*/ 62 w 156"/>
                <a:gd name="T35" fmla="*/ 178 h 96"/>
                <a:gd name="T36" fmla="*/ 73 w 156"/>
                <a:gd name="T37" fmla="*/ 173 h 96"/>
                <a:gd name="T38" fmla="*/ 84 w 156"/>
                <a:gd name="T39" fmla="*/ 165 h 96"/>
                <a:gd name="T40" fmla="*/ 98 w 156"/>
                <a:gd name="T41" fmla="*/ 160 h 96"/>
                <a:gd name="T42" fmla="*/ 111 w 156"/>
                <a:gd name="T43" fmla="*/ 152 h 96"/>
                <a:gd name="T44" fmla="*/ 117 w 156"/>
                <a:gd name="T45" fmla="*/ 146 h 96"/>
                <a:gd name="T46" fmla="*/ 120 w 156"/>
                <a:gd name="T47" fmla="*/ 142 h 96"/>
                <a:gd name="T48" fmla="*/ 120 w 156"/>
                <a:gd name="T49" fmla="*/ 142 h 96"/>
                <a:gd name="T50" fmla="*/ 124 w 156"/>
                <a:gd name="T51" fmla="*/ 118 h 96"/>
                <a:gd name="T52" fmla="*/ 129 w 156"/>
                <a:gd name="T53" fmla="*/ 70 h 96"/>
                <a:gd name="T54" fmla="*/ 132 w 156"/>
                <a:gd name="T55" fmla="*/ 24 h 96"/>
                <a:gd name="T56" fmla="*/ 129 w 156"/>
                <a:gd name="T57" fmla="*/ 1 h 96"/>
                <a:gd name="T58" fmla="*/ 129 w 156"/>
                <a:gd name="T59" fmla="*/ 1 h 96"/>
                <a:gd name="T60" fmla="*/ 124 w 156"/>
                <a:gd name="T61" fmla="*/ 0 h 96"/>
                <a:gd name="T62" fmla="*/ 115 w 156"/>
                <a:gd name="T63" fmla="*/ 0 h 96"/>
                <a:gd name="T64" fmla="*/ 97 w 156"/>
                <a:gd name="T65" fmla="*/ 0 h 96"/>
                <a:gd name="T66" fmla="*/ 77 w 156"/>
                <a:gd name="T67" fmla="*/ 2 h 96"/>
                <a:gd name="T68" fmla="*/ 61 w 156"/>
                <a:gd name="T69" fmla="*/ 5 h 96"/>
                <a:gd name="T70" fmla="*/ 39 w 156"/>
                <a:gd name="T71" fmla="*/ 16 h 96"/>
                <a:gd name="T72" fmla="*/ 26 w 156"/>
                <a:gd name="T73" fmla="*/ 24 h 96"/>
                <a:gd name="T74" fmla="*/ 7 w 156"/>
                <a:gd name="T75" fmla="*/ 37 h 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96">
                  <a:moveTo>
                    <a:pt x="7" y="19"/>
                  </a:moveTo>
                  <a:lnTo>
                    <a:pt x="7" y="19"/>
                  </a:lnTo>
                  <a:lnTo>
                    <a:pt x="5" y="20"/>
                  </a:lnTo>
                  <a:lnTo>
                    <a:pt x="1" y="24"/>
                  </a:lnTo>
                  <a:lnTo>
                    <a:pt x="0" y="36"/>
                  </a:lnTo>
                  <a:lnTo>
                    <a:pt x="4" y="55"/>
                  </a:lnTo>
                  <a:lnTo>
                    <a:pt x="7" y="66"/>
                  </a:lnTo>
                  <a:lnTo>
                    <a:pt x="9" y="75"/>
                  </a:lnTo>
                  <a:lnTo>
                    <a:pt x="13" y="82"/>
                  </a:lnTo>
                  <a:lnTo>
                    <a:pt x="15" y="87"/>
                  </a:lnTo>
                  <a:lnTo>
                    <a:pt x="20" y="91"/>
                  </a:lnTo>
                  <a:lnTo>
                    <a:pt x="25" y="93"/>
                  </a:lnTo>
                  <a:lnTo>
                    <a:pt x="32" y="96"/>
                  </a:lnTo>
                  <a:lnTo>
                    <a:pt x="42" y="96"/>
                  </a:lnTo>
                  <a:lnTo>
                    <a:pt x="55" y="94"/>
                  </a:lnTo>
                  <a:lnTo>
                    <a:pt x="70" y="93"/>
                  </a:lnTo>
                  <a:lnTo>
                    <a:pt x="85" y="91"/>
                  </a:lnTo>
                  <a:lnTo>
                    <a:pt x="100" y="87"/>
                  </a:lnTo>
                  <a:lnTo>
                    <a:pt x="114" y="84"/>
                  </a:lnTo>
                  <a:lnTo>
                    <a:pt x="127" y="80"/>
                  </a:lnTo>
                  <a:lnTo>
                    <a:pt x="135" y="77"/>
                  </a:lnTo>
                  <a:lnTo>
                    <a:pt x="140" y="75"/>
                  </a:lnTo>
                  <a:lnTo>
                    <a:pt x="146" y="62"/>
                  </a:lnTo>
                  <a:lnTo>
                    <a:pt x="153" y="37"/>
                  </a:lnTo>
                  <a:lnTo>
                    <a:pt x="156" y="13"/>
                  </a:lnTo>
                  <a:lnTo>
                    <a:pt x="153" y="1"/>
                  </a:lnTo>
                  <a:lnTo>
                    <a:pt x="146" y="0"/>
                  </a:lnTo>
                  <a:lnTo>
                    <a:pt x="132" y="0"/>
                  </a:lnTo>
                  <a:lnTo>
                    <a:pt x="113" y="0"/>
                  </a:lnTo>
                  <a:lnTo>
                    <a:pt x="92" y="2"/>
                  </a:lnTo>
                  <a:lnTo>
                    <a:pt x="69" y="5"/>
                  </a:lnTo>
                  <a:lnTo>
                    <a:pt x="47" y="8"/>
                  </a:lnTo>
                  <a:lnTo>
                    <a:pt x="26" y="13"/>
                  </a:lnTo>
                  <a:lnTo>
                    <a:pt x="7" y="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7" name="Freeform 112">
              <a:extLst>
                <a:ext uri="{FF2B5EF4-FFF2-40B4-BE49-F238E27FC236}">
                  <a16:creationId xmlns:a16="http://schemas.microsoft.com/office/drawing/2014/main" id="{6014C9D4-A519-67E9-FE72-FAF5E337D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" y="1578"/>
              <a:ext cx="133" cy="92"/>
            </a:xfrm>
            <a:custGeom>
              <a:avLst/>
              <a:gdLst>
                <a:gd name="T0" fmla="*/ 5 w 136"/>
                <a:gd name="T1" fmla="*/ 34 h 85"/>
                <a:gd name="T2" fmla="*/ 3 w 136"/>
                <a:gd name="T3" fmla="*/ 37 h 85"/>
                <a:gd name="T4" fmla="*/ 1 w 136"/>
                <a:gd name="T5" fmla="*/ 43 h 85"/>
                <a:gd name="T6" fmla="*/ 0 w 136"/>
                <a:gd name="T7" fmla="*/ 61 h 85"/>
                <a:gd name="T8" fmla="*/ 3 w 136"/>
                <a:gd name="T9" fmla="*/ 93 h 85"/>
                <a:gd name="T10" fmla="*/ 8 w 136"/>
                <a:gd name="T11" fmla="*/ 123 h 85"/>
                <a:gd name="T12" fmla="*/ 12 w 136"/>
                <a:gd name="T13" fmla="*/ 144 h 85"/>
                <a:gd name="T14" fmla="*/ 21 w 136"/>
                <a:gd name="T15" fmla="*/ 157 h 85"/>
                <a:gd name="T16" fmla="*/ 28 w 136"/>
                <a:gd name="T17" fmla="*/ 160 h 85"/>
                <a:gd name="T18" fmla="*/ 39 w 136"/>
                <a:gd name="T19" fmla="*/ 160 h 85"/>
                <a:gd name="T20" fmla="*/ 52 w 136"/>
                <a:gd name="T21" fmla="*/ 155 h 85"/>
                <a:gd name="T22" fmla="*/ 63 w 136"/>
                <a:gd name="T23" fmla="*/ 152 h 85"/>
                <a:gd name="T24" fmla="*/ 71 w 136"/>
                <a:gd name="T25" fmla="*/ 145 h 85"/>
                <a:gd name="T26" fmla="*/ 83 w 136"/>
                <a:gd name="T27" fmla="*/ 140 h 85"/>
                <a:gd name="T28" fmla="*/ 93 w 136"/>
                <a:gd name="T29" fmla="*/ 133 h 85"/>
                <a:gd name="T30" fmla="*/ 99 w 136"/>
                <a:gd name="T31" fmla="*/ 128 h 85"/>
                <a:gd name="T32" fmla="*/ 102 w 136"/>
                <a:gd name="T33" fmla="*/ 122 h 85"/>
                <a:gd name="T34" fmla="*/ 105 w 136"/>
                <a:gd name="T35" fmla="*/ 102 h 85"/>
                <a:gd name="T36" fmla="*/ 109 w 136"/>
                <a:gd name="T37" fmla="*/ 62 h 85"/>
                <a:gd name="T38" fmla="*/ 112 w 136"/>
                <a:gd name="T39" fmla="*/ 23 h 85"/>
                <a:gd name="T40" fmla="*/ 110 w 136"/>
                <a:gd name="T41" fmla="*/ 1 h 85"/>
                <a:gd name="T42" fmla="*/ 105 w 136"/>
                <a:gd name="T43" fmla="*/ 0 h 85"/>
                <a:gd name="T44" fmla="*/ 98 w 136"/>
                <a:gd name="T45" fmla="*/ 0 h 85"/>
                <a:gd name="T46" fmla="*/ 83 w 136"/>
                <a:gd name="T47" fmla="*/ 1 h 85"/>
                <a:gd name="T48" fmla="*/ 66 w 136"/>
                <a:gd name="T49" fmla="*/ 2 h 85"/>
                <a:gd name="T50" fmla="*/ 52 w 136"/>
                <a:gd name="T51" fmla="*/ 4 h 85"/>
                <a:gd name="T52" fmla="*/ 32 w 136"/>
                <a:gd name="T53" fmla="*/ 16 h 85"/>
                <a:gd name="T54" fmla="*/ 22 w 136"/>
                <a:gd name="T55" fmla="*/ 23 h 85"/>
                <a:gd name="T56" fmla="*/ 5 w 136"/>
                <a:gd name="T57" fmla="*/ 34 h 8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36" h="85">
                  <a:moveTo>
                    <a:pt x="5" y="18"/>
                  </a:moveTo>
                  <a:lnTo>
                    <a:pt x="3" y="19"/>
                  </a:lnTo>
                  <a:lnTo>
                    <a:pt x="1" y="23"/>
                  </a:lnTo>
                  <a:lnTo>
                    <a:pt x="0" y="32"/>
                  </a:lnTo>
                  <a:lnTo>
                    <a:pt x="3" y="49"/>
                  </a:lnTo>
                  <a:lnTo>
                    <a:pt x="8" y="66"/>
                  </a:lnTo>
                  <a:lnTo>
                    <a:pt x="12" y="77"/>
                  </a:lnTo>
                  <a:lnTo>
                    <a:pt x="21" y="84"/>
                  </a:lnTo>
                  <a:lnTo>
                    <a:pt x="36" y="85"/>
                  </a:lnTo>
                  <a:lnTo>
                    <a:pt x="47" y="85"/>
                  </a:lnTo>
                  <a:lnTo>
                    <a:pt x="60" y="82"/>
                  </a:lnTo>
                  <a:lnTo>
                    <a:pt x="74" y="80"/>
                  </a:lnTo>
                  <a:lnTo>
                    <a:pt x="87" y="78"/>
                  </a:lnTo>
                  <a:lnTo>
                    <a:pt x="99" y="74"/>
                  </a:lnTo>
                  <a:lnTo>
                    <a:pt x="109" y="71"/>
                  </a:lnTo>
                  <a:lnTo>
                    <a:pt x="116" y="67"/>
                  </a:lnTo>
                  <a:lnTo>
                    <a:pt x="121" y="65"/>
                  </a:lnTo>
                  <a:lnTo>
                    <a:pt x="125" y="54"/>
                  </a:lnTo>
                  <a:lnTo>
                    <a:pt x="132" y="33"/>
                  </a:lnTo>
                  <a:lnTo>
                    <a:pt x="136" y="13"/>
                  </a:lnTo>
                  <a:lnTo>
                    <a:pt x="133" y="1"/>
                  </a:lnTo>
                  <a:lnTo>
                    <a:pt x="126" y="0"/>
                  </a:lnTo>
                  <a:lnTo>
                    <a:pt x="115" y="0"/>
                  </a:lnTo>
                  <a:lnTo>
                    <a:pt x="99" y="1"/>
                  </a:lnTo>
                  <a:lnTo>
                    <a:pt x="80" y="2"/>
                  </a:lnTo>
                  <a:lnTo>
                    <a:pt x="60" y="4"/>
                  </a:lnTo>
                  <a:lnTo>
                    <a:pt x="40" y="8"/>
                  </a:lnTo>
                  <a:lnTo>
                    <a:pt x="22" y="13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8" name="Freeform 113">
              <a:extLst>
                <a:ext uri="{FF2B5EF4-FFF2-40B4-BE49-F238E27FC236}">
                  <a16:creationId xmlns:a16="http://schemas.microsoft.com/office/drawing/2014/main" id="{7E4BA04C-2368-1A9C-1BB7-47EB7FE0C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" y="1578"/>
              <a:ext cx="133" cy="92"/>
            </a:xfrm>
            <a:custGeom>
              <a:avLst/>
              <a:gdLst>
                <a:gd name="T0" fmla="*/ 5 w 136"/>
                <a:gd name="T1" fmla="*/ 34 h 85"/>
                <a:gd name="T2" fmla="*/ 5 w 136"/>
                <a:gd name="T3" fmla="*/ 34 h 85"/>
                <a:gd name="T4" fmla="*/ 3 w 136"/>
                <a:gd name="T5" fmla="*/ 37 h 85"/>
                <a:gd name="T6" fmla="*/ 1 w 136"/>
                <a:gd name="T7" fmla="*/ 43 h 85"/>
                <a:gd name="T8" fmla="*/ 0 w 136"/>
                <a:gd name="T9" fmla="*/ 61 h 85"/>
                <a:gd name="T10" fmla="*/ 3 w 136"/>
                <a:gd name="T11" fmla="*/ 93 h 85"/>
                <a:gd name="T12" fmla="*/ 3 w 136"/>
                <a:gd name="T13" fmla="*/ 93 h 85"/>
                <a:gd name="T14" fmla="*/ 8 w 136"/>
                <a:gd name="T15" fmla="*/ 123 h 85"/>
                <a:gd name="T16" fmla="*/ 12 w 136"/>
                <a:gd name="T17" fmla="*/ 144 h 85"/>
                <a:gd name="T18" fmla="*/ 21 w 136"/>
                <a:gd name="T19" fmla="*/ 157 h 85"/>
                <a:gd name="T20" fmla="*/ 28 w 136"/>
                <a:gd name="T21" fmla="*/ 160 h 85"/>
                <a:gd name="T22" fmla="*/ 28 w 136"/>
                <a:gd name="T23" fmla="*/ 160 h 85"/>
                <a:gd name="T24" fmla="*/ 39 w 136"/>
                <a:gd name="T25" fmla="*/ 160 h 85"/>
                <a:gd name="T26" fmla="*/ 52 w 136"/>
                <a:gd name="T27" fmla="*/ 155 h 85"/>
                <a:gd name="T28" fmla="*/ 63 w 136"/>
                <a:gd name="T29" fmla="*/ 152 h 85"/>
                <a:gd name="T30" fmla="*/ 71 w 136"/>
                <a:gd name="T31" fmla="*/ 145 h 85"/>
                <a:gd name="T32" fmla="*/ 83 w 136"/>
                <a:gd name="T33" fmla="*/ 140 h 85"/>
                <a:gd name="T34" fmla="*/ 93 w 136"/>
                <a:gd name="T35" fmla="*/ 133 h 85"/>
                <a:gd name="T36" fmla="*/ 99 w 136"/>
                <a:gd name="T37" fmla="*/ 128 h 85"/>
                <a:gd name="T38" fmla="*/ 102 w 136"/>
                <a:gd name="T39" fmla="*/ 122 h 85"/>
                <a:gd name="T40" fmla="*/ 102 w 136"/>
                <a:gd name="T41" fmla="*/ 122 h 85"/>
                <a:gd name="T42" fmla="*/ 105 w 136"/>
                <a:gd name="T43" fmla="*/ 102 h 85"/>
                <a:gd name="T44" fmla="*/ 109 w 136"/>
                <a:gd name="T45" fmla="*/ 62 h 85"/>
                <a:gd name="T46" fmla="*/ 112 w 136"/>
                <a:gd name="T47" fmla="*/ 23 h 85"/>
                <a:gd name="T48" fmla="*/ 110 w 136"/>
                <a:gd name="T49" fmla="*/ 1 h 85"/>
                <a:gd name="T50" fmla="*/ 110 w 136"/>
                <a:gd name="T51" fmla="*/ 1 h 85"/>
                <a:gd name="T52" fmla="*/ 105 w 136"/>
                <a:gd name="T53" fmla="*/ 0 h 85"/>
                <a:gd name="T54" fmla="*/ 98 w 136"/>
                <a:gd name="T55" fmla="*/ 0 h 85"/>
                <a:gd name="T56" fmla="*/ 83 w 136"/>
                <a:gd name="T57" fmla="*/ 1 h 85"/>
                <a:gd name="T58" fmla="*/ 66 w 136"/>
                <a:gd name="T59" fmla="*/ 2 h 85"/>
                <a:gd name="T60" fmla="*/ 52 w 136"/>
                <a:gd name="T61" fmla="*/ 4 h 85"/>
                <a:gd name="T62" fmla="*/ 32 w 136"/>
                <a:gd name="T63" fmla="*/ 16 h 85"/>
                <a:gd name="T64" fmla="*/ 22 w 136"/>
                <a:gd name="T65" fmla="*/ 23 h 85"/>
                <a:gd name="T66" fmla="*/ 5 w 136"/>
                <a:gd name="T67" fmla="*/ 34 h 8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6" h="85">
                  <a:moveTo>
                    <a:pt x="5" y="18"/>
                  </a:moveTo>
                  <a:lnTo>
                    <a:pt x="5" y="18"/>
                  </a:lnTo>
                  <a:lnTo>
                    <a:pt x="3" y="19"/>
                  </a:lnTo>
                  <a:lnTo>
                    <a:pt x="1" y="23"/>
                  </a:lnTo>
                  <a:lnTo>
                    <a:pt x="0" y="32"/>
                  </a:lnTo>
                  <a:lnTo>
                    <a:pt x="3" y="49"/>
                  </a:lnTo>
                  <a:lnTo>
                    <a:pt x="8" y="66"/>
                  </a:lnTo>
                  <a:lnTo>
                    <a:pt x="12" y="77"/>
                  </a:lnTo>
                  <a:lnTo>
                    <a:pt x="21" y="84"/>
                  </a:lnTo>
                  <a:lnTo>
                    <a:pt x="36" y="85"/>
                  </a:lnTo>
                  <a:lnTo>
                    <a:pt x="47" y="85"/>
                  </a:lnTo>
                  <a:lnTo>
                    <a:pt x="60" y="82"/>
                  </a:lnTo>
                  <a:lnTo>
                    <a:pt x="74" y="80"/>
                  </a:lnTo>
                  <a:lnTo>
                    <a:pt x="87" y="78"/>
                  </a:lnTo>
                  <a:lnTo>
                    <a:pt x="99" y="74"/>
                  </a:lnTo>
                  <a:lnTo>
                    <a:pt x="109" y="71"/>
                  </a:lnTo>
                  <a:lnTo>
                    <a:pt x="116" y="67"/>
                  </a:lnTo>
                  <a:lnTo>
                    <a:pt x="121" y="65"/>
                  </a:lnTo>
                  <a:lnTo>
                    <a:pt x="125" y="54"/>
                  </a:lnTo>
                  <a:lnTo>
                    <a:pt x="132" y="33"/>
                  </a:lnTo>
                  <a:lnTo>
                    <a:pt x="136" y="13"/>
                  </a:lnTo>
                  <a:lnTo>
                    <a:pt x="133" y="1"/>
                  </a:lnTo>
                  <a:lnTo>
                    <a:pt x="126" y="0"/>
                  </a:lnTo>
                  <a:lnTo>
                    <a:pt x="115" y="0"/>
                  </a:lnTo>
                  <a:lnTo>
                    <a:pt x="99" y="1"/>
                  </a:lnTo>
                  <a:lnTo>
                    <a:pt x="80" y="2"/>
                  </a:lnTo>
                  <a:lnTo>
                    <a:pt x="60" y="4"/>
                  </a:lnTo>
                  <a:lnTo>
                    <a:pt x="40" y="8"/>
                  </a:lnTo>
                  <a:lnTo>
                    <a:pt x="22" y="13"/>
                  </a:lnTo>
                  <a:lnTo>
                    <a:pt x="5" y="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9" name="Freeform 114">
              <a:extLst>
                <a:ext uri="{FF2B5EF4-FFF2-40B4-BE49-F238E27FC236}">
                  <a16:creationId xmlns:a16="http://schemas.microsoft.com/office/drawing/2014/main" id="{D253635E-E26A-5127-CE88-DB53D780C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1602"/>
              <a:ext cx="41" cy="19"/>
            </a:xfrm>
            <a:custGeom>
              <a:avLst/>
              <a:gdLst>
                <a:gd name="T0" fmla="*/ 0 w 41"/>
                <a:gd name="T1" fmla="*/ 26 h 17"/>
                <a:gd name="T2" fmla="*/ 1 w 41"/>
                <a:gd name="T3" fmla="*/ 40 h 17"/>
                <a:gd name="T4" fmla="*/ 5 w 41"/>
                <a:gd name="T5" fmla="*/ 39 h 17"/>
                <a:gd name="T6" fmla="*/ 13 w 41"/>
                <a:gd name="T7" fmla="*/ 32 h 17"/>
                <a:gd name="T8" fmla="*/ 24 w 41"/>
                <a:gd name="T9" fmla="*/ 26 h 17"/>
                <a:gd name="T10" fmla="*/ 35 w 41"/>
                <a:gd name="T11" fmla="*/ 32 h 17"/>
                <a:gd name="T12" fmla="*/ 41 w 41"/>
                <a:gd name="T13" fmla="*/ 32 h 17"/>
                <a:gd name="T14" fmla="*/ 40 w 41"/>
                <a:gd name="T15" fmla="*/ 19 h 17"/>
                <a:gd name="T16" fmla="*/ 38 w 41"/>
                <a:gd name="T17" fmla="*/ 3 h 17"/>
                <a:gd name="T18" fmla="*/ 35 w 41"/>
                <a:gd name="T19" fmla="*/ 1 h 17"/>
                <a:gd name="T20" fmla="*/ 34 w 41"/>
                <a:gd name="T21" fmla="*/ 1 h 17"/>
                <a:gd name="T22" fmla="*/ 31 w 41"/>
                <a:gd name="T23" fmla="*/ 0 h 17"/>
                <a:gd name="T24" fmla="*/ 25 w 41"/>
                <a:gd name="T25" fmla="*/ 0 h 17"/>
                <a:gd name="T26" fmla="*/ 19 w 41"/>
                <a:gd name="T27" fmla="*/ 0 h 17"/>
                <a:gd name="T28" fmla="*/ 12 w 41"/>
                <a:gd name="T29" fmla="*/ 1 h 17"/>
                <a:gd name="T30" fmla="*/ 7 w 41"/>
                <a:gd name="T31" fmla="*/ 2 h 17"/>
                <a:gd name="T32" fmla="*/ 3 w 41"/>
                <a:gd name="T33" fmla="*/ 15 h 17"/>
                <a:gd name="T34" fmla="*/ 0 w 41"/>
                <a:gd name="T35" fmla="*/ 26 h 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1" h="17">
                  <a:moveTo>
                    <a:pt x="0" y="11"/>
                  </a:moveTo>
                  <a:lnTo>
                    <a:pt x="1" y="17"/>
                  </a:lnTo>
                  <a:lnTo>
                    <a:pt x="5" y="16"/>
                  </a:lnTo>
                  <a:lnTo>
                    <a:pt x="13" y="13"/>
                  </a:lnTo>
                  <a:lnTo>
                    <a:pt x="24" y="11"/>
                  </a:lnTo>
                  <a:lnTo>
                    <a:pt x="35" y="13"/>
                  </a:lnTo>
                  <a:lnTo>
                    <a:pt x="41" y="13"/>
                  </a:lnTo>
                  <a:lnTo>
                    <a:pt x="40" y="8"/>
                  </a:lnTo>
                  <a:lnTo>
                    <a:pt x="38" y="3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7" y="2"/>
                  </a:lnTo>
                  <a:lnTo>
                    <a:pt x="3" y="6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0" name="Freeform 115">
              <a:extLst>
                <a:ext uri="{FF2B5EF4-FFF2-40B4-BE49-F238E27FC236}">
                  <a16:creationId xmlns:a16="http://schemas.microsoft.com/office/drawing/2014/main" id="{1B9EF8FF-B445-8574-FE57-EA8531BF0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1602"/>
              <a:ext cx="41" cy="19"/>
            </a:xfrm>
            <a:custGeom>
              <a:avLst/>
              <a:gdLst>
                <a:gd name="T0" fmla="*/ 0 w 41"/>
                <a:gd name="T1" fmla="*/ 26 h 17"/>
                <a:gd name="T2" fmla="*/ 1 w 41"/>
                <a:gd name="T3" fmla="*/ 40 h 17"/>
                <a:gd name="T4" fmla="*/ 1 w 41"/>
                <a:gd name="T5" fmla="*/ 40 h 17"/>
                <a:gd name="T6" fmla="*/ 5 w 41"/>
                <a:gd name="T7" fmla="*/ 39 h 17"/>
                <a:gd name="T8" fmla="*/ 13 w 41"/>
                <a:gd name="T9" fmla="*/ 32 h 17"/>
                <a:gd name="T10" fmla="*/ 24 w 41"/>
                <a:gd name="T11" fmla="*/ 26 h 17"/>
                <a:gd name="T12" fmla="*/ 35 w 41"/>
                <a:gd name="T13" fmla="*/ 32 h 17"/>
                <a:gd name="T14" fmla="*/ 35 w 41"/>
                <a:gd name="T15" fmla="*/ 32 h 17"/>
                <a:gd name="T16" fmla="*/ 41 w 41"/>
                <a:gd name="T17" fmla="*/ 32 h 17"/>
                <a:gd name="T18" fmla="*/ 40 w 41"/>
                <a:gd name="T19" fmla="*/ 19 h 17"/>
                <a:gd name="T20" fmla="*/ 38 w 41"/>
                <a:gd name="T21" fmla="*/ 3 h 17"/>
                <a:gd name="T22" fmla="*/ 35 w 41"/>
                <a:gd name="T23" fmla="*/ 1 h 17"/>
                <a:gd name="T24" fmla="*/ 35 w 41"/>
                <a:gd name="T25" fmla="*/ 1 h 17"/>
                <a:gd name="T26" fmla="*/ 34 w 41"/>
                <a:gd name="T27" fmla="*/ 1 h 17"/>
                <a:gd name="T28" fmla="*/ 31 w 41"/>
                <a:gd name="T29" fmla="*/ 0 h 17"/>
                <a:gd name="T30" fmla="*/ 25 w 41"/>
                <a:gd name="T31" fmla="*/ 0 h 17"/>
                <a:gd name="T32" fmla="*/ 19 w 41"/>
                <a:gd name="T33" fmla="*/ 0 h 17"/>
                <a:gd name="T34" fmla="*/ 12 w 41"/>
                <a:gd name="T35" fmla="*/ 1 h 17"/>
                <a:gd name="T36" fmla="*/ 7 w 41"/>
                <a:gd name="T37" fmla="*/ 2 h 17"/>
                <a:gd name="T38" fmla="*/ 3 w 41"/>
                <a:gd name="T39" fmla="*/ 15 h 17"/>
                <a:gd name="T40" fmla="*/ 0 w 41"/>
                <a:gd name="T41" fmla="*/ 26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1" h="17">
                  <a:moveTo>
                    <a:pt x="0" y="11"/>
                  </a:moveTo>
                  <a:lnTo>
                    <a:pt x="1" y="17"/>
                  </a:lnTo>
                  <a:lnTo>
                    <a:pt x="5" y="16"/>
                  </a:lnTo>
                  <a:lnTo>
                    <a:pt x="13" y="13"/>
                  </a:lnTo>
                  <a:lnTo>
                    <a:pt x="24" y="11"/>
                  </a:lnTo>
                  <a:lnTo>
                    <a:pt x="35" y="13"/>
                  </a:lnTo>
                  <a:lnTo>
                    <a:pt x="41" y="13"/>
                  </a:lnTo>
                  <a:lnTo>
                    <a:pt x="40" y="8"/>
                  </a:lnTo>
                  <a:lnTo>
                    <a:pt x="38" y="3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7" y="2"/>
                  </a:lnTo>
                  <a:lnTo>
                    <a:pt x="3" y="6"/>
                  </a:lnTo>
                  <a:lnTo>
                    <a:pt x="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1" name="Freeform 116">
              <a:extLst>
                <a:ext uri="{FF2B5EF4-FFF2-40B4-BE49-F238E27FC236}">
                  <a16:creationId xmlns:a16="http://schemas.microsoft.com/office/drawing/2014/main" id="{E274B0C3-1199-D1B5-8DFA-E9E95B9C6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1696"/>
              <a:ext cx="80" cy="46"/>
            </a:xfrm>
            <a:custGeom>
              <a:avLst/>
              <a:gdLst>
                <a:gd name="T0" fmla="*/ 0 w 81"/>
                <a:gd name="T1" fmla="*/ 68 h 43"/>
                <a:gd name="T2" fmla="*/ 1 w 81"/>
                <a:gd name="T3" fmla="*/ 68 h 43"/>
                <a:gd name="T4" fmla="*/ 5 w 81"/>
                <a:gd name="T5" fmla="*/ 68 h 43"/>
                <a:gd name="T6" fmla="*/ 10 w 81"/>
                <a:gd name="T7" fmla="*/ 68 h 43"/>
                <a:gd name="T8" fmla="*/ 18 w 81"/>
                <a:gd name="T9" fmla="*/ 67 h 43"/>
                <a:gd name="T10" fmla="*/ 25 w 81"/>
                <a:gd name="T11" fmla="*/ 64 h 43"/>
                <a:gd name="T12" fmla="*/ 33 w 81"/>
                <a:gd name="T13" fmla="*/ 60 h 43"/>
                <a:gd name="T14" fmla="*/ 40 w 81"/>
                <a:gd name="T15" fmla="*/ 56 h 43"/>
                <a:gd name="T16" fmla="*/ 40 w 81"/>
                <a:gd name="T17" fmla="*/ 49 h 43"/>
                <a:gd name="T18" fmla="*/ 45 w 81"/>
                <a:gd name="T19" fmla="*/ 34 h 43"/>
                <a:gd name="T20" fmla="*/ 48 w 81"/>
                <a:gd name="T21" fmla="*/ 20 h 43"/>
                <a:gd name="T22" fmla="*/ 46 w 81"/>
                <a:gd name="T23" fmla="*/ 4 h 43"/>
                <a:gd name="T24" fmla="*/ 45 w 81"/>
                <a:gd name="T25" fmla="*/ 1 h 43"/>
                <a:gd name="T26" fmla="*/ 46 w 81"/>
                <a:gd name="T27" fmla="*/ 0 h 43"/>
                <a:gd name="T28" fmla="*/ 50 w 81"/>
                <a:gd name="T29" fmla="*/ 0 h 43"/>
                <a:gd name="T30" fmla="*/ 55 w 81"/>
                <a:gd name="T31" fmla="*/ 1 h 43"/>
                <a:gd name="T32" fmla="*/ 63 w 81"/>
                <a:gd name="T33" fmla="*/ 5 h 43"/>
                <a:gd name="T34" fmla="*/ 70 w 81"/>
                <a:gd name="T35" fmla="*/ 16 h 43"/>
                <a:gd name="T36" fmla="*/ 73 w 81"/>
                <a:gd name="T37" fmla="*/ 19 h 43"/>
                <a:gd name="T38" fmla="*/ 73 w 81"/>
                <a:gd name="T39" fmla="*/ 20 h 43"/>
                <a:gd name="T40" fmla="*/ 73 w 81"/>
                <a:gd name="T41" fmla="*/ 20 h 43"/>
                <a:gd name="T42" fmla="*/ 53 w 81"/>
                <a:gd name="T43" fmla="*/ 5 h 43"/>
                <a:gd name="T44" fmla="*/ 53 w 81"/>
                <a:gd name="T45" fmla="*/ 16 h 43"/>
                <a:gd name="T46" fmla="*/ 53 w 81"/>
                <a:gd name="T47" fmla="*/ 30 h 43"/>
                <a:gd name="T48" fmla="*/ 50 w 81"/>
                <a:gd name="T49" fmla="*/ 48 h 43"/>
                <a:gd name="T50" fmla="*/ 41 w 81"/>
                <a:gd name="T51" fmla="*/ 64 h 43"/>
                <a:gd name="T52" fmla="*/ 40 w 81"/>
                <a:gd name="T53" fmla="*/ 68 h 43"/>
                <a:gd name="T54" fmla="*/ 35 w 81"/>
                <a:gd name="T55" fmla="*/ 70 h 43"/>
                <a:gd name="T56" fmla="*/ 26 w 81"/>
                <a:gd name="T57" fmla="*/ 72 h 43"/>
                <a:gd name="T58" fmla="*/ 19 w 81"/>
                <a:gd name="T59" fmla="*/ 73 h 43"/>
                <a:gd name="T60" fmla="*/ 14 w 81"/>
                <a:gd name="T61" fmla="*/ 73 h 43"/>
                <a:gd name="T62" fmla="*/ 8 w 81"/>
                <a:gd name="T63" fmla="*/ 72 h 43"/>
                <a:gd name="T64" fmla="*/ 3 w 81"/>
                <a:gd name="T65" fmla="*/ 70 h 43"/>
                <a:gd name="T66" fmla="*/ 0 w 81"/>
                <a:gd name="T67" fmla="*/ 68 h 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1" h="43">
                  <a:moveTo>
                    <a:pt x="0" y="40"/>
                  </a:moveTo>
                  <a:lnTo>
                    <a:pt x="1" y="40"/>
                  </a:lnTo>
                  <a:lnTo>
                    <a:pt x="5" y="40"/>
                  </a:lnTo>
                  <a:lnTo>
                    <a:pt x="10" y="40"/>
                  </a:lnTo>
                  <a:lnTo>
                    <a:pt x="18" y="39"/>
                  </a:lnTo>
                  <a:lnTo>
                    <a:pt x="25" y="37"/>
                  </a:lnTo>
                  <a:lnTo>
                    <a:pt x="33" y="35"/>
                  </a:lnTo>
                  <a:lnTo>
                    <a:pt x="40" y="33"/>
                  </a:lnTo>
                  <a:lnTo>
                    <a:pt x="46" y="29"/>
                  </a:lnTo>
                  <a:lnTo>
                    <a:pt x="53" y="20"/>
                  </a:lnTo>
                  <a:lnTo>
                    <a:pt x="56" y="12"/>
                  </a:lnTo>
                  <a:lnTo>
                    <a:pt x="54" y="4"/>
                  </a:lnTo>
                  <a:lnTo>
                    <a:pt x="53" y="1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3" y="1"/>
                  </a:lnTo>
                  <a:lnTo>
                    <a:pt x="71" y="5"/>
                  </a:lnTo>
                  <a:lnTo>
                    <a:pt x="78" y="8"/>
                  </a:lnTo>
                  <a:lnTo>
                    <a:pt x="81" y="11"/>
                  </a:lnTo>
                  <a:lnTo>
                    <a:pt x="81" y="12"/>
                  </a:lnTo>
                  <a:lnTo>
                    <a:pt x="61" y="5"/>
                  </a:lnTo>
                  <a:lnTo>
                    <a:pt x="61" y="8"/>
                  </a:lnTo>
                  <a:lnTo>
                    <a:pt x="61" y="18"/>
                  </a:lnTo>
                  <a:lnTo>
                    <a:pt x="58" y="28"/>
                  </a:lnTo>
                  <a:lnTo>
                    <a:pt x="49" y="37"/>
                  </a:lnTo>
                  <a:lnTo>
                    <a:pt x="42" y="40"/>
                  </a:lnTo>
                  <a:lnTo>
                    <a:pt x="35" y="41"/>
                  </a:lnTo>
                  <a:lnTo>
                    <a:pt x="26" y="42"/>
                  </a:lnTo>
                  <a:lnTo>
                    <a:pt x="19" y="43"/>
                  </a:lnTo>
                  <a:lnTo>
                    <a:pt x="14" y="43"/>
                  </a:lnTo>
                  <a:lnTo>
                    <a:pt x="8" y="42"/>
                  </a:lnTo>
                  <a:lnTo>
                    <a:pt x="3" y="4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F1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2" name="Freeform 117">
              <a:extLst>
                <a:ext uri="{FF2B5EF4-FFF2-40B4-BE49-F238E27FC236}">
                  <a16:creationId xmlns:a16="http://schemas.microsoft.com/office/drawing/2014/main" id="{548AAC53-D739-B454-3E48-B14B70266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" y="1696"/>
              <a:ext cx="80" cy="46"/>
            </a:xfrm>
            <a:custGeom>
              <a:avLst/>
              <a:gdLst>
                <a:gd name="T0" fmla="*/ 0 w 81"/>
                <a:gd name="T1" fmla="*/ 68 h 43"/>
                <a:gd name="T2" fmla="*/ 0 w 81"/>
                <a:gd name="T3" fmla="*/ 68 h 43"/>
                <a:gd name="T4" fmla="*/ 1 w 81"/>
                <a:gd name="T5" fmla="*/ 68 h 43"/>
                <a:gd name="T6" fmla="*/ 5 w 81"/>
                <a:gd name="T7" fmla="*/ 68 h 43"/>
                <a:gd name="T8" fmla="*/ 10 w 81"/>
                <a:gd name="T9" fmla="*/ 68 h 43"/>
                <a:gd name="T10" fmla="*/ 18 w 81"/>
                <a:gd name="T11" fmla="*/ 67 h 43"/>
                <a:gd name="T12" fmla="*/ 25 w 81"/>
                <a:gd name="T13" fmla="*/ 64 h 43"/>
                <a:gd name="T14" fmla="*/ 33 w 81"/>
                <a:gd name="T15" fmla="*/ 60 h 43"/>
                <a:gd name="T16" fmla="*/ 40 w 81"/>
                <a:gd name="T17" fmla="*/ 56 h 43"/>
                <a:gd name="T18" fmla="*/ 40 w 81"/>
                <a:gd name="T19" fmla="*/ 49 h 43"/>
                <a:gd name="T20" fmla="*/ 40 w 81"/>
                <a:gd name="T21" fmla="*/ 49 h 43"/>
                <a:gd name="T22" fmla="*/ 45 w 81"/>
                <a:gd name="T23" fmla="*/ 34 h 43"/>
                <a:gd name="T24" fmla="*/ 48 w 81"/>
                <a:gd name="T25" fmla="*/ 20 h 43"/>
                <a:gd name="T26" fmla="*/ 46 w 81"/>
                <a:gd name="T27" fmla="*/ 4 h 43"/>
                <a:gd name="T28" fmla="*/ 45 w 81"/>
                <a:gd name="T29" fmla="*/ 1 h 43"/>
                <a:gd name="T30" fmla="*/ 45 w 81"/>
                <a:gd name="T31" fmla="*/ 1 h 43"/>
                <a:gd name="T32" fmla="*/ 46 w 81"/>
                <a:gd name="T33" fmla="*/ 0 h 43"/>
                <a:gd name="T34" fmla="*/ 50 w 81"/>
                <a:gd name="T35" fmla="*/ 0 h 43"/>
                <a:gd name="T36" fmla="*/ 55 w 81"/>
                <a:gd name="T37" fmla="*/ 1 h 43"/>
                <a:gd name="T38" fmla="*/ 63 w 81"/>
                <a:gd name="T39" fmla="*/ 5 h 43"/>
                <a:gd name="T40" fmla="*/ 63 w 81"/>
                <a:gd name="T41" fmla="*/ 5 h 43"/>
                <a:gd name="T42" fmla="*/ 70 w 81"/>
                <a:gd name="T43" fmla="*/ 16 h 43"/>
                <a:gd name="T44" fmla="*/ 73 w 81"/>
                <a:gd name="T45" fmla="*/ 19 h 43"/>
                <a:gd name="T46" fmla="*/ 73 w 81"/>
                <a:gd name="T47" fmla="*/ 20 h 43"/>
                <a:gd name="T48" fmla="*/ 73 w 81"/>
                <a:gd name="T49" fmla="*/ 20 h 43"/>
                <a:gd name="T50" fmla="*/ 53 w 81"/>
                <a:gd name="T51" fmla="*/ 5 h 43"/>
                <a:gd name="T52" fmla="*/ 53 w 81"/>
                <a:gd name="T53" fmla="*/ 5 h 43"/>
                <a:gd name="T54" fmla="*/ 53 w 81"/>
                <a:gd name="T55" fmla="*/ 16 h 43"/>
                <a:gd name="T56" fmla="*/ 53 w 81"/>
                <a:gd name="T57" fmla="*/ 30 h 43"/>
                <a:gd name="T58" fmla="*/ 50 w 81"/>
                <a:gd name="T59" fmla="*/ 48 h 43"/>
                <a:gd name="T60" fmla="*/ 41 w 81"/>
                <a:gd name="T61" fmla="*/ 64 h 43"/>
                <a:gd name="T62" fmla="*/ 41 w 81"/>
                <a:gd name="T63" fmla="*/ 64 h 43"/>
                <a:gd name="T64" fmla="*/ 40 w 81"/>
                <a:gd name="T65" fmla="*/ 68 h 43"/>
                <a:gd name="T66" fmla="*/ 35 w 81"/>
                <a:gd name="T67" fmla="*/ 70 h 43"/>
                <a:gd name="T68" fmla="*/ 26 w 81"/>
                <a:gd name="T69" fmla="*/ 72 h 43"/>
                <a:gd name="T70" fmla="*/ 19 w 81"/>
                <a:gd name="T71" fmla="*/ 73 h 43"/>
                <a:gd name="T72" fmla="*/ 14 w 81"/>
                <a:gd name="T73" fmla="*/ 73 h 43"/>
                <a:gd name="T74" fmla="*/ 8 w 81"/>
                <a:gd name="T75" fmla="*/ 72 h 43"/>
                <a:gd name="T76" fmla="*/ 3 w 81"/>
                <a:gd name="T77" fmla="*/ 70 h 43"/>
                <a:gd name="T78" fmla="*/ 0 w 81"/>
                <a:gd name="T79" fmla="*/ 68 h 4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81" h="43">
                  <a:moveTo>
                    <a:pt x="0" y="40"/>
                  </a:moveTo>
                  <a:lnTo>
                    <a:pt x="0" y="40"/>
                  </a:lnTo>
                  <a:lnTo>
                    <a:pt x="1" y="40"/>
                  </a:lnTo>
                  <a:lnTo>
                    <a:pt x="5" y="40"/>
                  </a:lnTo>
                  <a:lnTo>
                    <a:pt x="10" y="40"/>
                  </a:lnTo>
                  <a:lnTo>
                    <a:pt x="18" y="39"/>
                  </a:lnTo>
                  <a:lnTo>
                    <a:pt x="25" y="37"/>
                  </a:lnTo>
                  <a:lnTo>
                    <a:pt x="33" y="35"/>
                  </a:lnTo>
                  <a:lnTo>
                    <a:pt x="40" y="33"/>
                  </a:lnTo>
                  <a:lnTo>
                    <a:pt x="46" y="29"/>
                  </a:lnTo>
                  <a:lnTo>
                    <a:pt x="53" y="20"/>
                  </a:lnTo>
                  <a:lnTo>
                    <a:pt x="56" y="12"/>
                  </a:lnTo>
                  <a:lnTo>
                    <a:pt x="54" y="4"/>
                  </a:lnTo>
                  <a:lnTo>
                    <a:pt x="53" y="1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3" y="1"/>
                  </a:lnTo>
                  <a:lnTo>
                    <a:pt x="71" y="5"/>
                  </a:lnTo>
                  <a:lnTo>
                    <a:pt x="78" y="8"/>
                  </a:lnTo>
                  <a:lnTo>
                    <a:pt x="81" y="11"/>
                  </a:lnTo>
                  <a:lnTo>
                    <a:pt x="81" y="12"/>
                  </a:lnTo>
                  <a:lnTo>
                    <a:pt x="61" y="5"/>
                  </a:lnTo>
                  <a:lnTo>
                    <a:pt x="61" y="8"/>
                  </a:lnTo>
                  <a:lnTo>
                    <a:pt x="61" y="18"/>
                  </a:lnTo>
                  <a:lnTo>
                    <a:pt x="58" y="28"/>
                  </a:lnTo>
                  <a:lnTo>
                    <a:pt x="49" y="37"/>
                  </a:lnTo>
                  <a:lnTo>
                    <a:pt x="42" y="40"/>
                  </a:lnTo>
                  <a:lnTo>
                    <a:pt x="35" y="41"/>
                  </a:lnTo>
                  <a:lnTo>
                    <a:pt x="26" y="42"/>
                  </a:lnTo>
                  <a:lnTo>
                    <a:pt x="19" y="43"/>
                  </a:lnTo>
                  <a:lnTo>
                    <a:pt x="14" y="43"/>
                  </a:lnTo>
                  <a:lnTo>
                    <a:pt x="8" y="42"/>
                  </a:lnTo>
                  <a:lnTo>
                    <a:pt x="3" y="41"/>
                  </a:lnTo>
                  <a:lnTo>
                    <a:pt x="0" y="40"/>
                  </a:lnTo>
                </a:path>
              </a:pathLst>
            </a:custGeom>
            <a:noFill/>
            <a:ln w="0">
              <a:solidFill>
                <a:srgbClr val="FF1E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3" name="Freeform 118">
              <a:extLst>
                <a:ext uri="{FF2B5EF4-FFF2-40B4-BE49-F238E27FC236}">
                  <a16:creationId xmlns:a16="http://schemas.microsoft.com/office/drawing/2014/main" id="{6586032F-6AB3-158F-8EA1-5EB487010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1551"/>
              <a:ext cx="86" cy="29"/>
            </a:xfrm>
            <a:custGeom>
              <a:avLst/>
              <a:gdLst>
                <a:gd name="T0" fmla="*/ 0 w 87"/>
                <a:gd name="T1" fmla="*/ 0 h 26"/>
                <a:gd name="T2" fmla="*/ 1 w 87"/>
                <a:gd name="T3" fmla="*/ 1 h 26"/>
                <a:gd name="T4" fmla="*/ 4 w 87"/>
                <a:gd name="T5" fmla="*/ 4 h 26"/>
                <a:gd name="T6" fmla="*/ 10 w 87"/>
                <a:gd name="T7" fmla="*/ 17 h 26"/>
                <a:gd name="T8" fmla="*/ 18 w 87"/>
                <a:gd name="T9" fmla="*/ 29 h 26"/>
                <a:gd name="T10" fmla="*/ 28 w 87"/>
                <a:gd name="T11" fmla="*/ 40 h 26"/>
                <a:gd name="T12" fmla="*/ 39 w 87"/>
                <a:gd name="T13" fmla="*/ 50 h 26"/>
                <a:gd name="T14" fmla="*/ 44 w 87"/>
                <a:gd name="T15" fmla="*/ 57 h 26"/>
                <a:gd name="T16" fmla="*/ 58 w 87"/>
                <a:gd name="T17" fmla="*/ 62 h 26"/>
                <a:gd name="T18" fmla="*/ 69 w 87"/>
                <a:gd name="T19" fmla="*/ 62 h 26"/>
                <a:gd name="T20" fmla="*/ 76 w 87"/>
                <a:gd name="T21" fmla="*/ 61 h 26"/>
                <a:gd name="T22" fmla="*/ 79 w 87"/>
                <a:gd name="T23" fmla="*/ 57 h 26"/>
                <a:gd name="T24" fmla="*/ 79 w 87"/>
                <a:gd name="T25" fmla="*/ 50 h 26"/>
                <a:gd name="T26" fmla="*/ 78 w 87"/>
                <a:gd name="T27" fmla="*/ 49 h 26"/>
                <a:gd name="T28" fmla="*/ 76 w 87"/>
                <a:gd name="T29" fmla="*/ 45 h 26"/>
                <a:gd name="T30" fmla="*/ 74 w 87"/>
                <a:gd name="T31" fmla="*/ 44 h 26"/>
                <a:gd name="T32" fmla="*/ 73 w 87"/>
                <a:gd name="T33" fmla="*/ 44 h 26"/>
                <a:gd name="T34" fmla="*/ 71 w 87"/>
                <a:gd name="T35" fmla="*/ 44 h 26"/>
                <a:gd name="T36" fmla="*/ 65 w 87"/>
                <a:gd name="T37" fmla="*/ 44 h 26"/>
                <a:gd name="T38" fmla="*/ 57 w 87"/>
                <a:gd name="T39" fmla="*/ 40 h 26"/>
                <a:gd name="T40" fmla="*/ 46 w 87"/>
                <a:gd name="T41" fmla="*/ 36 h 26"/>
                <a:gd name="T42" fmla="*/ 42 w 87"/>
                <a:gd name="T43" fmla="*/ 35 h 26"/>
                <a:gd name="T44" fmla="*/ 28 w 87"/>
                <a:gd name="T45" fmla="*/ 26 h 26"/>
                <a:gd name="T46" fmla="*/ 14 w 87"/>
                <a:gd name="T47" fmla="*/ 15 h 26"/>
                <a:gd name="T48" fmla="*/ 0 w 87"/>
                <a:gd name="T49" fmla="*/ 0 h 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26">
                  <a:moveTo>
                    <a:pt x="0" y="0"/>
                  </a:moveTo>
                  <a:lnTo>
                    <a:pt x="1" y="1"/>
                  </a:lnTo>
                  <a:lnTo>
                    <a:pt x="4" y="4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8" y="17"/>
                  </a:lnTo>
                  <a:lnTo>
                    <a:pt x="39" y="21"/>
                  </a:lnTo>
                  <a:lnTo>
                    <a:pt x="52" y="24"/>
                  </a:lnTo>
                  <a:lnTo>
                    <a:pt x="66" y="26"/>
                  </a:lnTo>
                  <a:lnTo>
                    <a:pt x="77" y="26"/>
                  </a:lnTo>
                  <a:lnTo>
                    <a:pt x="84" y="25"/>
                  </a:lnTo>
                  <a:lnTo>
                    <a:pt x="87" y="24"/>
                  </a:lnTo>
                  <a:lnTo>
                    <a:pt x="87" y="21"/>
                  </a:lnTo>
                  <a:lnTo>
                    <a:pt x="86" y="20"/>
                  </a:lnTo>
                  <a:lnTo>
                    <a:pt x="84" y="19"/>
                  </a:lnTo>
                  <a:lnTo>
                    <a:pt x="82" y="18"/>
                  </a:lnTo>
                  <a:lnTo>
                    <a:pt x="81" y="18"/>
                  </a:lnTo>
                  <a:lnTo>
                    <a:pt x="79" y="18"/>
                  </a:lnTo>
                  <a:lnTo>
                    <a:pt x="73" y="18"/>
                  </a:lnTo>
                  <a:lnTo>
                    <a:pt x="65" y="17"/>
                  </a:lnTo>
                  <a:lnTo>
                    <a:pt x="54" y="15"/>
                  </a:lnTo>
                  <a:lnTo>
                    <a:pt x="42" y="14"/>
                  </a:lnTo>
                  <a:lnTo>
                    <a:pt x="28" y="11"/>
                  </a:lnTo>
                  <a:lnTo>
                    <a:pt x="1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4" name="Freeform 119">
              <a:extLst>
                <a:ext uri="{FF2B5EF4-FFF2-40B4-BE49-F238E27FC236}">
                  <a16:creationId xmlns:a16="http://schemas.microsoft.com/office/drawing/2014/main" id="{831616C5-98DF-FF95-1B25-795A8F86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1551"/>
              <a:ext cx="86" cy="29"/>
            </a:xfrm>
            <a:custGeom>
              <a:avLst/>
              <a:gdLst>
                <a:gd name="T0" fmla="*/ 0 w 87"/>
                <a:gd name="T1" fmla="*/ 0 h 26"/>
                <a:gd name="T2" fmla="*/ 0 w 87"/>
                <a:gd name="T3" fmla="*/ 0 h 26"/>
                <a:gd name="T4" fmla="*/ 1 w 87"/>
                <a:gd name="T5" fmla="*/ 1 h 26"/>
                <a:gd name="T6" fmla="*/ 4 w 87"/>
                <a:gd name="T7" fmla="*/ 4 h 26"/>
                <a:gd name="T8" fmla="*/ 10 w 87"/>
                <a:gd name="T9" fmla="*/ 17 h 26"/>
                <a:gd name="T10" fmla="*/ 18 w 87"/>
                <a:gd name="T11" fmla="*/ 29 h 26"/>
                <a:gd name="T12" fmla="*/ 28 w 87"/>
                <a:gd name="T13" fmla="*/ 40 h 26"/>
                <a:gd name="T14" fmla="*/ 39 w 87"/>
                <a:gd name="T15" fmla="*/ 50 h 26"/>
                <a:gd name="T16" fmla="*/ 44 w 87"/>
                <a:gd name="T17" fmla="*/ 57 h 26"/>
                <a:gd name="T18" fmla="*/ 58 w 87"/>
                <a:gd name="T19" fmla="*/ 62 h 26"/>
                <a:gd name="T20" fmla="*/ 58 w 87"/>
                <a:gd name="T21" fmla="*/ 62 h 26"/>
                <a:gd name="T22" fmla="*/ 69 w 87"/>
                <a:gd name="T23" fmla="*/ 62 h 26"/>
                <a:gd name="T24" fmla="*/ 76 w 87"/>
                <a:gd name="T25" fmla="*/ 61 h 26"/>
                <a:gd name="T26" fmla="*/ 79 w 87"/>
                <a:gd name="T27" fmla="*/ 57 h 26"/>
                <a:gd name="T28" fmla="*/ 79 w 87"/>
                <a:gd name="T29" fmla="*/ 50 h 26"/>
                <a:gd name="T30" fmla="*/ 78 w 87"/>
                <a:gd name="T31" fmla="*/ 49 h 26"/>
                <a:gd name="T32" fmla="*/ 76 w 87"/>
                <a:gd name="T33" fmla="*/ 45 h 26"/>
                <a:gd name="T34" fmla="*/ 74 w 87"/>
                <a:gd name="T35" fmla="*/ 44 h 26"/>
                <a:gd name="T36" fmla="*/ 73 w 87"/>
                <a:gd name="T37" fmla="*/ 44 h 26"/>
                <a:gd name="T38" fmla="*/ 73 w 87"/>
                <a:gd name="T39" fmla="*/ 44 h 26"/>
                <a:gd name="T40" fmla="*/ 71 w 87"/>
                <a:gd name="T41" fmla="*/ 44 h 26"/>
                <a:gd name="T42" fmla="*/ 65 w 87"/>
                <a:gd name="T43" fmla="*/ 44 h 26"/>
                <a:gd name="T44" fmla="*/ 57 w 87"/>
                <a:gd name="T45" fmla="*/ 40 h 26"/>
                <a:gd name="T46" fmla="*/ 46 w 87"/>
                <a:gd name="T47" fmla="*/ 36 h 26"/>
                <a:gd name="T48" fmla="*/ 42 w 87"/>
                <a:gd name="T49" fmla="*/ 35 h 26"/>
                <a:gd name="T50" fmla="*/ 28 w 87"/>
                <a:gd name="T51" fmla="*/ 26 h 26"/>
                <a:gd name="T52" fmla="*/ 14 w 87"/>
                <a:gd name="T53" fmla="*/ 15 h 26"/>
                <a:gd name="T54" fmla="*/ 0 w 87"/>
                <a:gd name="T55" fmla="*/ 0 h 2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87" h="26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4" y="4"/>
                  </a:lnTo>
                  <a:lnTo>
                    <a:pt x="10" y="7"/>
                  </a:lnTo>
                  <a:lnTo>
                    <a:pt x="18" y="12"/>
                  </a:lnTo>
                  <a:lnTo>
                    <a:pt x="28" y="17"/>
                  </a:lnTo>
                  <a:lnTo>
                    <a:pt x="39" y="21"/>
                  </a:lnTo>
                  <a:lnTo>
                    <a:pt x="52" y="24"/>
                  </a:lnTo>
                  <a:lnTo>
                    <a:pt x="66" y="26"/>
                  </a:lnTo>
                  <a:lnTo>
                    <a:pt x="77" y="26"/>
                  </a:lnTo>
                  <a:lnTo>
                    <a:pt x="84" y="25"/>
                  </a:lnTo>
                  <a:lnTo>
                    <a:pt x="87" y="24"/>
                  </a:lnTo>
                  <a:lnTo>
                    <a:pt x="87" y="21"/>
                  </a:lnTo>
                  <a:lnTo>
                    <a:pt x="86" y="20"/>
                  </a:lnTo>
                  <a:lnTo>
                    <a:pt x="84" y="19"/>
                  </a:lnTo>
                  <a:lnTo>
                    <a:pt x="82" y="18"/>
                  </a:lnTo>
                  <a:lnTo>
                    <a:pt x="81" y="18"/>
                  </a:lnTo>
                  <a:lnTo>
                    <a:pt x="79" y="18"/>
                  </a:lnTo>
                  <a:lnTo>
                    <a:pt x="73" y="18"/>
                  </a:lnTo>
                  <a:lnTo>
                    <a:pt x="65" y="17"/>
                  </a:lnTo>
                  <a:lnTo>
                    <a:pt x="54" y="15"/>
                  </a:lnTo>
                  <a:lnTo>
                    <a:pt x="42" y="14"/>
                  </a:lnTo>
                  <a:lnTo>
                    <a:pt x="28" y="11"/>
                  </a:lnTo>
                  <a:lnTo>
                    <a:pt x="14" y="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5" name="Freeform 120">
              <a:extLst>
                <a:ext uri="{FF2B5EF4-FFF2-40B4-BE49-F238E27FC236}">
                  <a16:creationId xmlns:a16="http://schemas.microsoft.com/office/drawing/2014/main" id="{0D3D2FE7-46D8-ABEE-A9FA-1590273A9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" y="1506"/>
              <a:ext cx="108" cy="54"/>
            </a:xfrm>
            <a:custGeom>
              <a:avLst/>
              <a:gdLst>
                <a:gd name="T0" fmla="*/ 0 w 110"/>
                <a:gd name="T1" fmla="*/ 92 h 50"/>
                <a:gd name="T2" fmla="*/ 1 w 110"/>
                <a:gd name="T3" fmla="*/ 89 h 50"/>
                <a:gd name="T4" fmla="*/ 3 w 110"/>
                <a:gd name="T5" fmla="*/ 79 h 50"/>
                <a:gd name="T6" fmla="*/ 7 w 110"/>
                <a:gd name="T7" fmla="*/ 70 h 50"/>
                <a:gd name="T8" fmla="*/ 13 w 110"/>
                <a:gd name="T9" fmla="*/ 53 h 50"/>
                <a:gd name="T10" fmla="*/ 20 w 110"/>
                <a:gd name="T11" fmla="*/ 38 h 50"/>
                <a:gd name="T12" fmla="*/ 27 w 110"/>
                <a:gd name="T13" fmla="*/ 23 h 50"/>
                <a:gd name="T14" fmla="*/ 30 w 110"/>
                <a:gd name="T15" fmla="*/ 6 h 50"/>
                <a:gd name="T16" fmla="*/ 41 w 110"/>
                <a:gd name="T17" fmla="*/ 1 h 50"/>
                <a:gd name="T18" fmla="*/ 52 w 110"/>
                <a:gd name="T19" fmla="*/ 0 h 50"/>
                <a:gd name="T20" fmla="*/ 63 w 110"/>
                <a:gd name="T21" fmla="*/ 1 h 50"/>
                <a:gd name="T22" fmla="*/ 73 w 110"/>
                <a:gd name="T23" fmla="*/ 4 h 50"/>
                <a:gd name="T24" fmla="*/ 78 w 110"/>
                <a:gd name="T25" fmla="*/ 16 h 50"/>
                <a:gd name="T26" fmla="*/ 83 w 110"/>
                <a:gd name="T27" fmla="*/ 23 h 50"/>
                <a:gd name="T28" fmla="*/ 88 w 110"/>
                <a:gd name="T29" fmla="*/ 31 h 50"/>
                <a:gd name="T30" fmla="*/ 93 w 110"/>
                <a:gd name="T31" fmla="*/ 38 h 50"/>
                <a:gd name="T32" fmla="*/ 94 w 110"/>
                <a:gd name="T33" fmla="*/ 39 h 50"/>
                <a:gd name="T34" fmla="*/ 92 w 110"/>
                <a:gd name="T35" fmla="*/ 36 h 50"/>
                <a:gd name="T36" fmla="*/ 86 w 110"/>
                <a:gd name="T37" fmla="*/ 25 h 50"/>
                <a:gd name="T38" fmla="*/ 79 w 110"/>
                <a:gd name="T39" fmla="*/ 18 h 50"/>
                <a:gd name="T40" fmla="*/ 70 w 110"/>
                <a:gd name="T41" fmla="*/ 6 h 50"/>
                <a:gd name="T42" fmla="*/ 53 w 110"/>
                <a:gd name="T43" fmla="*/ 6 h 50"/>
                <a:gd name="T44" fmla="*/ 35 w 110"/>
                <a:gd name="T45" fmla="*/ 21 h 50"/>
                <a:gd name="T46" fmla="*/ 22 w 110"/>
                <a:gd name="T47" fmla="*/ 48 h 50"/>
                <a:gd name="T48" fmla="*/ 0 w 110"/>
                <a:gd name="T49" fmla="*/ 92 h 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0" h="50">
                  <a:moveTo>
                    <a:pt x="0" y="50"/>
                  </a:moveTo>
                  <a:lnTo>
                    <a:pt x="1" y="48"/>
                  </a:lnTo>
                  <a:lnTo>
                    <a:pt x="3" y="43"/>
                  </a:lnTo>
                  <a:lnTo>
                    <a:pt x="7" y="38"/>
                  </a:lnTo>
                  <a:lnTo>
                    <a:pt x="13" y="29"/>
                  </a:lnTo>
                  <a:lnTo>
                    <a:pt x="20" y="20"/>
                  </a:lnTo>
                  <a:lnTo>
                    <a:pt x="28" y="13"/>
                  </a:lnTo>
                  <a:lnTo>
                    <a:pt x="38" y="6"/>
                  </a:lnTo>
                  <a:lnTo>
                    <a:pt x="49" y="1"/>
                  </a:lnTo>
                  <a:lnTo>
                    <a:pt x="60" y="0"/>
                  </a:lnTo>
                  <a:lnTo>
                    <a:pt x="71" y="1"/>
                  </a:lnTo>
                  <a:lnTo>
                    <a:pt x="81" y="4"/>
                  </a:lnTo>
                  <a:lnTo>
                    <a:pt x="91" y="8"/>
                  </a:lnTo>
                  <a:lnTo>
                    <a:pt x="99" y="13"/>
                  </a:lnTo>
                  <a:lnTo>
                    <a:pt x="104" y="17"/>
                  </a:lnTo>
                  <a:lnTo>
                    <a:pt x="109" y="20"/>
                  </a:lnTo>
                  <a:lnTo>
                    <a:pt x="110" y="21"/>
                  </a:lnTo>
                  <a:lnTo>
                    <a:pt x="108" y="19"/>
                  </a:lnTo>
                  <a:lnTo>
                    <a:pt x="102" y="14"/>
                  </a:lnTo>
                  <a:lnTo>
                    <a:pt x="92" y="10"/>
                  </a:lnTo>
                  <a:lnTo>
                    <a:pt x="78" y="6"/>
                  </a:lnTo>
                  <a:lnTo>
                    <a:pt x="61" y="6"/>
                  </a:lnTo>
                  <a:lnTo>
                    <a:pt x="43" y="12"/>
                  </a:lnTo>
                  <a:lnTo>
                    <a:pt x="22" y="26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4C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6" name="Freeform 121">
              <a:extLst>
                <a:ext uri="{FF2B5EF4-FFF2-40B4-BE49-F238E27FC236}">
                  <a16:creationId xmlns:a16="http://schemas.microsoft.com/office/drawing/2014/main" id="{61879942-E55C-965C-149E-6F0B5686A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" y="1506"/>
              <a:ext cx="108" cy="54"/>
            </a:xfrm>
            <a:custGeom>
              <a:avLst/>
              <a:gdLst>
                <a:gd name="T0" fmla="*/ 0 w 110"/>
                <a:gd name="T1" fmla="*/ 92 h 50"/>
                <a:gd name="T2" fmla="*/ 0 w 110"/>
                <a:gd name="T3" fmla="*/ 92 h 50"/>
                <a:gd name="T4" fmla="*/ 1 w 110"/>
                <a:gd name="T5" fmla="*/ 89 h 50"/>
                <a:gd name="T6" fmla="*/ 3 w 110"/>
                <a:gd name="T7" fmla="*/ 79 h 50"/>
                <a:gd name="T8" fmla="*/ 7 w 110"/>
                <a:gd name="T9" fmla="*/ 70 h 50"/>
                <a:gd name="T10" fmla="*/ 13 w 110"/>
                <a:gd name="T11" fmla="*/ 53 h 50"/>
                <a:gd name="T12" fmla="*/ 20 w 110"/>
                <a:gd name="T13" fmla="*/ 38 h 50"/>
                <a:gd name="T14" fmla="*/ 27 w 110"/>
                <a:gd name="T15" fmla="*/ 23 h 50"/>
                <a:gd name="T16" fmla="*/ 30 w 110"/>
                <a:gd name="T17" fmla="*/ 6 h 50"/>
                <a:gd name="T18" fmla="*/ 41 w 110"/>
                <a:gd name="T19" fmla="*/ 1 h 50"/>
                <a:gd name="T20" fmla="*/ 41 w 110"/>
                <a:gd name="T21" fmla="*/ 1 h 50"/>
                <a:gd name="T22" fmla="*/ 52 w 110"/>
                <a:gd name="T23" fmla="*/ 0 h 50"/>
                <a:gd name="T24" fmla="*/ 63 w 110"/>
                <a:gd name="T25" fmla="*/ 1 h 50"/>
                <a:gd name="T26" fmla="*/ 73 w 110"/>
                <a:gd name="T27" fmla="*/ 4 h 50"/>
                <a:gd name="T28" fmla="*/ 78 w 110"/>
                <a:gd name="T29" fmla="*/ 16 h 50"/>
                <a:gd name="T30" fmla="*/ 83 w 110"/>
                <a:gd name="T31" fmla="*/ 23 h 50"/>
                <a:gd name="T32" fmla="*/ 88 w 110"/>
                <a:gd name="T33" fmla="*/ 31 h 50"/>
                <a:gd name="T34" fmla="*/ 93 w 110"/>
                <a:gd name="T35" fmla="*/ 38 h 50"/>
                <a:gd name="T36" fmla="*/ 94 w 110"/>
                <a:gd name="T37" fmla="*/ 39 h 50"/>
                <a:gd name="T38" fmla="*/ 94 w 110"/>
                <a:gd name="T39" fmla="*/ 39 h 50"/>
                <a:gd name="T40" fmla="*/ 92 w 110"/>
                <a:gd name="T41" fmla="*/ 36 h 50"/>
                <a:gd name="T42" fmla="*/ 86 w 110"/>
                <a:gd name="T43" fmla="*/ 25 h 50"/>
                <a:gd name="T44" fmla="*/ 79 w 110"/>
                <a:gd name="T45" fmla="*/ 18 h 50"/>
                <a:gd name="T46" fmla="*/ 70 w 110"/>
                <a:gd name="T47" fmla="*/ 6 h 50"/>
                <a:gd name="T48" fmla="*/ 53 w 110"/>
                <a:gd name="T49" fmla="*/ 6 h 50"/>
                <a:gd name="T50" fmla="*/ 35 w 110"/>
                <a:gd name="T51" fmla="*/ 21 h 50"/>
                <a:gd name="T52" fmla="*/ 22 w 110"/>
                <a:gd name="T53" fmla="*/ 48 h 50"/>
                <a:gd name="T54" fmla="*/ 0 w 110"/>
                <a:gd name="T55" fmla="*/ 92 h 5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0" h="50">
                  <a:moveTo>
                    <a:pt x="0" y="50"/>
                  </a:moveTo>
                  <a:lnTo>
                    <a:pt x="0" y="50"/>
                  </a:lnTo>
                  <a:lnTo>
                    <a:pt x="1" y="48"/>
                  </a:lnTo>
                  <a:lnTo>
                    <a:pt x="3" y="43"/>
                  </a:lnTo>
                  <a:lnTo>
                    <a:pt x="7" y="38"/>
                  </a:lnTo>
                  <a:lnTo>
                    <a:pt x="13" y="29"/>
                  </a:lnTo>
                  <a:lnTo>
                    <a:pt x="20" y="20"/>
                  </a:lnTo>
                  <a:lnTo>
                    <a:pt x="28" y="13"/>
                  </a:lnTo>
                  <a:lnTo>
                    <a:pt x="38" y="6"/>
                  </a:lnTo>
                  <a:lnTo>
                    <a:pt x="49" y="1"/>
                  </a:lnTo>
                  <a:lnTo>
                    <a:pt x="60" y="0"/>
                  </a:lnTo>
                  <a:lnTo>
                    <a:pt x="71" y="1"/>
                  </a:lnTo>
                  <a:lnTo>
                    <a:pt x="81" y="4"/>
                  </a:lnTo>
                  <a:lnTo>
                    <a:pt x="91" y="8"/>
                  </a:lnTo>
                  <a:lnTo>
                    <a:pt x="99" y="13"/>
                  </a:lnTo>
                  <a:lnTo>
                    <a:pt x="104" y="17"/>
                  </a:lnTo>
                  <a:lnTo>
                    <a:pt x="109" y="20"/>
                  </a:lnTo>
                  <a:lnTo>
                    <a:pt x="110" y="21"/>
                  </a:lnTo>
                  <a:lnTo>
                    <a:pt x="108" y="19"/>
                  </a:lnTo>
                  <a:lnTo>
                    <a:pt x="102" y="14"/>
                  </a:lnTo>
                  <a:lnTo>
                    <a:pt x="92" y="10"/>
                  </a:lnTo>
                  <a:lnTo>
                    <a:pt x="78" y="6"/>
                  </a:lnTo>
                  <a:lnTo>
                    <a:pt x="61" y="6"/>
                  </a:lnTo>
                  <a:lnTo>
                    <a:pt x="43" y="12"/>
                  </a:lnTo>
                  <a:lnTo>
                    <a:pt x="22" y="26"/>
                  </a:lnTo>
                  <a:lnTo>
                    <a:pt x="0" y="5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7" name="Freeform 122">
              <a:extLst>
                <a:ext uri="{FF2B5EF4-FFF2-40B4-BE49-F238E27FC236}">
                  <a16:creationId xmlns:a16="http://schemas.microsoft.com/office/drawing/2014/main" id="{5A00D7F7-9BD8-03CF-635E-465463407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9" y="1550"/>
              <a:ext cx="16" cy="17"/>
            </a:xfrm>
            <a:custGeom>
              <a:avLst/>
              <a:gdLst>
                <a:gd name="T0" fmla="*/ 4 w 16"/>
                <a:gd name="T1" fmla="*/ 1 h 15"/>
                <a:gd name="T2" fmla="*/ 9 w 16"/>
                <a:gd name="T3" fmla="*/ 0 h 15"/>
                <a:gd name="T4" fmla="*/ 11 w 16"/>
                <a:gd name="T5" fmla="*/ 1 h 15"/>
                <a:gd name="T6" fmla="*/ 13 w 16"/>
                <a:gd name="T7" fmla="*/ 2 h 15"/>
                <a:gd name="T8" fmla="*/ 14 w 16"/>
                <a:gd name="T9" fmla="*/ 16 h 15"/>
                <a:gd name="T10" fmla="*/ 16 w 16"/>
                <a:gd name="T11" fmla="*/ 20 h 15"/>
                <a:gd name="T12" fmla="*/ 14 w 16"/>
                <a:gd name="T13" fmla="*/ 29 h 15"/>
                <a:gd name="T14" fmla="*/ 13 w 16"/>
                <a:gd name="T15" fmla="*/ 36 h 15"/>
                <a:gd name="T16" fmla="*/ 10 w 16"/>
                <a:gd name="T17" fmla="*/ 37 h 15"/>
                <a:gd name="T18" fmla="*/ 7 w 16"/>
                <a:gd name="T19" fmla="*/ 41 h 15"/>
                <a:gd name="T20" fmla="*/ 5 w 16"/>
                <a:gd name="T21" fmla="*/ 37 h 15"/>
                <a:gd name="T22" fmla="*/ 3 w 16"/>
                <a:gd name="T23" fmla="*/ 36 h 15"/>
                <a:gd name="T24" fmla="*/ 2 w 16"/>
                <a:gd name="T25" fmla="*/ 33 h 15"/>
                <a:gd name="T26" fmla="*/ 0 w 16"/>
                <a:gd name="T27" fmla="*/ 20 h 15"/>
                <a:gd name="T28" fmla="*/ 2 w 16"/>
                <a:gd name="T29" fmla="*/ 16 h 15"/>
                <a:gd name="T30" fmla="*/ 3 w 16"/>
                <a:gd name="T31" fmla="*/ 12 h 15"/>
                <a:gd name="T32" fmla="*/ 4 w 16"/>
                <a:gd name="T33" fmla="*/ 1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5">
                  <a:moveTo>
                    <a:pt x="4" y="1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6"/>
                  </a:lnTo>
                  <a:lnTo>
                    <a:pt x="16" y="8"/>
                  </a:lnTo>
                  <a:lnTo>
                    <a:pt x="14" y="11"/>
                  </a:lnTo>
                  <a:lnTo>
                    <a:pt x="13" y="13"/>
                  </a:lnTo>
                  <a:lnTo>
                    <a:pt x="10" y="14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8" name="Freeform 123">
              <a:extLst>
                <a:ext uri="{FF2B5EF4-FFF2-40B4-BE49-F238E27FC236}">
                  <a16:creationId xmlns:a16="http://schemas.microsoft.com/office/drawing/2014/main" id="{F53078AE-1FF6-1959-EF28-8C3594AD5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9" y="1550"/>
              <a:ext cx="16" cy="17"/>
            </a:xfrm>
            <a:custGeom>
              <a:avLst/>
              <a:gdLst>
                <a:gd name="T0" fmla="*/ 4 w 16"/>
                <a:gd name="T1" fmla="*/ 1 h 15"/>
                <a:gd name="T2" fmla="*/ 4 w 16"/>
                <a:gd name="T3" fmla="*/ 1 h 15"/>
                <a:gd name="T4" fmla="*/ 9 w 16"/>
                <a:gd name="T5" fmla="*/ 0 h 15"/>
                <a:gd name="T6" fmla="*/ 11 w 16"/>
                <a:gd name="T7" fmla="*/ 1 h 15"/>
                <a:gd name="T8" fmla="*/ 13 w 16"/>
                <a:gd name="T9" fmla="*/ 2 h 15"/>
                <a:gd name="T10" fmla="*/ 14 w 16"/>
                <a:gd name="T11" fmla="*/ 16 h 15"/>
                <a:gd name="T12" fmla="*/ 14 w 16"/>
                <a:gd name="T13" fmla="*/ 16 h 15"/>
                <a:gd name="T14" fmla="*/ 16 w 16"/>
                <a:gd name="T15" fmla="*/ 20 h 15"/>
                <a:gd name="T16" fmla="*/ 14 w 16"/>
                <a:gd name="T17" fmla="*/ 29 h 15"/>
                <a:gd name="T18" fmla="*/ 13 w 16"/>
                <a:gd name="T19" fmla="*/ 36 h 15"/>
                <a:gd name="T20" fmla="*/ 10 w 16"/>
                <a:gd name="T21" fmla="*/ 37 h 15"/>
                <a:gd name="T22" fmla="*/ 10 w 16"/>
                <a:gd name="T23" fmla="*/ 37 h 15"/>
                <a:gd name="T24" fmla="*/ 7 w 16"/>
                <a:gd name="T25" fmla="*/ 41 h 15"/>
                <a:gd name="T26" fmla="*/ 5 w 16"/>
                <a:gd name="T27" fmla="*/ 37 h 15"/>
                <a:gd name="T28" fmla="*/ 3 w 16"/>
                <a:gd name="T29" fmla="*/ 36 h 15"/>
                <a:gd name="T30" fmla="*/ 2 w 16"/>
                <a:gd name="T31" fmla="*/ 33 h 15"/>
                <a:gd name="T32" fmla="*/ 2 w 16"/>
                <a:gd name="T33" fmla="*/ 33 h 15"/>
                <a:gd name="T34" fmla="*/ 0 w 16"/>
                <a:gd name="T35" fmla="*/ 20 h 15"/>
                <a:gd name="T36" fmla="*/ 2 w 16"/>
                <a:gd name="T37" fmla="*/ 16 h 15"/>
                <a:gd name="T38" fmla="*/ 3 w 16"/>
                <a:gd name="T39" fmla="*/ 12 h 15"/>
                <a:gd name="T40" fmla="*/ 4 w 16"/>
                <a:gd name="T41" fmla="*/ 1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" h="15">
                  <a:moveTo>
                    <a:pt x="4" y="1"/>
                  </a:moveTo>
                  <a:lnTo>
                    <a:pt x="4" y="1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6"/>
                  </a:lnTo>
                  <a:lnTo>
                    <a:pt x="16" y="8"/>
                  </a:lnTo>
                  <a:lnTo>
                    <a:pt x="14" y="11"/>
                  </a:lnTo>
                  <a:lnTo>
                    <a:pt x="13" y="13"/>
                  </a:lnTo>
                  <a:lnTo>
                    <a:pt x="10" y="14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69" name="Freeform 124">
              <a:extLst>
                <a:ext uri="{FF2B5EF4-FFF2-40B4-BE49-F238E27FC236}">
                  <a16:creationId xmlns:a16="http://schemas.microsoft.com/office/drawing/2014/main" id="{B8C6F984-D137-7347-D178-0E1B92C97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7" y="1379"/>
              <a:ext cx="205" cy="52"/>
            </a:xfrm>
            <a:custGeom>
              <a:avLst/>
              <a:gdLst>
                <a:gd name="T0" fmla="*/ 30 w 209"/>
                <a:gd name="T1" fmla="*/ 16 h 48"/>
                <a:gd name="T2" fmla="*/ 29 w 209"/>
                <a:gd name="T3" fmla="*/ 15 h 48"/>
                <a:gd name="T4" fmla="*/ 26 w 209"/>
                <a:gd name="T5" fmla="*/ 5 h 48"/>
                <a:gd name="T6" fmla="*/ 26 w 209"/>
                <a:gd name="T7" fmla="*/ 2 h 48"/>
                <a:gd name="T8" fmla="*/ 19 w 209"/>
                <a:gd name="T9" fmla="*/ 1 h 48"/>
                <a:gd name="T10" fmla="*/ 11 w 209"/>
                <a:gd name="T11" fmla="*/ 0 h 48"/>
                <a:gd name="T12" fmla="*/ 5 w 209"/>
                <a:gd name="T13" fmla="*/ 1 h 48"/>
                <a:gd name="T14" fmla="*/ 1 w 209"/>
                <a:gd name="T15" fmla="*/ 5 h 48"/>
                <a:gd name="T16" fmla="*/ 0 w 209"/>
                <a:gd name="T17" fmla="*/ 22 h 48"/>
                <a:gd name="T18" fmla="*/ 1 w 209"/>
                <a:gd name="T19" fmla="*/ 40 h 48"/>
                <a:gd name="T20" fmla="*/ 5 w 209"/>
                <a:gd name="T21" fmla="*/ 47 h 48"/>
                <a:gd name="T22" fmla="*/ 11 w 209"/>
                <a:gd name="T23" fmla="*/ 55 h 48"/>
                <a:gd name="T24" fmla="*/ 19 w 209"/>
                <a:gd name="T25" fmla="*/ 58 h 48"/>
                <a:gd name="T26" fmla="*/ 26 w 209"/>
                <a:gd name="T27" fmla="*/ 58 h 48"/>
                <a:gd name="T28" fmla="*/ 26 w 209"/>
                <a:gd name="T29" fmla="*/ 55 h 48"/>
                <a:gd name="T30" fmla="*/ 30 w 209"/>
                <a:gd name="T31" fmla="*/ 51 h 48"/>
                <a:gd name="T32" fmla="*/ 32 w 209"/>
                <a:gd name="T33" fmla="*/ 51 h 48"/>
                <a:gd name="T34" fmla="*/ 35 w 209"/>
                <a:gd name="T35" fmla="*/ 51 h 48"/>
                <a:gd name="T36" fmla="*/ 39 w 209"/>
                <a:gd name="T37" fmla="*/ 55 h 48"/>
                <a:gd name="T38" fmla="*/ 48 w 209"/>
                <a:gd name="T39" fmla="*/ 58 h 48"/>
                <a:gd name="T40" fmla="*/ 57 w 209"/>
                <a:gd name="T41" fmla="*/ 60 h 48"/>
                <a:gd name="T42" fmla="*/ 68 w 209"/>
                <a:gd name="T43" fmla="*/ 63 h 48"/>
                <a:gd name="T44" fmla="*/ 75 w 209"/>
                <a:gd name="T45" fmla="*/ 65 h 48"/>
                <a:gd name="T46" fmla="*/ 86 w 209"/>
                <a:gd name="T47" fmla="*/ 68 h 48"/>
                <a:gd name="T48" fmla="*/ 99 w 209"/>
                <a:gd name="T49" fmla="*/ 68 h 48"/>
                <a:gd name="T50" fmla="*/ 113 w 209"/>
                <a:gd name="T51" fmla="*/ 70 h 48"/>
                <a:gd name="T52" fmla="*/ 122 w 209"/>
                <a:gd name="T53" fmla="*/ 76 h 48"/>
                <a:gd name="T54" fmla="*/ 134 w 209"/>
                <a:gd name="T55" fmla="*/ 85 h 48"/>
                <a:gd name="T56" fmla="*/ 149 w 209"/>
                <a:gd name="T57" fmla="*/ 89 h 48"/>
                <a:gd name="T58" fmla="*/ 161 w 209"/>
                <a:gd name="T59" fmla="*/ 92 h 48"/>
                <a:gd name="T60" fmla="*/ 170 w 209"/>
                <a:gd name="T61" fmla="*/ 92 h 48"/>
                <a:gd name="T62" fmla="*/ 176 w 209"/>
                <a:gd name="T63" fmla="*/ 85 h 48"/>
                <a:gd name="T64" fmla="*/ 178 w 209"/>
                <a:gd name="T65" fmla="*/ 68 h 48"/>
                <a:gd name="T66" fmla="*/ 177 w 209"/>
                <a:gd name="T67" fmla="*/ 50 h 48"/>
                <a:gd name="T68" fmla="*/ 173 w 209"/>
                <a:gd name="T69" fmla="*/ 40 h 48"/>
                <a:gd name="T70" fmla="*/ 167 w 209"/>
                <a:gd name="T71" fmla="*/ 30 h 48"/>
                <a:gd name="T72" fmla="*/ 161 w 209"/>
                <a:gd name="T73" fmla="*/ 28 h 48"/>
                <a:gd name="T74" fmla="*/ 153 w 209"/>
                <a:gd name="T75" fmla="*/ 26 h 48"/>
                <a:gd name="T76" fmla="*/ 143 w 209"/>
                <a:gd name="T77" fmla="*/ 26 h 48"/>
                <a:gd name="T78" fmla="*/ 135 w 209"/>
                <a:gd name="T79" fmla="*/ 28 h 48"/>
                <a:gd name="T80" fmla="*/ 129 w 209"/>
                <a:gd name="T81" fmla="*/ 28 h 48"/>
                <a:gd name="T82" fmla="*/ 127 w 209"/>
                <a:gd name="T83" fmla="*/ 26 h 48"/>
                <a:gd name="T84" fmla="*/ 124 w 209"/>
                <a:gd name="T85" fmla="*/ 22 h 48"/>
                <a:gd name="T86" fmla="*/ 120 w 209"/>
                <a:gd name="T87" fmla="*/ 18 h 48"/>
                <a:gd name="T88" fmla="*/ 114 w 209"/>
                <a:gd name="T89" fmla="*/ 17 h 48"/>
                <a:gd name="T90" fmla="*/ 100 w 209"/>
                <a:gd name="T91" fmla="*/ 16 h 48"/>
                <a:gd name="T92" fmla="*/ 81 w 209"/>
                <a:gd name="T93" fmla="*/ 15 h 48"/>
                <a:gd name="T94" fmla="*/ 64 w 209"/>
                <a:gd name="T95" fmla="*/ 15 h 48"/>
                <a:gd name="T96" fmla="*/ 30 w 209"/>
                <a:gd name="T97" fmla="*/ 16 h 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09" h="48">
                  <a:moveTo>
                    <a:pt x="38" y="8"/>
                  </a:moveTo>
                  <a:lnTo>
                    <a:pt x="37" y="7"/>
                  </a:lnTo>
                  <a:lnTo>
                    <a:pt x="32" y="5"/>
                  </a:lnTo>
                  <a:lnTo>
                    <a:pt x="26" y="2"/>
                  </a:lnTo>
                  <a:lnTo>
                    <a:pt x="19" y="1"/>
                  </a:lnTo>
                  <a:lnTo>
                    <a:pt x="11" y="0"/>
                  </a:lnTo>
                  <a:lnTo>
                    <a:pt x="5" y="1"/>
                  </a:lnTo>
                  <a:lnTo>
                    <a:pt x="1" y="5"/>
                  </a:lnTo>
                  <a:lnTo>
                    <a:pt x="0" y="12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1" y="29"/>
                  </a:lnTo>
                  <a:lnTo>
                    <a:pt x="19" y="30"/>
                  </a:lnTo>
                  <a:lnTo>
                    <a:pt x="26" y="30"/>
                  </a:lnTo>
                  <a:lnTo>
                    <a:pt x="33" y="29"/>
                  </a:lnTo>
                  <a:lnTo>
                    <a:pt x="38" y="27"/>
                  </a:lnTo>
                  <a:lnTo>
                    <a:pt x="40" y="27"/>
                  </a:lnTo>
                  <a:lnTo>
                    <a:pt x="43" y="27"/>
                  </a:lnTo>
                  <a:lnTo>
                    <a:pt x="47" y="29"/>
                  </a:lnTo>
                  <a:lnTo>
                    <a:pt x="56" y="30"/>
                  </a:lnTo>
                  <a:lnTo>
                    <a:pt x="65" y="31"/>
                  </a:lnTo>
                  <a:lnTo>
                    <a:pt x="76" y="33"/>
                  </a:lnTo>
                  <a:lnTo>
                    <a:pt x="89" y="34"/>
                  </a:lnTo>
                  <a:lnTo>
                    <a:pt x="102" y="36"/>
                  </a:lnTo>
                  <a:lnTo>
                    <a:pt x="115" y="36"/>
                  </a:lnTo>
                  <a:lnTo>
                    <a:pt x="129" y="37"/>
                  </a:lnTo>
                  <a:lnTo>
                    <a:pt x="143" y="40"/>
                  </a:lnTo>
                  <a:lnTo>
                    <a:pt x="158" y="44"/>
                  </a:lnTo>
                  <a:lnTo>
                    <a:pt x="173" y="47"/>
                  </a:lnTo>
                  <a:lnTo>
                    <a:pt x="186" y="48"/>
                  </a:lnTo>
                  <a:lnTo>
                    <a:pt x="198" y="48"/>
                  </a:lnTo>
                  <a:lnTo>
                    <a:pt x="206" y="44"/>
                  </a:lnTo>
                  <a:lnTo>
                    <a:pt x="209" y="36"/>
                  </a:lnTo>
                  <a:lnTo>
                    <a:pt x="208" y="26"/>
                  </a:lnTo>
                  <a:lnTo>
                    <a:pt x="203" y="21"/>
                  </a:lnTo>
                  <a:lnTo>
                    <a:pt x="195" y="16"/>
                  </a:lnTo>
                  <a:lnTo>
                    <a:pt x="186" y="15"/>
                  </a:lnTo>
                  <a:lnTo>
                    <a:pt x="177" y="14"/>
                  </a:lnTo>
                  <a:lnTo>
                    <a:pt x="167" y="14"/>
                  </a:lnTo>
                  <a:lnTo>
                    <a:pt x="159" y="15"/>
                  </a:lnTo>
                  <a:lnTo>
                    <a:pt x="153" y="15"/>
                  </a:lnTo>
                  <a:lnTo>
                    <a:pt x="150" y="14"/>
                  </a:lnTo>
                  <a:lnTo>
                    <a:pt x="146" y="12"/>
                  </a:lnTo>
                  <a:lnTo>
                    <a:pt x="139" y="10"/>
                  </a:lnTo>
                  <a:lnTo>
                    <a:pt x="130" y="9"/>
                  </a:lnTo>
                  <a:lnTo>
                    <a:pt x="116" y="8"/>
                  </a:lnTo>
                  <a:lnTo>
                    <a:pt x="97" y="7"/>
                  </a:lnTo>
                  <a:lnTo>
                    <a:pt x="72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FF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0" name="Freeform 125">
              <a:extLst>
                <a:ext uri="{FF2B5EF4-FFF2-40B4-BE49-F238E27FC236}">
                  <a16:creationId xmlns:a16="http://schemas.microsoft.com/office/drawing/2014/main" id="{9A6F2200-3EAD-E07C-9B74-EDB297EBC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7" y="1379"/>
              <a:ext cx="205" cy="52"/>
            </a:xfrm>
            <a:custGeom>
              <a:avLst/>
              <a:gdLst>
                <a:gd name="T0" fmla="*/ 30 w 209"/>
                <a:gd name="T1" fmla="*/ 16 h 48"/>
                <a:gd name="T2" fmla="*/ 30 w 209"/>
                <a:gd name="T3" fmla="*/ 16 h 48"/>
                <a:gd name="T4" fmla="*/ 29 w 209"/>
                <a:gd name="T5" fmla="*/ 15 h 48"/>
                <a:gd name="T6" fmla="*/ 26 w 209"/>
                <a:gd name="T7" fmla="*/ 5 h 48"/>
                <a:gd name="T8" fmla="*/ 26 w 209"/>
                <a:gd name="T9" fmla="*/ 2 h 48"/>
                <a:gd name="T10" fmla="*/ 19 w 209"/>
                <a:gd name="T11" fmla="*/ 1 h 48"/>
                <a:gd name="T12" fmla="*/ 11 w 209"/>
                <a:gd name="T13" fmla="*/ 0 h 48"/>
                <a:gd name="T14" fmla="*/ 5 w 209"/>
                <a:gd name="T15" fmla="*/ 1 h 48"/>
                <a:gd name="T16" fmla="*/ 1 w 209"/>
                <a:gd name="T17" fmla="*/ 5 h 48"/>
                <a:gd name="T18" fmla="*/ 0 w 209"/>
                <a:gd name="T19" fmla="*/ 22 h 48"/>
                <a:gd name="T20" fmla="*/ 0 w 209"/>
                <a:gd name="T21" fmla="*/ 22 h 48"/>
                <a:gd name="T22" fmla="*/ 1 w 209"/>
                <a:gd name="T23" fmla="*/ 40 h 48"/>
                <a:gd name="T24" fmla="*/ 5 w 209"/>
                <a:gd name="T25" fmla="*/ 47 h 48"/>
                <a:gd name="T26" fmla="*/ 11 w 209"/>
                <a:gd name="T27" fmla="*/ 55 h 48"/>
                <a:gd name="T28" fmla="*/ 19 w 209"/>
                <a:gd name="T29" fmla="*/ 58 h 48"/>
                <a:gd name="T30" fmla="*/ 26 w 209"/>
                <a:gd name="T31" fmla="*/ 58 h 48"/>
                <a:gd name="T32" fmla="*/ 26 w 209"/>
                <a:gd name="T33" fmla="*/ 55 h 48"/>
                <a:gd name="T34" fmla="*/ 30 w 209"/>
                <a:gd name="T35" fmla="*/ 51 h 48"/>
                <a:gd name="T36" fmla="*/ 32 w 209"/>
                <a:gd name="T37" fmla="*/ 51 h 48"/>
                <a:gd name="T38" fmla="*/ 32 w 209"/>
                <a:gd name="T39" fmla="*/ 51 h 48"/>
                <a:gd name="T40" fmla="*/ 35 w 209"/>
                <a:gd name="T41" fmla="*/ 51 h 48"/>
                <a:gd name="T42" fmla="*/ 39 w 209"/>
                <a:gd name="T43" fmla="*/ 55 h 48"/>
                <a:gd name="T44" fmla="*/ 48 w 209"/>
                <a:gd name="T45" fmla="*/ 58 h 48"/>
                <a:gd name="T46" fmla="*/ 57 w 209"/>
                <a:gd name="T47" fmla="*/ 60 h 48"/>
                <a:gd name="T48" fmla="*/ 68 w 209"/>
                <a:gd name="T49" fmla="*/ 63 h 48"/>
                <a:gd name="T50" fmla="*/ 75 w 209"/>
                <a:gd name="T51" fmla="*/ 65 h 48"/>
                <a:gd name="T52" fmla="*/ 86 w 209"/>
                <a:gd name="T53" fmla="*/ 68 h 48"/>
                <a:gd name="T54" fmla="*/ 99 w 209"/>
                <a:gd name="T55" fmla="*/ 68 h 48"/>
                <a:gd name="T56" fmla="*/ 99 w 209"/>
                <a:gd name="T57" fmla="*/ 68 h 48"/>
                <a:gd name="T58" fmla="*/ 113 w 209"/>
                <a:gd name="T59" fmla="*/ 70 h 48"/>
                <a:gd name="T60" fmla="*/ 122 w 209"/>
                <a:gd name="T61" fmla="*/ 76 h 48"/>
                <a:gd name="T62" fmla="*/ 134 w 209"/>
                <a:gd name="T63" fmla="*/ 85 h 48"/>
                <a:gd name="T64" fmla="*/ 149 w 209"/>
                <a:gd name="T65" fmla="*/ 89 h 48"/>
                <a:gd name="T66" fmla="*/ 161 w 209"/>
                <a:gd name="T67" fmla="*/ 92 h 48"/>
                <a:gd name="T68" fmla="*/ 170 w 209"/>
                <a:gd name="T69" fmla="*/ 92 h 48"/>
                <a:gd name="T70" fmla="*/ 176 w 209"/>
                <a:gd name="T71" fmla="*/ 85 h 48"/>
                <a:gd name="T72" fmla="*/ 178 w 209"/>
                <a:gd name="T73" fmla="*/ 68 h 48"/>
                <a:gd name="T74" fmla="*/ 178 w 209"/>
                <a:gd name="T75" fmla="*/ 68 h 48"/>
                <a:gd name="T76" fmla="*/ 177 w 209"/>
                <a:gd name="T77" fmla="*/ 50 h 48"/>
                <a:gd name="T78" fmla="*/ 173 w 209"/>
                <a:gd name="T79" fmla="*/ 40 h 48"/>
                <a:gd name="T80" fmla="*/ 167 w 209"/>
                <a:gd name="T81" fmla="*/ 30 h 48"/>
                <a:gd name="T82" fmla="*/ 161 w 209"/>
                <a:gd name="T83" fmla="*/ 28 h 48"/>
                <a:gd name="T84" fmla="*/ 153 w 209"/>
                <a:gd name="T85" fmla="*/ 26 h 48"/>
                <a:gd name="T86" fmla="*/ 143 w 209"/>
                <a:gd name="T87" fmla="*/ 26 h 48"/>
                <a:gd name="T88" fmla="*/ 135 w 209"/>
                <a:gd name="T89" fmla="*/ 28 h 48"/>
                <a:gd name="T90" fmla="*/ 129 w 209"/>
                <a:gd name="T91" fmla="*/ 28 h 48"/>
                <a:gd name="T92" fmla="*/ 129 w 209"/>
                <a:gd name="T93" fmla="*/ 28 h 48"/>
                <a:gd name="T94" fmla="*/ 127 w 209"/>
                <a:gd name="T95" fmla="*/ 26 h 48"/>
                <a:gd name="T96" fmla="*/ 124 w 209"/>
                <a:gd name="T97" fmla="*/ 22 h 48"/>
                <a:gd name="T98" fmla="*/ 120 w 209"/>
                <a:gd name="T99" fmla="*/ 18 h 48"/>
                <a:gd name="T100" fmla="*/ 114 w 209"/>
                <a:gd name="T101" fmla="*/ 17 h 48"/>
                <a:gd name="T102" fmla="*/ 100 w 209"/>
                <a:gd name="T103" fmla="*/ 16 h 48"/>
                <a:gd name="T104" fmla="*/ 81 w 209"/>
                <a:gd name="T105" fmla="*/ 15 h 48"/>
                <a:gd name="T106" fmla="*/ 64 w 209"/>
                <a:gd name="T107" fmla="*/ 15 h 48"/>
                <a:gd name="T108" fmla="*/ 30 w 209"/>
                <a:gd name="T109" fmla="*/ 16 h 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09" h="48">
                  <a:moveTo>
                    <a:pt x="38" y="8"/>
                  </a:moveTo>
                  <a:lnTo>
                    <a:pt x="38" y="8"/>
                  </a:lnTo>
                  <a:lnTo>
                    <a:pt x="37" y="7"/>
                  </a:lnTo>
                  <a:lnTo>
                    <a:pt x="32" y="5"/>
                  </a:lnTo>
                  <a:lnTo>
                    <a:pt x="26" y="2"/>
                  </a:lnTo>
                  <a:lnTo>
                    <a:pt x="19" y="1"/>
                  </a:lnTo>
                  <a:lnTo>
                    <a:pt x="11" y="0"/>
                  </a:lnTo>
                  <a:lnTo>
                    <a:pt x="5" y="1"/>
                  </a:lnTo>
                  <a:lnTo>
                    <a:pt x="1" y="5"/>
                  </a:lnTo>
                  <a:lnTo>
                    <a:pt x="0" y="12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1" y="29"/>
                  </a:lnTo>
                  <a:lnTo>
                    <a:pt x="19" y="30"/>
                  </a:lnTo>
                  <a:lnTo>
                    <a:pt x="26" y="30"/>
                  </a:lnTo>
                  <a:lnTo>
                    <a:pt x="33" y="29"/>
                  </a:lnTo>
                  <a:lnTo>
                    <a:pt x="38" y="27"/>
                  </a:lnTo>
                  <a:lnTo>
                    <a:pt x="40" y="27"/>
                  </a:lnTo>
                  <a:lnTo>
                    <a:pt x="43" y="27"/>
                  </a:lnTo>
                  <a:lnTo>
                    <a:pt x="47" y="29"/>
                  </a:lnTo>
                  <a:lnTo>
                    <a:pt x="56" y="30"/>
                  </a:lnTo>
                  <a:lnTo>
                    <a:pt x="65" y="31"/>
                  </a:lnTo>
                  <a:lnTo>
                    <a:pt x="76" y="33"/>
                  </a:lnTo>
                  <a:lnTo>
                    <a:pt x="89" y="34"/>
                  </a:lnTo>
                  <a:lnTo>
                    <a:pt x="102" y="36"/>
                  </a:lnTo>
                  <a:lnTo>
                    <a:pt x="115" y="36"/>
                  </a:lnTo>
                  <a:lnTo>
                    <a:pt x="129" y="37"/>
                  </a:lnTo>
                  <a:lnTo>
                    <a:pt x="143" y="40"/>
                  </a:lnTo>
                  <a:lnTo>
                    <a:pt x="158" y="44"/>
                  </a:lnTo>
                  <a:lnTo>
                    <a:pt x="173" y="47"/>
                  </a:lnTo>
                  <a:lnTo>
                    <a:pt x="186" y="48"/>
                  </a:lnTo>
                  <a:lnTo>
                    <a:pt x="198" y="48"/>
                  </a:lnTo>
                  <a:lnTo>
                    <a:pt x="206" y="44"/>
                  </a:lnTo>
                  <a:lnTo>
                    <a:pt x="209" y="36"/>
                  </a:lnTo>
                  <a:lnTo>
                    <a:pt x="208" y="26"/>
                  </a:lnTo>
                  <a:lnTo>
                    <a:pt x="203" y="21"/>
                  </a:lnTo>
                  <a:lnTo>
                    <a:pt x="195" y="16"/>
                  </a:lnTo>
                  <a:lnTo>
                    <a:pt x="186" y="15"/>
                  </a:lnTo>
                  <a:lnTo>
                    <a:pt x="177" y="14"/>
                  </a:lnTo>
                  <a:lnTo>
                    <a:pt x="167" y="14"/>
                  </a:lnTo>
                  <a:lnTo>
                    <a:pt x="159" y="15"/>
                  </a:lnTo>
                  <a:lnTo>
                    <a:pt x="153" y="15"/>
                  </a:lnTo>
                  <a:lnTo>
                    <a:pt x="150" y="14"/>
                  </a:lnTo>
                  <a:lnTo>
                    <a:pt x="146" y="12"/>
                  </a:lnTo>
                  <a:lnTo>
                    <a:pt x="139" y="10"/>
                  </a:lnTo>
                  <a:lnTo>
                    <a:pt x="130" y="9"/>
                  </a:lnTo>
                  <a:lnTo>
                    <a:pt x="116" y="8"/>
                  </a:lnTo>
                  <a:lnTo>
                    <a:pt x="97" y="7"/>
                  </a:lnTo>
                  <a:lnTo>
                    <a:pt x="72" y="7"/>
                  </a:lnTo>
                  <a:lnTo>
                    <a:pt x="38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1" name="Freeform 126">
              <a:extLst>
                <a:ext uri="{FF2B5EF4-FFF2-40B4-BE49-F238E27FC236}">
                  <a16:creationId xmlns:a16="http://schemas.microsoft.com/office/drawing/2014/main" id="{3DDCC3DA-A134-B91F-A62D-657B887BA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4" y="1376"/>
              <a:ext cx="166" cy="19"/>
            </a:xfrm>
            <a:custGeom>
              <a:avLst/>
              <a:gdLst>
                <a:gd name="T0" fmla="*/ 0 w 169"/>
                <a:gd name="T1" fmla="*/ 0 h 18"/>
                <a:gd name="T2" fmla="*/ 0 w 169"/>
                <a:gd name="T3" fmla="*/ 26 h 18"/>
                <a:gd name="T4" fmla="*/ 28 w 169"/>
                <a:gd name="T5" fmla="*/ 26 h 18"/>
                <a:gd name="T6" fmla="*/ 42 w 169"/>
                <a:gd name="T7" fmla="*/ 23 h 18"/>
                <a:gd name="T8" fmla="*/ 144 w 169"/>
                <a:gd name="T9" fmla="*/ 26 h 18"/>
                <a:gd name="T10" fmla="*/ 145 w 169"/>
                <a:gd name="T11" fmla="*/ 19 h 18"/>
                <a:gd name="T12" fmla="*/ 42 w 169"/>
                <a:gd name="T13" fmla="*/ 5 h 18"/>
                <a:gd name="T14" fmla="*/ 28 w 169"/>
                <a:gd name="T15" fmla="*/ 0 h 18"/>
                <a:gd name="T16" fmla="*/ 0 w 169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9" h="18">
                  <a:moveTo>
                    <a:pt x="0" y="0"/>
                  </a:moveTo>
                  <a:lnTo>
                    <a:pt x="0" y="18"/>
                  </a:lnTo>
                  <a:lnTo>
                    <a:pt x="35" y="18"/>
                  </a:lnTo>
                  <a:lnTo>
                    <a:pt x="50" y="15"/>
                  </a:lnTo>
                  <a:lnTo>
                    <a:pt x="168" y="18"/>
                  </a:lnTo>
                  <a:lnTo>
                    <a:pt x="169" y="11"/>
                  </a:lnTo>
                  <a:lnTo>
                    <a:pt x="50" y="5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2" name="Freeform 127">
              <a:extLst>
                <a:ext uri="{FF2B5EF4-FFF2-40B4-BE49-F238E27FC236}">
                  <a16:creationId xmlns:a16="http://schemas.microsoft.com/office/drawing/2014/main" id="{D991CA3D-E270-65AE-20DA-521B50F14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4" y="1376"/>
              <a:ext cx="166" cy="19"/>
            </a:xfrm>
            <a:custGeom>
              <a:avLst/>
              <a:gdLst>
                <a:gd name="T0" fmla="*/ 0 w 169"/>
                <a:gd name="T1" fmla="*/ 0 h 18"/>
                <a:gd name="T2" fmla="*/ 0 w 169"/>
                <a:gd name="T3" fmla="*/ 26 h 18"/>
                <a:gd name="T4" fmla="*/ 28 w 169"/>
                <a:gd name="T5" fmla="*/ 26 h 18"/>
                <a:gd name="T6" fmla="*/ 42 w 169"/>
                <a:gd name="T7" fmla="*/ 23 h 18"/>
                <a:gd name="T8" fmla="*/ 144 w 169"/>
                <a:gd name="T9" fmla="*/ 26 h 18"/>
                <a:gd name="T10" fmla="*/ 145 w 169"/>
                <a:gd name="T11" fmla="*/ 19 h 18"/>
                <a:gd name="T12" fmla="*/ 42 w 169"/>
                <a:gd name="T13" fmla="*/ 5 h 18"/>
                <a:gd name="T14" fmla="*/ 28 w 169"/>
                <a:gd name="T15" fmla="*/ 0 h 18"/>
                <a:gd name="T16" fmla="*/ 0 w 169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9" h="18">
                  <a:moveTo>
                    <a:pt x="0" y="0"/>
                  </a:moveTo>
                  <a:lnTo>
                    <a:pt x="0" y="18"/>
                  </a:lnTo>
                  <a:lnTo>
                    <a:pt x="35" y="18"/>
                  </a:lnTo>
                  <a:lnTo>
                    <a:pt x="50" y="15"/>
                  </a:lnTo>
                  <a:lnTo>
                    <a:pt x="168" y="18"/>
                  </a:lnTo>
                  <a:lnTo>
                    <a:pt x="169" y="11"/>
                  </a:lnTo>
                  <a:lnTo>
                    <a:pt x="50" y="5"/>
                  </a:lnTo>
                  <a:lnTo>
                    <a:pt x="33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3" name="Freeform 128">
              <a:extLst>
                <a:ext uri="{FF2B5EF4-FFF2-40B4-BE49-F238E27FC236}">
                  <a16:creationId xmlns:a16="http://schemas.microsoft.com/office/drawing/2014/main" id="{252F4B79-F225-3809-D7B8-B133BB3C5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7" y="1372"/>
              <a:ext cx="8" cy="23"/>
            </a:xfrm>
            <a:custGeom>
              <a:avLst/>
              <a:gdLst>
                <a:gd name="T0" fmla="*/ 3 w 8"/>
                <a:gd name="T1" fmla="*/ 0 h 21"/>
                <a:gd name="T2" fmla="*/ 4 w 8"/>
                <a:gd name="T3" fmla="*/ 1 h 21"/>
                <a:gd name="T4" fmla="*/ 6 w 8"/>
                <a:gd name="T5" fmla="*/ 3 h 21"/>
                <a:gd name="T6" fmla="*/ 8 w 8"/>
                <a:gd name="T7" fmla="*/ 15 h 21"/>
                <a:gd name="T8" fmla="*/ 8 w 8"/>
                <a:gd name="T9" fmla="*/ 20 h 21"/>
                <a:gd name="T10" fmla="*/ 8 w 8"/>
                <a:gd name="T11" fmla="*/ 28 h 21"/>
                <a:gd name="T12" fmla="*/ 6 w 8"/>
                <a:gd name="T13" fmla="*/ 36 h 21"/>
                <a:gd name="T14" fmla="*/ 4 w 8"/>
                <a:gd name="T15" fmla="*/ 41 h 21"/>
                <a:gd name="T16" fmla="*/ 3 w 8"/>
                <a:gd name="T17" fmla="*/ 43 h 21"/>
                <a:gd name="T18" fmla="*/ 1 w 8"/>
                <a:gd name="T19" fmla="*/ 41 h 21"/>
                <a:gd name="T20" fmla="*/ 0 w 8"/>
                <a:gd name="T21" fmla="*/ 36 h 21"/>
                <a:gd name="T22" fmla="*/ 0 w 8"/>
                <a:gd name="T23" fmla="*/ 28 h 21"/>
                <a:gd name="T24" fmla="*/ 0 w 8"/>
                <a:gd name="T25" fmla="*/ 20 h 21"/>
                <a:gd name="T26" fmla="*/ 0 w 8"/>
                <a:gd name="T27" fmla="*/ 15 h 21"/>
                <a:gd name="T28" fmla="*/ 0 w 8"/>
                <a:gd name="T29" fmla="*/ 3 h 21"/>
                <a:gd name="T30" fmla="*/ 1 w 8"/>
                <a:gd name="T31" fmla="*/ 1 h 21"/>
                <a:gd name="T32" fmla="*/ 3 w 8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21">
                  <a:moveTo>
                    <a:pt x="3" y="0"/>
                  </a:moveTo>
                  <a:lnTo>
                    <a:pt x="4" y="1"/>
                  </a:lnTo>
                  <a:lnTo>
                    <a:pt x="6" y="3"/>
                  </a:lnTo>
                  <a:lnTo>
                    <a:pt x="8" y="7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3" y="21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C7C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4" name="Freeform 129">
              <a:extLst>
                <a:ext uri="{FF2B5EF4-FFF2-40B4-BE49-F238E27FC236}">
                  <a16:creationId xmlns:a16="http://schemas.microsoft.com/office/drawing/2014/main" id="{6546DC36-658B-638D-9005-F87280E66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7" y="1372"/>
              <a:ext cx="8" cy="23"/>
            </a:xfrm>
            <a:custGeom>
              <a:avLst/>
              <a:gdLst>
                <a:gd name="T0" fmla="*/ 3 w 8"/>
                <a:gd name="T1" fmla="*/ 0 h 21"/>
                <a:gd name="T2" fmla="*/ 3 w 8"/>
                <a:gd name="T3" fmla="*/ 0 h 21"/>
                <a:gd name="T4" fmla="*/ 4 w 8"/>
                <a:gd name="T5" fmla="*/ 1 h 21"/>
                <a:gd name="T6" fmla="*/ 6 w 8"/>
                <a:gd name="T7" fmla="*/ 3 h 21"/>
                <a:gd name="T8" fmla="*/ 8 w 8"/>
                <a:gd name="T9" fmla="*/ 15 h 21"/>
                <a:gd name="T10" fmla="*/ 8 w 8"/>
                <a:gd name="T11" fmla="*/ 20 h 21"/>
                <a:gd name="T12" fmla="*/ 8 w 8"/>
                <a:gd name="T13" fmla="*/ 20 h 21"/>
                <a:gd name="T14" fmla="*/ 8 w 8"/>
                <a:gd name="T15" fmla="*/ 28 h 21"/>
                <a:gd name="T16" fmla="*/ 6 w 8"/>
                <a:gd name="T17" fmla="*/ 36 h 21"/>
                <a:gd name="T18" fmla="*/ 4 w 8"/>
                <a:gd name="T19" fmla="*/ 41 h 21"/>
                <a:gd name="T20" fmla="*/ 3 w 8"/>
                <a:gd name="T21" fmla="*/ 43 h 21"/>
                <a:gd name="T22" fmla="*/ 3 w 8"/>
                <a:gd name="T23" fmla="*/ 43 h 21"/>
                <a:gd name="T24" fmla="*/ 1 w 8"/>
                <a:gd name="T25" fmla="*/ 41 h 21"/>
                <a:gd name="T26" fmla="*/ 0 w 8"/>
                <a:gd name="T27" fmla="*/ 36 h 21"/>
                <a:gd name="T28" fmla="*/ 0 w 8"/>
                <a:gd name="T29" fmla="*/ 28 h 21"/>
                <a:gd name="T30" fmla="*/ 0 w 8"/>
                <a:gd name="T31" fmla="*/ 20 h 21"/>
                <a:gd name="T32" fmla="*/ 0 w 8"/>
                <a:gd name="T33" fmla="*/ 20 h 21"/>
                <a:gd name="T34" fmla="*/ 0 w 8"/>
                <a:gd name="T35" fmla="*/ 15 h 21"/>
                <a:gd name="T36" fmla="*/ 0 w 8"/>
                <a:gd name="T37" fmla="*/ 3 h 21"/>
                <a:gd name="T38" fmla="*/ 1 w 8"/>
                <a:gd name="T39" fmla="*/ 1 h 21"/>
                <a:gd name="T40" fmla="*/ 3 w 8"/>
                <a:gd name="T41" fmla="*/ 0 h 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" h="21">
                  <a:moveTo>
                    <a:pt x="3" y="0"/>
                  </a:moveTo>
                  <a:lnTo>
                    <a:pt x="3" y="0"/>
                  </a:lnTo>
                  <a:lnTo>
                    <a:pt x="4" y="1"/>
                  </a:lnTo>
                  <a:lnTo>
                    <a:pt x="6" y="3"/>
                  </a:lnTo>
                  <a:lnTo>
                    <a:pt x="8" y="7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3" y="21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5" name="Freeform 130">
              <a:extLst>
                <a:ext uri="{FF2B5EF4-FFF2-40B4-BE49-F238E27FC236}">
                  <a16:creationId xmlns:a16="http://schemas.microsoft.com/office/drawing/2014/main" id="{9717CF3A-FA2D-A711-5516-AE2FC2241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" y="2132"/>
              <a:ext cx="63" cy="34"/>
            </a:xfrm>
            <a:custGeom>
              <a:avLst/>
              <a:gdLst>
                <a:gd name="T0" fmla="*/ 0 w 64"/>
                <a:gd name="T1" fmla="*/ 52 h 32"/>
                <a:gd name="T2" fmla="*/ 0 w 64"/>
                <a:gd name="T3" fmla="*/ 47 h 32"/>
                <a:gd name="T4" fmla="*/ 4 w 64"/>
                <a:gd name="T5" fmla="*/ 41 h 32"/>
                <a:gd name="T6" fmla="*/ 13 w 64"/>
                <a:gd name="T7" fmla="*/ 32 h 32"/>
                <a:gd name="T8" fmla="*/ 30 w 64"/>
                <a:gd name="T9" fmla="*/ 26 h 32"/>
                <a:gd name="T10" fmla="*/ 41 w 64"/>
                <a:gd name="T11" fmla="*/ 20 h 32"/>
                <a:gd name="T12" fmla="*/ 50 w 64"/>
                <a:gd name="T13" fmla="*/ 6 h 32"/>
                <a:gd name="T14" fmla="*/ 55 w 64"/>
                <a:gd name="T15" fmla="*/ 1 h 32"/>
                <a:gd name="T16" fmla="*/ 56 w 64"/>
                <a:gd name="T17" fmla="*/ 0 h 32"/>
                <a:gd name="T18" fmla="*/ 55 w 64"/>
                <a:gd name="T19" fmla="*/ 3 h 32"/>
                <a:gd name="T20" fmla="*/ 50 w 64"/>
                <a:gd name="T21" fmla="*/ 7 h 32"/>
                <a:gd name="T22" fmla="*/ 41 w 64"/>
                <a:gd name="T23" fmla="*/ 21 h 32"/>
                <a:gd name="T24" fmla="*/ 30 w 64"/>
                <a:gd name="T25" fmla="*/ 30 h 32"/>
                <a:gd name="T26" fmla="*/ 13 w 64"/>
                <a:gd name="T27" fmla="*/ 36 h 32"/>
                <a:gd name="T28" fmla="*/ 4 w 64"/>
                <a:gd name="T29" fmla="*/ 44 h 32"/>
                <a:gd name="T30" fmla="*/ 0 w 64"/>
                <a:gd name="T31" fmla="*/ 50 h 32"/>
                <a:gd name="T32" fmla="*/ 0 w 64"/>
                <a:gd name="T33" fmla="*/ 5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4" h="32">
                  <a:moveTo>
                    <a:pt x="0" y="32"/>
                  </a:moveTo>
                  <a:lnTo>
                    <a:pt x="0" y="29"/>
                  </a:lnTo>
                  <a:lnTo>
                    <a:pt x="4" y="25"/>
                  </a:lnTo>
                  <a:lnTo>
                    <a:pt x="13" y="20"/>
                  </a:lnTo>
                  <a:lnTo>
                    <a:pt x="30" y="17"/>
                  </a:lnTo>
                  <a:lnTo>
                    <a:pt x="49" y="12"/>
                  </a:lnTo>
                  <a:lnTo>
                    <a:pt x="58" y="6"/>
                  </a:lnTo>
                  <a:lnTo>
                    <a:pt x="63" y="1"/>
                  </a:lnTo>
                  <a:lnTo>
                    <a:pt x="64" y="0"/>
                  </a:lnTo>
                  <a:lnTo>
                    <a:pt x="63" y="3"/>
                  </a:lnTo>
                  <a:lnTo>
                    <a:pt x="58" y="7"/>
                  </a:lnTo>
                  <a:lnTo>
                    <a:pt x="49" y="13"/>
                  </a:lnTo>
                  <a:lnTo>
                    <a:pt x="30" y="19"/>
                  </a:lnTo>
                  <a:lnTo>
                    <a:pt x="13" y="22"/>
                  </a:lnTo>
                  <a:lnTo>
                    <a:pt x="4" y="27"/>
                  </a:lnTo>
                  <a:lnTo>
                    <a:pt x="0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57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6" name="Freeform 131">
              <a:extLst>
                <a:ext uri="{FF2B5EF4-FFF2-40B4-BE49-F238E27FC236}">
                  <a16:creationId xmlns:a16="http://schemas.microsoft.com/office/drawing/2014/main" id="{66C3ABFA-74DC-A94D-E3A3-6C9A83E0C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" y="2132"/>
              <a:ext cx="63" cy="34"/>
            </a:xfrm>
            <a:custGeom>
              <a:avLst/>
              <a:gdLst>
                <a:gd name="T0" fmla="*/ 0 w 64"/>
                <a:gd name="T1" fmla="*/ 52 h 32"/>
                <a:gd name="T2" fmla="*/ 0 w 64"/>
                <a:gd name="T3" fmla="*/ 52 h 32"/>
                <a:gd name="T4" fmla="*/ 0 w 64"/>
                <a:gd name="T5" fmla="*/ 47 h 32"/>
                <a:gd name="T6" fmla="*/ 4 w 64"/>
                <a:gd name="T7" fmla="*/ 41 h 32"/>
                <a:gd name="T8" fmla="*/ 13 w 64"/>
                <a:gd name="T9" fmla="*/ 32 h 32"/>
                <a:gd name="T10" fmla="*/ 30 w 64"/>
                <a:gd name="T11" fmla="*/ 26 h 32"/>
                <a:gd name="T12" fmla="*/ 30 w 64"/>
                <a:gd name="T13" fmla="*/ 26 h 32"/>
                <a:gd name="T14" fmla="*/ 41 w 64"/>
                <a:gd name="T15" fmla="*/ 20 h 32"/>
                <a:gd name="T16" fmla="*/ 50 w 64"/>
                <a:gd name="T17" fmla="*/ 6 h 32"/>
                <a:gd name="T18" fmla="*/ 55 w 64"/>
                <a:gd name="T19" fmla="*/ 1 h 32"/>
                <a:gd name="T20" fmla="*/ 56 w 64"/>
                <a:gd name="T21" fmla="*/ 0 h 32"/>
                <a:gd name="T22" fmla="*/ 56 w 64"/>
                <a:gd name="T23" fmla="*/ 0 h 32"/>
                <a:gd name="T24" fmla="*/ 55 w 64"/>
                <a:gd name="T25" fmla="*/ 3 h 32"/>
                <a:gd name="T26" fmla="*/ 50 w 64"/>
                <a:gd name="T27" fmla="*/ 7 h 32"/>
                <a:gd name="T28" fmla="*/ 41 w 64"/>
                <a:gd name="T29" fmla="*/ 21 h 32"/>
                <a:gd name="T30" fmla="*/ 30 w 64"/>
                <a:gd name="T31" fmla="*/ 30 h 32"/>
                <a:gd name="T32" fmla="*/ 30 w 64"/>
                <a:gd name="T33" fmla="*/ 30 h 32"/>
                <a:gd name="T34" fmla="*/ 13 w 64"/>
                <a:gd name="T35" fmla="*/ 36 h 32"/>
                <a:gd name="T36" fmla="*/ 4 w 64"/>
                <a:gd name="T37" fmla="*/ 44 h 32"/>
                <a:gd name="T38" fmla="*/ 0 w 64"/>
                <a:gd name="T39" fmla="*/ 50 h 32"/>
                <a:gd name="T40" fmla="*/ 0 w 64"/>
                <a:gd name="T41" fmla="*/ 52 h 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4" h="32">
                  <a:moveTo>
                    <a:pt x="0" y="32"/>
                  </a:moveTo>
                  <a:lnTo>
                    <a:pt x="0" y="32"/>
                  </a:lnTo>
                  <a:lnTo>
                    <a:pt x="0" y="29"/>
                  </a:lnTo>
                  <a:lnTo>
                    <a:pt x="4" y="25"/>
                  </a:lnTo>
                  <a:lnTo>
                    <a:pt x="13" y="20"/>
                  </a:lnTo>
                  <a:lnTo>
                    <a:pt x="30" y="17"/>
                  </a:lnTo>
                  <a:lnTo>
                    <a:pt x="49" y="12"/>
                  </a:lnTo>
                  <a:lnTo>
                    <a:pt x="58" y="6"/>
                  </a:lnTo>
                  <a:lnTo>
                    <a:pt x="63" y="1"/>
                  </a:lnTo>
                  <a:lnTo>
                    <a:pt x="64" y="0"/>
                  </a:lnTo>
                  <a:lnTo>
                    <a:pt x="63" y="3"/>
                  </a:lnTo>
                  <a:lnTo>
                    <a:pt x="58" y="7"/>
                  </a:lnTo>
                  <a:lnTo>
                    <a:pt x="49" y="13"/>
                  </a:lnTo>
                  <a:lnTo>
                    <a:pt x="30" y="19"/>
                  </a:lnTo>
                  <a:lnTo>
                    <a:pt x="13" y="22"/>
                  </a:lnTo>
                  <a:lnTo>
                    <a:pt x="4" y="27"/>
                  </a:lnTo>
                  <a:lnTo>
                    <a:pt x="0" y="31"/>
                  </a:lnTo>
                  <a:lnTo>
                    <a:pt x="0" y="32"/>
                  </a:lnTo>
                </a:path>
              </a:pathLst>
            </a:custGeom>
            <a:noFill/>
            <a:ln w="0">
              <a:solidFill>
                <a:srgbClr val="A572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7" name="Freeform 132">
              <a:extLst>
                <a:ext uri="{FF2B5EF4-FFF2-40B4-BE49-F238E27FC236}">
                  <a16:creationId xmlns:a16="http://schemas.microsoft.com/office/drawing/2014/main" id="{E2062BB9-5D1F-35AF-1CB1-93F5EF4F2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2092"/>
              <a:ext cx="32" cy="35"/>
            </a:xfrm>
            <a:custGeom>
              <a:avLst/>
              <a:gdLst>
                <a:gd name="T0" fmla="*/ 0 w 33"/>
                <a:gd name="T1" fmla="*/ 52 h 33"/>
                <a:gd name="T2" fmla="*/ 4 w 33"/>
                <a:gd name="T3" fmla="*/ 45 h 33"/>
                <a:gd name="T4" fmla="*/ 11 w 33"/>
                <a:gd name="T5" fmla="*/ 29 h 33"/>
                <a:gd name="T6" fmla="*/ 16 w 33"/>
                <a:gd name="T7" fmla="*/ 17 h 33"/>
                <a:gd name="T8" fmla="*/ 17 w 33"/>
                <a:gd name="T9" fmla="*/ 2 h 33"/>
                <a:gd name="T10" fmla="*/ 20 w 33"/>
                <a:gd name="T11" fmla="*/ 1 h 33"/>
                <a:gd name="T12" fmla="*/ 23 w 33"/>
                <a:gd name="T13" fmla="*/ 0 h 33"/>
                <a:gd name="T14" fmla="*/ 25 w 33"/>
                <a:gd name="T15" fmla="*/ 0 h 33"/>
                <a:gd name="T16" fmla="*/ 25 w 33"/>
                <a:gd name="T17" fmla="*/ 0 h 33"/>
                <a:gd name="T18" fmla="*/ 21 w 33"/>
                <a:gd name="T19" fmla="*/ 2 h 33"/>
                <a:gd name="T20" fmla="*/ 16 w 33"/>
                <a:gd name="T21" fmla="*/ 17 h 33"/>
                <a:gd name="T22" fmla="*/ 10 w 33"/>
                <a:gd name="T23" fmla="*/ 31 h 33"/>
                <a:gd name="T24" fmla="*/ 0 w 33"/>
                <a:gd name="T25" fmla="*/ 52 h 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33">
                  <a:moveTo>
                    <a:pt x="0" y="33"/>
                  </a:moveTo>
                  <a:lnTo>
                    <a:pt x="4" y="28"/>
                  </a:lnTo>
                  <a:lnTo>
                    <a:pt x="11" y="19"/>
                  </a:lnTo>
                  <a:lnTo>
                    <a:pt x="19" y="9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29" y="2"/>
                  </a:lnTo>
                  <a:lnTo>
                    <a:pt x="20" y="9"/>
                  </a:lnTo>
                  <a:lnTo>
                    <a:pt x="10" y="2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A57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8" name="Freeform 133">
              <a:extLst>
                <a:ext uri="{FF2B5EF4-FFF2-40B4-BE49-F238E27FC236}">
                  <a16:creationId xmlns:a16="http://schemas.microsoft.com/office/drawing/2014/main" id="{30F0A6C6-7390-AA80-3DCD-6C6957C39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2092"/>
              <a:ext cx="32" cy="35"/>
            </a:xfrm>
            <a:custGeom>
              <a:avLst/>
              <a:gdLst>
                <a:gd name="T0" fmla="*/ 0 w 33"/>
                <a:gd name="T1" fmla="*/ 52 h 33"/>
                <a:gd name="T2" fmla="*/ 0 w 33"/>
                <a:gd name="T3" fmla="*/ 52 h 33"/>
                <a:gd name="T4" fmla="*/ 4 w 33"/>
                <a:gd name="T5" fmla="*/ 45 h 33"/>
                <a:gd name="T6" fmla="*/ 11 w 33"/>
                <a:gd name="T7" fmla="*/ 29 h 33"/>
                <a:gd name="T8" fmla="*/ 16 w 33"/>
                <a:gd name="T9" fmla="*/ 17 h 33"/>
                <a:gd name="T10" fmla="*/ 17 w 33"/>
                <a:gd name="T11" fmla="*/ 2 h 33"/>
                <a:gd name="T12" fmla="*/ 17 w 33"/>
                <a:gd name="T13" fmla="*/ 2 h 33"/>
                <a:gd name="T14" fmla="*/ 20 w 33"/>
                <a:gd name="T15" fmla="*/ 1 h 33"/>
                <a:gd name="T16" fmla="*/ 23 w 33"/>
                <a:gd name="T17" fmla="*/ 0 h 33"/>
                <a:gd name="T18" fmla="*/ 25 w 33"/>
                <a:gd name="T19" fmla="*/ 0 h 33"/>
                <a:gd name="T20" fmla="*/ 25 w 33"/>
                <a:gd name="T21" fmla="*/ 0 h 33"/>
                <a:gd name="T22" fmla="*/ 25 w 33"/>
                <a:gd name="T23" fmla="*/ 0 h 33"/>
                <a:gd name="T24" fmla="*/ 21 w 33"/>
                <a:gd name="T25" fmla="*/ 2 h 33"/>
                <a:gd name="T26" fmla="*/ 16 w 33"/>
                <a:gd name="T27" fmla="*/ 17 h 33"/>
                <a:gd name="T28" fmla="*/ 10 w 33"/>
                <a:gd name="T29" fmla="*/ 31 h 33"/>
                <a:gd name="T30" fmla="*/ 0 w 33"/>
                <a:gd name="T31" fmla="*/ 52 h 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3" h="33">
                  <a:moveTo>
                    <a:pt x="0" y="33"/>
                  </a:moveTo>
                  <a:lnTo>
                    <a:pt x="0" y="33"/>
                  </a:lnTo>
                  <a:lnTo>
                    <a:pt x="4" y="28"/>
                  </a:lnTo>
                  <a:lnTo>
                    <a:pt x="11" y="19"/>
                  </a:lnTo>
                  <a:lnTo>
                    <a:pt x="19" y="9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29" y="2"/>
                  </a:lnTo>
                  <a:lnTo>
                    <a:pt x="20" y="9"/>
                  </a:lnTo>
                  <a:lnTo>
                    <a:pt x="10" y="20"/>
                  </a:lnTo>
                  <a:lnTo>
                    <a:pt x="0" y="33"/>
                  </a:lnTo>
                </a:path>
              </a:pathLst>
            </a:custGeom>
            <a:noFill/>
            <a:ln w="0">
              <a:solidFill>
                <a:srgbClr val="A572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79" name="Freeform 134">
              <a:extLst>
                <a:ext uri="{FF2B5EF4-FFF2-40B4-BE49-F238E27FC236}">
                  <a16:creationId xmlns:a16="http://schemas.microsoft.com/office/drawing/2014/main" id="{28EF6EF5-515A-6677-2937-5B8B61446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2372"/>
              <a:ext cx="73" cy="74"/>
            </a:xfrm>
            <a:custGeom>
              <a:avLst/>
              <a:gdLst>
                <a:gd name="T0" fmla="*/ 0 w 75"/>
                <a:gd name="T1" fmla="*/ 134 h 68"/>
                <a:gd name="T2" fmla="*/ 33 w 75"/>
                <a:gd name="T3" fmla="*/ 91 h 68"/>
                <a:gd name="T4" fmla="*/ 54 w 75"/>
                <a:gd name="T5" fmla="*/ 0 h 68"/>
                <a:gd name="T6" fmla="*/ 41 w 75"/>
                <a:gd name="T7" fmla="*/ 76 h 68"/>
                <a:gd name="T8" fmla="*/ 59 w 75"/>
                <a:gd name="T9" fmla="*/ 73 h 68"/>
                <a:gd name="T10" fmla="*/ 56 w 75"/>
                <a:gd name="T11" fmla="*/ 75 h 68"/>
                <a:gd name="T12" fmla="*/ 52 w 75"/>
                <a:gd name="T13" fmla="*/ 79 h 68"/>
                <a:gd name="T14" fmla="*/ 48 w 75"/>
                <a:gd name="T15" fmla="*/ 86 h 68"/>
                <a:gd name="T16" fmla="*/ 36 w 75"/>
                <a:gd name="T17" fmla="*/ 97 h 68"/>
                <a:gd name="T18" fmla="*/ 23 w 75"/>
                <a:gd name="T19" fmla="*/ 107 h 68"/>
                <a:gd name="T20" fmla="*/ 18 w 75"/>
                <a:gd name="T21" fmla="*/ 116 h 68"/>
                <a:gd name="T22" fmla="*/ 8 w 75"/>
                <a:gd name="T23" fmla="*/ 126 h 68"/>
                <a:gd name="T24" fmla="*/ 0 w 75"/>
                <a:gd name="T25" fmla="*/ 134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5" h="68">
                  <a:moveTo>
                    <a:pt x="0" y="68"/>
                  </a:moveTo>
                  <a:lnTo>
                    <a:pt x="41" y="47"/>
                  </a:lnTo>
                  <a:lnTo>
                    <a:pt x="69" y="0"/>
                  </a:lnTo>
                  <a:lnTo>
                    <a:pt x="49" y="39"/>
                  </a:lnTo>
                  <a:lnTo>
                    <a:pt x="75" y="37"/>
                  </a:lnTo>
                  <a:lnTo>
                    <a:pt x="72" y="38"/>
                  </a:lnTo>
                  <a:lnTo>
                    <a:pt x="65" y="40"/>
                  </a:lnTo>
                  <a:lnTo>
                    <a:pt x="56" y="44"/>
                  </a:lnTo>
                  <a:lnTo>
                    <a:pt x="44" y="49"/>
                  </a:lnTo>
                  <a:lnTo>
                    <a:pt x="31" y="54"/>
                  </a:lnTo>
                  <a:lnTo>
                    <a:pt x="20" y="59"/>
                  </a:lnTo>
                  <a:lnTo>
                    <a:pt x="8" y="6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1C0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0" name="Freeform 135">
              <a:extLst>
                <a:ext uri="{FF2B5EF4-FFF2-40B4-BE49-F238E27FC236}">
                  <a16:creationId xmlns:a16="http://schemas.microsoft.com/office/drawing/2014/main" id="{0F0F664E-6E23-A009-6E24-7114E19CD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2372"/>
              <a:ext cx="73" cy="74"/>
            </a:xfrm>
            <a:custGeom>
              <a:avLst/>
              <a:gdLst>
                <a:gd name="T0" fmla="*/ 0 w 75"/>
                <a:gd name="T1" fmla="*/ 134 h 68"/>
                <a:gd name="T2" fmla="*/ 33 w 75"/>
                <a:gd name="T3" fmla="*/ 91 h 68"/>
                <a:gd name="T4" fmla="*/ 54 w 75"/>
                <a:gd name="T5" fmla="*/ 0 h 68"/>
                <a:gd name="T6" fmla="*/ 41 w 75"/>
                <a:gd name="T7" fmla="*/ 76 h 68"/>
                <a:gd name="T8" fmla="*/ 59 w 75"/>
                <a:gd name="T9" fmla="*/ 73 h 68"/>
                <a:gd name="T10" fmla="*/ 59 w 75"/>
                <a:gd name="T11" fmla="*/ 73 h 68"/>
                <a:gd name="T12" fmla="*/ 56 w 75"/>
                <a:gd name="T13" fmla="*/ 75 h 68"/>
                <a:gd name="T14" fmla="*/ 52 w 75"/>
                <a:gd name="T15" fmla="*/ 79 h 68"/>
                <a:gd name="T16" fmla="*/ 48 w 75"/>
                <a:gd name="T17" fmla="*/ 86 h 68"/>
                <a:gd name="T18" fmla="*/ 36 w 75"/>
                <a:gd name="T19" fmla="*/ 97 h 68"/>
                <a:gd name="T20" fmla="*/ 23 w 75"/>
                <a:gd name="T21" fmla="*/ 107 h 68"/>
                <a:gd name="T22" fmla="*/ 18 w 75"/>
                <a:gd name="T23" fmla="*/ 116 h 68"/>
                <a:gd name="T24" fmla="*/ 8 w 75"/>
                <a:gd name="T25" fmla="*/ 126 h 68"/>
                <a:gd name="T26" fmla="*/ 0 w 75"/>
                <a:gd name="T27" fmla="*/ 134 h 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5" h="68">
                  <a:moveTo>
                    <a:pt x="0" y="68"/>
                  </a:moveTo>
                  <a:lnTo>
                    <a:pt x="41" y="47"/>
                  </a:lnTo>
                  <a:lnTo>
                    <a:pt x="69" y="0"/>
                  </a:lnTo>
                  <a:lnTo>
                    <a:pt x="49" y="39"/>
                  </a:lnTo>
                  <a:lnTo>
                    <a:pt x="75" y="37"/>
                  </a:lnTo>
                  <a:lnTo>
                    <a:pt x="72" y="38"/>
                  </a:lnTo>
                  <a:lnTo>
                    <a:pt x="65" y="40"/>
                  </a:lnTo>
                  <a:lnTo>
                    <a:pt x="56" y="44"/>
                  </a:lnTo>
                  <a:lnTo>
                    <a:pt x="44" y="49"/>
                  </a:lnTo>
                  <a:lnTo>
                    <a:pt x="31" y="54"/>
                  </a:lnTo>
                  <a:lnTo>
                    <a:pt x="20" y="59"/>
                  </a:lnTo>
                  <a:lnTo>
                    <a:pt x="8" y="64"/>
                  </a:lnTo>
                  <a:lnTo>
                    <a:pt x="0" y="68"/>
                  </a:lnTo>
                </a:path>
              </a:pathLst>
            </a:custGeom>
            <a:noFill/>
            <a:ln w="0">
              <a:solidFill>
                <a:srgbClr val="1C004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1" name="Freeform 136">
              <a:extLst>
                <a:ext uri="{FF2B5EF4-FFF2-40B4-BE49-F238E27FC236}">
                  <a16:creationId xmlns:a16="http://schemas.microsoft.com/office/drawing/2014/main" id="{590E8C80-8037-85E5-052A-2F4F46398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3" y="1365"/>
              <a:ext cx="82" cy="27"/>
            </a:xfrm>
            <a:custGeom>
              <a:avLst/>
              <a:gdLst>
                <a:gd name="T0" fmla="*/ 67 w 84"/>
                <a:gd name="T1" fmla="*/ 0 h 25"/>
                <a:gd name="T2" fmla="*/ 65 w 84"/>
                <a:gd name="T3" fmla="*/ 0 h 25"/>
                <a:gd name="T4" fmla="*/ 60 w 84"/>
                <a:gd name="T5" fmla="*/ 1 h 25"/>
                <a:gd name="T6" fmla="*/ 56 w 84"/>
                <a:gd name="T7" fmla="*/ 3 h 25"/>
                <a:gd name="T8" fmla="*/ 49 w 84"/>
                <a:gd name="T9" fmla="*/ 4 h 25"/>
                <a:gd name="T10" fmla="*/ 45 w 84"/>
                <a:gd name="T11" fmla="*/ 6 h 25"/>
                <a:gd name="T12" fmla="*/ 40 w 84"/>
                <a:gd name="T13" fmla="*/ 15 h 25"/>
                <a:gd name="T14" fmla="*/ 34 w 84"/>
                <a:gd name="T15" fmla="*/ 16 h 25"/>
                <a:gd name="T16" fmla="*/ 30 w 84"/>
                <a:gd name="T17" fmla="*/ 17 h 25"/>
                <a:gd name="T18" fmla="*/ 24 w 84"/>
                <a:gd name="T19" fmla="*/ 18 h 25"/>
                <a:gd name="T20" fmla="*/ 21 w 84"/>
                <a:gd name="T21" fmla="*/ 19 h 25"/>
                <a:gd name="T22" fmla="*/ 20 w 84"/>
                <a:gd name="T23" fmla="*/ 23 h 25"/>
                <a:gd name="T24" fmla="*/ 14 w 84"/>
                <a:gd name="T25" fmla="*/ 23 h 25"/>
                <a:gd name="T26" fmla="*/ 6 w 84"/>
                <a:gd name="T27" fmla="*/ 23 h 25"/>
                <a:gd name="T28" fmla="*/ 3 w 84"/>
                <a:gd name="T29" fmla="*/ 25 h 25"/>
                <a:gd name="T30" fmla="*/ 0 w 84"/>
                <a:gd name="T31" fmla="*/ 29 h 25"/>
                <a:gd name="T32" fmla="*/ 2 w 84"/>
                <a:gd name="T33" fmla="*/ 38 h 25"/>
                <a:gd name="T34" fmla="*/ 6 w 84"/>
                <a:gd name="T35" fmla="*/ 41 h 25"/>
                <a:gd name="T36" fmla="*/ 14 w 84"/>
                <a:gd name="T37" fmla="*/ 42 h 25"/>
                <a:gd name="T38" fmla="*/ 21 w 84"/>
                <a:gd name="T39" fmla="*/ 44 h 25"/>
                <a:gd name="T40" fmla="*/ 30 w 84"/>
                <a:gd name="T41" fmla="*/ 44 h 25"/>
                <a:gd name="T42" fmla="*/ 42 w 84"/>
                <a:gd name="T43" fmla="*/ 45 h 25"/>
                <a:gd name="T44" fmla="*/ 54 w 84"/>
                <a:gd name="T45" fmla="*/ 45 h 25"/>
                <a:gd name="T46" fmla="*/ 60 w 84"/>
                <a:gd name="T47" fmla="*/ 45 h 25"/>
                <a:gd name="T48" fmla="*/ 62 w 84"/>
                <a:gd name="T49" fmla="*/ 45 h 25"/>
                <a:gd name="T50" fmla="*/ 67 w 84"/>
                <a:gd name="T51" fmla="*/ 38 h 25"/>
                <a:gd name="T52" fmla="*/ 68 w 84"/>
                <a:gd name="T53" fmla="*/ 19 h 25"/>
                <a:gd name="T54" fmla="*/ 68 w 84"/>
                <a:gd name="T55" fmla="*/ 3 h 25"/>
                <a:gd name="T56" fmla="*/ 67 w 84"/>
                <a:gd name="T57" fmla="*/ 0 h 2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4" h="25">
                  <a:moveTo>
                    <a:pt x="83" y="0"/>
                  </a:moveTo>
                  <a:lnTo>
                    <a:pt x="81" y="0"/>
                  </a:lnTo>
                  <a:lnTo>
                    <a:pt x="74" y="1"/>
                  </a:lnTo>
                  <a:lnTo>
                    <a:pt x="66" y="3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48" y="7"/>
                  </a:lnTo>
                  <a:lnTo>
                    <a:pt x="42" y="8"/>
                  </a:lnTo>
                  <a:lnTo>
                    <a:pt x="38" y="9"/>
                  </a:lnTo>
                  <a:lnTo>
                    <a:pt x="32" y="10"/>
                  </a:lnTo>
                  <a:lnTo>
                    <a:pt x="26" y="11"/>
                  </a:lnTo>
                  <a:lnTo>
                    <a:pt x="20" y="13"/>
                  </a:lnTo>
                  <a:lnTo>
                    <a:pt x="14" y="13"/>
                  </a:lnTo>
                  <a:lnTo>
                    <a:pt x="6" y="1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4" y="23"/>
                  </a:lnTo>
                  <a:lnTo>
                    <a:pt x="25" y="24"/>
                  </a:lnTo>
                  <a:lnTo>
                    <a:pt x="38" y="24"/>
                  </a:lnTo>
                  <a:lnTo>
                    <a:pt x="50" y="25"/>
                  </a:lnTo>
                  <a:lnTo>
                    <a:pt x="62" y="25"/>
                  </a:lnTo>
                  <a:lnTo>
                    <a:pt x="73" y="25"/>
                  </a:lnTo>
                  <a:lnTo>
                    <a:pt x="78" y="25"/>
                  </a:lnTo>
                  <a:lnTo>
                    <a:pt x="83" y="20"/>
                  </a:lnTo>
                  <a:lnTo>
                    <a:pt x="84" y="11"/>
                  </a:lnTo>
                  <a:lnTo>
                    <a:pt x="84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ED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2" name="Freeform 137">
              <a:extLst>
                <a:ext uri="{FF2B5EF4-FFF2-40B4-BE49-F238E27FC236}">
                  <a16:creationId xmlns:a16="http://schemas.microsoft.com/office/drawing/2014/main" id="{8C8A81F5-ECCD-9BCF-AD40-AE08DB58D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3" y="1365"/>
              <a:ext cx="82" cy="27"/>
            </a:xfrm>
            <a:custGeom>
              <a:avLst/>
              <a:gdLst>
                <a:gd name="T0" fmla="*/ 67 w 84"/>
                <a:gd name="T1" fmla="*/ 0 h 25"/>
                <a:gd name="T2" fmla="*/ 67 w 84"/>
                <a:gd name="T3" fmla="*/ 0 h 25"/>
                <a:gd name="T4" fmla="*/ 65 w 84"/>
                <a:gd name="T5" fmla="*/ 0 h 25"/>
                <a:gd name="T6" fmla="*/ 60 w 84"/>
                <a:gd name="T7" fmla="*/ 1 h 25"/>
                <a:gd name="T8" fmla="*/ 56 w 84"/>
                <a:gd name="T9" fmla="*/ 3 h 25"/>
                <a:gd name="T10" fmla="*/ 49 w 84"/>
                <a:gd name="T11" fmla="*/ 4 h 25"/>
                <a:gd name="T12" fmla="*/ 49 w 84"/>
                <a:gd name="T13" fmla="*/ 4 h 25"/>
                <a:gd name="T14" fmla="*/ 45 w 84"/>
                <a:gd name="T15" fmla="*/ 6 h 25"/>
                <a:gd name="T16" fmla="*/ 40 w 84"/>
                <a:gd name="T17" fmla="*/ 15 h 25"/>
                <a:gd name="T18" fmla="*/ 34 w 84"/>
                <a:gd name="T19" fmla="*/ 16 h 25"/>
                <a:gd name="T20" fmla="*/ 30 w 84"/>
                <a:gd name="T21" fmla="*/ 17 h 25"/>
                <a:gd name="T22" fmla="*/ 24 w 84"/>
                <a:gd name="T23" fmla="*/ 18 h 25"/>
                <a:gd name="T24" fmla="*/ 21 w 84"/>
                <a:gd name="T25" fmla="*/ 19 h 25"/>
                <a:gd name="T26" fmla="*/ 20 w 84"/>
                <a:gd name="T27" fmla="*/ 23 h 25"/>
                <a:gd name="T28" fmla="*/ 14 w 84"/>
                <a:gd name="T29" fmla="*/ 23 h 25"/>
                <a:gd name="T30" fmla="*/ 14 w 84"/>
                <a:gd name="T31" fmla="*/ 23 h 25"/>
                <a:gd name="T32" fmla="*/ 6 w 84"/>
                <a:gd name="T33" fmla="*/ 23 h 25"/>
                <a:gd name="T34" fmla="*/ 3 w 84"/>
                <a:gd name="T35" fmla="*/ 25 h 25"/>
                <a:gd name="T36" fmla="*/ 0 w 84"/>
                <a:gd name="T37" fmla="*/ 29 h 25"/>
                <a:gd name="T38" fmla="*/ 2 w 84"/>
                <a:gd name="T39" fmla="*/ 38 h 25"/>
                <a:gd name="T40" fmla="*/ 2 w 84"/>
                <a:gd name="T41" fmla="*/ 38 h 25"/>
                <a:gd name="T42" fmla="*/ 6 w 84"/>
                <a:gd name="T43" fmla="*/ 41 h 25"/>
                <a:gd name="T44" fmla="*/ 14 w 84"/>
                <a:gd name="T45" fmla="*/ 42 h 25"/>
                <a:gd name="T46" fmla="*/ 21 w 84"/>
                <a:gd name="T47" fmla="*/ 44 h 25"/>
                <a:gd name="T48" fmla="*/ 30 w 84"/>
                <a:gd name="T49" fmla="*/ 44 h 25"/>
                <a:gd name="T50" fmla="*/ 42 w 84"/>
                <a:gd name="T51" fmla="*/ 45 h 25"/>
                <a:gd name="T52" fmla="*/ 54 w 84"/>
                <a:gd name="T53" fmla="*/ 45 h 25"/>
                <a:gd name="T54" fmla="*/ 60 w 84"/>
                <a:gd name="T55" fmla="*/ 45 h 25"/>
                <a:gd name="T56" fmla="*/ 62 w 84"/>
                <a:gd name="T57" fmla="*/ 45 h 25"/>
                <a:gd name="T58" fmla="*/ 62 w 84"/>
                <a:gd name="T59" fmla="*/ 45 h 25"/>
                <a:gd name="T60" fmla="*/ 67 w 84"/>
                <a:gd name="T61" fmla="*/ 38 h 25"/>
                <a:gd name="T62" fmla="*/ 68 w 84"/>
                <a:gd name="T63" fmla="*/ 19 h 25"/>
                <a:gd name="T64" fmla="*/ 68 w 84"/>
                <a:gd name="T65" fmla="*/ 3 h 25"/>
                <a:gd name="T66" fmla="*/ 67 w 84"/>
                <a:gd name="T67" fmla="*/ 0 h 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4" h="25">
                  <a:moveTo>
                    <a:pt x="83" y="0"/>
                  </a:moveTo>
                  <a:lnTo>
                    <a:pt x="83" y="0"/>
                  </a:lnTo>
                  <a:lnTo>
                    <a:pt x="81" y="0"/>
                  </a:lnTo>
                  <a:lnTo>
                    <a:pt x="74" y="1"/>
                  </a:lnTo>
                  <a:lnTo>
                    <a:pt x="66" y="3"/>
                  </a:lnTo>
                  <a:lnTo>
                    <a:pt x="57" y="4"/>
                  </a:lnTo>
                  <a:lnTo>
                    <a:pt x="53" y="6"/>
                  </a:lnTo>
                  <a:lnTo>
                    <a:pt x="48" y="7"/>
                  </a:lnTo>
                  <a:lnTo>
                    <a:pt x="42" y="8"/>
                  </a:lnTo>
                  <a:lnTo>
                    <a:pt x="38" y="9"/>
                  </a:lnTo>
                  <a:lnTo>
                    <a:pt x="32" y="10"/>
                  </a:lnTo>
                  <a:lnTo>
                    <a:pt x="26" y="11"/>
                  </a:lnTo>
                  <a:lnTo>
                    <a:pt x="20" y="13"/>
                  </a:lnTo>
                  <a:lnTo>
                    <a:pt x="14" y="13"/>
                  </a:lnTo>
                  <a:lnTo>
                    <a:pt x="6" y="1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4" y="23"/>
                  </a:lnTo>
                  <a:lnTo>
                    <a:pt x="25" y="24"/>
                  </a:lnTo>
                  <a:lnTo>
                    <a:pt x="38" y="24"/>
                  </a:lnTo>
                  <a:lnTo>
                    <a:pt x="50" y="25"/>
                  </a:lnTo>
                  <a:lnTo>
                    <a:pt x="62" y="25"/>
                  </a:lnTo>
                  <a:lnTo>
                    <a:pt x="73" y="25"/>
                  </a:lnTo>
                  <a:lnTo>
                    <a:pt x="78" y="25"/>
                  </a:lnTo>
                  <a:lnTo>
                    <a:pt x="83" y="20"/>
                  </a:lnTo>
                  <a:lnTo>
                    <a:pt x="84" y="11"/>
                  </a:lnTo>
                  <a:lnTo>
                    <a:pt x="84" y="3"/>
                  </a:lnTo>
                  <a:lnTo>
                    <a:pt x="8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3" name="Freeform 138">
              <a:extLst>
                <a:ext uri="{FF2B5EF4-FFF2-40B4-BE49-F238E27FC236}">
                  <a16:creationId xmlns:a16="http://schemas.microsoft.com/office/drawing/2014/main" id="{DC970894-A425-49DE-7A95-E3941E11F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1" y="1352"/>
              <a:ext cx="122" cy="115"/>
            </a:xfrm>
            <a:custGeom>
              <a:avLst/>
              <a:gdLst>
                <a:gd name="T0" fmla="*/ 31 w 124"/>
                <a:gd name="T1" fmla="*/ 20 h 107"/>
                <a:gd name="T2" fmla="*/ 31 w 124"/>
                <a:gd name="T3" fmla="*/ 25 h 107"/>
                <a:gd name="T4" fmla="*/ 24 w 124"/>
                <a:gd name="T5" fmla="*/ 41 h 107"/>
                <a:gd name="T6" fmla="*/ 14 w 124"/>
                <a:gd name="T7" fmla="*/ 63 h 107"/>
                <a:gd name="T8" fmla="*/ 6 w 124"/>
                <a:gd name="T9" fmla="*/ 82 h 107"/>
                <a:gd name="T10" fmla="*/ 1 w 124"/>
                <a:gd name="T11" fmla="*/ 102 h 107"/>
                <a:gd name="T12" fmla="*/ 0 w 124"/>
                <a:gd name="T13" fmla="*/ 123 h 107"/>
                <a:gd name="T14" fmla="*/ 4 w 124"/>
                <a:gd name="T15" fmla="*/ 140 h 107"/>
                <a:gd name="T16" fmla="*/ 14 w 124"/>
                <a:gd name="T17" fmla="*/ 156 h 107"/>
                <a:gd name="T18" fmla="*/ 21 w 124"/>
                <a:gd name="T19" fmla="*/ 161 h 107"/>
                <a:gd name="T20" fmla="*/ 27 w 124"/>
                <a:gd name="T21" fmla="*/ 166 h 107"/>
                <a:gd name="T22" fmla="*/ 31 w 124"/>
                <a:gd name="T23" fmla="*/ 172 h 107"/>
                <a:gd name="T24" fmla="*/ 31 w 124"/>
                <a:gd name="T25" fmla="*/ 176 h 107"/>
                <a:gd name="T26" fmla="*/ 35 w 124"/>
                <a:gd name="T27" fmla="*/ 181 h 107"/>
                <a:gd name="T28" fmla="*/ 40 w 124"/>
                <a:gd name="T29" fmla="*/ 185 h 107"/>
                <a:gd name="T30" fmla="*/ 42 w 124"/>
                <a:gd name="T31" fmla="*/ 185 h 107"/>
                <a:gd name="T32" fmla="*/ 45 w 124"/>
                <a:gd name="T33" fmla="*/ 185 h 107"/>
                <a:gd name="T34" fmla="*/ 49 w 124"/>
                <a:gd name="T35" fmla="*/ 184 h 107"/>
                <a:gd name="T36" fmla="*/ 55 w 124"/>
                <a:gd name="T37" fmla="*/ 185 h 107"/>
                <a:gd name="T38" fmla="*/ 61 w 124"/>
                <a:gd name="T39" fmla="*/ 189 h 107"/>
                <a:gd name="T40" fmla="*/ 68 w 124"/>
                <a:gd name="T41" fmla="*/ 189 h 107"/>
                <a:gd name="T42" fmla="*/ 74 w 124"/>
                <a:gd name="T43" fmla="*/ 189 h 107"/>
                <a:gd name="T44" fmla="*/ 78 w 124"/>
                <a:gd name="T45" fmla="*/ 191 h 107"/>
                <a:gd name="T46" fmla="*/ 81 w 124"/>
                <a:gd name="T47" fmla="*/ 191 h 107"/>
                <a:gd name="T48" fmla="*/ 80 w 124"/>
                <a:gd name="T49" fmla="*/ 181 h 107"/>
                <a:gd name="T50" fmla="*/ 76 w 124"/>
                <a:gd name="T51" fmla="*/ 161 h 107"/>
                <a:gd name="T52" fmla="*/ 73 w 124"/>
                <a:gd name="T53" fmla="*/ 146 h 107"/>
                <a:gd name="T54" fmla="*/ 73 w 124"/>
                <a:gd name="T55" fmla="*/ 128 h 107"/>
                <a:gd name="T56" fmla="*/ 77 w 124"/>
                <a:gd name="T57" fmla="*/ 117 h 107"/>
                <a:gd name="T58" fmla="*/ 85 w 124"/>
                <a:gd name="T59" fmla="*/ 104 h 107"/>
                <a:gd name="T60" fmla="*/ 88 w 124"/>
                <a:gd name="T61" fmla="*/ 97 h 107"/>
                <a:gd name="T62" fmla="*/ 90 w 124"/>
                <a:gd name="T63" fmla="*/ 89 h 107"/>
                <a:gd name="T64" fmla="*/ 91 w 124"/>
                <a:gd name="T65" fmla="*/ 82 h 107"/>
                <a:gd name="T66" fmla="*/ 93 w 124"/>
                <a:gd name="T67" fmla="*/ 76 h 107"/>
                <a:gd name="T68" fmla="*/ 97 w 124"/>
                <a:gd name="T69" fmla="*/ 76 h 107"/>
                <a:gd name="T70" fmla="*/ 102 w 124"/>
                <a:gd name="T71" fmla="*/ 78 h 107"/>
                <a:gd name="T72" fmla="*/ 105 w 124"/>
                <a:gd name="T73" fmla="*/ 82 h 107"/>
                <a:gd name="T74" fmla="*/ 108 w 124"/>
                <a:gd name="T75" fmla="*/ 69 h 107"/>
                <a:gd name="T76" fmla="*/ 107 w 124"/>
                <a:gd name="T77" fmla="*/ 44 h 107"/>
                <a:gd name="T78" fmla="*/ 97 w 124"/>
                <a:gd name="T79" fmla="*/ 17 h 107"/>
                <a:gd name="T80" fmla="*/ 86 w 124"/>
                <a:gd name="T81" fmla="*/ 1 h 107"/>
                <a:gd name="T82" fmla="*/ 76 w 124"/>
                <a:gd name="T83" fmla="*/ 0 h 107"/>
                <a:gd name="T84" fmla="*/ 66 w 124"/>
                <a:gd name="T85" fmla="*/ 0 h 107"/>
                <a:gd name="T86" fmla="*/ 56 w 124"/>
                <a:gd name="T87" fmla="*/ 1 h 107"/>
                <a:gd name="T88" fmla="*/ 48 w 124"/>
                <a:gd name="T89" fmla="*/ 2 h 107"/>
                <a:gd name="T90" fmla="*/ 40 w 124"/>
                <a:gd name="T91" fmla="*/ 5 h 107"/>
                <a:gd name="T92" fmla="*/ 34 w 124"/>
                <a:gd name="T93" fmla="*/ 15 h 107"/>
                <a:gd name="T94" fmla="*/ 31 w 124"/>
                <a:gd name="T95" fmla="*/ 17 h 107"/>
                <a:gd name="T96" fmla="*/ 31 w 124"/>
                <a:gd name="T97" fmla="*/ 20 h 1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24" h="107">
                  <a:moveTo>
                    <a:pt x="34" y="12"/>
                  </a:moveTo>
                  <a:lnTo>
                    <a:pt x="31" y="15"/>
                  </a:lnTo>
                  <a:lnTo>
                    <a:pt x="24" y="23"/>
                  </a:lnTo>
                  <a:lnTo>
                    <a:pt x="14" y="35"/>
                  </a:lnTo>
                  <a:lnTo>
                    <a:pt x="6" y="46"/>
                  </a:lnTo>
                  <a:lnTo>
                    <a:pt x="1" y="57"/>
                  </a:lnTo>
                  <a:lnTo>
                    <a:pt x="0" y="69"/>
                  </a:lnTo>
                  <a:lnTo>
                    <a:pt x="4" y="79"/>
                  </a:lnTo>
                  <a:lnTo>
                    <a:pt x="14" y="87"/>
                  </a:lnTo>
                  <a:lnTo>
                    <a:pt x="21" y="91"/>
                  </a:lnTo>
                  <a:lnTo>
                    <a:pt x="27" y="93"/>
                  </a:lnTo>
                  <a:lnTo>
                    <a:pt x="33" y="97"/>
                  </a:lnTo>
                  <a:lnTo>
                    <a:pt x="39" y="99"/>
                  </a:lnTo>
                  <a:lnTo>
                    <a:pt x="43" y="101"/>
                  </a:lnTo>
                  <a:lnTo>
                    <a:pt x="48" y="104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3"/>
                  </a:lnTo>
                  <a:lnTo>
                    <a:pt x="63" y="104"/>
                  </a:lnTo>
                  <a:lnTo>
                    <a:pt x="69" y="106"/>
                  </a:lnTo>
                  <a:lnTo>
                    <a:pt x="76" y="106"/>
                  </a:lnTo>
                  <a:lnTo>
                    <a:pt x="82" y="106"/>
                  </a:lnTo>
                  <a:lnTo>
                    <a:pt x="86" y="107"/>
                  </a:lnTo>
                  <a:lnTo>
                    <a:pt x="89" y="107"/>
                  </a:lnTo>
                  <a:lnTo>
                    <a:pt x="88" y="101"/>
                  </a:lnTo>
                  <a:lnTo>
                    <a:pt x="84" y="91"/>
                  </a:lnTo>
                  <a:lnTo>
                    <a:pt x="81" y="82"/>
                  </a:lnTo>
                  <a:lnTo>
                    <a:pt x="81" y="72"/>
                  </a:lnTo>
                  <a:lnTo>
                    <a:pt x="85" y="65"/>
                  </a:lnTo>
                  <a:lnTo>
                    <a:pt x="93" y="59"/>
                  </a:lnTo>
                  <a:lnTo>
                    <a:pt x="99" y="55"/>
                  </a:lnTo>
                  <a:lnTo>
                    <a:pt x="104" y="50"/>
                  </a:lnTo>
                  <a:lnTo>
                    <a:pt x="106" y="46"/>
                  </a:lnTo>
                  <a:lnTo>
                    <a:pt x="109" y="43"/>
                  </a:lnTo>
                  <a:lnTo>
                    <a:pt x="113" y="43"/>
                  </a:lnTo>
                  <a:lnTo>
                    <a:pt x="118" y="44"/>
                  </a:lnTo>
                  <a:lnTo>
                    <a:pt x="121" y="46"/>
                  </a:lnTo>
                  <a:lnTo>
                    <a:pt x="124" y="39"/>
                  </a:lnTo>
                  <a:lnTo>
                    <a:pt x="123" y="25"/>
                  </a:lnTo>
                  <a:lnTo>
                    <a:pt x="113" y="9"/>
                  </a:lnTo>
                  <a:lnTo>
                    <a:pt x="96" y="1"/>
                  </a:lnTo>
                  <a:lnTo>
                    <a:pt x="84" y="0"/>
                  </a:lnTo>
                  <a:lnTo>
                    <a:pt x="74" y="0"/>
                  </a:lnTo>
                  <a:lnTo>
                    <a:pt x="64" y="1"/>
                  </a:lnTo>
                  <a:lnTo>
                    <a:pt x="56" y="2"/>
                  </a:lnTo>
                  <a:lnTo>
                    <a:pt x="48" y="5"/>
                  </a:lnTo>
                  <a:lnTo>
                    <a:pt x="42" y="7"/>
                  </a:lnTo>
                  <a:lnTo>
                    <a:pt x="38" y="9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FFC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4" name="Freeform 139">
              <a:extLst>
                <a:ext uri="{FF2B5EF4-FFF2-40B4-BE49-F238E27FC236}">
                  <a16:creationId xmlns:a16="http://schemas.microsoft.com/office/drawing/2014/main" id="{F4BB689C-6ED1-3EB6-0198-EA79EE031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1" y="1352"/>
              <a:ext cx="122" cy="115"/>
            </a:xfrm>
            <a:custGeom>
              <a:avLst/>
              <a:gdLst>
                <a:gd name="T0" fmla="*/ 31 w 124"/>
                <a:gd name="T1" fmla="*/ 20 h 107"/>
                <a:gd name="T2" fmla="*/ 31 w 124"/>
                <a:gd name="T3" fmla="*/ 20 h 107"/>
                <a:gd name="T4" fmla="*/ 31 w 124"/>
                <a:gd name="T5" fmla="*/ 25 h 107"/>
                <a:gd name="T6" fmla="*/ 24 w 124"/>
                <a:gd name="T7" fmla="*/ 41 h 107"/>
                <a:gd name="T8" fmla="*/ 14 w 124"/>
                <a:gd name="T9" fmla="*/ 63 h 107"/>
                <a:gd name="T10" fmla="*/ 6 w 124"/>
                <a:gd name="T11" fmla="*/ 82 h 107"/>
                <a:gd name="T12" fmla="*/ 6 w 124"/>
                <a:gd name="T13" fmla="*/ 82 h 107"/>
                <a:gd name="T14" fmla="*/ 1 w 124"/>
                <a:gd name="T15" fmla="*/ 102 h 107"/>
                <a:gd name="T16" fmla="*/ 0 w 124"/>
                <a:gd name="T17" fmla="*/ 123 h 107"/>
                <a:gd name="T18" fmla="*/ 4 w 124"/>
                <a:gd name="T19" fmla="*/ 140 h 107"/>
                <a:gd name="T20" fmla="*/ 14 w 124"/>
                <a:gd name="T21" fmla="*/ 156 h 107"/>
                <a:gd name="T22" fmla="*/ 14 w 124"/>
                <a:gd name="T23" fmla="*/ 156 h 107"/>
                <a:gd name="T24" fmla="*/ 21 w 124"/>
                <a:gd name="T25" fmla="*/ 161 h 107"/>
                <a:gd name="T26" fmla="*/ 27 w 124"/>
                <a:gd name="T27" fmla="*/ 166 h 107"/>
                <a:gd name="T28" fmla="*/ 31 w 124"/>
                <a:gd name="T29" fmla="*/ 172 h 107"/>
                <a:gd name="T30" fmla="*/ 31 w 124"/>
                <a:gd name="T31" fmla="*/ 176 h 107"/>
                <a:gd name="T32" fmla="*/ 35 w 124"/>
                <a:gd name="T33" fmla="*/ 181 h 107"/>
                <a:gd name="T34" fmla="*/ 40 w 124"/>
                <a:gd name="T35" fmla="*/ 185 h 107"/>
                <a:gd name="T36" fmla="*/ 42 w 124"/>
                <a:gd name="T37" fmla="*/ 185 h 107"/>
                <a:gd name="T38" fmla="*/ 45 w 124"/>
                <a:gd name="T39" fmla="*/ 185 h 107"/>
                <a:gd name="T40" fmla="*/ 45 w 124"/>
                <a:gd name="T41" fmla="*/ 185 h 107"/>
                <a:gd name="T42" fmla="*/ 49 w 124"/>
                <a:gd name="T43" fmla="*/ 184 h 107"/>
                <a:gd name="T44" fmla="*/ 55 w 124"/>
                <a:gd name="T45" fmla="*/ 185 h 107"/>
                <a:gd name="T46" fmla="*/ 61 w 124"/>
                <a:gd name="T47" fmla="*/ 189 h 107"/>
                <a:gd name="T48" fmla="*/ 68 w 124"/>
                <a:gd name="T49" fmla="*/ 189 h 107"/>
                <a:gd name="T50" fmla="*/ 68 w 124"/>
                <a:gd name="T51" fmla="*/ 189 h 107"/>
                <a:gd name="T52" fmla="*/ 74 w 124"/>
                <a:gd name="T53" fmla="*/ 189 h 107"/>
                <a:gd name="T54" fmla="*/ 78 w 124"/>
                <a:gd name="T55" fmla="*/ 191 h 107"/>
                <a:gd name="T56" fmla="*/ 81 w 124"/>
                <a:gd name="T57" fmla="*/ 191 h 107"/>
                <a:gd name="T58" fmla="*/ 80 w 124"/>
                <a:gd name="T59" fmla="*/ 181 h 107"/>
                <a:gd name="T60" fmla="*/ 80 w 124"/>
                <a:gd name="T61" fmla="*/ 181 h 107"/>
                <a:gd name="T62" fmla="*/ 76 w 124"/>
                <a:gd name="T63" fmla="*/ 161 h 107"/>
                <a:gd name="T64" fmla="*/ 73 w 124"/>
                <a:gd name="T65" fmla="*/ 146 h 107"/>
                <a:gd name="T66" fmla="*/ 73 w 124"/>
                <a:gd name="T67" fmla="*/ 128 h 107"/>
                <a:gd name="T68" fmla="*/ 77 w 124"/>
                <a:gd name="T69" fmla="*/ 117 h 107"/>
                <a:gd name="T70" fmla="*/ 77 w 124"/>
                <a:gd name="T71" fmla="*/ 117 h 107"/>
                <a:gd name="T72" fmla="*/ 85 w 124"/>
                <a:gd name="T73" fmla="*/ 104 h 107"/>
                <a:gd name="T74" fmla="*/ 88 w 124"/>
                <a:gd name="T75" fmla="*/ 97 h 107"/>
                <a:gd name="T76" fmla="*/ 90 w 124"/>
                <a:gd name="T77" fmla="*/ 89 h 107"/>
                <a:gd name="T78" fmla="*/ 91 w 124"/>
                <a:gd name="T79" fmla="*/ 82 h 107"/>
                <a:gd name="T80" fmla="*/ 91 w 124"/>
                <a:gd name="T81" fmla="*/ 82 h 107"/>
                <a:gd name="T82" fmla="*/ 93 w 124"/>
                <a:gd name="T83" fmla="*/ 76 h 107"/>
                <a:gd name="T84" fmla="*/ 97 w 124"/>
                <a:gd name="T85" fmla="*/ 76 h 107"/>
                <a:gd name="T86" fmla="*/ 102 w 124"/>
                <a:gd name="T87" fmla="*/ 78 h 107"/>
                <a:gd name="T88" fmla="*/ 105 w 124"/>
                <a:gd name="T89" fmla="*/ 82 h 107"/>
                <a:gd name="T90" fmla="*/ 105 w 124"/>
                <a:gd name="T91" fmla="*/ 82 h 107"/>
                <a:gd name="T92" fmla="*/ 108 w 124"/>
                <a:gd name="T93" fmla="*/ 69 h 107"/>
                <a:gd name="T94" fmla="*/ 107 w 124"/>
                <a:gd name="T95" fmla="*/ 44 h 107"/>
                <a:gd name="T96" fmla="*/ 97 w 124"/>
                <a:gd name="T97" fmla="*/ 17 h 107"/>
                <a:gd name="T98" fmla="*/ 86 w 124"/>
                <a:gd name="T99" fmla="*/ 1 h 107"/>
                <a:gd name="T100" fmla="*/ 86 w 124"/>
                <a:gd name="T101" fmla="*/ 1 h 107"/>
                <a:gd name="T102" fmla="*/ 76 w 124"/>
                <a:gd name="T103" fmla="*/ 0 h 107"/>
                <a:gd name="T104" fmla="*/ 66 w 124"/>
                <a:gd name="T105" fmla="*/ 0 h 107"/>
                <a:gd name="T106" fmla="*/ 56 w 124"/>
                <a:gd name="T107" fmla="*/ 1 h 107"/>
                <a:gd name="T108" fmla="*/ 48 w 124"/>
                <a:gd name="T109" fmla="*/ 2 h 107"/>
                <a:gd name="T110" fmla="*/ 40 w 124"/>
                <a:gd name="T111" fmla="*/ 5 h 107"/>
                <a:gd name="T112" fmla="*/ 34 w 124"/>
                <a:gd name="T113" fmla="*/ 15 h 107"/>
                <a:gd name="T114" fmla="*/ 31 w 124"/>
                <a:gd name="T115" fmla="*/ 17 h 107"/>
                <a:gd name="T116" fmla="*/ 31 w 124"/>
                <a:gd name="T117" fmla="*/ 20 h 10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4" h="107">
                  <a:moveTo>
                    <a:pt x="34" y="12"/>
                  </a:moveTo>
                  <a:lnTo>
                    <a:pt x="34" y="12"/>
                  </a:lnTo>
                  <a:lnTo>
                    <a:pt x="31" y="15"/>
                  </a:lnTo>
                  <a:lnTo>
                    <a:pt x="24" y="23"/>
                  </a:lnTo>
                  <a:lnTo>
                    <a:pt x="14" y="35"/>
                  </a:lnTo>
                  <a:lnTo>
                    <a:pt x="6" y="46"/>
                  </a:lnTo>
                  <a:lnTo>
                    <a:pt x="1" y="57"/>
                  </a:lnTo>
                  <a:lnTo>
                    <a:pt x="0" y="69"/>
                  </a:lnTo>
                  <a:lnTo>
                    <a:pt x="4" y="79"/>
                  </a:lnTo>
                  <a:lnTo>
                    <a:pt x="14" y="87"/>
                  </a:lnTo>
                  <a:lnTo>
                    <a:pt x="21" y="91"/>
                  </a:lnTo>
                  <a:lnTo>
                    <a:pt x="27" y="93"/>
                  </a:lnTo>
                  <a:lnTo>
                    <a:pt x="33" y="97"/>
                  </a:lnTo>
                  <a:lnTo>
                    <a:pt x="39" y="99"/>
                  </a:lnTo>
                  <a:lnTo>
                    <a:pt x="43" y="101"/>
                  </a:lnTo>
                  <a:lnTo>
                    <a:pt x="48" y="104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3"/>
                  </a:lnTo>
                  <a:lnTo>
                    <a:pt x="63" y="104"/>
                  </a:lnTo>
                  <a:lnTo>
                    <a:pt x="69" y="106"/>
                  </a:lnTo>
                  <a:lnTo>
                    <a:pt x="76" y="106"/>
                  </a:lnTo>
                  <a:lnTo>
                    <a:pt x="82" y="106"/>
                  </a:lnTo>
                  <a:lnTo>
                    <a:pt x="86" y="107"/>
                  </a:lnTo>
                  <a:lnTo>
                    <a:pt x="89" y="107"/>
                  </a:lnTo>
                  <a:lnTo>
                    <a:pt x="88" y="101"/>
                  </a:lnTo>
                  <a:lnTo>
                    <a:pt x="84" y="91"/>
                  </a:lnTo>
                  <a:lnTo>
                    <a:pt x="81" y="82"/>
                  </a:lnTo>
                  <a:lnTo>
                    <a:pt x="81" y="72"/>
                  </a:lnTo>
                  <a:lnTo>
                    <a:pt x="85" y="65"/>
                  </a:lnTo>
                  <a:lnTo>
                    <a:pt x="93" y="59"/>
                  </a:lnTo>
                  <a:lnTo>
                    <a:pt x="99" y="55"/>
                  </a:lnTo>
                  <a:lnTo>
                    <a:pt x="104" y="50"/>
                  </a:lnTo>
                  <a:lnTo>
                    <a:pt x="106" y="46"/>
                  </a:lnTo>
                  <a:lnTo>
                    <a:pt x="109" y="43"/>
                  </a:lnTo>
                  <a:lnTo>
                    <a:pt x="113" y="43"/>
                  </a:lnTo>
                  <a:lnTo>
                    <a:pt x="118" y="44"/>
                  </a:lnTo>
                  <a:lnTo>
                    <a:pt x="121" y="46"/>
                  </a:lnTo>
                  <a:lnTo>
                    <a:pt x="124" y="39"/>
                  </a:lnTo>
                  <a:lnTo>
                    <a:pt x="123" y="25"/>
                  </a:lnTo>
                  <a:lnTo>
                    <a:pt x="113" y="9"/>
                  </a:lnTo>
                  <a:lnTo>
                    <a:pt x="96" y="1"/>
                  </a:lnTo>
                  <a:lnTo>
                    <a:pt x="84" y="0"/>
                  </a:lnTo>
                  <a:lnTo>
                    <a:pt x="74" y="0"/>
                  </a:lnTo>
                  <a:lnTo>
                    <a:pt x="64" y="1"/>
                  </a:lnTo>
                  <a:lnTo>
                    <a:pt x="56" y="2"/>
                  </a:lnTo>
                  <a:lnTo>
                    <a:pt x="48" y="5"/>
                  </a:lnTo>
                  <a:lnTo>
                    <a:pt x="42" y="7"/>
                  </a:lnTo>
                  <a:lnTo>
                    <a:pt x="38" y="9"/>
                  </a:lnTo>
                  <a:lnTo>
                    <a:pt x="34" y="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5" name="Freeform 140">
              <a:extLst>
                <a:ext uri="{FF2B5EF4-FFF2-40B4-BE49-F238E27FC236}">
                  <a16:creationId xmlns:a16="http://schemas.microsoft.com/office/drawing/2014/main" id="{2E4B3F0D-40EE-78D0-7964-974722823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5" y="1431"/>
              <a:ext cx="35" cy="35"/>
            </a:xfrm>
            <a:custGeom>
              <a:avLst/>
              <a:gdLst>
                <a:gd name="T0" fmla="*/ 0 w 36"/>
                <a:gd name="T1" fmla="*/ 0 h 33"/>
                <a:gd name="T2" fmla="*/ 2 w 36"/>
                <a:gd name="T3" fmla="*/ 4 h 33"/>
                <a:gd name="T4" fmla="*/ 9 w 36"/>
                <a:gd name="T5" fmla="*/ 20 h 33"/>
                <a:gd name="T6" fmla="*/ 18 w 36"/>
                <a:gd name="T7" fmla="*/ 33 h 33"/>
                <a:gd name="T8" fmla="*/ 18 w 36"/>
                <a:gd name="T9" fmla="*/ 43 h 33"/>
                <a:gd name="T10" fmla="*/ 22 w 36"/>
                <a:gd name="T11" fmla="*/ 48 h 33"/>
                <a:gd name="T12" fmla="*/ 25 w 36"/>
                <a:gd name="T13" fmla="*/ 51 h 33"/>
                <a:gd name="T14" fmla="*/ 28 w 36"/>
                <a:gd name="T15" fmla="*/ 52 h 33"/>
                <a:gd name="T16" fmla="*/ 28 w 36"/>
                <a:gd name="T17" fmla="*/ 52 h 33"/>
                <a:gd name="T18" fmla="*/ 26 w 36"/>
                <a:gd name="T19" fmla="*/ 52 h 33"/>
                <a:gd name="T20" fmla="*/ 24 w 36"/>
                <a:gd name="T21" fmla="*/ 52 h 33"/>
                <a:gd name="T22" fmla="*/ 21 w 36"/>
                <a:gd name="T23" fmla="*/ 51 h 33"/>
                <a:gd name="T24" fmla="*/ 18 w 36"/>
                <a:gd name="T25" fmla="*/ 45 h 33"/>
                <a:gd name="T26" fmla="*/ 18 w 36"/>
                <a:gd name="T27" fmla="*/ 41 h 33"/>
                <a:gd name="T28" fmla="*/ 11 w 36"/>
                <a:gd name="T29" fmla="*/ 29 h 33"/>
                <a:gd name="T30" fmla="*/ 5 w 36"/>
                <a:gd name="T31" fmla="*/ 19 h 33"/>
                <a:gd name="T32" fmla="*/ 0 w 36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6" h="33">
                  <a:moveTo>
                    <a:pt x="0" y="0"/>
                  </a:moveTo>
                  <a:lnTo>
                    <a:pt x="2" y="4"/>
                  </a:lnTo>
                  <a:lnTo>
                    <a:pt x="9" y="12"/>
                  </a:lnTo>
                  <a:lnTo>
                    <a:pt x="18" y="21"/>
                  </a:lnTo>
                  <a:lnTo>
                    <a:pt x="25" y="27"/>
                  </a:lnTo>
                  <a:lnTo>
                    <a:pt x="30" y="30"/>
                  </a:lnTo>
                  <a:lnTo>
                    <a:pt x="33" y="32"/>
                  </a:lnTo>
                  <a:lnTo>
                    <a:pt x="36" y="33"/>
                  </a:lnTo>
                  <a:lnTo>
                    <a:pt x="34" y="33"/>
                  </a:lnTo>
                  <a:lnTo>
                    <a:pt x="32" y="33"/>
                  </a:lnTo>
                  <a:lnTo>
                    <a:pt x="29" y="32"/>
                  </a:lnTo>
                  <a:lnTo>
                    <a:pt x="23" y="28"/>
                  </a:lnTo>
                  <a:lnTo>
                    <a:pt x="18" y="25"/>
                  </a:lnTo>
                  <a:lnTo>
                    <a:pt x="11" y="19"/>
                  </a:lnTo>
                  <a:lnTo>
                    <a:pt x="5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82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6" name="Freeform 141">
              <a:extLst>
                <a:ext uri="{FF2B5EF4-FFF2-40B4-BE49-F238E27FC236}">
                  <a16:creationId xmlns:a16="http://schemas.microsoft.com/office/drawing/2014/main" id="{72009C49-15DC-3C99-5789-292101264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5" y="1431"/>
              <a:ext cx="35" cy="35"/>
            </a:xfrm>
            <a:custGeom>
              <a:avLst/>
              <a:gdLst>
                <a:gd name="T0" fmla="*/ 0 w 36"/>
                <a:gd name="T1" fmla="*/ 0 h 33"/>
                <a:gd name="T2" fmla="*/ 0 w 36"/>
                <a:gd name="T3" fmla="*/ 0 h 33"/>
                <a:gd name="T4" fmla="*/ 2 w 36"/>
                <a:gd name="T5" fmla="*/ 4 h 33"/>
                <a:gd name="T6" fmla="*/ 9 w 36"/>
                <a:gd name="T7" fmla="*/ 20 h 33"/>
                <a:gd name="T8" fmla="*/ 18 w 36"/>
                <a:gd name="T9" fmla="*/ 33 h 33"/>
                <a:gd name="T10" fmla="*/ 18 w 36"/>
                <a:gd name="T11" fmla="*/ 43 h 33"/>
                <a:gd name="T12" fmla="*/ 18 w 36"/>
                <a:gd name="T13" fmla="*/ 43 h 33"/>
                <a:gd name="T14" fmla="*/ 22 w 36"/>
                <a:gd name="T15" fmla="*/ 48 h 33"/>
                <a:gd name="T16" fmla="*/ 25 w 36"/>
                <a:gd name="T17" fmla="*/ 51 h 33"/>
                <a:gd name="T18" fmla="*/ 28 w 36"/>
                <a:gd name="T19" fmla="*/ 52 h 33"/>
                <a:gd name="T20" fmla="*/ 28 w 36"/>
                <a:gd name="T21" fmla="*/ 52 h 33"/>
                <a:gd name="T22" fmla="*/ 28 w 36"/>
                <a:gd name="T23" fmla="*/ 52 h 33"/>
                <a:gd name="T24" fmla="*/ 26 w 36"/>
                <a:gd name="T25" fmla="*/ 52 h 33"/>
                <a:gd name="T26" fmla="*/ 24 w 36"/>
                <a:gd name="T27" fmla="*/ 52 h 33"/>
                <a:gd name="T28" fmla="*/ 21 w 36"/>
                <a:gd name="T29" fmla="*/ 51 h 33"/>
                <a:gd name="T30" fmla="*/ 18 w 36"/>
                <a:gd name="T31" fmla="*/ 45 h 33"/>
                <a:gd name="T32" fmla="*/ 18 w 36"/>
                <a:gd name="T33" fmla="*/ 41 h 33"/>
                <a:gd name="T34" fmla="*/ 11 w 36"/>
                <a:gd name="T35" fmla="*/ 29 h 33"/>
                <a:gd name="T36" fmla="*/ 5 w 36"/>
                <a:gd name="T37" fmla="*/ 19 h 33"/>
                <a:gd name="T38" fmla="*/ 0 w 36"/>
                <a:gd name="T39" fmla="*/ 0 h 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6" h="33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9" y="12"/>
                  </a:lnTo>
                  <a:lnTo>
                    <a:pt x="18" y="21"/>
                  </a:lnTo>
                  <a:lnTo>
                    <a:pt x="25" y="27"/>
                  </a:lnTo>
                  <a:lnTo>
                    <a:pt x="30" y="30"/>
                  </a:lnTo>
                  <a:lnTo>
                    <a:pt x="33" y="32"/>
                  </a:lnTo>
                  <a:lnTo>
                    <a:pt x="36" y="33"/>
                  </a:lnTo>
                  <a:lnTo>
                    <a:pt x="34" y="33"/>
                  </a:lnTo>
                  <a:lnTo>
                    <a:pt x="32" y="33"/>
                  </a:lnTo>
                  <a:lnTo>
                    <a:pt x="29" y="32"/>
                  </a:lnTo>
                  <a:lnTo>
                    <a:pt x="23" y="28"/>
                  </a:lnTo>
                  <a:lnTo>
                    <a:pt x="18" y="25"/>
                  </a:lnTo>
                  <a:lnTo>
                    <a:pt x="11" y="19"/>
                  </a:lnTo>
                  <a:lnTo>
                    <a:pt x="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B5827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7" name="Freeform 142">
              <a:extLst>
                <a:ext uri="{FF2B5EF4-FFF2-40B4-BE49-F238E27FC236}">
                  <a16:creationId xmlns:a16="http://schemas.microsoft.com/office/drawing/2014/main" id="{7D5EF8D1-A004-74F7-41C1-9283BF14D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" y="1434"/>
              <a:ext cx="28" cy="27"/>
            </a:xfrm>
            <a:custGeom>
              <a:avLst/>
              <a:gdLst>
                <a:gd name="T0" fmla="*/ 0 w 28"/>
                <a:gd name="T1" fmla="*/ 0 h 25"/>
                <a:gd name="T2" fmla="*/ 4 w 28"/>
                <a:gd name="T3" fmla="*/ 3 h 25"/>
                <a:gd name="T4" fmla="*/ 13 w 28"/>
                <a:gd name="T5" fmla="*/ 23 h 25"/>
                <a:gd name="T6" fmla="*/ 22 w 28"/>
                <a:gd name="T7" fmla="*/ 39 h 25"/>
                <a:gd name="T8" fmla="*/ 28 w 28"/>
                <a:gd name="T9" fmla="*/ 45 h 25"/>
                <a:gd name="T10" fmla="*/ 26 w 28"/>
                <a:gd name="T11" fmla="*/ 45 h 25"/>
                <a:gd name="T12" fmla="*/ 18 w 28"/>
                <a:gd name="T13" fmla="*/ 38 h 25"/>
                <a:gd name="T14" fmla="*/ 8 w 28"/>
                <a:gd name="T15" fmla="*/ 19 h 25"/>
                <a:gd name="T16" fmla="*/ 0 w 28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" h="25">
                  <a:moveTo>
                    <a:pt x="0" y="0"/>
                  </a:moveTo>
                  <a:lnTo>
                    <a:pt x="4" y="3"/>
                  </a:lnTo>
                  <a:lnTo>
                    <a:pt x="13" y="13"/>
                  </a:lnTo>
                  <a:lnTo>
                    <a:pt x="22" y="21"/>
                  </a:lnTo>
                  <a:lnTo>
                    <a:pt x="28" y="25"/>
                  </a:lnTo>
                  <a:lnTo>
                    <a:pt x="26" y="25"/>
                  </a:lnTo>
                  <a:lnTo>
                    <a:pt x="18" y="20"/>
                  </a:lnTo>
                  <a:lnTo>
                    <a:pt x="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82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8" name="Freeform 143">
              <a:extLst>
                <a:ext uri="{FF2B5EF4-FFF2-40B4-BE49-F238E27FC236}">
                  <a16:creationId xmlns:a16="http://schemas.microsoft.com/office/drawing/2014/main" id="{71B5F718-4956-B3E7-8B2D-9252FE5F9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" y="1434"/>
              <a:ext cx="28" cy="27"/>
            </a:xfrm>
            <a:custGeom>
              <a:avLst/>
              <a:gdLst>
                <a:gd name="T0" fmla="*/ 0 w 28"/>
                <a:gd name="T1" fmla="*/ 0 h 25"/>
                <a:gd name="T2" fmla="*/ 0 w 28"/>
                <a:gd name="T3" fmla="*/ 0 h 25"/>
                <a:gd name="T4" fmla="*/ 4 w 28"/>
                <a:gd name="T5" fmla="*/ 3 h 25"/>
                <a:gd name="T6" fmla="*/ 13 w 28"/>
                <a:gd name="T7" fmla="*/ 23 h 25"/>
                <a:gd name="T8" fmla="*/ 22 w 28"/>
                <a:gd name="T9" fmla="*/ 39 h 25"/>
                <a:gd name="T10" fmla="*/ 28 w 28"/>
                <a:gd name="T11" fmla="*/ 45 h 25"/>
                <a:gd name="T12" fmla="*/ 28 w 28"/>
                <a:gd name="T13" fmla="*/ 45 h 25"/>
                <a:gd name="T14" fmla="*/ 26 w 28"/>
                <a:gd name="T15" fmla="*/ 45 h 25"/>
                <a:gd name="T16" fmla="*/ 18 w 28"/>
                <a:gd name="T17" fmla="*/ 38 h 25"/>
                <a:gd name="T18" fmla="*/ 8 w 28"/>
                <a:gd name="T19" fmla="*/ 19 h 25"/>
                <a:gd name="T20" fmla="*/ 0 w 28"/>
                <a:gd name="T21" fmla="*/ 0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13" y="13"/>
                  </a:lnTo>
                  <a:lnTo>
                    <a:pt x="22" y="21"/>
                  </a:lnTo>
                  <a:lnTo>
                    <a:pt x="28" y="25"/>
                  </a:lnTo>
                  <a:lnTo>
                    <a:pt x="26" y="25"/>
                  </a:lnTo>
                  <a:lnTo>
                    <a:pt x="18" y="20"/>
                  </a:lnTo>
                  <a:lnTo>
                    <a:pt x="8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B5827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89" name="Freeform 144">
              <a:extLst>
                <a:ext uri="{FF2B5EF4-FFF2-40B4-BE49-F238E27FC236}">
                  <a16:creationId xmlns:a16="http://schemas.microsoft.com/office/drawing/2014/main" id="{A165FEC2-3731-E21E-1A68-EBF6839E9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9" y="1587"/>
              <a:ext cx="123" cy="37"/>
            </a:xfrm>
            <a:custGeom>
              <a:avLst/>
              <a:gdLst>
                <a:gd name="T0" fmla="*/ 4 w 125"/>
                <a:gd name="T1" fmla="*/ 67 h 34"/>
                <a:gd name="T2" fmla="*/ 1 w 125"/>
                <a:gd name="T3" fmla="*/ 62 h 34"/>
                <a:gd name="T4" fmla="*/ 0 w 125"/>
                <a:gd name="T5" fmla="*/ 46 h 34"/>
                <a:gd name="T6" fmla="*/ 3 w 125"/>
                <a:gd name="T7" fmla="*/ 29 h 34"/>
                <a:gd name="T8" fmla="*/ 17 w 125"/>
                <a:gd name="T9" fmla="*/ 16 h 34"/>
                <a:gd name="T10" fmla="*/ 29 w 125"/>
                <a:gd name="T11" fmla="*/ 14 h 34"/>
                <a:gd name="T12" fmla="*/ 36 w 125"/>
                <a:gd name="T13" fmla="*/ 3 h 34"/>
                <a:gd name="T14" fmla="*/ 55 w 125"/>
                <a:gd name="T15" fmla="*/ 2 h 34"/>
                <a:gd name="T16" fmla="*/ 73 w 125"/>
                <a:gd name="T17" fmla="*/ 1 h 34"/>
                <a:gd name="T18" fmla="*/ 87 w 125"/>
                <a:gd name="T19" fmla="*/ 0 h 34"/>
                <a:gd name="T20" fmla="*/ 96 w 125"/>
                <a:gd name="T21" fmla="*/ 0 h 34"/>
                <a:gd name="T22" fmla="*/ 105 w 125"/>
                <a:gd name="T23" fmla="*/ 0 h 34"/>
                <a:gd name="T24" fmla="*/ 109 w 125"/>
                <a:gd name="T25" fmla="*/ 0 h 34"/>
                <a:gd name="T26" fmla="*/ 103 w 125"/>
                <a:gd name="T27" fmla="*/ 1 h 34"/>
                <a:gd name="T28" fmla="*/ 91 w 125"/>
                <a:gd name="T29" fmla="*/ 2 h 34"/>
                <a:gd name="T30" fmla="*/ 78 w 125"/>
                <a:gd name="T31" fmla="*/ 5 h 34"/>
                <a:gd name="T32" fmla="*/ 55 w 125"/>
                <a:gd name="T33" fmla="*/ 17 h 34"/>
                <a:gd name="T34" fmla="*/ 33 w 125"/>
                <a:gd name="T35" fmla="*/ 27 h 34"/>
                <a:gd name="T36" fmla="*/ 21 w 125"/>
                <a:gd name="T37" fmla="*/ 39 h 34"/>
                <a:gd name="T38" fmla="*/ 8 w 125"/>
                <a:gd name="T39" fmla="*/ 53 h 34"/>
                <a:gd name="T40" fmla="*/ 4 w 125"/>
                <a:gd name="T41" fmla="*/ 67 h 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5" h="34">
                  <a:moveTo>
                    <a:pt x="4" y="34"/>
                  </a:moveTo>
                  <a:lnTo>
                    <a:pt x="1" y="31"/>
                  </a:lnTo>
                  <a:lnTo>
                    <a:pt x="0" y="24"/>
                  </a:lnTo>
                  <a:lnTo>
                    <a:pt x="3" y="15"/>
                  </a:lnTo>
                  <a:lnTo>
                    <a:pt x="17" y="8"/>
                  </a:lnTo>
                  <a:lnTo>
                    <a:pt x="29" y="6"/>
                  </a:lnTo>
                  <a:lnTo>
                    <a:pt x="44" y="3"/>
                  </a:lnTo>
                  <a:lnTo>
                    <a:pt x="63" y="2"/>
                  </a:lnTo>
                  <a:lnTo>
                    <a:pt x="81" y="1"/>
                  </a:lnTo>
                  <a:lnTo>
                    <a:pt x="98" y="0"/>
                  </a:lnTo>
                  <a:lnTo>
                    <a:pt x="112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19" y="1"/>
                  </a:lnTo>
                  <a:lnTo>
                    <a:pt x="105" y="2"/>
                  </a:lnTo>
                  <a:lnTo>
                    <a:pt x="86" y="5"/>
                  </a:lnTo>
                  <a:lnTo>
                    <a:pt x="63" y="9"/>
                  </a:lnTo>
                  <a:lnTo>
                    <a:pt x="41" y="14"/>
                  </a:lnTo>
                  <a:lnTo>
                    <a:pt x="21" y="20"/>
                  </a:lnTo>
                  <a:lnTo>
                    <a:pt x="8" y="27"/>
                  </a:lnTo>
                  <a:lnTo>
                    <a:pt x="4" y="34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0" name="Freeform 145">
              <a:extLst>
                <a:ext uri="{FF2B5EF4-FFF2-40B4-BE49-F238E27FC236}">
                  <a16:creationId xmlns:a16="http://schemas.microsoft.com/office/drawing/2014/main" id="{EF3CB431-4570-09C5-E7FC-081317EE1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7" y="1621"/>
              <a:ext cx="36" cy="72"/>
            </a:xfrm>
            <a:custGeom>
              <a:avLst/>
              <a:gdLst>
                <a:gd name="T0" fmla="*/ 29 w 37"/>
                <a:gd name="T1" fmla="*/ 0 h 67"/>
                <a:gd name="T2" fmla="*/ 27 w 37"/>
                <a:gd name="T3" fmla="*/ 0 h 67"/>
                <a:gd name="T4" fmla="*/ 22 w 37"/>
                <a:gd name="T5" fmla="*/ 1 h 67"/>
                <a:gd name="T6" fmla="*/ 18 w 37"/>
                <a:gd name="T7" fmla="*/ 4 h 67"/>
                <a:gd name="T8" fmla="*/ 16 w 37"/>
                <a:gd name="T9" fmla="*/ 6 h 67"/>
                <a:gd name="T10" fmla="*/ 9 w 37"/>
                <a:gd name="T11" fmla="*/ 19 h 67"/>
                <a:gd name="T12" fmla="*/ 3 w 37"/>
                <a:gd name="T13" fmla="*/ 25 h 67"/>
                <a:gd name="T14" fmla="*/ 0 w 37"/>
                <a:gd name="T15" fmla="*/ 43 h 67"/>
                <a:gd name="T16" fmla="*/ 0 w 37"/>
                <a:gd name="T17" fmla="*/ 59 h 67"/>
                <a:gd name="T18" fmla="*/ 3 w 37"/>
                <a:gd name="T19" fmla="*/ 89 h 67"/>
                <a:gd name="T20" fmla="*/ 6 w 37"/>
                <a:gd name="T21" fmla="*/ 106 h 67"/>
                <a:gd name="T22" fmla="*/ 7 w 37"/>
                <a:gd name="T23" fmla="*/ 118 h 67"/>
                <a:gd name="T24" fmla="*/ 7 w 37"/>
                <a:gd name="T25" fmla="*/ 119 h 67"/>
                <a:gd name="T26" fmla="*/ 7 w 37"/>
                <a:gd name="T27" fmla="*/ 114 h 67"/>
                <a:gd name="T28" fmla="*/ 6 w 37"/>
                <a:gd name="T29" fmla="*/ 102 h 67"/>
                <a:gd name="T30" fmla="*/ 7 w 37"/>
                <a:gd name="T31" fmla="*/ 86 h 67"/>
                <a:gd name="T32" fmla="*/ 8 w 37"/>
                <a:gd name="T33" fmla="*/ 68 h 67"/>
                <a:gd name="T34" fmla="*/ 10 w 37"/>
                <a:gd name="T35" fmla="*/ 46 h 67"/>
                <a:gd name="T36" fmla="*/ 16 w 37"/>
                <a:gd name="T37" fmla="*/ 25 h 67"/>
                <a:gd name="T38" fmla="*/ 18 w 37"/>
                <a:gd name="T39" fmla="*/ 6 h 67"/>
                <a:gd name="T40" fmla="*/ 29 w 37"/>
                <a:gd name="T41" fmla="*/ 0 h 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7" h="67">
                  <a:moveTo>
                    <a:pt x="37" y="0"/>
                  </a:moveTo>
                  <a:lnTo>
                    <a:pt x="35" y="0"/>
                  </a:lnTo>
                  <a:lnTo>
                    <a:pt x="30" y="1"/>
                  </a:lnTo>
                  <a:lnTo>
                    <a:pt x="24" y="4"/>
                  </a:lnTo>
                  <a:lnTo>
                    <a:pt x="16" y="6"/>
                  </a:lnTo>
                  <a:lnTo>
                    <a:pt x="9" y="11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33"/>
                  </a:lnTo>
                  <a:lnTo>
                    <a:pt x="3" y="50"/>
                  </a:lnTo>
                  <a:lnTo>
                    <a:pt x="6" y="60"/>
                  </a:lnTo>
                  <a:lnTo>
                    <a:pt x="7" y="66"/>
                  </a:lnTo>
                  <a:lnTo>
                    <a:pt x="7" y="67"/>
                  </a:lnTo>
                  <a:lnTo>
                    <a:pt x="7" y="64"/>
                  </a:lnTo>
                  <a:lnTo>
                    <a:pt x="6" y="57"/>
                  </a:lnTo>
                  <a:lnTo>
                    <a:pt x="7" y="48"/>
                  </a:lnTo>
                  <a:lnTo>
                    <a:pt x="8" y="38"/>
                  </a:lnTo>
                  <a:lnTo>
                    <a:pt x="10" y="26"/>
                  </a:lnTo>
                  <a:lnTo>
                    <a:pt x="16" y="15"/>
                  </a:lnTo>
                  <a:lnTo>
                    <a:pt x="24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1" name="Freeform 146">
              <a:extLst>
                <a:ext uri="{FF2B5EF4-FFF2-40B4-BE49-F238E27FC236}">
                  <a16:creationId xmlns:a16="http://schemas.microsoft.com/office/drawing/2014/main" id="{508F5680-54B4-27FE-FDAF-55A4DFEC6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4" y="1606"/>
              <a:ext cx="84" cy="59"/>
            </a:xfrm>
            <a:custGeom>
              <a:avLst/>
              <a:gdLst>
                <a:gd name="T0" fmla="*/ 70 w 86"/>
                <a:gd name="T1" fmla="*/ 0 h 54"/>
                <a:gd name="T2" fmla="*/ 70 w 86"/>
                <a:gd name="T3" fmla="*/ 14 h 54"/>
                <a:gd name="T4" fmla="*/ 68 w 86"/>
                <a:gd name="T5" fmla="*/ 39 h 54"/>
                <a:gd name="T6" fmla="*/ 63 w 86"/>
                <a:gd name="T7" fmla="*/ 67 h 54"/>
                <a:gd name="T8" fmla="*/ 58 w 86"/>
                <a:gd name="T9" fmla="*/ 83 h 54"/>
                <a:gd name="T10" fmla="*/ 53 w 86"/>
                <a:gd name="T11" fmla="*/ 89 h 54"/>
                <a:gd name="T12" fmla="*/ 42 w 86"/>
                <a:gd name="T13" fmla="*/ 91 h 54"/>
                <a:gd name="T14" fmla="*/ 31 w 86"/>
                <a:gd name="T15" fmla="*/ 95 h 54"/>
                <a:gd name="T16" fmla="*/ 21 w 86"/>
                <a:gd name="T17" fmla="*/ 99 h 54"/>
                <a:gd name="T18" fmla="*/ 16 w 86"/>
                <a:gd name="T19" fmla="*/ 106 h 54"/>
                <a:gd name="T20" fmla="*/ 8 w 86"/>
                <a:gd name="T21" fmla="*/ 107 h 54"/>
                <a:gd name="T22" fmla="*/ 2 w 86"/>
                <a:gd name="T23" fmla="*/ 108 h 54"/>
                <a:gd name="T24" fmla="*/ 0 w 86"/>
                <a:gd name="T25" fmla="*/ 108 h 54"/>
                <a:gd name="T26" fmla="*/ 4 w 86"/>
                <a:gd name="T27" fmla="*/ 107 h 54"/>
                <a:gd name="T28" fmla="*/ 13 w 86"/>
                <a:gd name="T29" fmla="*/ 97 h 54"/>
                <a:gd name="T30" fmla="*/ 21 w 86"/>
                <a:gd name="T31" fmla="*/ 86 h 54"/>
                <a:gd name="T32" fmla="*/ 33 w 86"/>
                <a:gd name="T33" fmla="*/ 72 h 54"/>
                <a:gd name="T34" fmla="*/ 48 w 86"/>
                <a:gd name="T35" fmla="*/ 56 h 54"/>
                <a:gd name="T36" fmla="*/ 59 w 86"/>
                <a:gd name="T37" fmla="*/ 37 h 54"/>
                <a:gd name="T38" fmla="*/ 64 w 86"/>
                <a:gd name="T39" fmla="*/ 17 h 54"/>
                <a:gd name="T40" fmla="*/ 70 w 86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6" h="54">
                  <a:moveTo>
                    <a:pt x="86" y="0"/>
                  </a:moveTo>
                  <a:lnTo>
                    <a:pt x="86" y="6"/>
                  </a:lnTo>
                  <a:lnTo>
                    <a:pt x="84" y="19"/>
                  </a:lnTo>
                  <a:lnTo>
                    <a:pt x="79" y="33"/>
                  </a:lnTo>
                  <a:lnTo>
                    <a:pt x="69" y="41"/>
                  </a:lnTo>
                  <a:lnTo>
                    <a:pt x="61" y="44"/>
                  </a:lnTo>
                  <a:lnTo>
                    <a:pt x="50" y="45"/>
                  </a:lnTo>
                  <a:lnTo>
                    <a:pt x="39" y="47"/>
                  </a:lnTo>
                  <a:lnTo>
                    <a:pt x="28" y="49"/>
                  </a:lnTo>
                  <a:lnTo>
                    <a:pt x="16" y="52"/>
                  </a:lnTo>
                  <a:lnTo>
                    <a:pt x="8" y="53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4" y="53"/>
                  </a:lnTo>
                  <a:lnTo>
                    <a:pt x="13" y="48"/>
                  </a:lnTo>
                  <a:lnTo>
                    <a:pt x="26" y="42"/>
                  </a:lnTo>
                  <a:lnTo>
                    <a:pt x="41" y="35"/>
                  </a:lnTo>
                  <a:lnTo>
                    <a:pt x="56" y="27"/>
                  </a:lnTo>
                  <a:lnTo>
                    <a:pt x="70" y="18"/>
                  </a:lnTo>
                  <a:lnTo>
                    <a:pt x="80" y="9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2" name="Freeform 147">
              <a:extLst>
                <a:ext uri="{FF2B5EF4-FFF2-40B4-BE49-F238E27FC236}">
                  <a16:creationId xmlns:a16="http://schemas.microsoft.com/office/drawing/2014/main" id="{23BA8D8E-2902-9D3B-907B-CE94808FC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6" y="1637"/>
              <a:ext cx="82" cy="58"/>
            </a:xfrm>
            <a:custGeom>
              <a:avLst/>
              <a:gdLst>
                <a:gd name="T0" fmla="*/ 75 w 83"/>
                <a:gd name="T1" fmla="*/ 0 h 54"/>
                <a:gd name="T2" fmla="*/ 75 w 83"/>
                <a:gd name="T3" fmla="*/ 6 h 54"/>
                <a:gd name="T4" fmla="*/ 74 w 83"/>
                <a:gd name="T5" fmla="*/ 33 h 54"/>
                <a:gd name="T6" fmla="*/ 70 w 83"/>
                <a:gd name="T7" fmla="*/ 58 h 54"/>
                <a:gd name="T8" fmla="*/ 58 w 83"/>
                <a:gd name="T9" fmla="*/ 72 h 54"/>
                <a:gd name="T10" fmla="*/ 50 w 83"/>
                <a:gd name="T11" fmla="*/ 77 h 54"/>
                <a:gd name="T12" fmla="*/ 41 w 83"/>
                <a:gd name="T13" fmla="*/ 79 h 54"/>
                <a:gd name="T14" fmla="*/ 37 w 83"/>
                <a:gd name="T15" fmla="*/ 83 h 54"/>
                <a:gd name="T16" fmla="*/ 26 w 83"/>
                <a:gd name="T17" fmla="*/ 88 h 54"/>
                <a:gd name="T18" fmla="*/ 16 w 83"/>
                <a:gd name="T19" fmla="*/ 91 h 54"/>
                <a:gd name="T20" fmla="*/ 8 w 83"/>
                <a:gd name="T21" fmla="*/ 95 h 54"/>
                <a:gd name="T22" fmla="*/ 2 w 83"/>
                <a:gd name="T23" fmla="*/ 96 h 54"/>
                <a:gd name="T24" fmla="*/ 0 w 83"/>
                <a:gd name="T25" fmla="*/ 96 h 54"/>
                <a:gd name="T26" fmla="*/ 3 w 83"/>
                <a:gd name="T27" fmla="*/ 95 h 54"/>
                <a:gd name="T28" fmla="*/ 11 w 83"/>
                <a:gd name="T29" fmla="*/ 85 h 54"/>
                <a:gd name="T30" fmla="*/ 24 w 83"/>
                <a:gd name="T31" fmla="*/ 74 h 54"/>
                <a:gd name="T32" fmla="*/ 39 w 83"/>
                <a:gd name="T33" fmla="*/ 62 h 54"/>
                <a:gd name="T34" fmla="*/ 46 w 83"/>
                <a:gd name="T35" fmla="*/ 46 h 54"/>
                <a:gd name="T36" fmla="*/ 59 w 83"/>
                <a:gd name="T37" fmla="*/ 31 h 54"/>
                <a:gd name="T38" fmla="*/ 70 w 83"/>
                <a:gd name="T39" fmla="*/ 17 h 54"/>
                <a:gd name="T40" fmla="*/ 75 w 83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3" h="54">
                  <a:moveTo>
                    <a:pt x="83" y="0"/>
                  </a:moveTo>
                  <a:lnTo>
                    <a:pt x="83" y="6"/>
                  </a:lnTo>
                  <a:lnTo>
                    <a:pt x="82" y="19"/>
                  </a:lnTo>
                  <a:lnTo>
                    <a:pt x="78" y="33"/>
                  </a:lnTo>
                  <a:lnTo>
                    <a:pt x="66" y="41"/>
                  </a:lnTo>
                  <a:lnTo>
                    <a:pt x="58" y="44"/>
                  </a:lnTo>
                  <a:lnTo>
                    <a:pt x="48" y="45"/>
                  </a:lnTo>
                  <a:lnTo>
                    <a:pt x="37" y="47"/>
                  </a:lnTo>
                  <a:lnTo>
                    <a:pt x="26" y="49"/>
                  </a:lnTo>
                  <a:lnTo>
                    <a:pt x="16" y="52"/>
                  </a:lnTo>
                  <a:lnTo>
                    <a:pt x="8" y="53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3" y="53"/>
                  </a:lnTo>
                  <a:lnTo>
                    <a:pt x="11" y="48"/>
                  </a:lnTo>
                  <a:lnTo>
                    <a:pt x="24" y="42"/>
                  </a:lnTo>
                  <a:lnTo>
                    <a:pt x="39" y="35"/>
                  </a:lnTo>
                  <a:lnTo>
                    <a:pt x="54" y="26"/>
                  </a:lnTo>
                  <a:lnTo>
                    <a:pt x="67" y="18"/>
                  </a:lnTo>
                  <a:lnTo>
                    <a:pt x="78" y="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3" name="Freeform 148">
              <a:extLst>
                <a:ext uri="{FF2B5EF4-FFF2-40B4-BE49-F238E27FC236}">
                  <a16:creationId xmlns:a16="http://schemas.microsoft.com/office/drawing/2014/main" id="{F4B1B27F-DBF9-5A2E-9091-CCCF9DACA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1463"/>
              <a:ext cx="229" cy="103"/>
            </a:xfrm>
            <a:custGeom>
              <a:avLst/>
              <a:gdLst>
                <a:gd name="T0" fmla="*/ 201 w 233"/>
                <a:gd name="T1" fmla="*/ 55 h 95"/>
                <a:gd name="T2" fmla="*/ 199 w 233"/>
                <a:gd name="T3" fmla="*/ 54 h 95"/>
                <a:gd name="T4" fmla="*/ 195 w 233"/>
                <a:gd name="T5" fmla="*/ 50 h 95"/>
                <a:gd name="T6" fmla="*/ 188 w 233"/>
                <a:gd name="T7" fmla="*/ 46 h 95"/>
                <a:gd name="T8" fmla="*/ 181 w 233"/>
                <a:gd name="T9" fmla="*/ 42 h 95"/>
                <a:gd name="T10" fmla="*/ 169 w 233"/>
                <a:gd name="T11" fmla="*/ 37 h 95"/>
                <a:gd name="T12" fmla="*/ 156 w 233"/>
                <a:gd name="T13" fmla="*/ 37 h 95"/>
                <a:gd name="T14" fmla="*/ 144 w 233"/>
                <a:gd name="T15" fmla="*/ 42 h 95"/>
                <a:gd name="T16" fmla="*/ 136 w 233"/>
                <a:gd name="T17" fmla="*/ 50 h 95"/>
                <a:gd name="T18" fmla="*/ 129 w 233"/>
                <a:gd name="T19" fmla="*/ 64 h 95"/>
                <a:gd name="T20" fmla="*/ 119 w 233"/>
                <a:gd name="T21" fmla="*/ 78 h 95"/>
                <a:gd name="T22" fmla="*/ 110 w 233"/>
                <a:gd name="T23" fmla="*/ 95 h 95"/>
                <a:gd name="T24" fmla="*/ 102 w 233"/>
                <a:gd name="T25" fmla="*/ 112 h 95"/>
                <a:gd name="T26" fmla="*/ 93 w 233"/>
                <a:gd name="T27" fmla="*/ 129 h 95"/>
                <a:gd name="T28" fmla="*/ 88 w 233"/>
                <a:gd name="T29" fmla="*/ 141 h 95"/>
                <a:gd name="T30" fmla="*/ 85 w 233"/>
                <a:gd name="T31" fmla="*/ 152 h 95"/>
                <a:gd name="T32" fmla="*/ 85 w 233"/>
                <a:gd name="T33" fmla="*/ 153 h 95"/>
                <a:gd name="T34" fmla="*/ 84 w 233"/>
                <a:gd name="T35" fmla="*/ 154 h 95"/>
                <a:gd name="T36" fmla="*/ 83 w 233"/>
                <a:gd name="T37" fmla="*/ 159 h 95"/>
                <a:gd name="T38" fmla="*/ 81 w 233"/>
                <a:gd name="T39" fmla="*/ 166 h 95"/>
                <a:gd name="T40" fmla="*/ 79 w 233"/>
                <a:gd name="T41" fmla="*/ 172 h 95"/>
                <a:gd name="T42" fmla="*/ 72 w 233"/>
                <a:gd name="T43" fmla="*/ 180 h 95"/>
                <a:gd name="T44" fmla="*/ 64 w 233"/>
                <a:gd name="T45" fmla="*/ 181 h 95"/>
                <a:gd name="T46" fmla="*/ 56 w 233"/>
                <a:gd name="T47" fmla="*/ 180 h 95"/>
                <a:gd name="T48" fmla="*/ 45 w 233"/>
                <a:gd name="T49" fmla="*/ 169 h 95"/>
                <a:gd name="T50" fmla="*/ 35 w 233"/>
                <a:gd name="T51" fmla="*/ 156 h 95"/>
                <a:gd name="T52" fmla="*/ 29 w 233"/>
                <a:gd name="T53" fmla="*/ 141 h 95"/>
                <a:gd name="T54" fmla="*/ 23 w 233"/>
                <a:gd name="T55" fmla="*/ 123 h 95"/>
                <a:gd name="T56" fmla="*/ 14 w 233"/>
                <a:gd name="T57" fmla="*/ 103 h 95"/>
                <a:gd name="T58" fmla="*/ 6 w 233"/>
                <a:gd name="T59" fmla="*/ 86 h 95"/>
                <a:gd name="T60" fmla="*/ 1 w 233"/>
                <a:gd name="T61" fmla="*/ 69 h 95"/>
                <a:gd name="T62" fmla="*/ 0 w 233"/>
                <a:gd name="T63" fmla="*/ 55 h 95"/>
                <a:gd name="T64" fmla="*/ 2 w 233"/>
                <a:gd name="T65" fmla="*/ 43 h 95"/>
                <a:gd name="T66" fmla="*/ 7 w 233"/>
                <a:gd name="T67" fmla="*/ 40 h 95"/>
                <a:gd name="T68" fmla="*/ 13 w 233"/>
                <a:gd name="T69" fmla="*/ 36 h 95"/>
                <a:gd name="T70" fmla="*/ 22 w 233"/>
                <a:gd name="T71" fmla="*/ 28 h 95"/>
                <a:gd name="T72" fmla="*/ 29 w 233"/>
                <a:gd name="T73" fmla="*/ 22 h 95"/>
                <a:gd name="T74" fmla="*/ 37 w 233"/>
                <a:gd name="T75" fmla="*/ 17 h 95"/>
                <a:gd name="T76" fmla="*/ 51 w 233"/>
                <a:gd name="T77" fmla="*/ 5 h 95"/>
                <a:gd name="T78" fmla="*/ 66 w 233"/>
                <a:gd name="T79" fmla="*/ 3 h 95"/>
                <a:gd name="T80" fmla="*/ 81 w 233"/>
                <a:gd name="T81" fmla="*/ 1 h 95"/>
                <a:gd name="T82" fmla="*/ 92 w 233"/>
                <a:gd name="T83" fmla="*/ 0 h 95"/>
                <a:gd name="T84" fmla="*/ 110 w 233"/>
                <a:gd name="T85" fmla="*/ 0 h 95"/>
                <a:gd name="T86" fmla="*/ 127 w 233"/>
                <a:gd name="T87" fmla="*/ 1 h 95"/>
                <a:gd name="T88" fmla="*/ 140 w 233"/>
                <a:gd name="T89" fmla="*/ 3 h 95"/>
                <a:gd name="T90" fmla="*/ 156 w 233"/>
                <a:gd name="T91" fmla="*/ 15 h 95"/>
                <a:gd name="T92" fmla="*/ 174 w 233"/>
                <a:gd name="T93" fmla="*/ 22 h 95"/>
                <a:gd name="T94" fmla="*/ 188 w 233"/>
                <a:gd name="T95" fmla="*/ 37 h 95"/>
                <a:gd name="T96" fmla="*/ 201 w 233"/>
                <a:gd name="T97" fmla="*/ 55 h 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33" h="95">
                  <a:moveTo>
                    <a:pt x="233" y="29"/>
                  </a:moveTo>
                  <a:lnTo>
                    <a:pt x="230" y="28"/>
                  </a:lnTo>
                  <a:lnTo>
                    <a:pt x="225" y="26"/>
                  </a:lnTo>
                  <a:lnTo>
                    <a:pt x="216" y="24"/>
                  </a:lnTo>
                  <a:lnTo>
                    <a:pt x="206" y="22"/>
                  </a:lnTo>
                  <a:lnTo>
                    <a:pt x="193" y="19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6" y="26"/>
                  </a:lnTo>
                  <a:lnTo>
                    <a:pt x="145" y="33"/>
                  </a:lnTo>
                  <a:lnTo>
                    <a:pt x="135" y="41"/>
                  </a:lnTo>
                  <a:lnTo>
                    <a:pt x="126" y="50"/>
                  </a:lnTo>
                  <a:lnTo>
                    <a:pt x="118" y="59"/>
                  </a:lnTo>
                  <a:lnTo>
                    <a:pt x="109" y="67"/>
                  </a:lnTo>
                  <a:lnTo>
                    <a:pt x="104" y="74"/>
                  </a:lnTo>
                  <a:lnTo>
                    <a:pt x="100" y="79"/>
                  </a:lnTo>
                  <a:lnTo>
                    <a:pt x="99" y="80"/>
                  </a:lnTo>
                  <a:lnTo>
                    <a:pt x="98" y="81"/>
                  </a:lnTo>
                  <a:lnTo>
                    <a:pt x="95" y="83"/>
                  </a:lnTo>
                  <a:lnTo>
                    <a:pt x="92" y="87"/>
                  </a:lnTo>
                  <a:lnTo>
                    <a:pt x="87" y="90"/>
                  </a:lnTo>
                  <a:lnTo>
                    <a:pt x="80" y="94"/>
                  </a:lnTo>
                  <a:lnTo>
                    <a:pt x="72" y="95"/>
                  </a:lnTo>
                  <a:lnTo>
                    <a:pt x="64" y="94"/>
                  </a:lnTo>
                  <a:lnTo>
                    <a:pt x="53" y="89"/>
                  </a:lnTo>
                  <a:lnTo>
                    <a:pt x="43" y="82"/>
                  </a:lnTo>
                  <a:lnTo>
                    <a:pt x="33" y="74"/>
                  </a:lnTo>
                  <a:lnTo>
                    <a:pt x="23" y="65"/>
                  </a:lnTo>
                  <a:lnTo>
                    <a:pt x="14" y="54"/>
                  </a:lnTo>
                  <a:lnTo>
                    <a:pt x="6" y="45"/>
                  </a:lnTo>
                  <a:lnTo>
                    <a:pt x="1" y="36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7" y="21"/>
                  </a:lnTo>
                  <a:lnTo>
                    <a:pt x="13" y="18"/>
                  </a:lnTo>
                  <a:lnTo>
                    <a:pt x="22" y="15"/>
                  </a:lnTo>
                  <a:lnTo>
                    <a:pt x="33" y="12"/>
                  </a:lnTo>
                  <a:lnTo>
                    <a:pt x="45" y="9"/>
                  </a:lnTo>
                  <a:lnTo>
                    <a:pt x="59" y="5"/>
                  </a:lnTo>
                  <a:lnTo>
                    <a:pt x="74" y="3"/>
                  </a:lnTo>
                  <a:lnTo>
                    <a:pt x="91" y="1"/>
                  </a:lnTo>
                  <a:lnTo>
                    <a:pt x="108" y="0"/>
                  </a:lnTo>
                  <a:lnTo>
                    <a:pt x="126" y="0"/>
                  </a:lnTo>
                  <a:lnTo>
                    <a:pt x="143" y="1"/>
                  </a:lnTo>
                  <a:lnTo>
                    <a:pt x="162" y="3"/>
                  </a:lnTo>
                  <a:lnTo>
                    <a:pt x="180" y="7"/>
                  </a:lnTo>
                  <a:lnTo>
                    <a:pt x="198" y="12"/>
                  </a:lnTo>
                  <a:lnTo>
                    <a:pt x="216" y="19"/>
                  </a:lnTo>
                  <a:lnTo>
                    <a:pt x="233" y="29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4" name="Freeform 149">
              <a:extLst>
                <a:ext uri="{FF2B5EF4-FFF2-40B4-BE49-F238E27FC236}">
                  <a16:creationId xmlns:a16="http://schemas.microsoft.com/office/drawing/2014/main" id="{36B49601-464E-DE02-8EBD-A97EA5445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6" y="1446"/>
              <a:ext cx="127" cy="103"/>
            </a:xfrm>
            <a:custGeom>
              <a:avLst/>
              <a:gdLst>
                <a:gd name="T0" fmla="*/ 0 w 129"/>
                <a:gd name="T1" fmla="*/ 6 h 96"/>
                <a:gd name="T2" fmla="*/ 3 w 129"/>
                <a:gd name="T3" fmla="*/ 6 h 96"/>
                <a:gd name="T4" fmla="*/ 10 w 129"/>
                <a:gd name="T5" fmla="*/ 15 h 96"/>
                <a:gd name="T6" fmla="*/ 19 w 129"/>
                <a:gd name="T7" fmla="*/ 18 h 96"/>
                <a:gd name="T8" fmla="*/ 30 w 129"/>
                <a:gd name="T9" fmla="*/ 20 h 96"/>
                <a:gd name="T10" fmla="*/ 35 w 129"/>
                <a:gd name="T11" fmla="*/ 27 h 96"/>
                <a:gd name="T12" fmla="*/ 48 w 129"/>
                <a:gd name="T13" fmla="*/ 35 h 96"/>
                <a:gd name="T14" fmla="*/ 60 w 129"/>
                <a:gd name="T15" fmla="*/ 44 h 96"/>
                <a:gd name="T16" fmla="*/ 69 w 129"/>
                <a:gd name="T17" fmla="*/ 56 h 96"/>
                <a:gd name="T18" fmla="*/ 81 w 129"/>
                <a:gd name="T19" fmla="*/ 86 h 96"/>
                <a:gd name="T20" fmla="*/ 84 w 129"/>
                <a:gd name="T21" fmla="*/ 122 h 96"/>
                <a:gd name="T22" fmla="*/ 85 w 129"/>
                <a:gd name="T23" fmla="*/ 156 h 96"/>
                <a:gd name="T24" fmla="*/ 84 w 129"/>
                <a:gd name="T25" fmla="*/ 170 h 96"/>
                <a:gd name="T26" fmla="*/ 104 w 129"/>
                <a:gd name="T27" fmla="*/ 131 h 96"/>
                <a:gd name="T28" fmla="*/ 108 w 129"/>
                <a:gd name="T29" fmla="*/ 113 h 96"/>
                <a:gd name="T30" fmla="*/ 113 w 129"/>
                <a:gd name="T31" fmla="*/ 72 h 96"/>
                <a:gd name="T32" fmla="*/ 113 w 129"/>
                <a:gd name="T33" fmla="*/ 27 h 96"/>
                <a:gd name="T34" fmla="*/ 104 w 129"/>
                <a:gd name="T35" fmla="*/ 2 h 96"/>
                <a:gd name="T36" fmla="*/ 94 w 129"/>
                <a:gd name="T37" fmla="*/ 0 h 96"/>
                <a:gd name="T38" fmla="*/ 84 w 129"/>
                <a:gd name="T39" fmla="*/ 0 h 96"/>
                <a:gd name="T40" fmla="*/ 64 w 129"/>
                <a:gd name="T41" fmla="*/ 0 h 96"/>
                <a:gd name="T42" fmla="*/ 43 w 129"/>
                <a:gd name="T43" fmla="*/ 2 h 96"/>
                <a:gd name="T44" fmla="*/ 32 w 129"/>
                <a:gd name="T45" fmla="*/ 3 h 96"/>
                <a:gd name="T46" fmla="*/ 15 w 129"/>
                <a:gd name="T47" fmla="*/ 5 h 96"/>
                <a:gd name="T48" fmla="*/ 5 w 129"/>
                <a:gd name="T49" fmla="*/ 6 h 96"/>
                <a:gd name="T50" fmla="*/ 0 w 129"/>
                <a:gd name="T51" fmla="*/ 6 h 9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9" h="96">
                  <a:moveTo>
                    <a:pt x="0" y="6"/>
                  </a:moveTo>
                  <a:lnTo>
                    <a:pt x="3" y="6"/>
                  </a:lnTo>
                  <a:lnTo>
                    <a:pt x="10" y="7"/>
                  </a:lnTo>
                  <a:lnTo>
                    <a:pt x="19" y="10"/>
                  </a:lnTo>
                  <a:lnTo>
                    <a:pt x="30" y="12"/>
                  </a:lnTo>
                  <a:lnTo>
                    <a:pt x="43" y="16"/>
                  </a:lnTo>
                  <a:lnTo>
                    <a:pt x="56" y="20"/>
                  </a:lnTo>
                  <a:lnTo>
                    <a:pt x="68" y="25"/>
                  </a:lnTo>
                  <a:lnTo>
                    <a:pt x="77" y="32"/>
                  </a:lnTo>
                  <a:lnTo>
                    <a:pt x="89" y="49"/>
                  </a:lnTo>
                  <a:lnTo>
                    <a:pt x="92" y="70"/>
                  </a:lnTo>
                  <a:lnTo>
                    <a:pt x="93" y="89"/>
                  </a:lnTo>
                  <a:lnTo>
                    <a:pt x="92" y="96"/>
                  </a:lnTo>
                  <a:lnTo>
                    <a:pt x="120" y="75"/>
                  </a:lnTo>
                  <a:lnTo>
                    <a:pt x="124" y="64"/>
                  </a:lnTo>
                  <a:lnTo>
                    <a:pt x="129" y="41"/>
                  </a:lnTo>
                  <a:lnTo>
                    <a:pt x="129" y="16"/>
                  </a:lnTo>
                  <a:lnTo>
                    <a:pt x="120" y="2"/>
                  </a:lnTo>
                  <a:lnTo>
                    <a:pt x="108" y="0"/>
                  </a:lnTo>
                  <a:lnTo>
                    <a:pt x="92" y="0"/>
                  </a:lnTo>
                  <a:lnTo>
                    <a:pt x="72" y="0"/>
                  </a:lnTo>
                  <a:lnTo>
                    <a:pt x="51" y="2"/>
                  </a:lnTo>
                  <a:lnTo>
                    <a:pt x="33" y="3"/>
                  </a:lnTo>
                  <a:lnTo>
                    <a:pt x="15" y="5"/>
                  </a:lnTo>
                  <a:lnTo>
                    <a:pt x="5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5" name="Freeform 150">
              <a:extLst>
                <a:ext uri="{FF2B5EF4-FFF2-40B4-BE49-F238E27FC236}">
                  <a16:creationId xmlns:a16="http://schemas.microsoft.com/office/drawing/2014/main" id="{3C28889E-2BAF-8CDA-AAD5-4D8B15510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3" y="1557"/>
              <a:ext cx="43" cy="64"/>
            </a:xfrm>
            <a:custGeom>
              <a:avLst/>
              <a:gdLst>
                <a:gd name="T0" fmla="*/ 19 w 43"/>
                <a:gd name="T1" fmla="*/ 30 h 59"/>
                <a:gd name="T2" fmla="*/ 20 w 43"/>
                <a:gd name="T3" fmla="*/ 26 h 59"/>
                <a:gd name="T4" fmla="*/ 23 w 43"/>
                <a:gd name="T5" fmla="*/ 16 h 59"/>
                <a:gd name="T6" fmla="*/ 27 w 43"/>
                <a:gd name="T7" fmla="*/ 2 h 59"/>
                <a:gd name="T8" fmla="*/ 36 w 43"/>
                <a:gd name="T9" fmla="*/ 0 h 59"/>
                <a:gd name="T10" fmla="*/ 43 w 43"/>
                <a:gd name="T11" fmla="*/ 3 h 59"/>
                <a:gd name="T12" fmla="*/ 41 w 43"/>
                <a:gd name="T13" fmla="*/ 22 h 59"/>
                <a:gd name="T14" fmla="*/ 35 w 43"/>
                <a:gd name="T15" fmla="*/ 39 h 59"/>
                <a:gd name="T16" fmla="*/ 32 w 43"/>
                <a:gd name="T17" fmla="*/ 43 h 59"/>
                <a:gd name="T18" fmla="*/ 29 w 43"/>
                <a:gd name="T19" fmla="*/ 51 h 59"/>
                <a:gd name="T20" fmla="*/ 24 w 43"/>
                <a:gd name="T21" fmla="*/ 66 h 59"/>
                <a:gd name="T22" fmla="*/ 17 w 43"/>
                <a:gd name="T23" fmla="*/ 85 h 59"/>
                <a:gd name="T24" fmla="*/ 13 w 43"/>
                <a:gd name="T25" fmla="*/ 99 h 59"/>
                <a:gd name="T26" fmla="*/ 10 w 43"/>
                <a:gd name="T27" fmla="*/ 108 h 59"/>
                <a:gd name="T28" fmla="*/ 6 w 43"/>
                <a:gd name="T29" fmla="*/ 111 h 59"/>
                <a:gd name="T30" fmla="*/ 2 w 43"/>
                <a:gd name="T31" fmla="*/ 112 h 59"/>
                <a:gd name="T32" fmla="*/ 0 w 43"/>
                <a:gd name="T33" fmla="*/ 112 h 59"/>
                <a:gd name="T34" fmla="*/ 4 w 43"/>
                <a:gd name="T35" fmla="*/ 101 h 59"/>
                <a:gd name="T36" fmla="*/ 12 w 43"/>
                <a:gd name="T37" fmla="*/ 78 h 59"/>
                <a:gd name="T38" fmla="*/ 18 w 43"/>
                <a:gd name="T39" fmla="*/ 51 h 59"/>
                <a:gd name="T40" fmla="*/ 19 w 43"/>
                <a:gd name="T41" fmla="*/ 30 h 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3" h="59">
                  <a:moveTo>
                    <a:pt x="19" y="16"/>
                  </a:moveTo>
                  <a:lnTo>
                    <a:pt x="20" y="14"/>
                  </a:lnTo>
                  <a:lnTo>
                    <a:pt x="23" y="8"/>
                  </a:lnTo>
                  <a:lnTo>
                    <a:pt x="27" y="2"/>
                  </a:lnTo>
                  <a:lnTo>
                    <a:pt x="36" y="0"/>
                  </a:lnTo>
                  <a:lnTo>
                    <a:pt x="43" y="3"/>
                  </a:lnTo>
                  <a:lnTo>
                    <a:pt x="41" y="12"/>
                  </a:lnTo>
                  <a:lnTo>
                    <a:pt x="35" y="20"/>
                  </a:lnTo>
                  <a:lnTo>
                    <a:pt x="32" y="23"/>
                  </a:lnTo>
                  <a:lnTo>
                    <a:pt x="29" y="27"/>
                  </a:lnTo>
                  <a:lnTo>
                    <a:pt x="24" y="35"/>
                  </a:lnTo>
                  <a:lnTo>
                    <a:pt x="17" y="44"/>
                  </a:lnTo>
                  <a:lnTo>
                    <a:pt x="13" y="51"/>
                  </a:lnTo>
                  <a:lnTo>
                    <a:pt x="10" y="56"/>
                  </a:lnTo>
                  <a:lnTo>
                    <a:pt x="6" y="58"/>
                  </a:lnTo>
                  <a:lnTo>
                    <a:pt x="2" y="59"/>
                  </a:lnTo>
                  <a:lnTo>
                    <a:pt x="0" y="59"/>
                  </a:lnTo>
                  <a:lnTo>
                    <a:pt x="4" y="53"/>
                  </a:lnTo>
                  <a:lnTo>
                    <a:pt x="12" y="41"/>
                  </a:lnTo>
                  <a:lnTo>
                    <a:pt x="18" y="27"/>
                  </a:lnTo>
                  <a:lnTo>
                    <a:pt x="19" y="16"/>
                  </a:ln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6" name="Freeform 151">
              <a:extLst>
                <a:ext uri="{FF2B5EF4-FFF2-40B4-BE49-F238E27FC236}">
                  <a16:creationId xmlns:a16="http://schemas.microsoft.com/office/drawing/2014/main" id="{910775B5-4782-0DD6-D87B-303892CB5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1555"/>
              <a:ext cx="62" cy="51"/>
            </a:xfrm>
            <a:custGeom>
              <a:avLst/>
              <a:gdLst>
                <a:gd name="T0" fmla="*/ 13 w 63"/>
                <a:gd name="T1" fmla="*/ 0 h 48"/>
                <a:gd name="T2" fmla="*/ 10 w 63"/>
                <a:gd name="T3" fmla="*/ 1 h 48"/>
                <a:gd name="T4" fmla="*/ 4 w 63"/>
                <a:gd name="T5" fmla="*/ 5 h 48"/>
                <a:gd name="T6" fmla="*/ 0 w 63"/>
                <a:gd name="T7" fmla="*/ 20 h 48"/>
                <a:gd name="T8" fmla="*/ 3 w 63"/>
                <a:gd name="T9" fmla="*/ 41 h 48"/>
                <a:gd name="T10" fmla="*/ 12 w 63"/>
                <a:gd name="T11" fmla="*/ 58 h 48"/>
                <a:gd name="T12" fmla="*/ 20 w 63"/>
                <a:gd name="T13" fmla="*/ 72 h 48"/>
                <a:gd name="T14" fmla="*/ 28 w 63"/>
                <a:gd name="T15" fmla="*/ 77 h 48"/>
                <a:gd name="T16" fmla="*/ 31 w 63"/>
                <a:gd name="T17" fmla="*/ 78 h 48"/>
                <a:gd name="T18" fmla="*/ 31 w 63"/>
                <a:gd name="T19" fmla="*/ 74 h 48"/>
                <a:gd name="T20" fmla="*/ 31 w 63"/>
                <a:gd name="T21" fmla="*/ 68 h 48"/>
                <a:gd name="T22" fmla="*/ 31 w 63"/>
                <a:gd name="T23" fmla="*/ 58 h 48"/>
                <a:gd name="T24" fmla="*/ 38 w 63"/>
                <a:gd name="T25" fmla="*/ 49 h 48"/>
                <a:gd name="T26" fmla="*/ 46 w 63"/>
                <a:gd name="T27" fmla="*/ 41 h 48"/>
                <a:gd name="T28" fmla="*/ 52 w 63"/>
                <a:gd name="T29" fmla="*/ 38 h 48"/>
                <a:gd name="T30" fmla="*/ 54 w 63"/>
                <a:gd name="T31" fmla="*/ 38 h 48"/>
                <a:gd name="T32" fmla="*/ 55 w 63"/>
                <a:gd name="T33" fmla="*/ 38 h 48"/>
                <a:gd name="T34" fmla="*/ 53 w 63"/>
                <a:gd name="T35" fmla="*/ 38 h 48"/>
                <a:gd name="T36" fmla="*/ 48 w 63"/>
                <a:gd name="T37" fmla="*/ 34 h 48"/>
                <a:gd name="T38" fmla="*/ 41 w 63"/>
                <a:gd name="T39" fmla="*/ 28 h 48"/>
                <a:gd name="T40" fmla="*/ 33 w 63"/>
                <a:gd name="T41" fmla="*/ 23 h 48"/>
                <a:gd name="T42" fmla="*/ 31 w 63"/>
                <a:gd name="T43" fmla="*/ 19 h 48"/>
                <a:gd name="T44" fmla="*/ 24 w 63"/>
                <a:gd name="T45" fmla="*/ 16 h 48"/>
                <a:gd name="T46" fmla="*/ 18 w 63"/>
                <a:gd name="T47" fmla="*/ 3 h 48"/>
                <a:gd name="T48" fmla="*/ 13 w 63"/>
                <a:gd name="T49" fmla="*/ 0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3" h="48">
                  <a:moveTo>
                    <a:pt x="13" y="0"/>
                  </a:moveTo>
                  <a:lnTo>
                    <a:pt x="10" y="1"/>
                  </a:lnTo>
                  <a:lnTo>
                    <a:pt x="4" y="5"/>
                  </a:lnTo>
                  <a:lnTo>
                    <a:pt x="0" y="12"/>
                  </a:lnTo>
                  <a:lnTo>
                    <a:pt x="3" y="25"/>
                  </a:lnTo>
                  <a:lnTo>
                    <a:pt x="12" y="36"/>
                  </a:lnTo>
                  <a:lnTo>
                    <a:pt x="20" y="44"/>
                  </a:lnTo>
                  <a:lnTo>
                    <a:pt x="28" y="47"/>
                  </a:lnTo>
                  <a:lnTo>
                    <a:pt x="31" y="48"/>
                  </a:lnTo>
                  <a:lnTo>
                    <a:pt x="31" y="46"/>
                  </a:lnTo>
                  <a:lnTo>
                    <a:pt x="33" y="41"/>
                  </a:lnTo>
                  <a:lnTo>
                    <a:pt x="36" y="36"/>
                  </a:lnTo>
                  <a:lnTo>
                    <a:pt x="46" y="30"/>
                  </a:lnTo>
                  <a:lnTo>
                    <a:pt x="54" y="25"/>
                  </a:lnTo>
                  <a:lnTo>
                    <a:pt x="60" y="23"/>
                  </a:lnTo>
                  <a:lnTo>
                    <a:pt x="62" y="23"/>
                  </a:lnTo>
                  <a:lnTo>
                    <a:pt x="63" y="23"/>
                  </a:lnTo>
                  <a:lnTo>
                    <a:pt x="61" y="23"/>
                  </a:lnTo>
                  <a:lnTo>
                    <a:pt x="56" y="21"/>
                  </a:lnTo>
                  <a:lnTo>
                    <a:pt x="49" y="18"/>
                  </a:lnTo>
                  <a:lnTo>
                    <a:pt x="41" y="15"/>
                  </a:lnTo>
                  <a:lnTo>
                    <a:pt x="32" y="11"/>
                  </a:lnTo>
                  <a:lnTo>
                    <a:pt x="24" y="8"/>
                  </a:lnTo>
                  <a:lnTo>
                    <a:pt x="18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7" name="Freeform 152">
              <a:extLst>
                <a:ext uri="{FF2B5EF4-FFF2-40B4-BE49-F238E27FC236}">
                  <a16:creationId xmlns:a16="http://schemas.microsoft.com/office/drawing/2014/main" id="{3FEAC2D8-E7F9-A594-4DF5-CAFF29923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" y="1147"/>
              <a:ext cx="295" cy="271"/>
            </a:xfrm>
            <a:custGeom>
              <a:avLst/>
              <a:gdLst>
                <a:gd name="T0" fmla="*/ 0 w 301"/>
                <a:gd name="T1" fmla="*/ 0 h 251"/>
                <a:gd name="T2" fmla="*/ 73 w 301"/>
                <a:gd name="T3" fmla="*/ 463 h 251"/>
                <a:gd name="T4" fmla="*/ 74 w 301"/>
                <a:gd name="T5" fmla="*/ 459 h 251"/>
                <a:gd name="T6" fmla="*/ 82 w 301"/>
                <a:gd name="T7" fmla="*/ 455 h 251"/>
                <a:gd name="T8" fmla="*/ 96 w 301"/>
                <a:gd name="T9" fmla="*/ 439 h 251"/>
                <a:gd name="T10" fmla="*/ 111 w 301"/>
                <a:gd name="T11" fmla="*/ 425 h 251"/>
                <a:gd name="T12" fmla="*/ 123 w 301"/>
                <a:gd name="T13" fmla="*/ 411 h 251"/>
                <a:gd name="T14" fmla="*/ 140 w 301"/>
                <a:gd name="T15" fmla="*/ 396 h 251"/>
                <a:gd name="T16" fmla="*/ 154 w 301"/>
                <a:gd name="T17" fmla="*/ 385 h 251"/>
                <a:gd name="T18" fmla="*/ 165 w 301"/>
                <a:gd name="T19" fmla="*/ 377 h 251"/>
                <a:gd name="T20" fmla="*/ 175 w 301"/>
                <a:gd name="T21" fmla="*/ 367 h 251"/>
                <a:gd name="T22" fmla="*/ 191 w 301"/>
                <a:gd name="T23" fmla="*/ 363 h 251"/>
                <a:gd name="T24" fmla="*/ 206 w 301"/>
                <a:gd name="T25" fmla="*/ 352 h 251"/>
                <a:gd name="T26" fmla="*/ 220 w 301"/>
                <a:gd name="T27" fmla="*/ 347 h 251"/>
                <a:gd name="T28" fmla="*/ 235 w 301"/>
                <a:gd name="T29" fmla="*/ 340 h 251"/>
                <a:gd name="T30" fmla="*/ 245 w 301"/>
                <a:gd name="T31" fmla="*/ 335 h 251"/>
                <a:gd name="T32" fmla="*/ 254 w 301"/>
                <a:gd name="T33" fmla="*/ 331 h 251"/>
                <a:gd name="T34" fmla="*/ 256 w 301"/>
                <a:gd name="T35" fmla="*/ 327 h 251"/>
                <a:gd name="T36" fmla="*/ 255 w 301"/>
                <a:gd name="T37" fmla="*/ 331 h 251"/>
                <a:gd name="T38" fmla="*/ 248 w 301"/>
                <a:gd name="T39" fmla="*/ 335 h 251"/>
                <a:gd name="T40" fmla="*/ 238 w 301"/>
                <a:gd name="T41" fmla="*/ 338 h 251"/>
                <a:gd name="T42" fmla="*/ 223 w 301"/>
                <a:gd name="T43" fmla="*/ 340 h 251"/>
                <a:gd name="T44" fmla="*/ 208 w 301"/>
                <a:gd name="T45" fmla="*/ 342 h 251"/>
                <a:gd name="T46" fmla="*/ 191 w 301"/>
                <a:gd name="T47" fmla="*/ 342 h 251"/>
                <a:gd name="T48" fmla="*/ 169 w 301"/>
                <a:gd name="T49" fmla="*/ 338 h 251"/>
                <a:gd name="T50" fmla="*/ 150 w 301"/>
                <a:gd name="T51" fmla="*/ 331 h 251"/>
                <a:gd name="T52" fmla="*/ 125 w 301"/>
                <a:gd name="T53" fmla="*/ 320 h 251"/>
                <a:gd name="T54" fmla="*/ 107 w 301"/>
                <a:gd name="T55" fmla="*/ 299 h 251"/>
                <a:gd name="T56" fmla="*/ 81 w 301"/>
                <a:gd name="T57" fmla="*/ 274 h 251"/>
                <a:gd name="T58" fmla="*/ 66 w 301"/>
                <a:gd name="T59" fmla="*/ 239 h 251"/>
                <a:gd name="T60" fmla="*/ 43 w 301"/>
                <a:gd name="T61" fmla="*/ 194 h 251"/>
                <a:gd name="T62" fmla="*/ 25 w 301"/>
                <a:gd name="T63" fmla="*/ 143 h 251"/>
                <a:gd name="T64" fmla="*/ 13 w 301"/>
                <a:gd name="T65" fmla="*/ 78 h 251"/>
                <a:gd name="T66" fmla="*/ 0 w 301"/>
                <a:gd name="T67" fmla="*/ 0 h 2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01" h="251">
                  <a:moveTo>
                    <a:pt x="0" y="0"/>
                  </a:moveTo>
                  <a:lnTo>
                    <a:pt x="87" y="251"/>
                  </a:lnTo>
                  <a:lnTo>
                    <a:pt x="90" y="249"/>
                  </a:lnTo>
                  <a:lnTo>
                    <a:pt x="98" y="245"/>
                  </a:lnTo>
                  <a:lnTo>
                    <a:pt x="112" y="238"/>
                  </a:lnTo>
                  <a:lnTo>
                    <a:pt x="129" y="231"/>
                  </a:lnTo>
                  <a:lnTo>
                    <a:pt x="146" y="223"/>
                  </a:lnTo>
                  <a:lnTo>
                    <a:pt x="164" y="215"/>
                  </a:lnTo>
                  <a:lnTo>
                    <a:pt x="180" y="209"/>
                  </a:lnTo>
                  <a:lnTo>
                    <a:pt x="194" y="204"/>
                  </a:lnTo>
                  <a:lnTo>
                    <a:pt x="207" y="199"/>
                  </a:lnTo>
                  <a:lnTo>
                    <a:pt x="223" y="196"/>
                  </a:lnTo>
                  <a:lnTo>
                    <a:pt x="242" y="191"/>
                  </a:lnTo>
                  <a:lnTo>
                    <a:pt x="259" y="188"/>
                  </a:lnTo>
                  <a:lnTo>
                    <a:pt x="275" y="184"/>
                  </a:lnTo>
                  <a:lnTo>
                    <a:pt x="288" y="181"/>
                  </a:lnTo>
                  <a:lnTo>
                    <a:pt x="298" y="180"/>
                  </a:lnTo>
                  <a:lnTo>
                    <a:pt x="301" y="178"/>
                  </a:lnTo>
                  <a:lnTo>
                    <a:pt x="299" y="180"/>
                  </a:lnTo>
                  <a:lnTo>
                    <a:pt x="291" y="181"/>
                  </a:lnTo>
                  <a:lnTo>
                    <a:pt x="279" y="183"/>
                  </a:lnTo>
                  <a:lnTo>
                    <a:pt x="263" y="184"/>
                  </a:lnTo>
                  <a:lnTo>
                    <a:pt x="244" y="185"/>
                  </a:lnTo>
                  <a:lnTo>
                    <a:pt x="223" y="185"/>
                  </a:lnTo>
                  <a:lnTo>
                    <a:pt x="199" y="183"/>
                  </a:lnTo>
                  <a:lnTo>
                    <a:pt x="174" y="180"/>
                  </a:lnTo>
                  <a:lnTo>
                    <a:pt x="149" y="173"/>
                  </a:lnTo>
                  <a:lnTo>
                    <a:pt x="123" y="162"/>
                  </a:lnTo>
                  <a:lnTo>
                    <a:pt x="97" y="148"/>
                  </a:lnTo>
                  <a:lnTo>
                    <a:pt x="74" y="130"/>
                  </a:lnTo>
                  <a:lnTo>
                    <a:pt x="51" y="106"/>
                  </a:lnTo>
                  <a:lnTo>
                    <a:pt x="31" y="77"/>
                  </a:lnTo>
                  <a:lnTo>
                    <a:pt x="13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8" name="Freeform 153">
              <a:extLst>
                <a:ext uri="{FF2B5EF4-FFF2-40B4-BE49-F238E27FC236}">
                  <a16:creationId xmlns:a16="http://schemas.microsoft.com/office/drawing/2014/main" id="{E46417B4-5BC1-661A-10EA-8FB2634EA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" y="968"/>
              <a:ext cx="489" cy="184"/>
            </a:xfrm>
            <a:custGeom>
              <a:avLst/>
              <a:gdLst>
                <a:gd name="T0" fmla="*/ 415 w 499"/>
                <a:gd name="T1" fmla="*/ 0 h 171"/>
                <a:gd name="T2" fmla="*/ 414 w 499"/>
                <a:gd name="T3" fmla="*/ 0 h 171"/>
                <a:gd name="T4" fmla="*/ 410 w 499"/>
                <a:gd name="T5" fmla="*/ 0 h 171"/>
                <a:gd name="T6" fmla="*/ 404 w 499"/>
                <a:gd name="T7" fmla="*/ 0 h 171"/>
                <a:gd name="T8" fmla="*/ 396 w 499"/>
                <a:gd name="T9" fmla="*/ 0 h 171"/>
                <a:gd name="T10" fmla="*/ 385 w 499"/>
                <a:gd name="T11" fmla="*/ 1 h 171"/>
                <a:gd name="T12" fmla="*/ 373 w 499"/>
                <a:gd name="T13" fmla="*/ 1 h 171"/>
                <a:gd name="T14" fmla="*/ 360 w 499"/>
                <a:gd name="T15" fmla="*/ 1 h 171"/>
                <a:gd name="T16" fmla="*/ 345 w 499"/>
                <a:gd name="T17" fmla="*/ 2 h 171"/>
                <a:gd name="T18" fmla="*/ 329 w 499"/>
                <a:gd name="T19" fmla="*/ 3 h 171"/>
                <a:gd name="T20" fmla="*/ 313 w 499"/>
                <a:gd name="T21" fmla="*/ 4 h 171"/>
                <a:gd name="T22" fmla="*/ 295 w 499"/>
                <a:gd name="T23" fmla="*/ 15 h 171"/>
                <a:gd name="T24" fmla="*/ 278 w 499"/>
                <a:gd name="T25" fmla="*/ 16 h 171"/>
                <a:gd name="T26" fmla="*/ 260 w 499"/>
                <a:gd name="T27" fmla="*/ 18 h 171"/>
                <a:gd name="T28" fmla="*/ 243 w 499"/>
                <a:gd name="T29" fmla="*/ 22 h 171"/>
                <a:gd name="T30" fmla="*/ 224 w 499"/>
                <a:gd name="T31" fmla="*/ 28 h 171"/>
                <a:gd name="T32" fmla="*/ 208 w 499"/>
                <a:gd name="T33" fmla="*/ 37 h 171"/>
                <a:gd name="T34" fmla="*/ 192 w 499"/>
                <a:gd name="T35" fmla="*/ 43 h 171"/>
                <a:gd name="T36" fmla="*/ 172 w 499"/>
                <a:gd name="T37" fmla="*/ 52 h 171"/>
                <a:gd name="T38" fmla="*/ 156 w 499"/>
                <a:gd name="T39" fmla="*/ 65 h 171"/>
                <a:gd name="T40" fmla="*/ 138 w 499"/>
                <a:gd name="T41" fmla="*/ 76 h 171"/>
                <a:gd name="T42" fmla="*/ 119 w 499"/>
                <a:gd name="T43" fmla="*/ 89 h 171"/>
                <a:gd name="T44" fmla="*/ 105 w 499"/>
                <a:gd name="T45" fmla="*/ 102 h 171"/>
                <a:gd name="T46" fmla="*/ 85 w 499"/>
                <a:gd name="T47" fmla="*/ 117 h 171"/>
                <a:gd name="T48" fmla="*/ 70 w 499"/>
                <a:gd name="T49" fmla="*/ 128 h 171"/>
                <a:gd name="T50" fmla="*/ 57 w 499"/>
                <a:gd name="T51" fmla="*/ 141 h 171"/>
                <a:gd name="T52" fmla="*/ 41 w 499"/>
                <a:gd name="T53" fmla="*/ 156 h 171"/>
                <a:gd name="T54" fmla="*/ 27 w 499"/>
                <a:gd name="T55" fmla="*/ 168 h 171"/>
                <a:gd name="T56" fmla="*/ 23 w 499"/>
                <a:gd name="T57" fmla="*/ 176 h 171"/>
                <a:gd name="T58" fmla="*/ 14 w 499"/>
                <a:gd name="T59" fmla="*/ 183 h 171"/>
                <a:gd name="T60" fmla="*/ 6 w 499"/>
                <a:gd name="T61" fmla="*/ 192 h 171"/>
                <a:gd name="T62" fmla="*/ 1 w 499"/>
                <a:gd name="T63" fmla="*/ 195 h 171"/>
                <a:gd name="T64" fmla="*/ 0 w 499"/>
                <a:gd name="T65" fmla="*/ 196 h 171"/>
                <a:gd name="T66" fmla="*/ 6 w 499"/>
                <a:gd name="T67" fmla="*/ 195 h 171"/>
                <a:gd name="T68" fmla="*/ 20 w 499"/>
                <a:gd name="T69" fmla="*/ 189 h 171"/>
                <a:gd name="T70" fmla="*/ 35 w 499"/>
                <a:gd name="T71" fmla="*/ 179 h 171"/>
                <a:gd name="T72" fmla="*/ 65 w 499"/>
                <a:gd name="T73" fmla="*/ 166 h 171"/>
                <a:gd name="T74" fmla="*/ 92 w 499"/>
                <a:gd name="T75" fmla="*/ 151 h 171"/>
                <a:gd name="T76" fmla="*/ 124 w 499"/>
                <a:gd name="T77" fmla="*/ 136 h 171"/>
                <a:gd name="T78" fmla="*/ 162 w 499"/>
                <a:gd name="T79" fmla="*/ 122 h 171"/>
                <a:gd name="T80" fmla="*/ 200 w 499"/>
                <a:gd name="T81" fmla="*/ 109 h 171"/>
                <a:gd name="T82" fmla="*/ 237 w 499"/>
                <a:gd name="T83" fmla="*/ 96 h 171"/>
                <a:gd name="T84" fmla="*/ 273 w 499"/>
                <a:gd name="T85" fmla="*/ 88 h 171"/>
                <a:gd name="T86" fmla="*/ 307 w 499"/>
                <a:gd name="T87" fmla="*/ 82 h 171"/>
                <a:gd name="T88" fmla="*/ 338 w 499"/>
                <a:gd name="T89" fmla="*/ 82 h 171"/>
                <a:gd name="T90" fmla="*/ 364 w 499"/>
                <a:gd name="T91" fmla="*/ 88 h 171"/>
                <a:gd name="T92" fmla="*/ 384 w 499"/>
                <a:gd name="T93" fmla="*/ 96 h 171"/>
                <a:gd name="T94" fmla="*/ 399 w 499"/>
                <a:gd name="T95" fmla="*/ 117 h 171"/>
                <a:gd name="T96" fmla="*/ 404 w 499"/>
                <a:gd name="T97" fmla="*/ 141 h 171"/>
                <a:gd name="T98" fmla="*/ 408 w 499"/>
                <a:gd name="T99" fmla="*/ 241 h 171"/>
                <a:gd name="T100" fmla="*/ 410 w 499"/>
                <a:gd name="T101" fmla="*/ 285 h 171"/>
                <a:gd name="T102" fmla="*/ 411 w 499"/>
                <a:gd name="T103" fmla="*/ 306 h 171"/>
                <a:gd name="T104" fmla="*/ 411 w 499"/>
                <a:gd name="T105" fmla="*/ 307 h 171"/>
                <a:gd name="T106" fmla="*/ 412 w 499"/>
                <a:gd name="T107" fmla="*/ 293 h 171"/>
                <a:gd name="T108" fmla="*/ 415 w 499"/>
                <a:gd name="T109" fmla="*/ 263 h 171"/>
                <a:gd name="T110" fmla="*/ 418 w 499"/>
                <a:gd name="T111" fmla="*/ 215 h 171"/>
                <a:gd name="T112" fmla="*/ 422 w 499"/>
                <a:gd name="T113" fmla="*/ 164 h 171"/>
                <a:gd name="T114" fmla="*/ 424 w 499"/>
                <a:gd name="T115" fmla="*/ 105 h 171"/>
                <a:gd name="T116" fmla="*/ 424 w 499"/>
                <a:gd name="T117" fmla="*/ 57 h 171"/>
                <a:gd name="T118" fmla="*/ 421 w 499"/>
                <a:gd name="T119" fmla="*/ 18 h 171"/>
                <a:gd name="T120" fmla="*/ 415 w 499"/>
                <a:gd name="T121" fmla="*/ 0 h 17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99" h="171">
                  <a:moveTo>
                    <a:pt x="488" y="0"/>
                  </a:moveTo>
                  <a:lnTo>
                    <a:pt x="487" y="0"/>
                  </a:lnTo>
                  <a:lnTo>
                    <a:pt x="482" y="0"/>
                  </a:lnTo>
                  <a:lnTo>
                    <a:pt x="474" y="0"/>
                  </a:lnTo>
                  <a:lnTo>
                    <a:pt x="465" y="0"/>
                  </a:lnTo>
                  <a:lnTo>
                    <a:pt x="453" y="1"/>
                  </a:lnTo>
                  <a:lnTo>
                    <a:pt x="439" y="1"/>
                  </a:lnTo>
                  <a:lnTo>
                    <a:pt x="423" y="1"/>
                  </a:lnTo>
                  <a:lnTo>
                    <a:pt x="405" y="2"/>
                  </a:lnTo>
                  <a:lnTo>
                    <a:pt x="387" y="3"/>
                  </a:lnTo>
                  <a:lnTo>
                    <a:pt x="368" y="4"/>
                  </a:lnTo>
                  <a:lnTo>
                    <a:pt x="347" y="7"/>
                  </a:lnTo>
                  <a:lnTo>
                    <a:pt x="327" y="8"/>
                  </a:lnTo>
                  <a:lnTo>
                    <a:pt x="306" y="10"/>
                  </a:lnTo>
                  <a:lnTo>
                    <a:pt x="285" y="13"/>
                  </a:lnTo>
                  <a:lnTo>
                    <a:pt x="264" y="16"/>
                  </a:lnTo>
                  <a:lnTo>
                    <a:pt x="245" y="20"/>
                  </a:lnTo>
                  <a:lnTo>
                    <a:pt x="225" y="24"/>
                  </a:lnTo>
                  <a:lnTo>
                    <a:pt x="204" y="29"/>
                  </a:lnTo>
                  <a:lnTo>
                    <a:pt x="183" y="36"/>
                  </a:lnTo>
                  <a:lnTo>
                    <a:pt x="162" y="43"/>
                  </a:lnTo>
                  <a:lnTo>
                    <a:pt x="141" y="50"/>
                  </a:lnTo>
                  <a:lnTo>
                    <a:pt x="121" y="57"/>
                  </a:lnTo>
                  <a:lnTo>
                    <a:pt x="101" y="65"/>
                  </a:lnTo>
                  <a:lnTo>
                    <a:pt x="83" y="72"/>
                  </a:lnTo>
                  <a:lnTo>
                    <a:pt x="65" y="79"/>
                  </a:lnTo>
                  <a:lnTo>
                    <a:pt x="49" y="86"/>
                  </a:lnTo>
                  <a:lnTo>
                    <a:pt x="35" y="93"/>
                  </a:lnTo>
                  <a:lnTo>
                    <a:pt x="23" y="98"/>
                  </a:lnTo>
                  <a:lnTo>
                    <a:pt x="14" y="102"/>
                  </a:lnTo>
                  <a:lnTo>
                    <a:pt x="6" y="106"/>
                  </a:lnTo>
                  <a:lnTo>
                    <a:pt x="1" y="108"/>
                  </a:lnTo>
                  <a:lnTo>
                    <a:pt x="0" y="109"/>
                  </a:lnTo>
                  <a:lnTo>
                    <a:pt x="6" y="108"/>
                  </a:lnTo>
                  <a:lnTo>
                    <a:pt x="20" y="105"/>
                  </a:lnTo>
                  <a:lnTo>
                    <a:pt x="43" y="99"/>
                  </a:lnTo>
                  <a:lnTo>
                    <a:pt x="73" y="92"/>
                  </a:lnTo>
                  <a:lnTo>
                    <a:pt x="108" y="84"/>
                  </a:lnTo>
                  <a:lnTo>
                    <a:pt x="148" y="75"/>
                  </a:lnTo>
                  <a:lnTo>
                    <a:pt x="191" y="68"/>
                  </a:lnTo>
                  <a:lnTo>
                    <a:pt x="234" y="60"/>
                  </a:lnTo>
                  <a:lnTo>
                    <a:pt x="278" y="54"/>
                  </a:lnTo>
                  <a:lnTo>
                    <a:pt x="321" y="49"/>
                  </a:lnTo>
                  <a:lnTo>
                    <a:pt x="361" y="46"/>
                  </a:lnTo>
                  <a:lnTo>
                    <a:pt x="397" y="46"/>
                  </a:lnTo>
                  <a:lnTo>
                    <a:pt x="428" y="49"/>
                  </a:lnTo>
                  <a:lnTo>
                    <a:pt x="452" y="54"/>
                  </a:lnTo>
                  <a:lnTo>
                    <a:pt x="468" y="65"/>
                  </a:lnTo>
                  <a:lnTo>
                    <a:pt x="475" y="79"/>
                  </a:lnTo>
                  <a:lnTo>
                    <a:pt x="480" y="133"/>
                  </a:lnTo>
                  <a:lnTo>
                    <a:pt x="482" y="159"/>
                  </a:lnTo>
                  <a:lnTo>
                    <a:pt x="483" y="170"/>
                  </a:lnTo>
                  <a:lnTo>
                    <a:pt x="483" y="171"/>
                  </a:lnTo>
                  <a:lnTo>
                    <a:pt x="484" y="164"/>
                  </a:lnTo>
                  <a:lnTo>
                    <a:pt x="488" y="146"/>
                  </a:lnTo>
                  <a:lnTo>
                    <a:pt x="492" y="120"/>
                  </a:lnTo>
                  <a:lnTo>
                    <a:pt x="497" y="91"/>
                  </a:lnTo>
                  <a:lnTo>
                    <a:pt x="499" y="59"/>
                  </a:lnTo>
                  <a:lnTo>
                    <a:pt x="499" y="32"/>
                  </a:lnTo>
                  <a:lnTo>
                    <a:pt x="496" y="10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99" name="Freeform 154">
              <a:extLst>
                <a:ext uri="{FF2B5EF4-FFF2-40B4-BE49-F238E27FC236}">
                  <a16:creationId xmlns:a16="http://schemas.microsoft.com/office/drawing/2014/main" id="{9FA774C1-5A0E-70B7-BE01-314D8D4E1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" y="1942"/>
              <a:ext cx="181" cy="168"/>
            </a:xfrm>
            <a:custGeom>
              <a:avLst/>
              <a:gdLst>
                <a:gd name="T0" fmla="*/ 160 w 184"/>
                <a:gd name="T1" fmla="*/ 50 h 156"/>
                <a:gd name="T2" fmla="*/ 155 w 184"/>
                <a:gd name="T3" fmla="*/ 50 h 156"/>
                <a:gd name="T4" fmla="*/ 147 w 184"/>
                <a:gd name="T5" fmla="*/ 46 h 156"/>
                <a:gd name="T6" fmla="*/ 137 w 184"/>
                <a:gd name="T7" fmla="*/ 43 h 156"/>
                <a:gd name="T8" fmla="*/ 118 w 184"/>
                <a:gd name="T9" fmla="*/ 39 h 156"/>
                <a:gd name="T10" fmla="*/ 99 w 184"/>
                <a:gd name="T11" fmla="*/ 30 h 156"/>
                <a:gd name="T12" fmla="*/ 87 w 184"/>
                <a:gd name="T13" fmla="*/ 22 h 156"/>
                <a:gd name="T14" fmla="*/ 79 w 184"/>
                <a:gd name="T15" fmla="*/ 17 h 156"/>
                <a:gd name="T16" fmla="*/ 75 w 184"/>
                <a:gd name="T17" fmla="*/ 4 h 156"/>
                <a:gd name="T18" fmla="*/ 71 w 184"/>
                <a:gd name="T19" fmla="*/ 2 h 156"/>
                <a:gd name="T20" fmla="*/ 66 w 184"/>
                <a:gd name="T21" fmla="*/ 0 h 156"/>
                <a:gd name="T22" fmla="*/ 57 w 184"/>
                <a:gd name="T23" fmla="*/ 0 h 156"/>
                <a:gd name="T24" fmla="*/ 49 w 184"/>
                <a:gd name="T25" fmla="*/ 3 h 156"/>
                <a:gd name="T26" fmla="*/ 40 w 184"/>
                <a:gd name="T27" fmla="*/ 4 h 156"/>
                <a:gd name="T28" fmla="*/ 33 w 184"/>
                <a:gd name="T29" fmla="*/ 6 h 156"/>
                <a:gd name="T30" fmla="*/ 30 w 184"/>
                <a:gd name="T31" fmla="*/ 15 h 156"/>
                <a:gd name="T32" fmla="*/ 30 w 184"/>
                <a:gd name="T33" fmla="*/ 17 h 156"/>
                <a:gd name="T34" fmla="*/ 0 w 184"/>
                <a:gd name="T35" fmla="*/ 282 h 156"/>
                <a:gd name="T36" fmla="*/ 31 w 184"/>
                <a:gd name="T37" fmla="*/ 167 h 156"/>
                <a:gd name="T38" fmla="*/ 160 w 184"/>
                <a:gd name="T39" fmla="*/ 50 h 1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4" h="156">
                  <a:moveTo>
                    <a:pt x="184" y="28"/>
                  </a:moveTo>
                  <a:lnTo>
                    <a:pt x="179" y="28"/>
                  </a:lnTo>
                  <a:lnTo>
                    <a:pt x="169" y="26"/>
                  </a:lnTo>
                  <a:lnTo>
                    <a:pt x="153" y="24"/>
                  </a:lnTo>
                  <a:lnTo>
                    <a:pt x="134" y="21"/>
                  </a:lnTo>
                  <a:lnTo>
                    <a:pt x="115" y="17"/>
                  </a:lnTo>
                  <a:lnTo>
                    <a:pt x="99" y="13"/>
                  </a:lnTo>
                  <a:lnTo>
                    <a:pt x="87" y="9"/>
                  </a:lnTo>
                  <a:lnTo>
                    <a:pt x="83" y="4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65" y="0"/>
                  </a:lnTo>
                  <a:lnTo>
                    <a:pt x="57" y="3"/>
                  </a:lnTo>
                  <a:lnTo>
                    <a:pt x="48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4" y="9"/>
                  </a:lnTo>
                  <a:lnTo>
                    <a:pt x="0" y="156"/>
                  </a:lnTo>
                  <a:lnTo>
                    <a:pt x="39" y="92"/>
                  </a:lnTo>
                  <a:lnTo>
                    <a:pt x="184" y="28"/>
                  </a:lnTo>
                  <a:close/>
                </a:path>
              </a:pathLst>
            </a:custGeom>
            <a:solidFill>
              <a:srgbClr val="E8E8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0" name="Freeform 155">
              <a:extLst>
                <a:ext uri="{FF2B5EF4-FFF2-40B4-BE49-F238E27FC236}">
                  <a16:creationId xmlns:a16="http://schemas.microsoft.com/office/drawing/2014/main" id="{827D0ACD-BABB-5473-944E-E05A682DB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8" y="1828"/>
              <a:ext cx="254" cy="343"/>
            </a:xfrm>
            <a:custGeom>
              <a:avLst/>
              <a:gdLst>
                <a:gd name="T0" fmla="*/ 226 w 258"/>
                <a:gd name="T1" fmla="*/ 69 h 318"/>
                <a:gd name="T2" fmla="*/ 224 w 258"/>
                <a:gd name="T3" fmla="*/ 74 h 318"/>
                <a:gd name="T4" fmla="*/ 219 w 258"/>
                <a:gd name="T5" fmla="*/ 95 h 318"/>
                <a:gd name="T6" fmla="*/ 210 w 258"/>
                <a:gd name="T7" fmla="*/ 124 h 318"/>
                <a:gd name="T8" fmla="*/ 201 w 258"/>
                <a:gd name="T9" fmla="*/ 161 h 318"/>
                <a:gd name="T10" fmla="*/ 184 w 258"/>
                <a:gd name="T11" fmla="*/ 206 h 318"/>
                <a:gd name="T12" fmla="*/ 166 w 258"/>
                <a:gd name="T13" fmla="*/ 257 h 318"/>
                <a:gd name="T14" fmla="*/ 149 w 258"/>
                <a:gd name="T15" fmla="*/ 308 h 318"/>
                <a:gd name="T16" fmla="*/ 129 w 258"/>
                <a:gd name="T17" fmla="*/ 365 h 318"/>
                <a:gd name="T18" fmla="*/ 105 w 258"/>
                <a:gd name="T19" fmla="*/ 413 h 318"/>
                <a:gd name="T20" fmla="*/ 88 w 258"/>
                <a:gd name="T21" fmla="*/ 459 h 318"/>
                <a:gd name="T22" fmla="*/ 64 w 258"/>
                <a:gd name="T23" fmla="*/ 497 h 318"/>
                <a:gd name="T24" fmla="*/ 41 w 258"/>
                <a:gd name="T25" fmla="*/ 526 h 318"/>
                <a:gd name="T26" fmla="*/ 29 w 258"/>
                <a:gd name="T27" fmla="*/ 553 h 318"/>
                <a:gd name="T28" fmla="*/ 14 w 258"/>
                <a:gd name="T29" fmla="*/ 567 h 318"/>
                <a:gd name="T30" fmla="*/ 3 w 258"/>
                <a:gd name="T31" fmla="*/ 579 h 318"/>
                <a:gd name="T32" fmla="*/ 0 w 258"/>
                <a:gd name="T33" fmla="*/ 581 h 318"/>
                <a:gd name="T34" fmla="*/ 7 w 258"/>
                <a:gd name="T35" fmla="*/ 564 h 318"/>
                <a:gd name="T36" fmla="*/ 24 w 258"/>
                <a:gd name="T37" fmla="*/ 517 h 318"/>
                <a:gd name="T38" fmla="*/ 41 w 258"/>
                <a:gd name="T39" fmla="*/ 447 h 318"/>
                <a:gd name="T40" fmla="*/ 70 w 258"/>
                <a:gd name="T41" fmla="*/ 360 h 318"/>
                <a:gd name="T42" fmla="*/ 93 w 258"/>
                <a:gd name="T43" fmla="*/ 273 h 318"/>
                <a:gd name="T44" fmla="*/ 115 w 258"/>
                <a:gd name="T45" fmla="*/ 187 h 318"/>
                <a:gd name="T46" fmla="*/ 133 w 258"/>
                <a:gd name="T47" fmla="*/ 108 h 318"/>
                <a:gd name="T48" fmla="*/ 140 w 258"/>
                <a:gd name="T49" fmla="*/ 49 h 318"/>
                <a:gd name="T50" fmla="*/ 144 w 258"/>
                <a:gd name="T51" fmla="*/ 17 h 318"/>
                <a:gd name="T52" fmla="*/ 152 w 258"/>
                <a:gd name="T53" fmla="*/ 0 h 318"/>
                <a:gd name="T54" fmla="*/ 164 w 258"/>
                <a:gd name="T55" fmla="*/ 2 h 318"/>
                <a:gd name="T56" fmla="*/ 183 w 258"/>
                <a:gd name="T57" fmla="*/ 15 h 318"/>
                <a:gd name="T58" fmla="*/ 201 w 258"/>
                <a:gd name="T59" fmla="*/ 30 h 318"/>
                <a:gd name="T60" fmla="*/ 213 w 258"/>
                <a:gd name="T61" fmla="*/ 49 h 318"/>
                <a:gd name="T62" fmla="*/ 222 w 258"/>
                <a:gd name="T63" fmla="*/ 63 h 318"/>
                <a:gd name="T64" fmla="*/ 226 w 258"/>
                <a:gd name="T65" fmla="*/ 69 h 3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8" h="318">
                  <a:moveTo>
                    <a:pt x="258" y="38"/>
                  </a:moveTo>
                  <a:lnTo>
                    <a:pt x="256" y="41"/>
                  </a:lnTo>
                  <a:lnTo>
                    <a:pt x="249" y="52"/>
                  </a:lnTo>
                  <a:lnTo>
                    <a:pt x="238" y="68"/>
                  </a:lnTo>
                  <a:lnTo>
                    <a:pt x="225" y="88"/>
                  </a:lnTo>
                  <a:lnTo>
                    <a:pt x="208" y="112"/>
                  </a:lnTo>
                  <a:lnTo>
                    <a:pt x="190" y="140"/>
                  </a:lnTo>
                  <a:lnTo>
                    <a:pt x="167" y="169"/>
                  </a:lnTo>
                  <a:lnTo>
                    <a:pt x="145" y="198"/>
                  </a:lnTo>
                  <a:lnTo>
                    <a:pt x="121" y="225"/>
                  </a:lnTo>
                  <a:lnTo>
                    <a:pt x="96" y="250"/>
                  </a:lnTo>
                  <a:lnTo>
                    <a:pt x="72" y="271"/>
                  </a:lnTo>
                  <a:lnTo>
                    <a:pt x="49" y="287"/>
                  </a:lnTo>
                  <a:lnTo>
                    <a:pt x="29" y="301"/>
                  </a:lnTo>
                  <a:lnTo>
                    <a:pt x="14" y="310"/>
                  </a:lnTo>
                  <a:lnTo>
                    <a:pt x="3" y="316"/>
                  </a:lnTo>
                  <a:lnTo>
                    <a:pt x="0" y="318"/>
                  </a:lnTo>
                  <a:lnTo>
                    <a:pt x="7" y="309"/>
                  </a:lnTo>
                  <a:lnTo>
                    <a:pt x="24" y="282"/>
                  </a:lnTo>
                  <a:lnTo>
                    <a:pt x="49" y="244"/>
                  </a:lnTo>
                  <a:lnTo>
                    <a:pt x="78" y="197"/>
                  </a:lnTo>
                  <a:lnTo>
                    <a:pt x="107" y="148"/>
                  </a:lnTo>
                  <a:lnTo>
                    <a:pt x="131" y="101"/>
                  </a:lnTo>
                  <a:lnTo>
                    <a:pt x="149" y="59"/>
                  </a:lnTo>
                  <a:lnTo>
                    <a:pt x="156" y="27"/>
                  </a:lnTo>
                  <a:lnTo>
                    <a:pt x="160" y="9"/>
                  </a:lnTo>
                  <a:lnTo>
                    <a:pt x="172" y="0"/>
                  </a:lnTo>
                  <a:lnTo>
                    <a:pt x="188" y="2"/>
                  </a:lnTo>
                  <a:lnTo>
                    <a:pt x="207" y="7"/>
                  </a:lnTo>
                  <a:lnTo>
                    <a:pt x="226" y="17"/>
                  </a:lnTo>
                  <a:lnTo>
                    <a:pt x="242" y="27"/>
                  </a:lnTo>
                  <a:lnTo>
                    <a:pt x="254" y="34"/>
                  </a:lnTo>
                  <a:lnTo>
                    <a:pt x="258" y="38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1" name="Freeform 156">
              <a:extLst>
                <a:ext uri="{FF2B5EF4-FFF2-40B4-BE49-F238E27FC236}">
                  <a16:creationId xmlns:a16="http://schemas.microsoft.com/office/drawing/2014/main" id="{988CDD09-721D-52DF-298E-5C93BF934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7" y="2001"/>
              <a:ext cx="236" cy="344"/>
            </a:xfrm>
            <a:custGeom>
              <a:avLst/>
              <a:gdLst>
                <a:gd name="T0" fmla="*/ 204 w 241"/>
                <a:gd name="T1" fmla="*/ 0 h 319"/>
                <a:gd name="T2" fmla="*/ 203 w 241"/>
                <a:gd name="T3" fmla="*/ 5 h 319"/>
                <a:gd name="T4" fmla="*/ 198 w 241"/>
                <a:gd name="T5" fmla="*/ 28 h 319"/>
                <a:gd name="T6" fmla="*/ 192 w 241"/>
                <a:gd name="T7" fmla="*/ 63 h 319"/>
                <a:gd name="T8" fmla="*/ 182 w 241"/>
                <a:gd name="T9" fmla="*/ 101 h 319"/>
                <a:gd name="T10" fmla="*/ 168 w 241"/>
                <a:gd name="T11" fmla="*/ 145 h 319"/>
                <a:gd name="T12" fmla="*/ 155 w 241"/>
                <a:gd name="T13" fmla="*/ 190 h 319"/>
                <a:gd name="T14" fmla="*/ 139 w 241"/>
                <a:gd name="T15" fmla="*/ 235 h 319"/>
                <a:gd name="T16" fmla="*/ 117 w 241"/>
                <a:gd name="T17" fmla="*/ 273 h 319"/>
                <a:gd name="T18" fmla="*/ 99 w 241"/>
                <a:gd name="T19" fmla="*/ 301 h 319"/>
                <a:gd name="T20" fmla="*/ 77 w 241"/>
                <a:gd name="T21" fmla="*/ 330 h 319"/>
                <a:gd name="T22" fmla="*/ 65 w 241"/>
                <a:gd name="T23" fmla="*/ 353 h 319"/>
                <a:gd name="T24" fmla="*/ 48 w 241"/>
                <a:gd name="T25" fmla="*/ 373 h 319"/>
                <a:gd name="T26" fmla="*/ 34 w 241"/>
                <a:gd name="T27" fmla="*/ 386 h 319"/>
                <a:gd name="T28" fmla="*/ 24 w 241"/>
                <a:gd name="T29" fmla="*/ 397 h 319"/>
                <a:gd name="T30" fmla="*/ 24 w 241"/>
                <a:gd name="T31" fmla="*/ 402 h 319"/>
                <a:gd name="T32" fmla="*/ 22 w 241"/>
                <a:gd name="T33" fmla="*/ 403 h 319"/>
                <a:gd name="T34" fmla="*/ 21 w 241"/>
                <a:gd name="T35" fmla="*/ 407 h 319"/>
                <a:gd name="T36" fmla="*/ 16 w 241"/>
                <a:gd name="T37" fmla="*/ 415 h 319"/>
                <a:gd name="T38" fmla="*/ 11 w 241"/>
                <a:gd name="T39" fmla="*/ 427 h 319"/>
                <a:gd name="T40" fmla="*/ 6 w 241"/>
                <a:gd name="T41" fmla="*/ 442 h 319"/>
                <a:gd name="T42" fmla="*/ 1 w 241"/>
                <a:gd name="T43" fmla="*/ 459 h 319"/>
                <a:gd name="T44" fmla="*/ 0 w 241"/>
                <a:gd name="T45" fmla="*/ 478 h 319"/>
                <a:gd name="T46" fmla="*/ 4 w 241"/>
                <a:gd name="T47" fmla="*/ 499 h 319"/>
                <a:gd name="T48" fmla="*/ 12 w 241"/>
                <a:gd name="T49" fmla="*/ 521 h 319"/>
                <a:gd name="T50" fmla="*/ 23 w 241"/>
                <a:gd name="T51" fmla="*/ 540 h 319"/>
                <a:gd name="T52" fmla="*/ 31 w 241"/>
                <a:gd name="T53" fmla="*/ 558 h 319"/>
                <a:gd name="T54" fmla="*/ 46 w 241"/>
                <a:gd name="T55" fmla="*/ 565 h 319"/>
                <a:gd name="T56" fmla="*/ 62 w 241"/>
                <a:gd name="T57" fmla="*/ 577 h 319"/>
                <a:gd name="T58" fmla="*/ 70 w 241"/>
                <a:gd name="T59" fmla="*/ 580 h 319"/>
                <a:gd name="T60" fmla="*/ 81 w 241"/>
                <a:gd name="T61" fmla="*/ 581 h 319"/>
                <a:gd name="T62" fmla="*/ 88 w 241"/>
                <a:gd name="T63" fmla="*/ 582 h 319"/>
                <a:gd name="T64" fmla="*/ 91 w 241"/>
                <a:gd name="T65" fmla="*/ 582 h 319"/>
                <a:gd name="T66" fmla="*/ 97 w 241"/>
                <a:gd name="T67" fmla="*/ 564 h 319"/>
                <a:gd name="T68" fmla="*/ 109 w 241"/>
                <a:gd name="T69" fmla="*/ 508 h 319"/>
                <a:gd name="T70" fmla="*/ 125 w 241"/>
                <a:gd name="T71" fmla="*/ 434 h 319"/>
                <a:gd name="T72" fmla="*/ 148 w 241"/>
                <a:gd name="T73" fmla="*/ 339 h 319"/>
                <a:gd name="T74" fmla="*/ 166 w 241"/>
                <a:gd name="T75" fmla="*/ 239 h 319"/>
                <a:gd name="T76" fmla="*/ 186 w 241"/>
                <a:gd name="T77" fmla="*/ 143 h 319"/>
                <a:gd name="T78" fmla="*/ 198 w 241"/>
                <a:gd name="T79" fmla="*/ 61 h 319"/>
                <a:gd name="T80" fmla="*/ 204 w 241"/>
                <a:gd name="T81" fmla="*/ 0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41" h="319">
                  <a:moveTo>
                    <a:pt x="241" y="0"/>
                  </a:moveTo>
                  <a:lnTo>
                    <a:pt x="240" y="5"/>
                  </a:lnTo>
                  <a:lnTo>
                    <a:pt x="234" y="16"/>
                  </a:lnTo>
                  <a:lnTo>
                    <a:pt x="226" y="34"/>
                  </a:lnTo>
                  <a:lnTo>
                    <a:pt x="214" y="56"/>
                  </a:lnTo>
                  <a:lnTo>
                    <a:pt x="200" y="79"/>
                  </a:lnTo>
                  <a:lnTo>
                    <a:pt x="183" y="104"/>
                  </a:lnTo>
                  <a:lnTo>
                    <a:pt x="163" y="127"/>
                  </a:lnTo>
                  <a:lnTo>
                    <a:pt x="140" y="148"/>
                  </a:lnTo>
                  <a:lnTo>
                    <a:pt x="115" y="165"/>
                  </a:lnTo>
                  <a:lnTo>
                    <a:pt x="93" y="181"/>
                  </a:lnTo>
                  <a:lnTo>
                    <a:pt x="74" y="193"/>
                  </a:lnTo>
                  <a:lnTo>
                    <a:pt x="56" y="204"/>
                  </a:lnTo>
                  <a:lnTo>
                    <a:pt x="42" y="211"/>
                  </a:lnTo>
                  <a:lnTo>
                    <a:pt x="32" y="217"/>
                  </a:lnTo>
                  <a:lnTo>
                    <a:pt x="25" y="220"/>
                  </a:lnTo>
                  <a:lnTo>
                    <a:pt x="22" y="221"/>
                  </a:lnTo>
                  <a:lnTo>
                    <a:pt x="21" y="223"/>
                  </a:lnTo>
                  <a:lnTo>
                    <a:pt x="16" y="227"/>
                  </a:lnTo>
                  <a:lnTo>
                    <a:pt x="11" y="233"/>
                  </a:lnTo>
                  <a:lnTo>
                    <a:pt x="6" y="241"/>
                  </a:lnTo>
                  <a:lnTo>
                    <a:pt x="1" y="250"/>
                  </a:lnTo>
                  <a:lnTo>
                    <a:pt x="0" y="261"/>
                  </a:lnTo>
                  <a:lnTo>
                    <a:pt x="4" y="273"/>
                  </a:lnTo>
                  <a:lnTo>
                    <a:pt x="12" y="285"/>
                  </a:lnTo>
                  <a:lnTo>
                    <a:pt x="23" y="296"/>
                  </a:lnTo>
                  <a:lnTo>
                    <a:pt x="39" y="304"/>
                  </a:lnTo>
                  <a:lnTo>
                    <a:pt x="54" y="310"/>
                  </a:lnTo>
                  <a:lnTo>
                    <a:pt x="70" y="315"/>
                  </a:lnTo>
                  <a:lnTo>
                    <a:pt x="84" y="317"/>
                  </a:lnTo>
                  <a:lnTo>
                    <a:pt x="97" y="318"/>
                  </a:lnTo>
                  <a:lnTo>
                    <a:pt x="104" y="319"/>
                  </a:lnTo>
                  <a:lnTo>
                    <a:pt x="107" y="319"/>
                  </a:lnTo>
                  <a:lnTo>
                    <a:pt x="113" y="309"/>
                  </a:lnTo>
                  <a:lnTo>
                    <a:pt x="128" y="278"/>
                  </a:lnTo>
                  <a:lnTo>
                    <a:pt x="149" y="237"/>
                  </a:lnTo>
                  <a:lnTo>
                    <a:pt x="174" y="185"/>
                  </a:lnTo>
                  <a:lnTo>
                    <a:pt x="198" y="131"/>
                  </a:lnTo>
                  <a:lnTo>
                    <a:pt x="219" y="78"/>
                  </a:lnTo>
                  <a:lnTo>
                    <a:pt x="234" y="33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EFE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2" name="Freeform 157">
              <a:extLst>
                <a:ext uri="{FF2B5EF4-FFF2-40B4-BE49-F238E27FC236}">
                  <a16:creationId xmlns:a16="http://schemas.microsoft.com/office/drawing/2014/main" id="{559704B8-BB1D-04AA-D6CA-3F46A4CA5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1857"/>
              <a:ext cx="103" cy="286"/>
            </a:xfrm>
            <a:custGeom>
              <a:avLst/>
              <a:gdLst>
                <a:gd name="T0" fmla="*/ 70 w 105"/>
                <a:gd name="T1" fmla="*/ 0 h 265"/>
                <a:gd name="T2" fmla="*/ 67 w 105"/>
                <a:gd name="T3" fmla="*/ 18 h 265"/>
                <a:gd name="T4" fmla="*/ 61 w 105"/>
                <a:gd name="T5" fmla="*/ 55 h 265"/>
                <a:gd name="T6" fmla="*/ 59 w 105"/>
                <a:gd name="T7" fmla="*/ 100 h 265"/>
                <a:gd name="T8" fmla="*/ 66 w 105"/>
                <a:gd name="T9" fmla="*/ 137 h 265"/>
                <a:gd name="T10" fmla="*/ 73 w 105"/>
                <a:gd name="T11" fmla="*/ 156 h 265"/>
                <a:gd name="T12" fmla="*/ 79 w 105"/>
                <a:gd name="T13" fmla="*/ 165 h 265"/>
                <a:gd name="T14" fmla="*/ 87 w 105"/>
                <a:gd name="T15" fmla="*/ 168 h 265"/>
                <a:gd name="T16" fmla="*/ 89 w 105"/>
                <a:gd name="T17" fmla="*/ 168 h 265"/>
                <a:gd name="T18" fmla="*/ 88 w 105"/>
                <a:gd name="T19" fmla="*/ 177 h 265"/>
                <a:gd name="T20" fmla="*/ 83 w 105"/>
                <a:gd name="T21" fmla="*/ 192 h 265"/>
                <a:gd name="T22" fmla="*/ 77 w 105"/>
                <a:gd name="T23" fmla="*/ 219 h 265"/>
                <a:gd name="T24" fmla="*/ 73 w 105"/>
                <a:gd name="T25" fmla="*/ 251 h 265"/>
                <a:gd name="T26" fmla="*/ 69 w 105"/>
                <a:gd name="T27" fmla="*/ 282 h 265"/>
                <a:gd name="T28" fmla="*/ 60 w 105"/>
                <a:gd name="T29" fmla="*/ 319 h 265"/>
                <a:gd name="T30" fmla="*/ 50 w 105"/>
                <a:gd name="T31" fmla="*/ 350 h 265"/>
                <a:gd name="T32" fmla="*/ 42 w 105"/>
                <a:gd name="T33" fmla="*/ 378 h 265"/>
                <a:gd name="T34" fmla="*/ 35 w 105"/>
                <a:gd name="T35" fmla="*/ 403 h 265"/>
                <a:gd name="T36" fmla="*/ 28 w 105"/>
                <a:gd name="T37" fmla="*/ 425 h 265"/>
                <a:gd name="T38" fmla="*/ 26 w 105"/>
                <a:gd name="T39" fmla="*/ 444 h 265"/>
                <a:gd name="T40" fmla="*/ 25 w 105"/>
                <a:gd name="T41" fmla="*/ 459 h 265"/>
                <a:gd name="T42" fmla="*/ 20 w 105"/>
                <a:gd name="T43" fmla="*/ 473 h 265"/>
                <a:gd name="T44" fmla="*/ 17 w 105"/>
                <a:gd name="T45" fmla="*/ 480 h 265"/>
                <a:gd name="T46" fmla="*/ 14 w 105"/>
                <a:gd name="T47" fmla="*/ 485 h 265"/>
                <a:gd name="T48" fmla="*/ 13 w 105"/>
                <a:gd name="T49" fmla="*/ 487 h 265"/>
                <a:gd name="T50" fmla="*/ 11 w 105"/>
                <a:gd name="T51" fmla="*/ 465 h 265"/>
                <a:gd name="T52" fmla="*/ 6 w 105"/>
                <a:gd name="T53" fmla="*/ 412 h 265"/>
                <a:gd name="T54" fmla="*/ 1 w 105"/>
                <a:gd name="T55" fmla="*/ 332 h 265"/>
                <a:gd name="T56" fmla="*/ 0 w 105"/>
                <a:gd name="T57" fmla="*/ 244 h 265"/>
                <a:gd name="T58" fmla="*/ 4 w 105"/>
                <a:gd name="T59" fmla="*/ 155 h 265"/>
                <a:gd name="T60" fmla="*/ 17 w 105"/>
                <a:gd name="T61" fmla="*/ 78 h 265"/>
                <a:gd name="T62" fmla="*/ 32 w 105"/>
                <a:gd name="T63" fmla="*/ 21 h 265"/>
                <a:gd name="T64" fmla="*/ 70 w 105"/>
                <a:gd name="T65" fmla="*/ 0 h 2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5" h="265">
                  <a:moveTo>
                    <a:pt x="78" y="0"/>
                  </a:moveTo>
                  <a:lnTo>
                    <a:pt x="75" y="10"/>
                  </a:lnTo>
                  <a:lnTo>
                    <a:pt x="69" y="30"/>
                  </a:lnTo>
                  <a:lnTo>
                    <a:pt x="67" y="55"/>
                  </a:lnTo>
                  <a:lnTo>
                    <a:pt x="74" y="75"/>
                  </a:lnTo>
                  <a:lnTo>
                    <a:pt x="85" y="85"/>
                  </a:lnTo>
                  <a:lnTo>
                    <a:pt x="95" y="90"/>
                  </a:lnTo>
                  <a:lnTo>
                    <a:pt x="103" y="92"/>
                  </a:lnTo>
                  <a:lnTo>
                    <a:pt x="105" y="92"/>
                  </a:lnTo>
                  <a:lnTo>
                    <a:pt x="104" y="96"/>
                  </a:lnTo>
                  <a:lnTo>
                    <a:pt x="99" y="105"/>
                  </a:lnTo>
                  <a:lnTo>
                    <a:pt x="93" y="119"/>
                  </a:lnTo>
                  <a:lnTo>
                    <a:pt x="85" y="135"/>
                  </a:lnTo>
                  <a:lnTo>
                    <a:pt x="77" y="154"/>
                  </a:lnTo>
                  <a:lnTo>
                    <a:pt x="68" y="173"/>
                  </a:lnTo>
                  <a:lnTo>
                    <a:pt x="58" y="190"/>
                  </a:lnTo>
                  <a:lnTo>
                    <a:pt x="50" y="205"/>
                  </a:lnTo>
                  <a:lnTo>
                    <a:pt x="43" y="219"/>
                  </a:lnTo>
                  <a:lnTo>
                    <a:pt x="36" y="231"/>
                  </a:lnTo>
                  <a:lnTo>
                    <a:pt x="29" y="241"/>
                  </a:lnTo>
                  <a:lnTo>
                    <a:pt x="25" y="249"/>
                  </a:lnTo>
                  <a:lnTo>
                    <a:pt x="20" y="256"/>
                  </a:lnTo>
                  <a:lnTo>
                    <a:pt x="17" y="261"/>
                  </a:lnTo>
                  <a:lnTo>
                    <a:pt x="14" y="263"/>
                  </a:lnTo>
                  <a:lnTo>
                    <a:pt x="13" y="265"/>
                  </a:lnTo>
                  <a:lnTo>
                    <a:pt x="11" y="253"/>
                  </a:lnTo>
                  <a:lnTo>
                    <a:pt x="6" y="224"/>
                  </a:lnTo>
                  <a:lnTo>
                    <a:pt x="1" y="181"/>
                  </a:lnTo>
                  <a:lnTo>
                    <a:pt x="0" y="133"/>
                  </a:lnTo>
                  <a:lnTo>
                    <a:pt x="4" y="84"/>
                  </a:lnTo>
                  <a:lnTo>
                    <a:pt x="17" y="42"/>
                  </a:lnTo>
                  <a:lnTo>
                    <a:pt x="40" y="1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3" name="Freeform 158">
              <a:extLst>
                <a:ext uri="{FF2B5EF4-FFF2-40B4-BE49-F238E27FC236}">
                  <a16:creationId xmlns:a16="http://schemas.microsoft.com/office/drawing/2014/main" id="{A19A00E9-566B-ECD3-AFFA-912649A2A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4" y="1835"/>
              <a:ext cx="133" cy="103"/>
            </a:xfrm>
            <a:custGeom>
              <a:avLst/>
              <a:gdLst>
                <a:gd name="T0" fmla="*/ 0 w 136"/>
                <a:gd name="T1" fmla="*/ 0 h 95"/>
                <a:gd name="T2" fmla="*/ 1 w 136"/>
                <a:gd name="T3" fmla="*/ 2 h 95"/>
                <a:gd name="T4" fmla="*/ 7 w 136"/>
                <a:gd name="T5" fmla="*/ 14 h 95"/>
                <a:gd name="T6" fmla="*/ 14 w 136"/>
                <a:gd name="T7" fmla="*/ 22 h 95"/>
                <a:gd name="T8" fmla="*/ 22 w 136"/>
                <a:gd name="T9" fmla="*/ 39 h 95"/>
                <a:gd name="T10" fmla="*/ 27 w 136"/>
                <a:gd name="T11" fmla="*/ 59 h 95"/>
                <a:gd name="T12" fmla="*/ 39 w 136"/>
                <a:gd name="T13" fmla="*/ 76 h 95"/>
                <a:gd name="T14" fmla="*/ 52 w 136"/>
                <a:gd name="T15" fmla="*/ 95 h 95"/>
                <a:gd name="T16" fmla="*/ 62 w 136"/>
                <a:gd name="T17" fmla="*/ 117 h 95"/>
                <a:gd name="T18" fmla="*/ 69 w 136"/>
                <a:gd name="T19" fmla="*/ 133 h 95"/>
                <a:gd name="T20" fmla="*/ 82 w 136"/>
                <a:gd name="T21" fmla="*/ 150 h 95"/>
                <a:gd name="T22" fmla="*/ 92 w 136"/>
                <a:gd name="T23" fmla="*/ 162 h 95"/>
                <a:gd name="T24" fmla="*/ 99 w 136"/>
                <a:gd name="T25" fmla="*/ 169 h 95"/>
                <a:gd name="T26" fmla="*/ 104 w 136"/>
                <a:gd name="T27" fmla="*/ 176 h 95"/>
                <a:gd name="T28" fmla="*/ 107 w 136"/>
                <a:gd name="T29" fmla="*/ 180 h 95"/>
                <a:gd name="T30" fmla="*/ 109 w 136"/>
                <a:gd name="T31" fmla="*/ 181 h 95"/>
                <a:gd name="T32" fmla="*/ 110 w 136"/>
                <a:gd name="T33" fmla="*/ 181 h 95"/>
                <a:gd name="T34" fmla="*/ 112 w 136"/>
                <a:gd name="T35" fmla="*/ 0 h 95"/>
                <a:gd name="T36" fmla="*/ 0 w 136"/>
                <a:gd name="T37" fmla="*/ 0 h 9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6" h="95">
                  <a:moveTo>
                    <a:pt x="0" y="0"/>
                  </a:moveTo>
                  <a:lnTo>
                    <a:pt x="1" y="2"/>
                  </a:lnTo>
                  <a:lnTo>
                    <a:pt x="7" y="6"/>
                  </a:lnTo>
                  <a:lnTo>
                    <a:pt x="14" y="12"/>
                  </a:lnTo>
                  <a:lnTo>
                    <a:pt x="23" y="20"/>
                  </a:lnTo>
                  <a:lnTo>
                    <a:pt x="35" y="30"/>
                  </a:lnTo>
                  <a:lnTo>
                    <a:pt x="47" y="40"/>
                  </a:lnTo>
                  <a:lnTo>
                    <a:pt x="60" y="50"/>
                  </a:lnTo>
                  <a:lnTo>
                    <a:pt x="72" y="61"/>
                  </a:lnTo>
                  <a:lnTo>
                    <a:pt x="85" y="70"/>
                  </a:lnTo>
                  <a:lnTo>
                    <a:pt x="98" y="78"/>
                  </a:lnTo>
                  <a:lnTo>
                    <a:pt x="108" y="84"/>
                  </a:lnTo>
                  <a:lnTo>
                    <a:pt x="117" y="89"/>
                  </a:lnTo>
                  <a:lnTo>
                    <a:pt x="124" y="91"/>
                  </a:lnTo>
                  <a:lnTo>
                    <a:pt x="128" y="94"/>
                  </a:lnTo>
                  <a:lnTo>
                    <a:pt x="132" y="95"/>
                  </a:lnTo>
                  <a:lnTo>
                    <a:pt x="133" y="95"/>
                  </a:lnTo>
                  <a:lnTo>
                    <a:pt x="1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4" name="Freeform 159">
              <a:extLst>
                <a:ext uri="{FF2B5EF4-FFF2-40B4-BE49-F238E27FC236}">
                  <a16:creationId xmlns:a16="http://schemas.microsoft.com/office/drawing/2014/main" id="{5D6C5136-26EE-DBA8-C611-5DAE8F53F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4" y="1883"/>
              <a:ext cx="178" cy="202"/>
            </a:xfrm>
            <a:custGeom>
              <a:avLst/>
              <a:gdLst>
                <a:gd name="T0" fmla="*/ 152 w 182"/>
                <a:gd name="T1" fmla="*/ 0 h 188"/>
                <a:gd name="T2" fmla="*/ 150 w 182"/>
                <a:gd name="T3" fmla="*/ 4 h 188"/>
                <a:gd name="T4" fmla="*/ 145 w 182"/>
                <a:gd name="T5" fmla="*/ 27 h 188"/>
                <a:gd name="T6" fmla="*/ 139 w 182"/>
                <a:gd name="T7" fmla="*/ 57 h 188"/>
                <a:gd name="T8" fmla="*/ 132 w 182"/>
                <a:gd name="T9" fmla="*/ 92 h 188"/>
                <a:gd name="T10" fmla="*/ 121 w 182"/>
                <a:gd name="T11" fmla="*/ 131 h 188"/>
                <a:gd name="T12" fmla="*/ 113 w 182"/>
                <a:gd name="T13" fmla="*/ 168 h 188"/>
                <a:gd name="T14" fmla="*/ 109 w 182"/>
                <a:gd name="T15" fmla="*/ 198 h 188"/>
                <a:gd name="T16" fmla="*/ 107 w 182"/>
                <a:gd name="T17" fmla="*/ 218 h 188"/>
                <a:gd name="T18" fmla="*/ 105 w 182"/>
                <a:gd name="T19" fmla="*/ 234 h 188"/>
                <a:gd name="T20" fmla="*/ 97 w 182"/>
                <a:gd name="T21" fmla="*/ 255 h 188"/>
                <a:gd name="T22" fmla="*/ 79 w 182"/>
                <a:gd name="T23" fmla="*/ 272 h 188"/>
                <a:gd name="T24" fmla="*/ 64 w 182"/>
                <a:gd name="T25" fmla="*/ 292 h 188"/>
                <a:gd name="T26" fmla="*/ 49 w 182"/>
                <a:gd name="T27" fmla="*/ 309 h 188"/>
                <a:gd name="T28" fmla="*/ 32 w 182"/>
                <a:gd name="T29" fmla="*/ 320 h 188"/>
                <a:gd name="T30" fmla="*/ 22 w 182"/>
                <a:gd name="T31" fmla="*/ 330 h 188"/>
                <a:gd name="T32" fmla="*/ 22 w 182"/>
                <a:gd name="T33" fmla="*/ 334 h 188"/>
                <a:gd name="T34" fmla="*/ 0 w 182"/>
                <a:gd name="T35" fmla="*/ 208 h 188"/>
                <a:gd name="T36" fmla="*/ 3 w 182"/>
                <a:gd name="T37" fmla="*/ 206 h 188"/>
                <a:gd name="T38" fmla="*/ 13 w 182"/>
                <a:gd name="T39" fmla="*/ 198 h 188"/>
                <a:gd name="T40" fmla="*/ 22 w 182"/>
                <a:gd name="T41" fmla="*/ 186 h 188"/>
                <a:gd name="T42" fmla="*/ 35 w 182"/>
                <a:gd name="T43" fmla="*/ 173 h 188"/>
                <a:gd name="T44" fmla="*/ 52 w 182"/>
                <a:gd name="T45" fmla="*/ 160 h 188"/>
                <a:gd name="T46" fmla="*/ 65 w 182"/>
                <a:gd name="T47" fmla="*/ 143 h 188"/>
                <a:gd name="T48" fmla="*/ 78 w 182"/>
                <a:gd name="T49" fmla="*/ 128 h 188"/>
                <a:gd name="T50" fmla="*/ 91 w 182"/>
                <a:gd name="T51" fmla="*/ 114 h 188"/>
                <a:gd name="T52" fmla="*/ 101 w 182"/>
                <a:gd name="T53" fmla="*/ 96 h 188"/>
                <a:gd name="T54" fmla="*/ 109 w 182"/>
                <a:gd name="T55" fmla="*/ 80 h 188"/>
                <a:gd name="T56" fmla="*/ 120 w 182"/>
                <a:gd name="T57" fmla="*/ 61 h 188"/>
                <a:gd name="T58" fmla="*/ 132 w 182"/>
                <a:gd name="T59" fmla="*/ 43 h 188"/>
                <a:gd name="T60" fmla="*/ 140 w 182"/>
                <a:gd name="T61" fmla="*/ 25 h 188"/>
                <a:gd name="T62" fmla="*/ 147 w 182"/>
                <a:gd name="T63" fmla="*/ 6 h 188"/>
                <a:gd name="T64" fmla="*/ 150 w 182"/>
                <a:gd name="T65" fmla="*/ 2 h 188"/>
                <a:gd name="T66" fmla="*/ 152 w 182"/>
                <a:gd name="T67" fmla="*/ 0 h 1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2" h="188">
                  <a:moveTo>
                    <a:pt x="182" y="0"/>
                  </a:moveTo>
                  <a:lnTo>
                    <a:pt x="179" y="4"/>
                  </a:lnTo>
                  <a:lnTo>
                    <a:pt x="173" y="16"/>
                  </a:lnTo>
                  <a:lnTo>
                    <a:pt x="165" y="32"/>
                  </a:lnTo>
                  <a:lnTo>
                    <a:pt x="156" y="52"/>
                  </a:lnTo>
                  <a:lnTo>
                    <a:pt x="145" y="74"/>
                  </a:lnTo>
                  <a:lnTo>
                    <a:pt x="137" y="94"/>
                  </a:lnTo>
                  <a:lnTo>
                    <a:pt x="132" y="111"/>
                  </a:lnTo>
                  <a:lnTo>
                    <a:pt x="129" y="123"/>
                  </a:lnTo>
                  <a:lnTo>
                    <a:pt x="125" y="132"/>
                  </a:lnTo>
                  <a:lnTo>
                    <a:pt x="113" y="144"/>
                  </a:lnTo>
                  <a:lnTo>
                    <a:pt x="95" y="154"/>
                  </a:lnTo>
                  <a:lnTo>
                    <a:pt x="77" y="165"/>
                  </a:lnTo>
                  <a:lnTo>
                    <a:pt x="57" y="174"/>
                  </a:lnTo>
                  <a:lnTo>
                    <a:pt x="40" y="181"/>
                  </a:lnTo>
                  <a:lnTo>
                    <a:pt x="28" y="186"/>
                  </a:lnTo>
                  <a:lnTo>
                    <a:pt x="23" y="188"/>
                  </a:lnTo>
                  <a:lnTo>
                    <a:pt x="0" y="117"/>
                  </a:lnTo>
                  <a:lnTo>
                    <a:pt x="3" y="116"/>
                  </a:lnTo>
                  <a:lnTo>
                    <a:pt x="13" y="111"/>
                  </a:lnTo>
                  <a:lnTo>
                    <a:pt x="27" y="105"/>
                  </a:lnTo>
                  <a:lnTo>
                    <a:pt x="43" y="98"/>
                  </a:lnTo>
                  <a:lnTo>
                    <a:pt x="60" y="90"/>
                  </a:lnTo>
                  <a:lnTo>
                    <a:pt x="79" y="81"/>
                  </a:lnTo>
                  <a:lnTo>
                    <a:pt x="94" y="72"/>
                  </a:lnTo>
                  <a:lnTo>
                    <a:pt x="107" y="64"/>
                  </a:lnTo>
                  <a:lnTo>
                    <a:pt x="119" y="54"/>
                  </a:lnTo>
                  <a:lnTo>
                    <a:pt x="132" y="45"/>
                  </a:lnTo>
                  <a:lnTo>
                    <a:pt x="144" y="34"/>
                  </a:lnTo>
                  <a:lnTo>
                    <a:pt x="156" y="24"/>
                  </a:lnTo>
                  <a:lnTo>
                    <a:pt x="166" y="15"/>
                  </a:lnTo>
                  <a:lnTo>
                    <a:pt x="175" y="6"/>
                  </a:lnTo>
                  <a:lnTo>
                    <a:pt x="179" y="2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5" name="Freeform 160">
              <a:extLst>
                <a:ext uri="{FF2B5EF4-FFF2-40B4-BE49-F238E27FC236}">
                  <a16:creationId xmlns:a16="http://schemas.microsoft.com/office/drawing/2014/main" id="{DE8A8836-5567-748C-43F0-AD0792747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2021"/>
              <a:ext cx="112" cy="118"/>
            </a:xfrm>
            <a:custGeom>
              <a:avLst/>
              <a:gdLst>
                <a:gd name="T0" fmla="*/ 92 w 115"/>
                <a:gd name="T1" fmla="*/ 0 h 110"/>
                <a:gd name="T2" fmla="*/ 89 w 115"/>
                <a:gd name="T3" fmla="*/ 4 h 110"/>
                <a:gd name="T4" fmla="*/ 82 w 115"/>
                <a:gd name="T5" fmla="*/ 27 h 110"/>
                <a:gd name="T6" fmla="*/ 68 w 115"/>
                <a:gd name="T7" fmla="*/ 55 h 110"/>
                <a:gd name="T8" fmla="*/ 53 w 115"/>
                <a:gd name="T9" fmla="*/ 91 h 110"/>
                <a:gd name="T10" fmla="*/ 37 w 115"/>
                <a:gd name="T11" fmla="*/ 126 h 110"/>
                <a:gd name="T12" fmla="*/ 19 w 115"/>
                <a:gd name="T13" fmla="*/ 156 h 110"/>
                <a:gd name="T14" fmla="*/ 12 w 115"/>
                <a:gd name="T15" fmla="*/ 179 h 110"/>
                <a:gd name="T16" fmla="*/ 1 w 115"/>
                <a:gd name="T17" fmla="*/ 192 h 110"/>
                <a:gd name="T18" fmla="*/ 0 w 115"/>
                <a:gd name="T19" fmla="*/ 193 h 110"/>
                <a:gd name="T20" fmla="*/ 9 w 115"/>
                <a:gd name="T21" fmla="*/ 187 h 110"/>
                <a:gd name="T22" fmla="*/ 19 w 115"/>
                <a:gd name="T23" fmla="*/ 175 h 110"/>
                <a:gd name="T24" fmla="*/ 39 w 115"/>
                <a:gd name="T25" fmla="*/ 162 h 110"/>
                <a:gd name="T26" fmla="*/ 54 w 115"/>
                <a:gd name="T27" fmla="*/ 145 h 110"/>
                <a:gd name="T28" fmla="*/ 71 w 115"/>
                <a:gd name="T29" fmla="*/ 131 h 110"/>
                <a:gd name="T30" fmla="*/ 82 w 115"/>
                <a:gd name="T31" fmla="*/ 124 h 110"/>
                <a:gd name="T32" fmla="*/ 86 w 115"/>
                <a:gd name="T33" fmla="*/ 120 h 110"/>
                <a:gd name="T34" fmla="*/ 92 w 115"/>
                <a:gd name="T35" fmla="*/ 0 h 1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5" h="110">
                  <a:moveTo>
                    <a:pt x="115" y="0"/>
                  </a:moveTo>
                  <a:lnTo>
                    <a:pt x="111" y="4"/>
                  </a:lnTo>
                  <a:lnTo>
                    <a:pt x="100" y="16"/>
                  </a:lnTo>
                  <a:lnTo>
                    <a:pt x="84" y="32"/>
                  </a:lnTo>
                  <a:lnTo>
                    <a:pt x="65" y="52"/>
                  </a:lnTo>
                  <a:lnTo>
                    <a:pt x="45" y="72"/>
                  </a:lnTo>
                  <a:lnTo>
                    <a:pt x="27" y="89"/>
                  </a:lnTo>
                  <a:lnTo>
                    <a:pt x="12" y="102"/>
                  </a:lnTo>
                  <a:lnTo>
                    <a:pt x="1" y="109"/>
                  </a:lnTo>
                  <a:lnTo>
                    <a:pt x="0" y="110"/>
                  </a:lnTo>
                  <a:lnTo>
                    <a:pt x="9" y="106"/>
                  </a:lnTo>
                  <a:lnTo>
                    <a:pt x="26" y="100"/>
                  </a:lnTo>
                  <a:lnTo>
                    <a:pt x="47" y="92"/>
                  </a:lnTo>
                  <a:lnTo>
                    <a:pt x="68" y="83"/>
                  </a:lnTo>
                  <a:lnTo>
                    <a:pt x="87" y="75"/>
                  </a:lnTo>
                  <a:lnTo>
                    <a:pt x="100" y="71"/>
                  </a:lnTo>
                  <a:lnTo>
                    <a:pt x="106" y="68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EFE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6" name="Freeform 161">
              <a:extLst>
                <a:ext uri="{FF2B5EF4-FFF2-40B4-BE49-F238E27FC236}">
                  <a16:creationId xmlns:a16="http://schemas.microsoft.com/office/drawing/2014/main" id="{54FDD96B-48F3-60F3-AA2D-F86037AC1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2414"/>
              <a:ext cx="241" cy="50"/>
            </a:xfrm>
            <a:custGeom>
              <a:avLst/>
              <a:gdLst>
                <a:gd name="T0" fmla="*/ 209 w 246"/>
                <a:gd name="T1" fmla="*/ 38 h 46"/>
                <a:gd name="T2" fmla="*/ 205 w 246"/>
                <a:gd name="T3" fmla="*/ 36 h 46"/>
                <a:gd name="T4" fmla="*/ 198 w 246"/>
                <a:gd name="T5" fmla="*/ 28 h 46"/>
                <a:gd name="T6" fmla="*/ 187 w 246"/>
                <a:gd name="T7" fmla="*/ 24 h 46"/>
                <a:gd name="T8" fmla="*/ 169 w 246"/>
                <a:gd name="T9" fmla="*/ 18 h 46"/>
                <a:gd name="T10" fmla="*/ 155 w 246"/>
                <a:gd name="T11" fmla="*/ 14 h 46"/>
                <a:gd name="T12" fmla="*/ 135 w 246"/>
                <a:gd name="T13" fmla="*/ 3 h 46"/>
                <a:gd name="T14" fmla="*/ 116 w 246"/>
                <a:gd name="T15" fmla="*/ 1 h 46"/>
                <a:gd name="T16" fmla="*/ 99 w 246"/>
                <a:gd name="T17" fmla="*/ 0 h 46"/>
                <a:gd name="T18" fmla="*/ 77 w 246"/>
                <a:gd name="T19" fmla="*/ 3 h 46"/>
                <a:gd name="T20" fmla="*/ 64 w 246"/>
                <a:gd name="T21" fmla="*/ 15 h 46"/>
                <a:gd name="T22" fmla="*/ 46 w 246"/>
                <a:gd name="T23" fmla="*/ 24 h 46"/>
                <a:gd name="T24" fmla="*/ 28 w 246"/>
                <a:gd name="T25" fmla="*/ 41 h 46"/>
                <a:gd name="T26" fmla="*/ 21 w 246"/>
                <a:gd name="T27" fmla="*/ 58 h 46"/>
                <a:gd name="T28" fmla="*/ 9 w 246"/>
                <a:gd name="T29" fmla="*/ 68 h 46"/>
                <a:gd name="T30" fmla="*/ 2 w 246"/>
                <a:gd name="T31" fmla="*/ 77 h 46"/>
                <a:gd name="T32" fmla="*/ 0 w 246"/>
                <a:gd name="T33" fmla="*/ 83 h 46"/>
                <a:gd name="T34" fmla="*/ 2 w 246"/>
                <a:gd name="T35" fmla="*/ 83 h 46"/>
                <a:gd name="T36" fmla="*/ 9 w 246"/>
                <a:gd name="T37" fmla="*/ 84 h 46"/>
                <a:gd name="T38" fmla="*/ 21 w 246"/>
                <a:gd name="T39" fmla="*/ 84 h 46"/>
                <a:gd name="T40" fmla="*/ 27 w 246"/>
                <a:gd name="T41" fmla="*/ 86 h 46"/>
                <a:gd name="T42" fmla="*/ 44 w 246"/>
                <a:gd name="T43" fmla="*/ 86 h 46"/>
                <a:gd name="T44" fmla="*/ 64 w 246"/>
                <a:gd name="T45" fmla="*/ 90 h 46"/>
                <a:gd name="T46" fmla="*/ 77 w 246"/>
                <a:gd name="T47" fmla="*/ 90 h 46"/>
                <a:gd name="T48" fmla="*/ 98 w 246"/>
                <a:gd name="T49" fmla="*/ 90 h 46"/>
                <a:gd name="T50" fmla="*/ 115 w 246"/>
                <a:gd name="T51" fmla="*/ 90 h 46"/>
                <a:gd name="T52" fmla="*/ 134 w 246"/>
                <a:gd name="T53" fmla="*/ 86 h 46"/>
                <a:gd name="T54" fmla="*/ 153 w 246"/>
                <a:gd name="T55" fmla="*/ 83 h 46"/>
                <a:gd name="T56" fmla="*/ 167 w 246"/>
                <a:gd name="T57" fmla="*/ 77 h 46"/>
                <a:gd name="T58" fmla="*/ 182 w 246"/>
                <a:gd name="T59" fmla="*/ 70 h 46"/>
                <a:gd name="T60" fmla="*/ 194 w 246"/>
                <a:gd name="T61" fmla="*/ 63 h 46"/>
                <a:gd name="T62" fmla="*/ 203 w 246"/>
                <a:gd name="T63" fmla="*/ 50 h 46"/>
                <a:gd name="T64" fmla="*/ 209 w 246"/>
                <a:gd name="T65" fmla="*/ 38 h 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46" h="46">
                  <a:moveTo>
                    <a:pt x="246" y="19"/>
                  </a:moveTo>
                  <a:lnTo>
                    <a:pt x="242" y="18"/>
                  </a:lnTo>
                  <a:lnTo>
                    <a:pt x="233" y="15"/>
                  </a:lnTo>
                  <a:lnTo>
                    <a:pt x="219" y="13"/>
                  </a:lnTo>
                  <a:lnTo>
                    <a:pt x="201" y="10"/>
                  </a:lnTo>
                  <a:lnTo>
                    <a:pt x="182" y="6"/>
                  </a:lnTo>
                  <a:lnTo>
                    <a:pt x="159" y="3"/>
                  </a:lnTo>
                  <a:lnTo>
                    <a:pt x="137" y="1"/>
                  </a:lnTo>
                  <a:lnTo>
                    <a:pt x="115" y="0"/>
                  </a:lnTo>
                  <a:lnTo>
                    <a:pt x="93" y="3"/>
                  </a:lnTo>
                  <a:lnTo>
                    <a:pt x="72" y="7"/>
                  </a:lnTo>
                  <a:lnTo>
                    <a:pt x="54" y="13"/>
                  </a:lnTo>
                  <a:lnTo>
                    <a:pt x="36" y="21"/>
                  </a:lnTo>
                  <a:lnTo>
                    <a:pt x="21" y="29"/>
                  </a:lnTo>
                  <a:lnTo>
                    <a:pt x="9" y="35"/>
                  </a:lnTo>
                  <a:lnTo>
                    <a:pt x="2" y="40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9" y="43"/>
                  </a:lnTo>
                  <a:lnTo>
                    <a:pt x="21" y="43"/>
                  </a:lnTo>
                  <a:lnTo>
                    <a:pt x="35" y="44"/>
                  </a:lnTo>
                  <a:lnTo>
                    <a:pt x="52" y="44"/>
                  </a:lnTo>
                  <a:lnTo>
                    <a:pt x="72" y="46"/>
                  </a:lnTo>
                  <a:lnTo>
                    <a:pt x="93" y="46"/>
                  </a:lnTo>
                  <a:lnTo>
                    <a:pt x="114" y="46"/>
                  </a:lnTo>
                  <a:lnTo>
                    <a:pt x="136" y="46"/>
                  </a:lnTo>
                  <a:lnTo>
                    <a:pt x="158" y="44"/>
                  </a:lnTo>
                  <a:lnTo>
                    <a:pt x="179" y="42"/>
                  </a:lnTo>
                  <a:lnTo>
                    <a:pt x="198" y="40"/>
                  </a:lnTo>
                  <a:lnTo>
                    <a:pt x="214" y="36"/>
                  </a:lnTo>
                  <a:lnTo>
                    <a:pt x="228" y="32"/>
                  </a:lnTo>
                  <a:lnTo>
                    <a:pt x="239" y="26"/>
                  </a:lnTo>
                  <a:lnTo>
                    <a:pt x="246" y="19"/>
                  </a:lnTo>
                  <a:close/>
                </a:path>
              </a:pathLst>
            </a:custGeom>
            <a:solidFill>
              <a:srgbClr val="9E4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7" name="Freeform 162">
              <a:extLst>
                <a:ext uri="{FF2B5EF4-FFF2-40B4-BE49-F238E27FC236}">
                  <a16:creationId xmlns:a16="http://schemas.microsoft.com/office/drawing/2014/main" id="{B5B3318C-6F3A-27EB-2BB2-A4330E5F9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" y="2318"/>
              <a:ext cx="122" cy="73"/>
            </a:xfrm>
            <a:custGeom>
              <a:avLst/>
              <a:gdLst>
                <a:gd name="T0" fmla="*/ 108 w 124"/>
                <a:gd name="T1" fmla="*/ 0 h 67"/>
                <a:gd name="T2" fmla="*/ 85 w 124"/>
                <a:gd name="T3" fmla="*/ 107 h 67"/>
                <a:gd name="T4" fmla="*/ 85 w 124"/>
                <a:gd name="T5" fmla="*/ 107 h 67"/>
                <a:gd name="T6" fmla="*/ 80 w 124"/>
                <a:gd name="T7" fmla="*/ 114 h 67"/>
                <a:gd name="T8" fmla="*/ 74 w 124"/>
                <a:gd name="T9" fmla="*/ 115 h 67"/>
                <a:gd name="T10" fmla="*/ 66 w 124"/>
                <a:gd name="T11" fmla="*/ 119 h 67"/>
                <a:gd name="T12" fmla="*/ 58 w 124"/>
                <a:gd name="T13" fmla="*/ 127 h 67"/>
                <a:gd name="T14" fmla="*/ 50 w 124"/>
                <a:gd name="T15" fmla="*/ 130 h 67"/>
                <a:gd name="T16" fmla="*/ 43 w 124"/>
                <a:gd name="T17" fmla="*/ 134 h 67"/>
                <a:gd name="T18" fmla="*/ 37 w 124"/>
                <a:gd name="T19" fmla="*/ 134 h 67"/>
                <a:gd name="T20" fmla="*/ 31 w 124"/>
                <a:gd name="T21" fmla="*/ 134 h 67"/>
                <a:gd name="T22" fmla="*/ 31 w 124"/>
                <a:gd name="T23" fmla="*/ 134 h 67"/>
                <a:gd name="T24" fmla="*/ 24 w 124"/>
                <a:gd name="T25" fmla="*/ 134 h 67"/>
                <a:gd name="T26" fmla="*/ 17 w 124"/>
                <a:gd name="T27" fmla="*/ 134 h 67"/>
                <a:gd name="T28" fmla="*/ 10 w 124"/>
                <a:gd name="T29" fmla="*/ 134 h 67"/>
                <a:gd name="T30" fmla="*/ 4 w 124"/>
                <a:gd name="T31" fmla="*/ 134 h 67"/>
                <a:gd name="T32" fmla="*/ 1 w 124"/>
                <a:gd name="T33" fmla="*/ 134 h 67"/>
                <a:gd name="T34" fmla="*/ 0 w 124"/>
                <a:gd name="T35" fmla="*/ 134 h 67"/>
                <a:gd name="T36" fmla="*/ 4 w 124"/>
                <a:gd name="T37" fmla="*/ 130 h 67"/>
                <a:gd name="T38" fmla="*/ 17 w 124"/>
                <a:gd name="T39" fmla="*/ 119 h 67"/>
                <a:gd name="T40" fmla="*/ 31 w 124"/>
                <a:gd name="T41" fmla="*/ 105 h 67"/>
                <a:gd name="T42" fmla="*/ 49 w 124"/>
                <a:gd name="T43" fmla="*/ 85 h 67"/>
                <a:gd name="T44" fmla="*/ 70 w 124"/>
                <a:gd name="T45" fmla="*/ 63 h 67"/>
                <a:gd name="T46" fmla="*/ 88 w 124"/>
                <a:gd name="T47" fmla="*/ 41 h 67"/>
                <a:gd name="T48" fmla="*/ 99 w 124"/>
                <a:gd name="T49" fmla="*/ 19 h 67"/>
                <a:gd name="T50" fmla="*/ 108 w 124"/>
                <a:gd name="T51" fmla="*/ 0 h 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4" h="67">
                  <a:moveTo>
                    <a:pt x="124" y="0"/>
                  </a:moveTo>
                  <a:lnTo>
                    <a:pt x="94" y="54"/>
                  </a:lnTo>
                  <a:lnTo>
                    <a:pt x="93" y="54"/>
                  </a:lnTo>
                  <a:lnTo>
                    <a:pt x="88" y="57"/>
                  </a:lnTo>
                  <a:lnTo>
                    <a:pt x="82" y="58"/>
                  </a:lnTo>
                  <a:lnTo>
                    <a:pt x="74" y="60"/>
                  </a:lnTo>
                  <a:lnTo>
                    <a:pt x="66" y="64"/>
                  </a:lnTo>
                  <a:lnTo>
                    <a:pt x="58" y="65"/>
                  </a:lnTo>
                  <a:lnTo>
                    <a:pt x="51" y="67"/>
                  </a:lnTo>
                  <a:lnTo>
                    <a:pt x="45" y="67"/>
                  </a:lnTo>
                  <a:lnTo>
                    <a:pt x="39" y="67"/>
                  </a:lnTo>
                  <a:lnTo>
                    <a:pt x="31" y="67"/>
                  </a:lnTo>
                  <a:lnTo>
                    <a:pt x="24" y="67"/>
                  </a:lnTo>
                  <a:lnTo>
                    <a:pt x="17" y="67"/>
                  </a:lnTo>
                  <a:lnTo>
                    <a:pt x="10" y="67"/>
                  </a:lnTo>
                  <a:lnTo>
                    <a:pt x="4" y="67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4" y="65"/>
                  </a:lnTo>
                  <a:lnTo>
                    <a:pt x="17" y="60"/>
                  </a:lnTo>
                  <a:lnTo>
                    <a:pt x="35" y="52"/>
                  </a:lnTo>
                  <a:lnTo>
                    <a:pt x="57" y="43"/>
                  </a:lnTo>
                  <a:lnTo>
                    <a:pt x="78" y="32"/>
                  </a:lnTo>
                  <a:lnTo>
                    <a:pt x="99" y="21"/>
                  </a:lnTo>
                  <a:lnTo>
                    <a:pt x="115" y="1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9E4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8" name="Freeform 163">
              <a:extLst>
                <a:ext uri="{FF2B5EF4-FFF2-40B4-BE49-F238E27FC236}">
                  <a16:creationId xmlns:a16="http://schemas.microsoft.com/office/drawing/2014/main" id="{20655324-9394-625F-4E99-F11BFE8B5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6" y="2344"/>
              <a:ext cx="195" cy="71"/>
            </a:xfrm>
            <a:custGeom>
              <a:avLst/>
              <a:gdLst>
                <a:gd name="T0" fmla="*/ 168 w 199"/>
                <a:gd name="T1" fmla="*/ 110 h 66"/>
                <a:gd name="T2" fmla="*/ 160 w 199"/>
                <a:gd name="T3" fmla="*/ 118 h 66"/>
                <a:gd name="T4" fmla="*/ 156 w 199"/>
                <a:gd name="T5" fmla="*/ 117 h 66"/>
                <a:gd name="T6" fmla="*/ 147 w 199"/>
                <a:gd name="T7" fmla="*/ 113 h 66"/>
                <a:gd name="T8" fmla="*/ 127 w 199"/>
                <a:gd name="T9" fmla="*/ 110 h 66"/>
                <a:gd name="T10" fmla="*/ 111 w 199"/>
                <a:gd name="T11" fmla="*/ 102 h 66"/>
                <a:gd name="T12" fmla="*/ 88 w 199"/>
                <a:gd name="T13" fmla="*/ 96 h 66"/>
                <a:gd name="T14" fmla="*/ 69 w 199"/>
                <a:gd name="T15" fmla="*/ 89 h 66"/>
                <a:gd name="T16" fmla="*/ 53 w 199"/>
                <a:gd name="T17" fmla="*/ 88 h 66"/>
                <a:gd name="T18" fmla="*/ 38 w 199"/>
                <a:gd name="T19" fmla="*/ 87 h 66"/>
                <a:gd name="T20" fmla="*/ 28 w 199"/>
                <a:gd name="T21" fmla="*/ 87 h 66"/>
                <a:gd name="T22" fmla="*/ 24 w 199"/>
                <a:gd name="T23" fmla="*/ 88 h 66"/>
                <a:gd name="T24" fmla="*/ 18 w 199"/>
                <a:gd name="T25" fmla="*/ 88 h 66"/>
                <a:gd name="T26" fmla="*/ 12 w 199"/>
                <a:gd name="T27" fmla="*/ 89 h 66"/>
                <a:gd name="T28" fmla="*/ 7 w 199"/>
                <a:gd name="T29" fmla="*/ 91 h 66"/>
                <a:gd name="T30" fmla="*/ 3 w 199"/>
                <a:gd name="T31" fmla="*/ 91 h 66"/>
                <a:gd name="T32" fmla="*/ 1 w 199"/>
                <a:gd name="T33" fmla="*/ 94 h 66"/>
                <a:gd name="T34" fmla="*/ 0 w 199"/>
                <a:gd name="T35" fmla="*/ 94 h 66"/>
                <a:gd name="T36" fmla="*/ 24 w 199"/>
                <a:gd name="T37" fmla="*/ 0 h 66"/>
                <a:gd name="T38" fmla="*/ 24 w 199"/>
                <a:gd name="T39" fmla="*/ 2 h 66"/>
                <a:gd name="T40" fmla="*/ 29 w 199"/>
                <a:gd name="T41" fmla="*/ 16 h 66"/>
                <a:gd name="T42" fmla="*/ 38 w 199"/>
                <a:gd name="T43" fmla="*/ 30 h 66"/>
                <a:gd name="T44" fmla="*/ 52 w 199"/>
                <a:gd name="T45" fmla="*/ 48 h 66"/>
                <a:gd name="T46" fmla="*/ 70 w 199"/>
                <a:gd name="T47" fmla="*/ 66 h 66"/>
                <a:gd name="T48" fmla="*/ 95 w 199"/>
                <a:gd name="T49" fmla="*/ 87 h 66"/>
                <a:gd name="T50" fmla="*/ 126 w 199"/>
                <a:gd name="T51" fmla="*/ 101 h 66"/>
                <a:gd name="T52" fmla="*/ 168 w 199"/>
                <a:gd name="T53" fmla="*/ 110 h 6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99" h="66">
                  <a:moveTo>
                    <a:pt x="199" y="61"/>
                  </a:moveTo>
                  <a:lnTo>
                    <a:pt x="188" y="66"/>
                  </a:lnTo>
                  <a:lnTo>
                    <a:pt x="183" y="65"/>
                  </a:lnTo>
                  <a:lnTo>
                    <a:pt x="171" y="63"/>
                  </a:lnTo>
                  <a:lnTo>
                    <a:pt x="151" y="61"/>
                  </a:lnTo>
                  <a:lnTo>
                    <a:pt x="129" y="57"/>
                  </a:lnTo>
                  <a:lnTo>
                    <a:pt x="104" y="54"/>
                  </a:lnTo>
                  <a:lnTo>
                    <a:pt x="81" y="50"/>
                  </a:lnTo>
                  <a:lnTo>
                    <a:pt x="61" y="49"/>
                  </a:lnTo>
                  <a:lnTo>
                    <a:pt x="46" y="48"/>
                  </a:lnTo>
                  <a:lnTo>
                    <a:pt x="36" y="48"/>
                  </a:lnTo>
                  <a:lnTo>
                    <a:pt x="26" y="49"/>
                  </a:lnTo>
                  <a:lnTo>
                    <a:pt x="18" y="49"/>
                  </a:lnTo>
                  <a:lnTo>
                    <a:pt x="12" y="50"/>
                  </a:lnTo>
                  <a:lnTo>
                    <a:pt x="7" y="51"/>
                  </a:lnTo>
                  <a:lnTo>
                    <a:pt x="3" y="51"/>
                  </a:lnTo>
                  <a:lnTo>
                    <a:pt x="1" y="52"/>
                  </a:lnTo>
                  <a:lnTo>
                    <a:pt x="0" y="52"/>
                  </a:lnTo>
                  <a:lnTo>
                    <a:pt x="31" y="0"/>
                  </a:lnTo>
                  <a:lnTo>
                    <a:pt x="32" y="2"/>
                  </a:lnTo>
                  <a:lnTo>
                    <a:pt x="37" y="8"/>
                  </a:lnTo>
                  <a:lnTo>
                    <a:pt x="46" y="17"/>
                  </a:lnTo>
                  <a:lnTo>
                    <a:pt x="60" y="27"/>
                  </a:lnTo>
                  <a:lnTo>
                    <a:pt x="82" y="37"/>
                  </a:lnTo>
                  <a:lnTo>
                    <a:pt x="111" y="48"/>
                  </a:lnTo>
                  <a:lnTo>
                    <a:pt x="150" y="56"/>
                  </a:lnTo>
                  <a:lnTo>
                    <a:pt x="199" y="61"/>
                  </a:lnTo>
                  <a:close/>
                </a:path>
              </a:pathLst>
            </a:custGeom>
            <a:solidFill>
              <a:srgbClr val="9E4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09" name="Freeform 164">
              <a:extLst>
                <a:ext uri="{FF2B5EF4-FFF2-40B4-BE49-F238E27FC236}">
                  <a16:creationId xmlns:a16="http://schemas.microsoft.com/office/drawing/2014/main" id="{E913659B-67D6-9173-964F-66DDFC673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2" y="2113"/>
              <a:ext cx="127" cy="183"/>
            </a:xfrm>
            <a:custGeom>
              <a:avLst/>
              <a:gdLst>
                <a:gd name="T0" fmla="*/ 113 w 129"/>
                <a:gd name="T1" fmla="*/ 29 h 169"/>
                <a:gd name="T2" fmla="*/ 103 w 129"/>
                <a:gd name="T3" fmla="*/ 319 h 169"/>
                <a:gd name="T4" fmla="*/ 103 w 129"/>
                <a:gd name="T5" fmla="*/ 293 h 169"/>
                <a:gd name="T6" fmla="*/ 99 w 129"/>
                <a:gd name="T7" fmla="*/ 231 h 169"/>
                <a:gd name="T8" fmla="*/ 92 w 129"/>
                <a:gd name="T9" fmla="*/ 167 h 169"/>
                <a:gd name="T10" fmla="*/ 78 w 129"/>
                <a:gd name="T11" fmla="*/ 128 h 169"/>
                <a:gd name="T12" fmla="*/ 65 w 129"/>
                <a:gd name="T13" fmla="*/ 119 h 169"/>
                <a:gd name="T14" fmla="*/ 51 w 129"/>
                <a:gd name="T15" fmla="*/ 112 h 169"/>
                <a:gd name="T16" fmla="*/ 37 w 129"/>
                <a:gd name="T17" fmla="*/ 109 h 169"/>
                <a:gd name="T18" fmla="*/ 31 w 129"/>
                <a:gd name="T19" fmla="*/ 105 h 169"/>
                <a:gd name="T20" fmla="*/ 20 w 129"/>
                <a:gd name="T21" fmla="*/ 102 h 169"/>
                <a:gd name="T22" fmla="*/ 9 w 129"/>
                <a:gd name="T23" fmla="*/ 102 h 169"/>
                <a:gd name="T24" fmla="*/ 2 w 129"/>
                <a:gd name="T25" fmla="*/ 102 h 169"/>
                <a:gd name="T26" fmla="*/ 0 w 129"/>
                <a:gd name="T27" fmla="*/ 102 h 169"/>
                <a:gd name="T28" fmla="*/ 26 w 129"/>
                <a:gd name="T29" fmla="*/ 0 h 169"/>
                <a:gd name="T30" fmla="*/ 28 w 129"/>
                <a:gd name="T31" fmla="*/ 0 h 169"/>
                <a:gd name="T32" fmla="*/ 32 w 129"/>
                <a:gd name="T33" fmla="*/ 0 h 169"/>
                <a:gd name="T34" fmla="*/ 34 w 129"/>
                <a:gd name="T35" fmla="*/ 0 h 169"/>
                <a:gd name="T36" fmla="*/ 46 w 129"/>
                <a:gd name="T37" fmla="*/ 0 h 169"/>
                <a:gd name="T38" fmla="*/ 61 w 129"/>
                <a:gd name="T39" fmla="*/ 2 h 169"/>
                <a:gd name="T40" fmla="*/ 78 w 129"/>
                <a:gd name="T41" fmla="*/ 4 h 169"/>
                <a:gd name="T42" fmla="*/ 93 w 129"/>
                <a:gd name="T43" fmla="*/ 17 h 169"/>
                <a:gd name="T44" fmla="*/ 113 w 129"/>
                <a:gd name="T45" fmla="*/ 29 h 16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9" h="169">
                  <a:moveTo>
                    <a:pt x="129" y="16"/>
                  </a:moveTo>
                  <a:lnTo>
                    <a:pt x="119" y="169"/>
                  </a:lnTo>
                  <a:lnTo>
                    <a:pt x="119" y="155"/>
                  </a:lnTo>
                  <a:lnTo>
                    <a:pt x="115" y="122"/>
                  </a:lnTo>
                  <a:lnTo>
                    <a:pt x="105" y="88"/>
                  </a:lnTo>
                  <a:lnTo>
                    <a:pt x="86" y="67"/>
                  </a:lnTo>
                  <a:lnTo>
                    <a:pt x="73" y="63"/>
                  </a:lnTo>
                  <a:lnTo>
                    <a:pt x="59" y="59"/>
                  </a:lnTo>
                  <a:lnTo>
                    <a:pt x="45" y="57"/>
                  </a:lnTo>
                  <a:lnTo>
                    <a:pt x="31" y="56"/>
                  </a:lnTo>
                  <a:lnTo>
                    <a:pt x="20" y="54"/>
                  </a:lnTo>
                  <a:lnTo>
                    <a:pt x="9" y="54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69" y="2"/>
                  </a:lnTo>
                  <a:lnTo>
                    <a:pt x="86" y="4"/>
                  </a:lnTo>
                  <a:lnTo>
                    <a:pt x="106" y="9"/>
                  </a:lnTo>
                  <a:lnTo>
                    <a:pt x="129" y="16"/>
                  </a:lnTo>
                  <a:close/>
                </a:path>
              </a:pathLst>
            </a:custGeom>
            <a:solidFill>
              <a:srgbClr val="CC6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0" name="Freeform 165">
              <a:extLst>
                <a:ext uri="{FF2B5EF4-FFF2-40B4-BE49-F238E27FC236}">
                  <a16:creationId xmlns:a16="http://schemas.microsoft.com/office/drawing/2014/main" id="{DE202658-2269-C047-19E3-88A8F119D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7" y="1718"/>
              <a:ext cx="225" cy="159"/>
            </a:xfrm>
            <a:custGeom>
              <a:avLst/>
              <a:gdLst>
                <a:gd name="T0" fmla="*/ 197 w 229"/>
                <a:gd name="T1" fmla="*/ 0 h 148"/>
                <a:gd name="T2" fmla="*/ 197 w 229"/>
                <a:gd name="T3" fmla="*/ 2 h 148"/>
                <a:gd name="T4" fmla="*/ 197 w 229"/>
                <a:gd name="T5" fmla="*/ 15 h 148"/>
                <a:gd name="T6" fmla="*/ 195 w 229"/>
                <a:gd name="T7" fmla="*/ 25 h 148"/>
                <a:gd name="T8" fmla="*/ 193 w 229"/>
                <a:gd name="T9" fmla="*/ 46 h 148"/>
                <a:gd name="T10" fmla="*/ 186 w 229"/>
                <a:gd name="T11" fmla="*/ 66 h 148"/>
                <a:gd name="T12" fmla="*/ 179 w 229"/>
                <a:gd name="T13" fmla="*/ 89 h 148"/>
                <a:gd name="T14" fmla="*/ 165 w 229"/>
                <a:gd name="T15" fmla="*/ 112 h 148"/>
                <a:gd name="T16" fmla="*/ 145 w 229"/>
                <a:gd name="T17" fmla="*/ 136 h 148"/>
                <a:gd name="T18" fmla="*/ 127 w 229"/>
                <a:gd name="T19" fmla="*/ 154 h 148"/>
                <a:gd name="T20" fmla="*/ 102 w 229"/>
                <a:gd name="T21" fmla="*/ 177 h 148"/>
                <a:gd name="T22" fmla="*/ 79 w 229"/>
                <a:gd name="T23" fmla="*/ 199 h 148"/>
                <a:gd name="T24" fmla="*/ 54 w 229"/>
                <a:gd name="T25" fmla="*/ 218 h 148"/>
                <a:gd name="T26" fmla="*/ 29 w 229"/>
                <a:gd name="T27" fmla="*/ 237 h 148"/>
                <a:gd name="T28" fmla="*/ 18 w 229"/>
                <a:gd name="T29" fmla="*/ 249 h 148"/>
                <a:gd name="T30" fmla="*/ 5 w 229"/>
                <a:gd name="T31" fmla="*/ 262 h 148"/>
                <a:gd name="T32" fmla="*/ 0 w 229"/>
                <a:gd name="T33" fmla="*/ 264 h 148"/>
                <a:gd name="T34" fmla="*/ 5 w 229"/>
                <a:gd name="T35" fmla="*/ 193 h 148"/>
                <a:gd name="T36" fmla="*/ 8 w 229"/>
                <a:gd name="T37" fmla="*/ 192 h 148"/>
                <a:gd name="T38" fmla="*/ 16 w 229"/>
                <a:gd name="T39" fmla="*/ 187 h 148"/>
                <a:gd name="T40" fmla="*/ 28 w 229"/>
                <a:gd name="T41" fmla="*/ 182 h 148"/>
                <a:gd name="T42" fmla="*/ 35 w 229"/>
                <a:gd name="T43" fmla="*/ 173 h 148"/>
                <a:gd name="T44" fmla="*/ 52 w 229"/>
                <a:gd name="T45" fmla="*/ 162 h 148"/>
                <a:gd name="T46" fmla="*/ 68 w 229"/>
                <a:gd name="T47" fmla="*/ 150 h 148"/>
                <a:gd name="T48" fmla="*/ 80 w 229"/>
                <a:gd name="T49" fmla="*/ 139 h 148"/>
                <a:gd name="T50" fmla="*/ 89 w 229"/>
                <a:gd name="T51" fmla="*/ 127 h 148"/>
                <a:gd name="T52" fmla="*/ 103 w 229"/>
                <a:gd name="T53" fmla="*/ 114 h 148"/>
                <a:gd name="T54" fmla="*/ 119 w 229"/>
                <a:gd name="T55" fmla="*/ 97 h 148"/>
                <a:gd name="T56" fmla="*/ 134 w 229"/>
                <a:gd name="T57" fmla="*/ 83 h 148"/>
                <a:gd name="T58" fmla="*/ 148 w 229"/>
                <a:gd name="T59" fmla="*/ 66 h 148"/>
                <a:gd name="T60" fmla="*/ 167 w 229"/>
                <a:gd name="T61" fmla="*/ 47 h 148"/>
                <a:gd name="T62" fmla="*/ 181 w 229"/>
                <a:gd name="T63" fmla="*/ 29 h 148"/>
                <a:gd name="T64" fmla="*/ 191 w 229"/>
                <a:gd name="T65" fmla="*/ 16 h 148"/>
                <a:gd name="T66" fmla="*/ 197 w 229"/>
                <a:gd name="T67" fmla="*/ 0 h 1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29" h="148">
                  <a:moveTo>
                    <a:pt x="229" y="0"/>
                  </a:moveTo>
                  <a:lnTo>
                    <a:pt x="229" y="2"/>
                  </a:lnTo>
                  <a:lnTo>
                    <a:pt x="228" y="7"/>
                  </a:lnTo>
                  <a:lnTo>
                    <a:pt x="226" y="15"/>
                  </a:lnTo>
                  <a:lnTo>
                    <a:pt x="223" y="26"/>
                  </a:lnTo>
                  <a:lnTo>
                    <a:pt x="214" y="37"/>
                  </a:lnTo>
                  <a:lnTo>
                    <a:pt x="204" y="50"/>
                  </a:lnTo>
                  <a:lnTo>
                    <a:pt x="189" y="63"/>
                  </a:lnTo>
                  <a:lnTo>
                    <a:pt x="169" y="76"/>
                  </a:lnTo>
                  <a:lnTo>
                    <a:pt x="144" y="87"/>
                  </a:lnTo>
                  <a:lnTo>
                    <a:pt x="118" y="100"/>
                  </a:lnTo>
                  <a:lnTo>
                    <a:pt x="90" y="112"/>
                  </a:lnTo>
                  <a:lnTo>
                    <a:pt x="62" y="123"/>
                  </a:lnTo>
                  <a:lnTo>
                    <a:pt x="37" y="134"/>
                  </a:lnTo>
                  <a:lnTo>
                    <a:pt x="18" y="141"/>
                  </a:lnTo>
                  <a:lnTo>
                    <a:pt x="5" y="146"/>
                  </a:lnTo>
                  <a:lnTo>
                    <a:pt x="0" y="148"/>
                  </a:lnTo>
                  <a:lnTo>
                    <a:pt x="5" y="109"/>
                  </a:lnTo>
                  <a:lnTo>
                    <a:pt x="8" y="108"/>
                  </a:lnTo>
                  <a:lnTo>
                    <a:pt x="16" y="106"/>
                  </a:lnTo>
                  <a:lnTo>
                    <a:pt x="28" y="102"/>
                  </a:lnTo>
                  <a:lnTo>
                    <a:pt x="43" y="98"/>
                  </a:lnTo>
                  <a:lnTo>
                    <a:pt x="60" y="92"/>
                  </a:lnTo>
                  <a:lnTo>
                    <a:pt x="76" y="85"/>
                  </a:lnTo>
                  <a:lnTo>
                    <a:pt x="92" y="78"/>
                  </a:lnTo>
                  <a:lnTo>
                    <a:pt x="105" y="71"/>
                  </a:lnTo>
                  <a:lnTo>
                    <a:pt x="119" y="64"/>
                  </a:lnTo>
                  <a:lnTo>
                    <a:pt x="135" y="55"/>
                  </a:lnTo>
                  <a:lnTo>
                    <a:pt x="154" y="47"/>
                  </a:lnTo>
                  <a:lnTo>
                    <a:pt x="172" y="37"/>
                  </a:lnTo>
                  <a:lnTo>
                    <a:pt x="191" y="27"/>
                  </a:lnTo>
                  <a:lnTo>
                    <a:pt x="207" y="17"/>
                  </a:lnTo>
                  <a:lnTo>
                    <a:pt x="220" y="8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1" name="Freeform 166">
              <a:extLst>
                <a:ext uri="{FF2B5EF4-FFF2-40B4-BE49-F238E27FC236}">
                  <a16:creationId xmlns:a16="http://schemas.microsoft.com/office/drawing/2014/main" id="{ED39E7BA-76A5-06CC-5292-2A01E72A1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1" y="1486"/>
              <a:ext cx="46" cy="264"/>
            </a:xfrm>
            <a:custGeom>
              <a:avLst/>
              <a:gdLst>
                <a:gd name="T0" fmla="*/ 7 w 47"/>
                <a:gd name="T1" fmla="*/ 0 h 245"/>
                <a:gd name="T2" fmla="*/ 8 w 47"/>
                <a:gd name="T3" fmla="*/ 18 h 245"/>
                <a:gd name="T4" fmla="*/ 11 w 47"/>
                <a:gd name="T5" fmla="*/ 62 h 245"/>
                <a:gd name="T6" fmla="*/ 16 w 47"/>
                <a:gd name="T7" fmla="*/ 124 h 245"/>
                <a:gd name="T8" fmla="*/ 22 w 47"/>
                <a:gd name="T9" fmla="*/ 190 h 245"/>
                <a:gd name="T10" fmla="*/ 23 w 47"/>
                <a:gd name="T11" fmla="*/ 255 h 245"/>
                <a:gd name="T12" fmla="*/ 30 w 47"/>
                <a:gd name="T13" fmla="*/ 311 h 245"/>
                <a:gd name="T14" fmla="*/ 37 w 47"/>
                <a:gd name="T15" fmla="*/ 358 h 245"/>
                <a:gd name="T16" fmla="*/ 39 w 47"/>
                <a:gd name="T17" fmla="*/ 376 h 245"/>
                <a:gd name="T18" fmla="*/ 38 w 47"/>
                <a:gd name="T19" fmla="*/ 377 h 245"/>
                <a:gd name="T20" fmla="*/ 35 w 47"/>
                <a:gd name="T21" fmla="*/ 384 h 245"/>
                <a:gd name="T22" fmla="*/ 30 w 47"/>
                <a:gd name="T23" fmla="*/ 392 h 245"/>
                <a:gd name="T24" fmla="*/ 24 w 47"/>
                <a:gd name="T25" fmla="*/ 404 h 245"/>
                <a:gd name="T26" fmla="*/ 23 w 47"/>
                <a:gd name="T27" fmla="*/ 417 h 245"/>
                <a:gd name="T28" fmla="*/ 19 w 47"/>
                <a:gd name="T29" fmla="*/ 429 h 245"/>
                <a:gd name="T30" fmla="*/ 12 w 47"/>
                <a:gd name="T31" fmla="*/ 437 h 245"/>
                <a:gd name="T32" fmla="*/ 7 w 47"/>
                <a:gd name="T33" fmla="*/ 446 h 245"/>
                <a:gd name="T34" fmla="*/ 0 w 47"/>
                <a:gd name="T35" fmla="*/ 384 h 245"/>
                <a:gd name="T36" fmla="*/ 0 w 47"/>
                <a:gd name="T37" fmla="*/ 228 h 245"/>
                <a:gd name="T38" fmla="*/ 4 w 47"/>
                <a:gd name="T39" fmla="*/ 70 h 245"/>
                <a:gd name="T40" fmla="*/ 7 w 47"/>
                <a:gd name="T41" fmla="*/ 0 h 2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" h="245">
                  <a:moveTo>
                    <a:pt x="7" y="0"/>
                  </a:moveTo>
                  <a:lnTo>
                    <a:pt x="8" y="10"/>
                  </a:lnTo>
                  <a:lnTo>
                    <a:pt x="11" y="34"/>
                  </a:lnTo>
                  <a:lnTo>
                    <a:pt x="16" y="68"/>
                  </a:lnTo>
                  <a:lnTo>
                    <a:pt x="22" y="104"/>
                  </a:lnTo>
                  <a:lnTo>
                    <a:pt x="29" y="139"/>
                  </a:lnTo>
                  <a:lnTo>
                    <a:pt x="38" y="172"/>
                  </a:lnTo>
                  <a:lnTo>
                    <a:pt x="45" y="197"/>
                  </a:lnTo>
                  <a:lnTo>
                    <a:pt x="47" y="207"/>
                  </a:lnTo>
                  <a:lnTo>
                    <a:pt x="46" y="208"/>
                  </a:lnTo>
                  <a:lnTo>
                    <a:pt x="43" y="211"/>
                  </a:lnTo>
                  <a:lnTo>
                    <a:pt x="38" y="216"/>
                  </a:lnTo>
                  <a:lnTo>
                    <a:pt x="32" y="222"/>
                  </a:lnTo>
                  <a:lnTo>
                    <a:pt x="26" y="229"/>
                  </a:lnTo>
                  <a:lnTo>
                    <a:pt x="19" y="235"/>
                  </a:lnTo>
                  <a:lnTo>
                    <a:pt x="12" y="241"/>
                  </a:lnTo>
                  <a:lnTo>
                    <a:pt x="7" y="245"/>
                  </a:lnTo>
                  <a:lnTo>
                    <a:pt x="0" y="211"/>
                  </a:lnTo>
                  <a:lnTo>
                    <a:pt x="0" y="126"/>
                  </a:lnTo>
                  <a:lnTo>
                    <a:pt x="4" y="3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2" name="Freeform 167">
              <a:extLst>
                <a:ext uri="{FF2B5EF4-FFF2-40B4-BE49-F238E27FC236}">
                  <a16:creationId xmlns:a16="http://schemas.microsoft.com/office/drawing/2014/main" id="{AEC7966D-91B3-210F-9861-2854699F1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4" y="1357"/>
              <a:ext cx="87" cy="63"/>
            </a:xfrm>
            <a:custGeom>
              <a:avLst/>
              <a:gdLst>
                <a:gd name="T0" fmla="*/ 73 w 89"/>
                <a:gd name="T1" fmla="*/ 17 h 58"/>
                <a:gd name="T2" fmla="*/ 73 w 89"/>
                <a:gd name="T3" fmla="*/ 24 h 58"/>
                <a:gd name="T4" fmla="*/ 70 w 89"/>
                <a:gd name="T5" fmla="*/ 42 h 58"/>
                <a:gd name="T6" fmla="*/ 66 w 89"/>
                <a:gd name="T7" fmla="*/ 65 h 58"/>
                <a:gd name="T8" fmla="*/ 60 w 89"/>
                <a:gd name="T9" fmla="*/ 84 h 58"/>
                <a:gd name="T10" fmla="*/ 55 w 89"/>
                <a:gd name="T11" fmla="*/ 91 h 58"/>
                <a:gd name="T12" fmla="*/ 48 w 89"/>
                <a:gd name="T13" fmla="*/ 99 h 58"/>
                <a:gd name="T14" fmla="*/ 42 w 89"/>
                <a:gd name="T15" fmla="*/ 103 h 58"/>
                <a:gd name="T16" fmla="*/ 36 w 89"/>
                <a:gd name="T17" fmla="*/ 109 h 58"/>
                <a:gd name="T18" fmla="*/ 32 w 89"/>
                <a:gd name="T19" fmla="*/ 110 h 58"/>
                <a:gd name="T20" fmla="*/ 28 w 89"/>
                <a:gd name="T21" fmla="*/ 112 h 58"/>
                <a:gd name="T22" fmla="*/ 27 w 89"/>
                <a:gd name="T23" fmla="*/ 112 h 58"/>
                <a:gd name="T24" fmla="*/ 26 w 89"/>
                <a:gd name="T25" fmla="*/ 112 h 58"/>
                <a:gd name="T26" fmla="*/ 27 w 89"/>
                <a:gd name="T27" fmla="*/ 109 h 58"/>
                <a:gd name="T28" fmla="*/ 27 w 89"/>
                <a:gd name="T29" fmla="*/ 99 h 58"/>
                <a:gd name="T30" fmla="*/ 24 w 89"/>
                <a:gd name="T31" fmla="*/ 91 h 58"/>
                <a:gd name="T32" fmla="*/ 22 w 89"/>
                <a:gd name="T33" fmla="*/ 87 h 58"/>
                <a:gd name="T34" fmla="*/ 12 w 89"/>
                <a:gd name="T35" fmla="*/ 90 h 58"/>
                <a:gd name="T36" fmla="*/ 2 w 89"/>
                <a:gd name="T37" fmla="*/ 90 h 58"/>
                <a:gd name="T38" fmla="*/ 0 w 89"/>
                <a:gd name="T39" fmla="*/ 85 h 58"/>
                <a:gd name="T40" fmla="*/ 6 w 89"/>
                <a:gd name="T41" fmla="*/ 68 h 58"/>
                <a:gd name="T42" fmla="*/ 14 w 89"/>
                <a:gd name="T43" fmla="*/ 42 h 58"/>
                <a:gd name="T44" fmla="*/ 21 w 89"/>
                <a:gd name="T45" fmla="*/ 26 h 58"/>
                <a:gd name="T46" fmla="*/ 22 w 89"/>
                <a:gd name="T47" fmla="*/ 18 h 58"/>
                <a:gd name="T48" fmla="*/ 22 w 89"/>
                <a:gd name="T49" fmla="*/ 17 h 58"/>
                <a:gd name="T50" fmla="*/ 22 w 89"/>
                <a:gd name="T51" fmla="*/ 16 h 58"/>
                <a:gd name="T52" fmla="*/ 28 w 89"/>
                <a:gd name="T53" fmla="*/ 14 h 58"/>
                <a:gd name="T54" fmla="*/ 38 w 89"/>
                <a:gd name="T55" fmla="*/ 3 h 58"/>
                <a:gd name="T56" fmla="*/ 48 w 89"/>
                <a:gd name="T57" fmla="*/ 1 h 58"/>
                <a:gd name="T58" fmla="*/ 59 w 89"/>
                <a:gd name="T59" fmla="*/ 0 h 58"/>
                <a:gd name="T60" fmla="*/ 63 w 89"/>
                <a:gd name="T61" fmla="*/ 0 h 58"/>
                <a:gd name="T62" fmla="*/ 69 w 89"/>
                <a:gd name="T63" fmla="*/ 3 h 58"/>
                <a:gd name="T64" fmla="*/ 73 w 89"/>
                <a:gd name="T65" fmla="*/ 17 h 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9" h="58">
                  <a:moveTo>
                    <a:pt x="89" y="9"/>
                  </a:moveTo>
                  <a:lnTo>
                    <a:pt x="89" y="13"/>
                  </a:lnTo>
                  <a:lnTo>
                    <a:pt x="86" y="22"/>
                  </a:lnTo>
                  <a:lnTo>
                    <a:pt x="82" y="34"/>
                  </a:lnTo>
                  <a:lnTo>
                    <a:pt x="70" y="43"/>
                  </a:lnTo>
                  <a:lnTo>
                    <a:pt x="63" y="47"/>
                  </a:lnTo>
                  <a:lnTo>
                    <a:pt x="56" y="51"/>
                  </a:lnTo>
                  <a:lnTo>
                    <a:pt x="50" y="53"/>
                  </a:lnTo>
                  <a:lnTo>
                    <a:pt x="44" y="56"/>
                  </a:lnTo>
                  <a:lnTo>
                    <a:pt x="40" y="57"/>
                  </a:lnTo>
                  <a:lnTo>
                    <a:pt x="36" y="58"/>
                  </a:lnTo>
                  <a:lnTo>
                    <a:pt x="35" y="58"/>
                  </a:lnTo>
                  <a:lnTo>
                    <a:pt x="34" y="58"/>
                  </a:lnTo>
                  <a:lnTo>
                    <a:pt x="35" y="56"/>
                  </a:lnTo>
                  <a:lnTo>
                    <a:pt x="35" y="51"/>
                  </a:lnTo>
                  <a:lnTo>
                    <a:pt x="32" y="47"/>
                  </a:lnTo>
                  <a:lnTo>
                    <a:pt x="23" y="45"/>
                  </a:lnTo>
                  <a:lnTo>
                    <a:pt x="12" y="46"/>
                  </a:lnTo>
                  <a:lnTo>
                    <a:pt x="2" y="46"/>
                  </a:lnTo>
                  <a:lnTo>
                    <a:pt x="0" y="44"/>
                  </a:lnTo>
                  <a:lnTo>
                    <a:pt x="6" y="35"/>
                  </a:lnTo>
                  <a:lnTo>
                    <a:pt x="14" y="22"/>
                  </a:lnTo>
                  <a:lnTo>
                    <a:pt x="21" y="14"/>
                  </a:lnTo>
                  <a:lnTo>
                    <a:pt x="26" y="10"/>
                  </a:lnTo>
                  <a:lnTo>
                    <a:pt x="27" y="9"/>
                  </a:lnTo>
                  <a:lnTo>
                    <a:pt x="29" y="8"/>
                  </a:lnTo>
                  <a:lnTo>
                    <a:pt x="36" y="6"/>
                  </a:lnTo>
                  <a:lnTo>
                    <a:pt x="46" y="3"/>
                  </a:lnTo>
                  <a:lnTo>
                    <a:pt x="56" y="1"/>
                  </a:lnTo>
                  <a:lnTo>
                    <a:pt x="68" y="0"/>
                  </a:lnTo>
                  <a:lnTo>
                    <a:pt x="77" y="0"/>
                  </a:lnTo>
                  <a:lnTo>
                    <a:pt x="85" y="3"/>
                  </a:lnTo>
                  <a:lnTo>
                    <a:pt x="89" y="9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3" name="Freeform 168">
              <a:extLst>
                <a:ext uri="{FF2B5EF4-FFF2-40B4-BE49-F238E27FC236}">
                  <a16:creationId xmlns:a16="http://schemas.microsoft.com/office/drawing/2014/main" id="{EDA70CD7-7EB7-8752-77ED-561FC0270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" y="1374"/>
              <a:ext cx="165" cy="429"/>
            </a:xfrm>
            <a:custGeom>
              <a:avLst/>
              <a:gdLst>
                <a:gd name="T0" fmla="*/ 0 w 168"/>
                <a:gd name="T1" fmla="*/ 58 h 398"/>
                <a:gd name="T2" fmla="*/ 4 w 168"/>
                <a:gd name="T3" fmla="*/ 71 h 398"/>
                <a:gd name="T4" fmla="*/ 14 w 168"/>
                <a:gd name="T5" fmla="*/ 107 h 398"/>
                <a:gd name="T6" fmla="*/ 28 w 168"/>
                <a:gd name="T7" fmla="*/ 154 h 398"/>
                <a:gd name="T8" fmla="*/ 37 w 168"/>
                <a:gd name="T9" fmla="*/ 211 h 398"/>
                <a:gd name="T10" fmla="*/ 55 w 168"/>
                <a:gd name="T11" fmla="*/ 275 h 398"/>
                <a:gd name="T12" fmla="*/ 72 w 168"/>
                <a:gd name="T13" fmla="*/ 333 h 398"/>
                <a:gd name="T14" fmla="*/ 81 w 168"/>
                <a:gd name="T15" fmla="*/ 385 h 398"/>
                <a:gd name="T16" fmla="*/ 89 w 168"/>
                <a:gd name="T17" fmla="*/ 421 h 398"/>
                <a:gd name="T18" fmla="*/ 97 w 168"/>
                <a:gd name="T19" fmla="*/ 459 h 398"/>
                <a:gd name="T20" fmla="*/ 108 w 168"/>
                <a:gd name="T21" fmla="*/ 502 h 398"/>
                <a:gd name="T22" fmla="*/ 118 w 168"/>
                <a:gd name="T23" fmla="*/ 556 h 398"/>
                <a:gd name="T24" fmla="*/ 126 w 168"/>
                <a:gd name="T25" fmla="*/ 605 h 398"/>
                <a:gd name="T26" fmla="*/ 132 w 168"/>
                <a:gd name="T27" fmla="*/ 652 h 398"/>
                <a:gd name="T28" fmla="*/ 138 w 168"/>
                <a:gd name="T29" fmla="*/ 689 h 398"/>
                <a:gd name="T30" fmla="*/ 142 w 168"/>
                <a:gd name="T31" fmla="*/ 715 h 398"/>
                <a:gd name="T32" fmla="*/ 144 w 168"/>
                <a:gd name="T33" fmla="*/ 725 h 398"/>
                <a:gd name="T34" fmla="*/ 138 w 168"/>
                <a:gd name="T35" fmla="*/ 674 h 398"/>
                <a:gd name="T36" fmla="*/ 128 w 168"/>
                <a:gd name="T37" fmla="*/ 593 h 398"/>
                <a:gd name="T38" fmla="*/ 115 w 168"/>
                <a:gd name="T39" fmla="*/ 492 h 398"/>
                <a:gd name="T40" fmla="*/ 96 w 168"/>
                <a:gd name="T41" fmla="*/ 378 h 398"/>
                <a:gd name="T42" fmla="*/ 81 w 168"/>
                <a:gd name="T43" fmla="*/ 274 h 398"/>
                <a:gd name="T44" fmla="*/ 72 w 168"/>
                <a:gd name="T45" fmla="*/ 178 h 398"/>
                <a:gd name="T46" fmla="*/ 62 w 168"/>
                <a:gd name="T47" fmla="*/ 107 h 398"/>
                <a:gd name="T48" fmla="*/ 61 w 168"/>
                <a:gd name="T49" fmla="*/ 74 h 398"/>
                <a:gd name="T50" fmla="*/ 67 w 168"/>
                <a:gd name="T51" fmla="*/ 57 h 398"/>
                <a:gd name="T52" fmla="*/ 74 w 168"/>
                <a:gd name="T53" fmla="*/ 42 h 398"/>
                <a:gd name="T54" fmla="*/ 79 w 168"/>
                <a:gd name="T55" fmla="*/ 30 h 398"/>
                <a:gd name="T56" fmla="*/ 82 w 168"/>
                <a:gd name="T57" fmla="*/ 22 h 398"/>
                <a:gd name="T58" fmla="*/ 87 w 168"/>
                <a:gd name="T59" fmla="*/ 18 h 398"/>
                <a:gd name="T60" fmla="*/ 93 w 168"/>
                <a:gd name="T61" fmla="*/ 16 h 398"/>
                <a:gd name="T62" fmla="*/ 96 w 168"/>
                <a:gd name="T63" fmla="*/ 15 h 398"/>
                <a:gd name="T64" fmla="*/ 97 w 168"/>
                <a:gd name="T65" fmla="*/ 15 h 398"/>
                <a:gd name="T66" fmla="*/ 93 w 168"/>
                <a:gd name="T67" fmla="*/ 6 h 398"/>
                <a:gd name="T68" fmla="*/ 82 w 168"/>
                <a:gd name="T69" fmla="*/ 3 h 398"/>
                <a:gd name="T70" fmla="*/ 70 w 168"/>
                <a:gd name="T71" fmla="*/ 1 h 398"/>
                <a:gd name="T72" fmla="*/ 51 w 168"/>
                <a:gd name="T73" fmla="*/ 0 h 398"/>
                <a:gd name="T74" fmla="*/ 30 w 168"/>
                <a:gd name="T75" fmla="*/ 2 h 398"/>
                <a:gd name="T76" fmla="*/ 20 w 168"/>
                <a:gd name="T77" fmla="*/ 15 h 398"/>
                <a:gd name="T78" fmla="*/ 6 w 168"/>
                <a:gd name="T79" fmla="*/ 28 h 398"/>
                <a:gd name="T80" fmla="*/ 0 w 168"/>
                <a:gd name="T81" fmla="*/ 58 h 3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8" h="398">
                  <a:moveTo>
                    <a:pt x="0" y="32"/>
                  </a:moveTo>
                  <a:lnTo>
                    <a:pt x="4" y="39"/>
                  </a:lnTo>
                  <a:lnTo>
                    <a:pt x="14" y="58"/>
                  </a:lnTo>
                  <a:lnTo>
                    <a:pt x="28" y="84"/>
                  </a:lnTo>
                  <a:lnTo>
                    <a:pt x="45" y="116"/>
                  </a:lnTo>
                  <a:lnTo>
                    <a:pt x="63" y="150"/>
                  </a:lnTo>
                  <a:lnTo>
                    <a:pt x="80" y="183"/>
                  </a:lnTo>
                  <a:lnTo>
                    <a:pt x="95" y="211"/>
                  </a:lnTo>
                  <a:lnTo>
                    <a:pt x="105" y="232"/>
                  </a:lnTo>
                  <a:lnTo>
                    <a:pt x="113" y="251"/>
                  </a:lnTo>
                  <a:lnTo>
                    <a:pt x="124" y="276"/>
                  </a:lnTo>
                  <a:lnTo>
                    <a:pt x="134" y="304"/>
                  </a:lnTo>
                  <a:lnTo>
                    <a:pt x="144" y="331"/>
                  </a:lnTo>
                  <a:lnTo>
                    <a:pt x="153" y="357"/>
                  </a:lnTo>
                  <a:lnTo>
                    <a:pt x="161" y="378"/>
                  </a:lnTo>
                  <a:lnTo>
                    <a:pt x="166" y="392"/>
                  </a:lnTo>
                  <a:lnTo>
                    <a:pt x="168" y="398"/>
                  </a:lnTo>
                  <a:lnTo>
                    <a:pt x="161" y="370"/>
                  </a:lnTo>
                  <a:lnTo>
                    <a:pt x="147" y="326"/>
                  </a:lnTo>
                  <a:lnTo>
                    <a:pt x="131" y="270"/>
                  </a:lnTo>
                  <a:lnTo>
                    <a:pt x="112" y="208"/>
                  </a:lnTo>
                  <a:lnTo>
                    <a:pt x="95" y="149"/>
                  </a:lnTo>
                  <a:lnTo>
                    <a:pt x="80" y="97"/>
                  </a:lnTo>
                  <a:lnTo>
                    <a:pt x="70" y="58"/>
                  </a:lnTo>
                  <a:lnTo>
                    <a:pt x="69" y="41"/>
                  </a:lnTo>
                  <a:lnTo>
                    <a:pt x="75" y="31"/>
                  </a:lnTo>
                  <a:lnTo>
                    <a:pt x="82" y="23"/>
                  </a:lnTo>
                  <a:lnTo>
                    <a:pt x="90" y="17"/>
                  </a:lnTo>
                  <a:lnTo>
                    <a:pt x="97" y="13"/>
                  </a:lnTo>
                  <a:lnTo>
                    <a:pt x="103" y="10"/>
                  </a:lnTo>
                  <a:lnTo>
                    <a:pt x="109" y="8"/>
                  </a:lnTo>
                  <a:lnTo>
                    <a:pt x="112" y="7"/>
                  </a:lnTo>
                  <a:lnTo>
                    <a:pt x="113" y="7"/>
                  </a:lnTo>
                  <a:lnTo>
                    <a:pt x="109" y="6"/>
                  </a:lnTo>
                  <a:lnTo>
                    <a:pt x="96" y="3"/>
                  </a:lnTo>
                  <a:lnTo>
                    <a:pt x="78" y="1"/>
                  </a:lnTo>
                  <a:lnTo>
                    <a:pt x="59" y="0"/>
                  </a:lnTo>
                  <a:lnTo>
                    <a:pt x="38" y="2"/>
                  </a:lnTo>
                  <a:lnTo>
                    <a:pt x="20" y="7"/>
                  </a:lnTo>
                  <a:lnTo>
                    <a:pt x="6" y="1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4" name="Freeform 169">
              <a:extLst>
                <a:ext uri="{FF2B5EF4-FFF2-40B4-BE49-F238E27FC236}">
                  <a16:creationId xmlns:a16="http://schemas.microsoft.com/office/drawing/2014/main" id="{5801FF75-64FB-5347-20C4-17A82D325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1458"/>
              <a:ext cx="120" cy="347"/>
            </a:xfrm>
            <a:custGeom>
              <a:avLst/>
              <a:gdLst>
                <a:gd name="T0" fmla="*/ 106 w 122"/>
                <a:gd name="T1" fmla="*/ 579 h 322"/>
                <a:gd name="T2" fmla="*/ 0 w 122"/>
                <a:gd name="T3" fmla="*/ 0 h 322"/>
                <a:gd name="T4" fmla="*/ 85 w 122"/>
                <a:gd name="T5" fmla="*/ 585 h 322"/>
                <a:gd name="T6" fmla="*/ 106 w 122"/>
                <a:gd name="T7" fmla="*/ 579 h 3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2" h="322">
                  <a:moveTo>
                    <a:pt x="122" y="317"/>
                  </a:moveTo>
                  <a:lnTo>
                    <a:pt x="0" y="0"/>
                  </a:lnTo>
                  <a:lnTo>
                    <a:pt x="96" y="322"/>
                  </a:lnTo>
                  <a:lnTo>
                    <a:pt x="122" y="317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815" name="Freeform 170">
              <a:extLst>
                <a:ext uri="{FF2B5EF4-FFF2-40B4-BE49-F238E27FC236}">
                  <a16:creationId xmlns:a16="http://schemas.microsoft.com/office/drawing/2014/main" id="{3DE77991-3A27-1C94-CC41-FE9484377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1406"/>
              <a:ext cx="157" cy="296"/>
            </a:xfrm>
            <a:custGeom>
              <a:avLst/>
              <a:gdLst>
                <a:gd name="T0" fmla="*/ 40 w 160"/>
                <a:gd name="T1" fmla="*/ 0 h 275"/>
                <a:gd name="T2" fmla="*/ 0 w 160"/>
                <a:gd name="T3" fmla="*/ 37 h 275"/>
                <a:gd name="T4" fmla="*/ 3 w 160"/>
                <a:gd name="T5" fmla="*/ 42 h 275"/>
                <a:gd name="T6" fmla="*/ 11 w 160"/>
                <a:gd name="T7" fmla="*/ 58 h 275"/>
                <a:gd name="T8" fmla="*/ 23 w 160"/>
                <a:gd name="T9" fmla="*/ 80 h 275"/>
                <a:gd name="T10" fmla="*/ 31 w 160"/>
                <a:gd name="T11" fmla="*/ 111 h 275"/>
                <a:gd name="T12" fmla="*/ 48 w 160"/>
                <a:gd name="T13" fmla="*/ 151 h 275"/>
                <a:gd name="T14" fmla="*/ 66 w 160"/>
                <a:gd name="T15" fmla="*/ 193 h 275"/>
                <a:gd name="T16" fmla="*/ 78 w 160"/>
                <a:gd name="T17" fmla="*/ 241 h 275"/>
                <a:gd name="T18" fmla="*/ 91 w 160"/>
                <a:gd name="T19" fmla="*/ 288 h 275"/>
                <a:gd name="T20" fmla="*/ 105 w 160"/>
                <a:gd name="T21" fmla="*/ 338 h 275"/>
                <a:gd name="T22" fmla="*/ 117 w 160"/>
                <a:gd name="T23" fmla="*/ 379 h 275"/>
                <a:gd name="T24" fmla="*/ 123 w 160"/>
                <a:gd name="T25" fmla="*/ 414 h 275"/>
                <a:gd name="T26" fmla="*/ 127 w 160"/>
                <a:gd name="T27" fmla="*/ 442 h 275"/>
                <a:gd name="T28" fmla="*/ 131 w 160"/>
                <a:gd name="T29" fmla="*/ 468 h 275"/>
                <a:gd name="T30" fmla="*/ 134 w 160"/>
                <a:gd name="T31" fmla="*/ 483 h 275"/>
                <a:gd name="T32" fmla="*/ 135 w 160"/>
                <a:gd name="T33" fmla="*/ 491 h 275"/>
                <a:gd name="T34" fmla="*/ 136 w 160"/>
                <a:gd name="T35" fmla="*/ 495 h 275"/>
                <a:gd name="T36" fmla="*/ 134 w 160"/>
                <a:gd name="T37" fmla="*/ 479 h 275"/>
                <a:gd name="T38" fmla="*/ 129 w 160"/>
                <a:gd name="T39" fmla="*/ 431 h 275"/>
                <a:gd name="T40" fmla="*/ 123 w 160"/>
                <a:gd name="T41" fmla="*/ 364 h 275"/>
                <a:gd name="T42" fmla="*/ 113 w 160"/>
                <a:gd name="T43" fmla="*/ 282 h 275"/>
                <a:gd name="T44" fmla="*/ 97 w 160"/>
                <a:gd name="T45" fmla="*/ 197 h 275"/>
                <a:gd name="T46" fmla="*/ 79 w 160"/>
                <a:gd name="T47" fmla="*/ 116 h 275"/>
                <a:gd name="T48" fmla="*/ 64 w 160"/>
                <a:gd name="T49" fmla="*/ 48 h 275"/>
                <a:gd name="T50" fmla="*/ 40 w 160"/>
                <a:gd name="T51" fmla="*/ 0 h 27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60" h="275">
                  <a:moveTo>
                    <a:pt x="48" y="0"/>
                  </a:moveTo>
                  <a:lnTo>
                    <a:pt x="0" y="20"/>
                  </a:lnTo>
                  <a:lnTo>
                    <a:pt x="3" y="23"/>
                  </a:lnTo>
                  <a:lnTo>
                    <a:pt x="11" y="32"/>
                  </a:lnTo>
                  <a:lnTo>
                    <a:pt x="23" y="44"/>
                  </a:lnTo>
                  <a:lnTo>
                    <a:pt x="39" y="62"/>
                  </a:lnTo>
                  <a:lnTo>
                    <a:pt x="56" y="84"/>
                  </a:lnTo>
                  <a:lnTo>
                    <a:pt x="74" y="107"/>
                  </a:lnTo>
                  <a:lnTo>
                    <a:pt x="92" y="133"/>
                  </a:lnTo>
                  <a:lnTo>
                    <a:pt x="107" y="161"/>
                  </a:lnTo>
                  <a:lnTo>
                    <a:pt x="121" y="188"/>
                  </a:lnTo>
                  <a:lnTo>
                    <a:pt x="133" y="210"/>
                  </a:lnTo>
                  <a:lnTo>
                    <a:pt x="142" y="230"/>
                  </a:lnTo>
                  <a:lnTo>
                    <a:pt x="149" y="246"/>
                  </a:lnTo>
                  <a:lnTo>
                    <a:pt x="155" y="259"/>
                  </a:lnTo>
                  <a:lnTo>
                    <a:pt x="158" y="268"/>
                  </a:lnTo>
                  <a:lnTo>
                    <a:pt x="159" y="273"/>
                  </a:lnTo>
                  <a:lnTo>
                    <a:pt x="160" y="275"/>
                  </a:lnTo>
                  <a:lnTo>
                    <a:pt x="158" y="266"/>
                  </a:lnTo>
                  <a:lnTo>
                    <a:pt x="152" y="239"/>
                  </a:lnTo>
                  <a:lnTo>
                    <a:pt x="143" y="202"/>
                  </a:lnTo>
                  <a:lnTo>
                    <a:pt x="129" y="156"/>
                  </a:lnTo>
                  <a:lnTo>
                    <a:pt x="113" y="110"/>
                  </a:lnTo>
                  <a:lnTo>
                    <a:pt x="94" y="64"/>
                  </a:lnTo>
                  <a:lnTo>
                    <a:pt x="72" y="2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816" name="Line 172">
            <a:extLst>
              <a:ext uri="{FF2B5EF4-FFF2-40B4-BE49-F238E27FC236}">
                <a16:creationId xmlns:a16="http://schemas.microsoft.com/office/drawing/2014/main" id="{8ABCFD31-25D9-C080-7426-FEE5D9AAA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0925" y="1179513"/>
            <a:ext cx="3238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7818" name="Group 170">
            <a:extLst>
              <a:ext uri="{FF2B5EF4-FFF2-40B4-BE49-F238E27FC236}">
                <a16:creationId xmlns:a16="http://schemas.microsoft.com/office/drawing/2014/main" id="{EB8AEF7B-684E-4E2E-2F2F-396C6939A67C}"/>
              </a:ext>
            </a:extLst>
          </p:cNvPr>
          <p:cNvGrpSpPr>
            <a:grpSpLocks/>
          </p:cNvGrpSpPr>
          <p:nvPr/>
        </p:nvGrpSpPr>
        <p:grpSpPr bwMode="auto">
          <a:xfrm>
            <a:off x="3935413" y="3030538"/>
            <a:ext cx="5638800" cy="3001962"/>
            <a:chOff x="1959" y="2389"/>
            <a:chExt cx="3552" cy="1891"/>
          </a:xfrm>
        </p:grpSpPr>
        <p:pic>
          <p:nvPicPr>
            <p:cNvPr id="27652" name="Picture 6">
              <a:extLst>
                <a:ext uri="{FF2B5EF4-FFF2-40B4-BE49-F238E27FC236}">
                  <a16:creationId xmlns:a16="http://schemas.microsoft.com/office/drawing/2014/main" id="{44584512-3D95-0BB9-ACEF-ED4F73B245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389"/>
              <a:ext cx="3024" cy="1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654" name="Text Box 8">
              <a:extLst>
                <a:ext uri="{FF2B5EF4-FFF2-40B4-BE49-F238E27FC236}">
                  <a16:creationId xmlns:a16="http://schemas.microsoft.com/office/drawing/2014/main" id="{1AA8114F-5FDD-0DBF-909B-FD18C82B9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9" y="2863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CC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7655" name="Text Box 9">
              <a:extLst>
                <a:ext uri="{FF2B5EF4-FFF2-40B4-BE49-F238E27FC236}">
                  <a16:creationId xmlns:a16="http://schemas.microsoft.com/office/drawing/2014/main" id="{8938F806-9D77-1081-FD79-DFE3A8D42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2406"/>
              <a:ext cx="2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400">
                  <a:latin typeface="Arial Black" panose="020B0A04020102020204" pitchFamily="34" charset="0"/>
                </a:rPr>
                <a:t>9</a:t>
              </a:r>
            </a:p>
          </p:txBody>
        </p:sp>
        <p:sp>
          <p:nvSpPr>
            <p:cNvPr id="27817" name="Line 173">
              <a:extLst>
                <a:ext uri="{FF2B5EF4-FFF2-40B4-BE49-F238E27FC236}">
                  <a16:creationId xmlns:a16="http://schemas.microsoft.com/office/drawing/2014/main" id="{8CA95AFC-3520-A544-99CC-DDF9BC329E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1" y="2863"/>
              <a:ext cx="249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:a16="http://schemas.microsoft.com/office/drawing/2014/main" id="{C7D65BD4-890F-A4A4-7330-F872B5B7A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17613"/>
            <a:ext cx="9134475" cy="354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3" name="Text Box 5">
            <a:extLst>
              <a:ext uri="{FF2B5EF4-FFF2-40B4-BE49-F238E27FC236}">
                <a16:creationId xmlns:a16="http://schemas.microsoft.com/office/drawing/2014/main" id="{92FBFC5B-DA8A-67BD-10BE-0FF2973BF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0166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Arial Black" panose="020B0A04020102020204" pitchFamily="34" charset="0"/>
              </a:rPr>
              <a:t>Итоговая схема электронного кнопочного замка с открывающей последовательностью </a:t>
            </a:r>
            <a:r>
              <a:rPr lang="ru-RU" altLang="ru-RU" sz="4000">
                <a:solidFill>
                  <a:srgbClr val="CC0000"/>
                </a:solidFill>
                <a:latin typeface="Arial Black" panose="020B0A04020102020204" pitchFamily="34" charset="0"/>
              </a:rPr>
              <a:t>1-9</a:t>
            </a:r>
          </a:p>
        </p:txBody>
      </p:sp>
      <p:grpSp>
        <p:nvGrpSpPr>
          <p:cNvPr id="35844" name="Group 6">
            <a:extLst>
              <a:ext uri="{FF2B5EF4-FFF2-40B4-BE49-F238E27FC236}">
                <a16:creationId xmlns:a16="http://schemas.microsoft.com/office/drawing/2014/main" id="{17E032F7-42F5-457C-13E6-9273D8B2E76D}"/>
              </a:ext>
            </a:extLst>
          </p:cNvPr>
          <p:cNvGrpSpPr>
            <a:grpSpLocks/>
          </p:cNvGrpSpPr>
          <p:nvPr/>
        </p:nvGrpSpPr>
        <p:grpSpPr bwMode="auto">
          <a:xfrm>
            <a:off x="9491663" y="4410075"/>
            <a:ext cx="2700337" cy="2447925"/>
            <a:chOff x="3705" y="2393"/>
            <a:chExt cx="2001" cy="1890"/>
          </a:xfrm>
        </p:grpSpPr>
        <p:sp>
          <p:nvSpPr>
            <p:cNvPr id="35845" name="Freeform 7">
              <a:extLst>
                <a:ext uri="{FF2B5EF4-FFF2-40B4-BE49-F238E27FC236}">
                  <a16:creationId xmlns:a16="http://schemas.microsoft.com/office/drawing/2014/main" id="{B2F3478F-85C8-35C6-6178-C5B0B3EF3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2414"/>
              <a:ext cx="2001" cy="1865"/>
            </a:xfrm>
            <a:custGeom>
              <a:avLst/>
              <a:gdLst>
                <a:gd name="T0" fmla="*/ 2001 w 2001"/>
                <a:gd name="T1" fmla="*/ 0 h 1865"/>
                <a:gd name="T2" fmla="*/ 2001 w 2001"/>
                <a:gd name="T3" fmla="*/ 1865 h 1865"/>
                <a:gd name="T4" fmla="*/ 0 w 2001"/>
                <a:gd name="T5" fmla="*/ 1865 h 1865"/>
                <a:gd name="T6" fmla="*/ 9 w 2001"/>
                <a:gd name="T7" fmla="*/ 1855 h 1865"/>
                <a:gd name="T8" fmla="*/ 1990 w 2001"/>
                <a:gd name="T9" fmla="*/ 1853 h 1865"/>
                <a:gd name="T10" fmla="*/ 1990 w 2001"/>
                <a:gd name="T11" fmla="*/ 10 h 1865"/>
                <a:gd name="T12" fmla="*/ 2001 w 2001"/>
                <a:gd name="T13" fmla="*/ 0 h 18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1" h="1865">
                  <a:moveTo>
                    <a:pt x="2001" y="0"/>
                  </a:moveTo>
                  <a:lnTo>
                    <a:pt x="2001" y="1865"/>
                  </a:lnTo>
                  <a:lnTo>
                    <a:pt x="0" y="1865"/>
                  </a:lnTo>
                  <a:lnTo>
                    <a:pt x="9" y="1855"/>
                  </a:lnTo>
                  <a:lnTo>
                    <a:pt x="1990" y="1853"/>
                  </a:lnTo>
                  <a:lnTo>
                    <a:pt x="1990" y="10"/>
                  </a:lnTo>
                  <a:lnTo>
                    <a:pt x="20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6" name="Freeform 8">
              <a:extLst>
                <a:ext uri="{FF2B5EF4-FFF2-40B4-BE49-F238E27FC236}">
                  <a16:creationId xmlns:a16="http://schemas.microsoft.com/office/drawing/2014/main" id="{AC1648BD-2698-7BB7-3142-38AAD367C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2538"/>
              <a:ext cx="73" cy="108"/>
            </a:xfrm>
            <a:custGeom>
              <a:avLst/>
              <a:gdLst>
                <a:gd name="T0" fmla="*/ 72 w 73"/>
                <a:gd name="T1" fmla="*/ 56 h 108"/>
                <a:gd name="T2" fmla="*/ 70 w 73"/>
                <a:gd name="T3" fmla="*/ 54 h 108"/>
                <a:gd name="T4" fmla="*/ 67 w 73"/>
                <a:gd name="T5" fmla="*/ 41 h 108"/>
                <a:gd name="T6" fmla="*/ 69 w 73"/>
                <a:gd name="T7" fmla="*/ 24 h 108"/>
                <a:gd name="T8" fmla="*/ 68 w 73"/>
                <a:gd name="T9" fmla="*/ 8 h 108"/>
                <a:gd name="T10" fmla="*/ 64 w 73"/>
                <a:gd name="T11" fmla="*/ 0 h 108"/>
                <a:gd name="T12" fmla="*/ 68 w 73"/>
                <a:gd name="T13" fmla="*/ 10 h 108"/>
                <a:gd name="T14" fmla="*/ 68 w 73"/>
                <a:gd name="T15" fmla="*/ 35 h 108"/>
                <a:gd name="T16" fmla="*/ 64 w 73"/>
                <a:gd name="T17" fmla="*/ 53 h 108"/>
                <a:gd name="T18" fmla="*/ 55 w 73"/>
                <a:gd name="T19" fmla="*/ 58 h 108"/>
                <a:gd name="T20" fmla="*/ 48 w 73"/>
                <a:gd name="T21" fmla="*/ 53 h 108"/>
                <a:gd name="T22" fmla="*/ 48 w 73"/>
                <a:gd name="T23" fmla="*/ 43 h 108"/>
                <a:gd name="T24" fmla="*/ 46 w 73"/>
                <a:gd name="T25" fmla="*/ 35 h 108"/>
                <a:gd name="T26" fmla="*/ 46 w 73"/>
                <a:gd name="T27" fmla="*/ 28 h 108"/>
                <a:gd name="T28" fmla="*/ 43 w 73"/>
                <a:gd name="T29" fmla="*/ 18 h 108"/>
                <a:gd name="T30" fmla="*/ 45 w 73"/>
                <a:gd name="T31" fmla="*/ 28 h 108"/>
                <a:gd name="T32" fmla="*/ 46 w 73"/>
                <a:gd name="T33" fmla="*/ 39 h 108"/>
                <a:gd name="T34" fmla="*/ 44 w 73"/>
                <a:gd name="T35" fmla="*/ 47 h 108"/>
                <a:gd name="T36" fmla="*/ 41 w 73"/>
                <a:gd name="T37" fmla="*/ 56 h 108"/>
                <a:gd name="T38" fmla="*/ 33 w 73"/>
                <a:gd name="T39" fmla="*/ 60 h 108"/>
                <a:gd name="T40" fmla="*/ 27 w 73"/>
                <a:gd name="T41" fmla="*/ 56 h 108"/>
                <a:gd name="T42" fmla="*/ 25 w 73"/>
                <a:gd name="T43" fmla="*/ 53 h 108"/>
                <a:gd name="T44" fmla="*/ 25 w 73"/>
                <a:gd name="T45" fmla="*/ 54 h 108"/>
                <a:gd name="T46" fmla="*/ 25 w 73"/>
                <a:gd name="T47" fmla="*/ 39 h 108"/>
                <a:gd name="T48" fmla="*/ 24 w 73"/>
                <a:gd name="T49" fmla="*/ 32 h 108"/>
                <a:gd name="T50" fmla="*/ 24 w 73"/>
                <a:gd name="T51" fmla="*/ 32 h 108"/>
                <a:gd name="T52" fmla="*/ 24 w 73"/>
                <a:gd name="T53" fmla="*/ 42 h 108"/>
                <a:gd name="T54" fmla="*/ 23 w 73"/>
                <a:gd name="T55" fmla="*/ 52 h 108"/>
                <a:gd name="T56" fmla="*/ 20 w 73"/>
                <a:gd name="T57" fmla="*/ 57 h 108"/>
                <a:gd name="T58" fmla="*/ 14 w 73"/>
                <a:gd name="T59" fmla="*/ 63 h 108"/>
                <a:gd name="T60" fmla="*/ 8 w 73"/>
                <a:gd name="T61" fmla="*/ 60 h 108"/>
                <a:gd name="T62" fmla="*/ 6 w 73"/>
                <a:gd name="T63" fmla="*/ 49 h 108"/>
                <a:gd name="T64" fmla="*/ 3 w 73"/>
                <a:gd name="T65" fmla="*/ 37 h 108"/>
                <a:gd name="T66" fmla="*/ 0 w 73"/>
                <a:gd name="T67" fmla="*/ 35 h 108"/>
                <a:gd name="T68" fmla="*/ 1 w 73"/>
                <a:gd name="T69" fmla="*/ 44 h 108"/>
                <a:gd name="T70" fmla="*/ 5 w 73"/>
                <a:gd name="T71" fmla="*/ 56 h 108"/>
                <a:gd name="T72" fmla="*/ 8 w 73"/>
                <a:gd name="T73" fmla="*/ 69 h 108"/>
                <a:gd name="T74" fmla="*/ 16 w 73"/>
                <a:gd name="T75" fmla="*/ 78 h 108"/>
                <a:gd name="T76" fmla="*/ 22 w 73"/>
                <a:gd name="T77" fmla="*/ 99 h 108"/>
                <a:gd name="T78" fmla="*/ 30 w 73"/>
                <a:gd name="T79" fmla="*/ 108 h 108"/>
                <a:gd name="T80" fmla="*/ 41 w 73"/>
                <a:gd name="T81" fmla="*/ 107 h 108"/>
                <a:gd name="T82" fmla="*/ 50 w 73"/>
                <a:gd name="T83" fmla="*/ 106 h 108"/>
                <a:gd name="T84" fmla="*/ 60 w 73"/>
                <a:gd name="T85" fmla="*/ 103 h 108"/>
                <a:gd name="T86" fmla="*/ 64 w 73"/>
                <a:gd name="T87" fmla="*/ 102 h 108"/>
                <a:gd name="T88" fmla="*/ 64 w 73"/>
                <a:gd name="T89" fmla="*/ 102 h 108"/>
                <a:gd name="T90" fmla="*/ 64 w 73"/>
                <a:gd name="T91" fmla="*/ 102 h 108"/>
                <a:gd name="T92" fmla="*/ 66 w 73"/>
                <a:gd name="T93" fmla="*/ 102 h 108"/>
                <a:gd name="T94" fmla="*/ 66 w 73"/>
                <a:gd name="T95" fmla="*/ 102 h 108"/>
                <a:gd name="T96" fmla="*/ 66 w 73"/>
                <a:gd name="T97" fmla="*/ 102 h 108"/>
                <a:gd name="T98" fmla="*/ 67 w 73"/>
                <a:gd name="T99" fmla="*/ 101 h 108"/>
                <a:gd name="T100" fmla="*/ 63 w 73"/>
                <a:gd name="T101" fmla="*/ 86 h 108"/>
                <a:gd name="T102" fmla="*/ 63 w 73"/>
                <a:gd name="T103" fmla="*/ 72 h 108"/>
                <a:gd name="T104" fmla="*/ 73 w 73"/>
                <a:gd name="T105" fmla="*/ 56 h 10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3" h="108">
                  <a:moveTo>
                    <a:pt x="73" y="56"/>
                  </a:moveTo>
                  <a:lnTo>
                    <a:pt x="72" y="56"/>
                  </a:lnTo>
                  <a:lnTo>
                    <a:pt x="71" y="55"/>
                  </a:lnTo>
                  <a:lnTo>
                    <a:pt x="70" y="54"/>
                  </a:lnTo>
                  <a:lnTo>
                    <a:pt x="69" y="53"/>
                  </a:lnTo>
                  <a:lnTo>
                    <a:pt x="67" y="41"/>
                  </a:lnTo>
                  <a:lnTo>
                    <a:pt x="69" y="35"/>
                  </a:lnTo>
                  <a:lnTo>
                    <a:pt x="69" y="24"/>
                  </a:lnTo>
                  <a:lnTo>
                    <a:pt x="69" y="16"/>
                  </a:lnTo>
                  <a:lnTo>
                    <a:pt x="68" y="8"/>
                  </a:lnTo>
                  <a:lnTo>
                    <a:pt x="64" y="0"/>
                  </a:lnTo>
                  <a:lnTo>
                    <a:pt x="68" y="10"/>
                  </a:lnTo>
                  <a:lnTo>
                    <a:pt x="69" y="22"/>
                  </a:lnTo>
                  <a:lnTo>
                    <a:pt x="68" y="35"/>
                  </a:lnTo>
                  <a:lnTo>
                    <a:pt x="66" y="46"/>
                  </a:lnTo>
                  <a:lnTo>
                    <a:pt x="64" y="53"/>
                  </a:lnTo>
                  <a:lnTo>
                    <a:pt x="60" y="57"/>
                  </a:lnTo>
                  <a:lnTo>
                    <a:pt x="55" y="58"/>
                  </a:lnTo>
                  <a:lnTo>
                    <a:pt x="52" y="56"/>
                  </a:lnTo>
                  <a:lnTo>
                    <a:pt x="48" y="53"/>
                  </a:lnTo>
                  <a:lnTo>
                    <a:pt x="48" y="48"/>
                  </a:lnTo>
                  <a:lnTo>
                    <a:pt x="48" y="43"/>
                  </a:lnTo>
                  <a:lnTo>
                    <a:pt x="47" y="39"/>
                  </a:lnTo>
                  <a:lnTo>
                    <a:pt x="46" y="35"/>
                  </a:lnTo>
                  <a:lnTo>
                    <a:pt x="46" y="33"/>
                  </a:lnTo>
                  <a:lnTo>
                    <a:pt x="46" y="28"/>
                  </a:lnTo>
                  <a:lnTo>
                    <a:pt x="45" y="23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5" y="28"/>
                  </a:lnTo>
                  <a:lnTo>
                    <a:pt x="46" y="33"/>
                  </a:lnTo>
                  <a:lnTo>
                    <a:pt x="46" y="39"/>
                  </a:lnTo>
                  <a:lnTo>
                    <a:pt x="45" y="43"/>
                  </a:lnTo>
                  <a:lnTo>
                    <a:pt x="44" y="47"/>
                  </a:lnTo>
                  <a:lnTo>
                    <a:pt x="42" y="52"/>
                  </a:lnTo>
                  <a:lnTo>
                    <a:pt x="41" y="56"/>
                  </a:lnTo>
                  <a:lnTo>
                    <a:pt x="36" y="59"/>
                  </a:lnTo>
                  <a:lnTo>
                    <a:pt x="33" y="60"/>
                  </a:lnTo>
                  <a:lnTo>
                    <a:pt x="30" y="59"/>
                  </a:lnTo>
                  <a:lnTo>
                    <a:pt x="27" y="56"/>
                  </a:lnTo>
                  <a:lnTo>
                    <a:pt x="25" y="51"/>
                  </a:lnTo>
                  <a:lnTo>
                    <a:pt x="25" y="53"/>
                  </a:lnTo>
                  <a:lnTo>
                    <a:pt x="25" y="55"/>
                  </a:lnTo>
                  <a:lnTo>
                    <a:pt x="25" y="54"/>
                  </a:lnTo>
                  <a:lnTo>
                    <a:pt x="25" y="44"/>
                  </a:lnTo>
                  <a:lnTo>
                    <a:pt x="25" y="39"/>
                  </a:lnTo>
                  <a:lnTo>
                    <a:pt x="25" y="35"/>
                  </a:lnTo>
                  <a:lnTo>
                    <a:pt x="24" y="32"/>
                  </a:lnTo>
                  <a:lnTo>
                    <a:pt x="23" y="27"/>
                  </a:lnTo>
                  <a:lnTo>
                    <a:pt x="24" y="32"/>
                  </a:lnTo>
                  <a:lnTo>
                    <a:pt x="25" y="36"/>
                  </a:lnTo>
                  <a:lnTo>
                    <a:pt x="24" y="42"/>
                  </a:lnTo>
                  <a:lnTo>
                    <a:pt x="23" y="48"/>
                  </a:lnTo>
                  <a:lnTo>
                    <a:pt x="23" y="52"/>
                  </a:lnTo>
                  <a:lnTo>
                    <a:pt x="22" y="54"/>
                  </a:lnTo>
                  <a:lnTo>
                    <a:pt x="20" y="57"/>
                  </a:lnTo>
                  <a:lnTo>
                    <a:pt x="19" y="60"/>
                  </a:lnTo>
                  <a:lnTo>
                    <a:pt x="14" y="63"/>
                  </a:lnTo>
                  <a:lnTo>
                    <a:pt x="11" y="62"/>
                  </a:lnTo>
                  <a:lnTo>
                    <a:pt x="8" y="60"/>
                  </a:lnTo>
                  <a:lnTo>
                    <a:pt x="6" y="56"/>
                  </a:lnTo>
                  <a:lnTo>
                    <a:pt x="6" y="49"/>
                  </a:lnTo>
                  <a:lnTo>
                    <a:pt x="5" y="43"/>
                  </a:lnTo>
                  <a:lnTo>
                    <a:pt x="3" y="3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4"/>
                  </a:lnTo>
                  <a:lnTo>
                    <a:pt x="2" y="48"/>
                  </a:lnTo>
                  <a:lnTo>
                    <a:pt x="5" y="56"/>
                  </a:lnTo>
                  <a:lnTo>
                    <a:pt x="6" y="63"/>
                  </a:lnTo>
                  <a:lnTo>
                    <a:pt x="8" y="69"/>
                  </a:lnTo>
                  <a:lnTo>
                    <a:pt x="13" y="72"/>
                  </a:lnTo>
                  <a:lnTo>
                    <a:pt x="16" y="78"/>
                  </a:lnTo>
                  <a:lnTo>
                    <a:pt x="20" y="87"/>
                  </a:lnTo>
                  <a:lnTo>
                    <a:pt x="22" y="99"/>
                  </a:lnTo>
                  <a:lnTo>
                    <a:pt x="25" y="108"/>
                  </a:lnTo>
                  <a:lnTo>
                    <a:pt x="30" y="108"/>
                  </a:lnTo>
                  <a:lnTo>
                    <a:pt x="35" y="108"/>
                  </a:lnTo>
                  <a:lnTo>
                    <a:pt x="41" y="107"/>
                  </a:lnTo>
                  <a:lnTo>
                    <a:pt x="46" y="106"/>
                  </a:lnTo>
                  <a:lnTo>
                    <a:pt x="50" y="106"/>
                  </a:lnTo>
                  <a:lnTo>
                    <a:pt x="55" y="105"/>
                  </a:lnTo>
                  <a:lnTo>
                    <a:pt x="60" y="103"/>
                  </a:lnTo>
                  <a:lnTo>
                    <a:pt x="64" y="102"/>
                  </a:lnTo>
                  <a:lnTo>
                    <a:pt x="64" y="101"/>
                  </a:lnTo>
                  <a:lnTo>
                    <a:pt x="64" y="102"/>
                  </a:lnTo>
                  <a:lnTo>
                    <a:pt x="65" y="102"/>
                  </a:lnTo>
                  <a:lnTo>
                    <a:pt x="66" y="102"/>
                  </a:lnTo>
                  <a:lnTo>
                    <a:pt x="67" y="101"/>
                  </a:lnTo>
                  <a:lnTo>
                    <a:pt x="66" y="97"/>
                  </a:lnTo>
                  <a:lnTo>
                    <a:pt x="63" y="86"/>
                  </a:lnTo>
                  <a:lnTo>
                    <a:pt x="62" y="79"/>
                  </a:lnTo>
                  <a:lnTo>
                    <a:pt x="63" y="72"/>
                  </a:lnTo>
                  <a:lnTo>
                    <a:pt x="66" y="62"/>
                  </a:lnTo>
                  <a:lnTo>
                    <a:pt x="73" y="56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7" name="Freeform 9">
              <a:extLst>
                <a:ext uri="{FF2B5EF4-FFF2-40B4-BE49-F238E27FC236}">
                  <a16:creationId xmlns:a16="http://schemas.microsoft.com/office/drawing/2014/main" id="{6B495745-8CCA-7453-D1E9-888D5A736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2538"/>
              <a:ext cx="73" cy="108"/>
            </a:xfrm>
            <a:custGeom>
              <a:avLst/>
              <a:gdLst>
                <a:gd name="T0" fmla="*/ 72 w 73"/>
                <a:gd name="T1" fmla="*/ 56 h 108"/>
                <a:gd name="T2" fmla="*/ 69 w 73"/>
                <a:gd name="T3" fmla="*/ 53 h 108"/>
                <a:gd name="T4" fmla="*/ 69 w 73"/>
                <a:gd name="T5" fmla="*/ 35 h 108"/>
                <a:gd name="T6" fmla="*/ 68 w 73"/>
                <a:gd name="T7" fmla="*/ 8 h 108"/>
                <a:gd name="T8" fmla="*/ 64 w 73"/>
                <a:gd name="T9" fmla="*/ 0 h 108"/>
                <a:gd name="T10" fmla="*/ 69 w 73"/>
                <a:gd name="T11" fmla="*/ 22 h 108"/>
                <a:gd name="T12" fmla="*/ 64 w 73"/>
                <a:gd name="T13" fmla="*/ 53 h 108"/>
                <a:gd name="T14" fmla="*/ 55 w 73"/>
                <a:gd name="T15" fmla="*/ 58 h 108"/>
                <a:gd name="T16" fmla="*/ 48 w 73"/>
                <a:gd name="T17" fmla="*/ 53 h 108"/>
                <a:gd name="T18" fmla="*/ 47 w 73"/>
                <a:gd name="T19" fmla="*/ 39 h 108"/>
                <a:gd name="T20" fmla="*/ 46 w 73"/>
                <a:gd name="T21" fmla="*/ 33 h 108"/>
                <a:gd name="T22" fmla="*/ 43 w 73"/>
                <a:gd name="T23" fmla="*/ 18 h 108"/>
                <a:gd name="T24" fmla="*/ 45 w 73"/>
                <a:gd name="T25" fmla="*/ 28 h 108"/>
                <a:gd name="T26" fmla="*/ 46 w 73"/>
                <a:gd name="T27" fmla="*/ 39 h 108"/>
                <a:gd name="T28" fmla="*/ 42 w 73"/>
                <a:gd name="T29" fmla="*/ 52 h 108"/>
                <a:gd name="T30" fmla="*/ 36 w 73"/>
                <a:gd name="T31" fmla="*/ 59 h 108"/>
                <a:gd name="T32" fmla="*/ 27 w 73"/>
                <a:gd name="T33" fmla="*/ 56 h 108"/>
                <a:gd name="T34" fmla="*/ 25 w 73"/>
                <a:gd name="T35" fmla="*/ 53 h 108"/>
                <a:gd name="T36" fmla="*/ 25 w 73"/>
                <a:gd name="T37" fmla="*/ 44 h 108"/>
                <a:gd name="T38" fmla="*/ 25 w 73"/>
                <a:gd name="T39" fmla="*/ 35 h 108"/>
                <a:gd name="T40" fmla="*/ 23 w 73"/>
                <a:gd name="T41" fmla="*/ 27 h 108"/>
                <a:gd name="T42" fmla="*/ 24 w 73"/>
                <a:gd name="T43" fmla="*/ 42 h 108"/>
                <a:gd name="T44" fmla="*/ 23 w 73"/>
                <a:gd name="T45" fmla="*/ 52 h 108"/>
                <a:gd name="T46" fmla="*/ 19 w 73"/>
                <a:gd name="T47" fmla="*/ 60 h 108"/>
                <a:gd name="T48" fmla="*/ 11 w 73"/>
                <a:gd name="T49" fmla="*/ 62 h 108"/>
                <a:gd name="T50" fmla="*/ 6 w 73"/>
                <a:gd name="T51" fmla="*/ 56 h 108"/>
                <a:gd name="T52" fmla="*/ 3 w 73"/>
                <a:gd name="T53" fmla="*/ 37 h 108"/>
                <a:gd name="T54" fmla="*/ 0 w 73"/>
                <a:gd name="T55" fmla="*/ 35 h 108"/>
                <a:gd name="T56" fmla="*/ 2 w 73"/>
                <a:gd name="T57" fmla="*/ 48 h 108"/>
                <a:gd name="T58" fmla="*/ 6 w 73"/>
                <a:gd name="T59" fmla="*/ 63 h 108"/>
                <a:gd name="T60" fmla="*/ 13 w 73"/>
                <a:gd name="T61" fmla="*/ 72 h 108"/>
                <a:gd name="T62" fmla="*/ 22 w 73"/>
                <a:gd name="T63" fmla="*/ 99 h 108"/>
                <a:gd name="T64" fmla="*/ 30 w 73"/>
                <a:gd name="T65" fmla="*/ 108 h 108"/>
                <a:gd name="T66" fmla="*/ 46 w 73"/>
                <a:gd name="T67" fmla="*/ 106 h 108"/>
                <a:gd name="T68" fmla="*/ 60 w 73"/>
                <a:gd name="T69" fmla="*/ 103 h 108"/>
                <a:gd name="T70" fmla="*/ 64 w 73"/>
                <a:gd name="T71" fmla="*/ 102 h 108"/>
                <a:gd name="T72" fmla="*/ 64 w 73"/>
                <a:gd name="T73" fmla="*/ 101 h 108"/>
                <a:gd name="T74" fmla="*/ 65 w 73"/>
                <a:gd name="T75" fmla="*/ 102 h 108"/>
                <a:gd name="T76" fmla="*/ 66 w 73"/>
                <a:gd name="T77" fmla="*/ 102 h 108"/>
                <a:gd name="T78" fmla="*/ 66 w 73"/>
                <a:gd name="T79" fmla="*/ 102 h 108"/>
                <a:gd name="T80" fmla="*/ 66 w 73"/>
                <a:gd name="T81" fmla="*/ 97 h 108"/>
                <a:gd name="T82" fmla="*/ 62 w 73"/>
                <a:gd name="T83" fmla="*/ 79 h 108"/>
                <a:gd name="T84" fmla="*/ 73 w 73"/>
                <a:gd name="T85" fmla="*/ 56 h 10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3" h="108">
                  <a:moveTo>
                    <a:pt x="73" y="56"/>
                  </a:moveTo>
                  <a:lnTo>
                    <a:pt x="73" y="56"/>
                  </a:lnTo>
                  <a:lnTo>
                    <a:pt x="72" y="56"/>
                  </a:lnTo>
                  <a:lnTo>
                    <a:pt x="71" y="55"/>
                  </a:lnTo>
                  <a:lnTo>
                    <a:pt x="70" y="54"/>
                  </a:lnTo>
                  <a:lnTo>
                    <a:pt x="69" y="53"/>
                  </a:lnTo>
                  <a:lnTo>
                    <a:pt x="67" y="41"/>
                  </a:lnTo>
                  <a:lnTo>
                    <a:pt x="69" y="35"/>
                  </a:lnTo>
                  <a:lnTo>
                    <a:pt x="69" y="24"/>
                  </a:lnTo>
                  <a:lnTo>
                    <a:pt x="69" y="16"/>
                  </a:lnTo>
                  <a:lnTo>
                    <a:pt x="68" y="8"/>
                  </a:lnTo>
                  <a:lnTo>
                    <a:pt x="64" y="0"/>
                  </a:lnTo>
                  <a:lnTo>
                    <a:pt x="68" y="10"/>
                  </a:lnTo>
                  <a:lnTo>
                    <a:pt x="69" y="22"/>
                  </a:lnTo>
                  <a:lnTo>
                    <a:pt x="68" y="35"/>
                  </a:lnTo>
                  <a:lnTo>
                    <a:pt x="66" y="46"/>
                  </a:lnTo>
                  <a:lnTo>
                    <a:pt x="64" y="53"/>
                  </a:lnTo>
                  <a:lnTo>
                    <a:pt x="60" y="57"/>
                  </a:lnTo>
                  <a:lnTo>
                    <a:pt x="55" y="58"/>
                  </a:lnTo>
                  <a:lnTo>
                    <a:pt x="52" y="56"/>
                  </a:lnTo>
                  <a:lnTo>
                    <a:pt x="48" y="53"/>
                  </a:lnTo>
                  <a:lnTo>
                    <a:pt x="48" y="48"/>
                  </a:lnTo>
                  <a:lnTo>
                    <a:pt x="48" y="43"/>
                  </a:lnTo>
                  <a:lnTo>
                    <a:pt x="47" y="39"/>
                  </a:lnTo>
                  <a:lnTo>
                    <a:pt x="46" y="35"/>
                  </a:lnTo>
                  <a:lnTo>
                    <a:pt x="46" y="33"/>
                  </a:lnTo>
                  <a:lnTo>
                    <a:pt x="46" y="28"/>
                  </a:lnTo>
                  <a:lnTo>
                    <a:pt x="45" y="23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5" y="28"/>
                  </a:lnTo>
                  <a:lnTo>
                    <a:pt x="46" y="33"/>
                  </a:lnTo>
                  <a:lnTo>
                    <a:pt x="46" y="39"/>
                  </a:lnTo>
                  <a:lnTo>
                    <a:pt x="45" y="43"/>
                  </a:lnTo>
                  <a:lnTo>
                    <a:pt x="44" y="47"/>
                  </a:lnTo>
                  <a:lnTo>
                    <a:pt x="42" y="52"/>
                  </a:lnTo>
                  <a:lnTo>
                    <a:pt x="41" y="56"/>
                  </a:lnTo>
                  <a:lnTo>
                    <a:pt x="36" y="59"/>
                  </a:lnTo>
                  <a:lnTo>
                    <a:pt x="33" y="60"/>
                  </a:lnTo>
                  <a:lnTo>
                    <a:pt x="30" y="59"/>
                  </a:lnTo>
                  <a:lnTo>
                    <a:pt x="27" y="56"/>
                  </a:lnTo>
                  <a:lnTo>
                    <a:pt x="25" y="51"/>
                  </a:lnTo>
                  <a:lnTo>
                    <a:pt x="25" y="53"/>
                  </a:lnTo>
                  <a:lnTo>
                    <a:pt x="25" y="55"/>
                  </a:lnTo>
                  <a:lnTo>
                    <a:pt x="25" y="54"/>
                  </a:lnTo>
                  <a:lnTo>
                    <a:pt x="25" y="44"/>
                  </a:lnTo>
                  <a:lnTo>
                    <a:pt x="25" y="39"/>
                  </a:lnTo>
                  <a:lnTo>
                    <a:pt x="25" y="35"/>
                  </a:lnTo>
                  <a:lnTo>
                    <a:pt x="24" y="32"/>
                  </a:lnTo>
                  <a:lnTo>
                    <a:pt x="23" y="27"/>
                  </a:lnTo>
                  <a:lnTo>
                    <a:pt x="24" y="32"/>
                  </a:lnTo>
                  <a:lnTo>
                    <a:pt x="25" y="36"/>
                  </a:lnTo>
                  <a:lnTo>
                    <a:pt x="24" y="42"/>
                  </a:lnTo>
                  <a:lnTo>
                    <a:pt x="23" y="48"/>
                  </a:lnTo>
                  <a:lnTo>
                    <a:pt x="23" y="52"/>
                  </a:lnTo>
                  <a:lnTo>
                    <a:pt x="22" y="54"/>
                  </a:lnTo>
                  <a:lnTo>
                    <a:pt x="20" y="57"/>
                  </a:lnTo>
                  <a:lnTo>
                    <a:pt x="19" y="60"/>
                  </a:lnTo>
                  <a:lnTo>
                    <a:pt x="14" y="63"/>
                  </a:lnTo>
                  <a:lnTo>
                    <a:pt x="11" y="62"/>
                  </a:lnTo>
                  <a:lnTo>
                    <a:pt x="8" y="60"/>
                  </a:lnTo>
                  <a:lnTo>
                    <a:pt x="6" y="56"/>
                  </a:lnTo>
                  <a:lnTo>
                    <a:pt x="6" y="49"/>
                  </a:lnTo>
                  <a:lnTo>
                    <a:pt x="5" y="43"/>
                  </a:lnTo>
                  <a:lnTo>
                    <a:pt x="3" y="3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4"/>
                  </a:lnTo>
                  <a:lnTo>
                    <a:pt x="2" y="48"/>
                  </a:lnTo>
                  <a:lnTo>
                    <a:pt x="5" y="56"/>
                  </a:lnTo>
                  <a:lnTo>
                    <a:pt x="6" y="63"/>
                  </a:lnTo>
                  <a:lnTo>
                    <a:pt x="8" y="69"/>
                  </a:lnTo>
                  <a:lnTo>
                    <a:pt x="13" y="72"/>
                  </a:lnTo>
                  <a:lnTo>
                    <a:pt x="16" y="78"/>
                  </a:lnTo>
                  <a:lnTo>
                    <a:pt x="20" y="87"/>
                  </a:lnTo>
                  <a:lnTo>
                    <a:pt x="22" y="99"/>
                  </a:lnTo>
                  <a:lnTo>
                    <a:pt x="25" y="108"/>
                  </a:lnTo>
                  <a:lnTo>
                    <a:pt x="30" y="108"/>
                  </a:lnTo>
                  <a:lnTo>
                    <a:pt x="35" y="108"/>
                  </a:lnTo>
                  <a:lnTo>
                    <a:pt x="41" y="107"/>
                  </a:lnTo>
                  <a:lnTo>
                    <a:pt x="46" y="106"/>
                  </a:lnTo>
                  <a:lnTo>
                    <a:pt x="50" y="106"/>
                  </a:lnTo>
                  <a:lnTo>
                    <a:pt x="55" y="105"/>
                  </a:lnTo>
                  <a:lnTo>
                    <a:pt x="60" y="103"/>
                  </a:lnTo>
                  <a:lnTo>
                    <a:pt x="64" y="102"/>
                  </a:lnTo>
                  <a:lnTo>
                    <a:pt x="64" y="101"/>
                  </a:lnTo>
                  <a:lnTo>
                    <a:pt x="64" y="102"/>
                  </a:lnTo>
                  <a:lnTo>
                    <a:pt x="65" y="102"/>
                  </a:lnTo>
                  <a:lnTo>
                    <a:pt x="66" y="102"/>
                  </a:lnTo>
                  <a:lnTo>
                    <a:pt x="67" y="101"/>
                  </a:lnTo>
                  <a:lnTo>
                    <a:pt x="66" y="97"/>
                  </a:lnTo>
                  <a:lnTo>
                    <a:pt x="63" y="86"/>
                  </a:lnTo>
                  <a:lnTo>
                    <a:pt x="62" y="79"/>
                  </a:lnTo>
                  <a:lnTo>
                    <a:pt x="63" y="72"/>
                  </a:lnTo>
                  <a:lnTo>
                    <a:pt x="66" y="62"/>
                  </a:lnTo>
                  <a:lnTo>
                    <a:pt x="73" y="5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8" name="Freeform 10">
              <a:extLst>
                <a:ext uri="{FF2B5EF4-FFF2-40B4-BE49-F238E27FC236}">
                  <a16:creationId xmlns:a16="http://schemas.microsoft.com/office/drawing/2014/main" id="{7FDFF0AA-86A9-877D-5B5D-C23D1F19A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" y="2485"/>
              <a:ext cx="96" cy="109"/>
            </a:xfrm>
            <a:custGeom>
              <a:avLst/>
              <a:gdLst>
                <a:gd name="T0" fmla="*/ 19 w 96"/>
                <a:gd name="T1" fmla="*/ 97 h 109"/>
                <a:gd name="T2" fmla="*/ 19 w 96"/>
                <a:gd name="T3" fmla="*/ 97 h 109"/>
                <a:gd name="T4" fmla="*/ 19 w 96"/>
                <a:gd name="T5" fmla="*/ 97 h 109"/>
                <a:gd name="T6" fmla="*/ 19 w 96"/>
                <a:gd name="T7" fmla="*/ 97 h 109"/>
                <a:gd name="T8" fmla="*/ 19 w 96"/>
                <a:gd name="T9" fmla="*/ 97 h 109"/>
                <a:gd name="T10" fmla="*/ 13 w 96"/>
                <a:gd name="T11" fmla="*/ 93 h 109"/>
                <a:gd name="T12" fmla="*/ 8 w 96"/>
                <a:gd name="T13" fmla="*/ 89 h 109"/>
                <a:gd name="T14" fmla="*/ 4 w 96"/>
                <a:gd name="T15" fmla="*/ 85 h 109"/>
                <a:gd name="T16" fmla="*/ 0 w 96"/>
                <a:gd name="T17" fmla="*/ 80 h 109"/>
                <a:gd name="T18" fmla="*/ 3 w 96"/>
                <a:gd name="T19" fmla="*/ 78 h 109"/>
                <a:gd name="T20" fmla="*/ 4 w 96"/>
                <a:gd name="T21" fmla="*/ 69 h 109"/>
                <a:gd name="T22" fmla="*/ 9 w 96"/>
                <a:gd name="T23" fmla="*/ 74 h 109"/>
                <a:gd name="T24" fmla="*/ 11 w 96"/>
                <a:gd name="T25" fmla="*/ 75 h 109"/>
                <a:gd name="T26" fmla="*/ 16 w 96"/>
                <a:gd name="T27" fmla="*/ 76 h 109"/>
                <a:gd name="T28" fmla="*/ 20 w 96"/>
                <a:gd name="T29" fmla="*/ 77 h 109"/>
                <a:gd name="T30" fmla="*/ 23 w 96"/>
                <a:gd name="T31" fmla="*/ 78 h 109"/>
                <a:gd name="T32" fmla="*/ 25 w 96"/>
                <a:gd name="T33" fmla="*/ 77 h 109"/>
                <a:gd name="T34" fmla="*/ 27 w 96"/>
                <a:gd name="T35" fmla="*/ 74 h 109"/>
                <a:gd name="T36" fmla="*/ 29 w 96"/>
                <a:gd name="T37" fmla="*/ 71 h 109"/>
                <a:gd name="T38" fmla="*/ 30 w 96"/>
                <a:gd name="T39" fmla="*/ 70 h 109"/>
                <a:gd name="T40" fmla="*/ 30 w 96"/>
                <a:gd name="T41" fmla="*/ 53 h 109"/>
                <a:gd name="T42" fmla="*/ 28 w 96"/>
                <a:gd name="T43" fmla="*/ 33 h 109"/>
                <a:gd name="T44" fmla="*/ 32 w 96"/>
                <a:gd name="T45" fmla="*/ 0 h 109"/>
                <a:gd name="T46" fmla="*/ 32 w 96"/>
                <a:gd name="T47" fmla="*/ 0 h 109"/>
                <a:gd name="T48" fmla="*/ 28 w 96"/>
                <a:gd name="T49" fmla="*/ 33 h 109"/>
                <a:gd name="T50" fmla="*/ 30 w 96"/>
                <a:gd name="T51" fmla="*/ 53 h 109"/>
                <a:gd name="T52" fmla="*/ 32 w 96"/>
                <a:gd name="T53" fmla="*/ 70 h 109"/>
                <a:gd name="T54" fmla="*/ 39 w 96"/>
                <a:gd name="T55" fmla="*/ 70 h 109"/>
                <a:gd name="T56" fmla="*/ 49 w 96"/>
                <a:gd name="T57" fmla="*/ 65 h 109"/>
                <a:gd name="T58" fmla="*/ 52 w 96"/>
                <a:gd name="T59" fmla="*/ 46 h 109"/>
                <a:gd name="T60" fmla="*/ 57 w 96"/>
                <a:gd name="T61" fmla="*/ 22 h 109"/>
                <a:gd name="T62" fmla="*/ 59 w 96"/>
                <a:gd name="T63" fmla="*/ 9 h 109"/>
                <a:gd name="T64" fmla="*/ 62 w 96"/>
                <a:gd name="T65" fmla="*/ 5 h 109"/>
                <a:gd name="T66" fmla="*/ 59 w 96"/>
                <a:gd name="T67" fmla="*/ 9 h 109"/>
                <a:gd name="T68" fmla="*/ 57 w 96"/>
                <a:gd name="T69" fmla="*/ 18 h 109"/>
                <a:gd name="T70" fmla="*/ 52 w 96"/>
                <a:gd name="T71" fmla="*/ 49 h 109"/>
                <a:gd name="T72" fmla="*/ 55 w 96"/>
                <a:gd name="T73" fmla="*/ 57 h 109"/>
                <a:gd name="T74" fmla="*/ 57 w 96"/>
                <a:gd name="T75" fmla="*/ 62 h 109"/>
                <a:gd name="T76" fmla="*/ 61 w 96"/>
                <a:gd name="T77" fmla="*/ 65 h 109"/>
                <a:gd name="T78" fmla="*/ 68 w 96"/>
                <a:gd name="T79" fmla="*/ 62 h 109"/>
                <a:gd name="T80" fmla="*/ 74 w 96"/>
                <a:gd name="T81" fmla="*/ 53 h 109"/>
                <a:gd name="T82" fmla="*/ 76 w 96"/>
                <a:gd name="T83" fmla="*/ 46 h 109"/>
                <a:gd name="T84" fmla="*/ 78 w 96"/>
                <a:gd name="T85" fmla="*/ 39 h 109"/>
                <a:gd name="T86" fmla="*/ 82 w 96"/>
                <a:gd name="T87" fmla="*/ 32 h 109"/>
                <a:gd name="T88" fmla="*/ 96 w 96"/>
                <a:gd name="T89" fmla="*/ 30 h 109"/>
                <a:gd name="T90" fmla="*/ 96 w 96"/>
                <a:gd name="T91" fmla="*/ 32 h 109"/>
                <a:gd name="T92" fmla="*/ 95 w 96"/>
                <a:gd name="T93" fmla="*/ 34 h 109"/>
                <a:gd name="T94" fmla="*/ 92 w 96"/>
                <a:gd name="T95" fmla="*/ 36 h 109"/>
                <a:gd name="T96" fmla="*/ 91 w 96"/>
                <a:gd name="T97" fmla="*/ 39 h 109"/>
                <a:gd name="T98" fmla="*/ 87 w 96"/>
                <a:gd name="T99" fmla="*/ 46 h 109"/>
                <a:gd name="T100" fmla="*/ 82 w 96"/>
                <a:gd name="T101" fmla="*/ 54 h 109"/>
                <a:gd name="T102" fmla="*/ 76 w 96"/>
                <a:gd name="T103" fmla="*/ 63 h 109"/>
                <a:gd name="T104" fmla="*/ 69 w 96"/>
                <a:gd name="T105" fmla="*/ 75 h 109"/>
                <a:gd name="T106" fmla="*/ 63 w 96"/>
                <a:gd name="T107" fmla="*/ 86 h 109"/>
                <a:gd name="T108" fmla="*/ 57 w 96"/>
                <a:gd name="T109" fmla="*/ 95 h 109"/>
                <a:gd name="T110" fmla="*/ 51 w 96"/>
                <a:gd name="T111" fmla="*/ 104 h 109"/>
                <a:gd name="T112" fmla="*/ 47 w 96"/>
                <a:gd name="T113" fmla="*/ 109 h 109"/>
                <a:gd name="T114" fmla="*/ 47 w 96"/>
                <a:gd name="T115" fmla="*/ 109 h 109"/>
                <a:gd name="T116" fmla="*/ 39 w 96"/>
                <a:gd name="T117" fmla="*/ 107 h 109"/>
                <a:gd name="T118" fmla="*/ 31 w 96"/>
                <a:gd name="T119" fmla="*/ 104 h 109"/>
                <a:gd name="T120" fmla="*/ 24 w 96"/>
                <a:gd name="T121" fmla="*/ 100 h 109"/>
                <a:gd name="T122" fmla="*/ 19 w 96"/>
                <a:gd name="T123" fmla="*/ 97 h 1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6" h="109">
                  <a:moveTo>
                    <a:pt x="19" y="97"/>
                  </a:moveTo>
                  <a:lnTo>
                    <a:pt x="19" y="97"/>
                  </a:lnTo>
                  <a:lnTo>
                    <a:pt x="13" y="93"/>
                  </a:lnTo>
                  <a:lnTo>
                    <a:pt x="8" y="89"/>
                  </a:lnTo>
                  <a:lnTo>
                    <a:pt x="4" y="85"/>
                  </a:lnTo>
                  <a:lnTo>
                    <a:pt x="0" y="80"/>
                  </a:lnTo>
                  <a:lnTo>
                    <a:pt x="3" y="78"/>
                  </a:lnTo>
                  <a:lnTo>
                    <a:pt x="4" y="69"/>
                  </a:lnTo>
                  <a:lnTo>
                    <a:pt x="9" y="74"/>
                  </a:lnTo>
                  <a:lnTo>
                    <a:pt x="11" y="75"/>
                  </a:lnTo>
                  <a:lnTo>
                    <a:pt x="16" y="76"/>
                  </a:lnTo>
                  <a:lnTo>
                    <a:pt x="20" y="77"/>
                  </a:lnTo>
                  <a:lnTo>
                    <a:pt x="23" y="78"/>
                  </a:lnTo>
                  <a:lnTo>
                    <a:pt x="25" y="77"/>
                  </a:lnTo>
                  <a:lnTo>
                    <a:pt x="27" y="74"/>
                  </a:lnTo>
                  <a:lnTo>
                    <a:pt x="29" y="71"/>
                  </a:lnTo>
                  <a:lnTo>
                    <a:pt x="30" y="70"/>
                  </a:lnTo>
                  <a:lnTo>
                    <a:pt x="30" y="53"/>
                  </a:lnTo>
                  <a:lnTo>
                    <a:pt x="28" y="33"/>
                  </a:lnTo>
                  <a:lnTo>
                    <a:pt x="32" y="0"/>
                  </a:lnTo>
                  <a:lnTo>
                    <a:pt x="28" y="33"/>
                  </a:lnTo>
                  <a:lnTo>
                    <a:pt x="30" y="53"/>
                  </a:lnTo>
                  <a:lnTo>
                    <a:pt x="32" y="70"/>
                  </a:lnTo>
                  <a:lnTo>
                    <a:pt x="39" y="70"/>
                  </a:lnTo>
                  <a:lnTo>
                    <a:pt x="49" y="65"/>
                  </a:lnTo>
                  <a:lnTo>
                    <a:pt x="52" y="46"/>
                  </a:lnTo>
                  <a:lnTo>
                    <a:pt x="57" y="22"/>
                  </a:lnTo>
                  <a:lnTo>
                    <a:pt x="59" y="9"/>
                  </a:lnTo>
                  <a:lnTo>
                    <a:pt x="62" y="5"/>
                  </a:lnTo>
                  <a:lnTo>
                    <a:pt x="59" y="9"/>
                  </a:lnTo>
                  <a:lnTo>
                    <a:pt x="57" y="18"/>
                  </a:lnTo>
                  <a:lnTo>
                    <a:pt x="52" y="49"/>
                  </a:lnTo>
                  <a:lnTo>
                    <a:pt x="55" y="57"/>
                  </a:lnTo>
                  <a:lnTo>
                    <a:pt x="57" y="62"/>
                  </a:lnTo>
                  <a:lnTo>
                    <a:pt x="61" y="65"/>
                  </a:lnTo>
                  <a:lnTo>
                    <a:pt x="68" y="62"/>
                  </a:lnTo>
                  <a:lnTo>
                    <a:pt x="74" y="53"/>
                  </a:lnTo>
                  <a:lnTo>
                    <a:pt x="76" y="46"/>
                  </a:lnTo>
                  <a:lnTo>
                    <a:pt x="78" y="39"/>
                  </a:lnTo>
                  <a:lnTo>
                    <a:pt x="82" y="32"/>
                  </a:lnTo>
                  <a:lnTo>
                    <a:pt x="96" y="30"/>
                  </a:lnTo>
                  <a:lnTo>
                    <a:pt x="96" y="32"/>
                  </a:lnTo>
                  <a:lnTo>
                    <a:pt x="95" y="34"/>
                  </a:lnTo>
                  <a:lnTo>
                    <a:pt x="92" y="36"/>
                  </a:lnTo>
                  <a:lnTo>
                    <a:pt x="91" y="39"/>
                  </a:lnTo>
                  <a:lnTo>
                    <a:pt x="87" y="46"/>
                  </a:lnTo>
                  <a:lnTo>
                    <a:pt x="82" y="54"/>
                  </a:lnTo>
                  <a:lnTo>
                    <a:pt x="76" y="63"/>
                  </a:lnTo>
                  <a:lnTo>
                    <a:pt x="69" y="75"/>
                  </a:lnTo>
                  <a:lnTo>
                    <a:pt x="63" y="86"/>
                  </a:lnTo>
                  <a:lnTo>
                    <a:pt x="57" y="95"/>
                  </a:lnTo>
                  <a:lnTo>
                    <a:pt x="51" y="104"/>
                  </a:lnTo>
                  <a:lnTo>
                    <a:pt x="47" y="109"/>
                  </a:lnTo>
                  <a:lnTo>
                    <a:pt x="39" y="107"/>
                  </a:lnTo>
                  <a:lnTo>
                    <a:pt x="31" y="104"/>
                  </a:lnTo>
                  <a:lnTo>
                    <a:pt x="24" y="100"/>
                  </a:lnTo>
                  <a:lnTo>
                    <a:pt x="19" y="97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9" name="Freeform 11">
              <a:extLst>
                <a:ext uri="{FF2B5EF4-FFF2-40B4-BE49-F238E27FC236}">
                  <a16:creationId xmlns:a16="http://schemas.microsoft.com/office/drawing/2014/main" id="{AC9E2964-4AD0-EE93-3097-0DE1C10AE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" y="2485"/>
              <a:ext cx="96" cy="109"/>
            </a:xfrm>
            <a:custGeom>
              <a:avLst/>
              <a:gdLst>
                <a:gd name="T0" fmla="*/ 19 w 96"/>
                <a:gd name="T1" fmla="*/ 97 h 109"/>
                <a:gd name="T2" fmla="*/ 19 w 96"/>
                <a:gd name="T3" fmla="*/ 97 h 109"/>
                <a:gd name="T4" fmla="*/ 19 w 96"/>
                <a:gd name="T5" fmla="*/ 97 h 109"/>
                <a:gd name="T6" fmla="*/ 13 w 96"/>
                <a:gd name="T7" fmla="*/ 93 h 109"/>
                <a:gd name="T8" fmla="*/ 4 w 96"/>
                <a:gd name="T9" fmla="*/ 85 h 109"/>
                <a:gd name="T10" fmla="*/ 3 w 96"/>
                <a:gd name="T11" fmla="*/ 78 h 109"/>
                <a:gd name="T12" fmla="*/ 9 w 96"/>
                <a:gd name="T13" fmla="*/ 74 h 109"/>
                <a:gd name="T14" fmla="*/ 11 w 96"/>
                <a:gd name="T15" fmla="*/ 75 h 109"/>
                <a:gd name="T16" fmla="*/ 20 w 96"/>
                <a:gd name="T17" fmla="*/ 77 h 109"/>
                <a:gd name="T18" fmla="*/ 23 w 96"/>
                <a:gd name="T19" fmla="*/ 78 h 109"/>
                <a:gd name="T20" fmla="*/ 27 w 96"/>
                <a:gd name="T21" fmla="*/ 74 h 109"/>
                <a:gd name="T22" fmla="*/ 30 w 96"/>
                <a:gd name="T23" fmla="*/ 70 h 109"/>
                <a:gd name="T24" fmla="*/ 28 w 96"/>
                <a:gd name="T25" fmla="*/ 33 h 109"/>
                <a:gd name="T26" fmla="*/ 32 w 96"/>
                <a:gd name="T27" fmla="*/ 0 h 109"/>
                <a:gd name="T28" fmla="*/ 30 w 96"/>
                <a:gd name="T29" fmla="*/ 53 h 109"/>
                <a:gd name="T30" fmla="*/ 39 w 96"/>
                <a:gd name="T31" fmla="*/ 70 h 109"/>
                <a:gd name="T32" fmla="*/ 52 w 96"/>
                <a:gd name="T33" fmla="*/ 46 h 109"/>
                <a:gd name="T34" fmla="*/ 59 w 96"/>
                <a:gd name="T35" fmla="*/ 9 h 109"/>
                <a:gd name="T36" fmla="*/ 59 w 96"/>
                <a:gd name="T37" fmla="*/ 9 h 109"/>
                <a:gd name="T38" fmla="*/ 52 w 96"/>
                <a:gd name="T39" fmla="*/ 49 h 109"/>
                <a:gd name="T40" fmla="*/ 57 w 96"/>
                <a:gd name="T41" fmla="*/ 62 h 109"/>
                <a:gd name="T42" fmla="*/ 68 w 96"/>
                <a:gd name="T43" fmla="*/ 62 h 109"/>
                <a:gd name="T44" fmla="*/ 76 w 96"/>
                <a:gd name="T45" fmla="*/ 46 h 109"/>
                <a:gd name="T46" fmla="*/ 82 w 96"/>
                <a:gd name="T47" fmla="*/ 32 h 109"/>
                <a:gd name="T48" fmla="*/ 96 w 96"/>
                <a:gd name="T49" fmla="*/ 30 h 109"/>
                <a:gd name="T50" fmla="*/ 95 w 96"/>
                <a:gd name="T51" fmla="*/ 34 h 109"/>
                <a:gd name="T52" fmla="*/ 91 w 96"/>
                <a:gd name="T53" fmla="*/ 39 h 109"/>
                <a:gd name="T54" fmla="*/ 87 w 96"/>
                <a:gd name="T55" fmla="*/ 46 h 109"/>
                <a:gd name="T56" fmla="*/ 76 w 96"/>
                <a:gd name="T57" fmla="*/ 63 h 109"/>
                <a:gd name="T58" fmla="*/ 63 w 96"/>
                <a:gd name="T59" fmla="*/ 86 h 109"/>
                <a:gd name="T60" fmla="*/ 51 w 96"/>
                <a:gd name="T61" fmla="*/ 104 h 109"/>
                <a:gd name="T62" fmla="*/ 47 w 96"/>
                <a:gd name="T63" fmla="*/ 109 h 109"/>
                <a:gd name="T64" fmla="*/ 39 w 96"/>
                <a:gd name="T65" fmla="*/ 107 h 109"/>
                <a:gd name="T66" fmla="*/ 24 w 96"/>
                <a:gd name="T67" fmla="*/ 100 h 10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6" h="109">
                  <a:moveTo>
                    <a:pt x="19" y="97"/>
                  </a:moveTo>
                  <a:lnTo>
                    <a:pt x="19" y="97"/>
                  </a:lnTo>
                  <a:lnTo>
                    <a:pt x="13" y="93"/>
                  </a:lnTo>
                  <a:lnTo>
                    <a:pt x="8" y="89"/>
                  </a:lnTo>
                  <a:lnTo>
                    <a:pt x="4" y="85"/>
                  </a:lnTo>
                  <a:lnTo>
                    <a:pt x="0" y="80"/>
                  </a:lnTo>
                  <a:lnTo>
                    <a:pt x="3" y="78"/>
                  </a:lnTo>
                  <a:lnTo>
                    <a:pt x="4" y="69"/>
                  </a:lnTo>
                  <a:lnTo>
                    <a:pt x="9" y="74"/>
                  </a:lnTo>
                  <a:lnTo>
                    <a:pt x="11" y="75"/>
                  </a:lnTo>
                  <a:lnTo>
                    <a:pt x="16" y="76"/>
                  </a:lnTo>
                  <a:lnTo>
                    <a:pt x="20" y="77"/>
                  </a:lnTo>
                  <a:lnTo>
                    <a:pt x="23" y="78"/>
                  </a:lnTo>
                  <a:lnTo>
                    <a:pt x="25" y="77"/>
                  </a:lnTo>
                  <a:lnTo>
                    <a:pt x="27" y="74"/>
                  </a:lnTo>
                  <a:lnTo>
                    <a:pt x="29" y="71"/>
                  </a:lnTo>
                  <a:lnTo>
                    <a:pt x="30" y="70"/>
                  </a:lnTo>
                  <a:lnTo>
                    <a:pt x="30" y="53"/>
                  </a:lnTo>
                  <a:lnTo>
                    <a:pt x="28" y="33"/>
                  </a:lnTo>
                  <a:lnTo>
                    <a:pt x="32" y="0"/>
                  </a:lnTo>
                  <a:lnTo>
                    <a:pt x="28" y="33"/>
                  </a:lnTo>
                  <a:lnTo>
                    <a:pt x="30" y="53"/>
                  </a:lnTo>
                  <a:lnTo>
                    <a:pt x="32" y="70"/>
                  </a:lnTo>
                  <a:lnTo>
                    <a:pt x="39" y="70"/>
                  </a:lnTo>
                  <a:lnTo>
                    <a:pt x="49" y="65"/>
                  </a:lnTo>
                  <a:lnTo>
                    <a:pt x="52" y="46"/>
                  </a:lnTo>
                  <a:lnTo>
                    <a:pt x="57" y="22"/>
                  </a:lnTo>
                  <a:lnTo>
                    <a:pt x="59" y="9"/>
                  </a:lnTo>
                  <a:lnTo>
                    <a:pt x="62" y="5"/>
                  </a:lnTo>
                  <a:lnTo>
                    <a:pt x="59" y="9"/>
                  </a:lnTo>
                  <a:lnTo>
                    <a:pt x="57" y="18"/>
                  </a:lnTo>
                  <a:lnTo>
                    <a:pt x="52" y="49"/>
                  </a:lnTo>
                  <a:lnTo>
                    <a:pt x="55" y="57"/>
                  </a:lnTo>
                  <a:lnTo>
                    <a:pt x="57" y="62"/>
                  </a:lnTo>
                  <a:lnTo>
                    <a:pt x="61" y="65"/>
                  </a:lnTo>
                  <a:lnTo>
                    <a:pt x="68" y="62"/>
                  </a:lnTo>
                  <a:lnTo>
                    <a:pt x="74" y="53"/>
                  </a:lnTo>
                  <a:lnTo>
                    <a:pt x="76" y="46"/>
                  </a:lnTo>
                  <a:lnTo>
                    <a:pt x="78" y="39"/>
                  </a:lnTo>
                  <a:lnTo>
                    <a:pt x="82" y="32"/>
                  </a:lnTo>
                  <a:lnTo>
                    <a:pt x="96" y="30"/>
                  </a:lnTo>
                  <a:lnTo>
                    <a:pt x="96" y="32"/>
                  </a:lnTo>
                  <a:lnTo>
                    <a:pt x="95" y="34"/>
                  </a:lnTo>
                  <a:lnTo>
                    <a:pt x="92" y="36"/>
                  </a:lnTo>
                  <a:lnTo>
                    <a:pt x="91" y="39"/>
                  </a:lnTo>
                  <a:lnTo>
                    <a:pt x="87" y="46"/>
                  </a:lnTo>
                  <a:lnTo>
                    <a:pt x="82" y="54"/>
                  </a:lnTo>
                  <a:lnTo>
                    <a:pt x="76" y="63"/>
                  </a:lnTo>
                  <a:lnTo>
                    <a:pt x="69" y="75"/>
                  </a:lnTo>
                  <a:lnTo>
                    <a:pt x="63" y="86"/>
                  </a:lnTo>
                  <a:lnTo>
                    <a:pt x="57" y="95"/>
                  </a:lnTo>
                  <a:lnTo>
                    <a:pt x="51" y="104"/>
                  </a:lnTo>
                  <a:lnTo>
                    <a:pt x="47" y="109"/>
                  </a:lnTo>
                  <a:lnTo>
                    <a:pt x="39" y="107"/>
                  </a:lnTo>
                  <a:lnTo>
                    <a:pt x="31" y="104"/>
                  </a:lnTo>
                  <a:lnTo>
                    <a:pt x="24" y="100"/>
                  </a:lnTo>
                  <a:lnTo>
                    <a:pt x="19" y="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0" name="Freeform 12">
              <a:extLst>
                <a:ext uri="{FF2B5EF4-FFF2-40B4-BE49-F238E27FC236}">
                  <a16:creationId xmlns:a16="http://schemas.microsoft.com/office/drawing/2014/main" id="{08B6170F-782C-C2DA-E061-79315A28A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2639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1 w 1"/>
                <a:gd name="T13" fmla="*/ 1 h 1"/>
                <a:gd name="T14" fmla="*/ 1 w 1"/>
                <a:gd name="T15" fmla="*/ 1 h 1"/>
                <a:gd name="T16" fmla="*/ 1 w 1"/>
                <a:gd name="T17" fmla="*/ 0 h 1"/>
                <a:gd name="T18" fmla="*/ 0 w 1"/>
                <a:gd name="T19" fmla="*/ 1 h 1"/>
                <a:gd name="T20" fmla="*/ 0 w 1"/>
                <a:gd name="T21" fmla="*/ 1 h 1"/>
                <a:gd name="T22" fmla="*/ 0 w 1"/>
                <a:gd name="T23" fmla="*/ 1 h 1"/>
                <a:gd name="T24" fmla="*/ 0 w 1"/>
                <a:gd name="T25" fmla="*/ 1 h 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1" name="Freeform 13">
              <a:extLst>
                <a:ext uri="{FF2B5EF4-FFF2-40B4-BE49-F238E27FC236}">
                  <a16:creationId xmlns:a16="http://schemas.microsoft.com/office/drawing/2014/main" id="{D061B105-EE68-4CD9-BD39-9E9E2E33D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2639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1 h 1"/>
                <a:gd name="T14" fmla="*/ 0 w 1"/>
                <a:gd name="T15" fmla="*/ 1 h 1"/>
                <a:gd name="T16" fmla="*/ 1 w 1"/>
                <a:gd name="T17" fmla="*/ 1 h 1"/>
                <a:gd name="T18" fmla="*/ 1 w 1"/>
                <a:gd name="T19" fmla="*/ 1 h 1"/>
                <a:gd name="T20" fmla="*/ 1 w 1"/>
                <a:gd name="T21" fmla="*/ 0 h 1"/>
                <a:gd name="T22" fmla="*/ 1 w 1"/>
                <a:gd name="T23" fmla="*/ 0 h 1"/>
                <a:gd name="T24" fmla="*/ 0 w 1"/>
                <a:gd name="T25" fmla="*/ 1 h 1"/>
                <a:gd name="T26" fmla="*/ 0 w 1"/>
                <a:gd name="T27" fmla="*/ 1 h 1"/>
                <a:gd name="T28" fmla="*/ 0 w 1"/>
                <a:gd name="T29" fmla="*/ 1 h 1"/>
                <a:gd name="T30" fmla="*/ 0 w 1"/>
                <a:gd name="T31" fmla="*/ 1 h 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2" name="Freeform 14">
              <a:extLst>
                <a:ext uri="{FF2B5EF4-FFF2-40B4-BE49-F238E27FC236}">
                  <a16:creationId xmlns:a16="http://schemas.microsoft.com/office/drawing/2014/main" id="{FDA5B233-CDDA-6FBD-431A-244980A1A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2640"/>
              <a:ext cx="120" cy="399"/>
            </a:xfrm>
            <a:custGeom>
              <a:avLst/>
              <a:gdLst>
                <a:gd name="T0" fmla="*/ 0 w 120"/>
                <a:gd name="T1" fmla="*/ 6 h 399"/>
                <a:gd name="T2" fmla="*/ 2 w 120"/>
                <a:gd name="T3" fmla="*/ 40 h 399"/>
                <a:gd name="T4" fmla="*/ 7 w 120"/>
                <a:gd name="T5" fmla="*/ 74 h 399"/>
                <a:gd name="T6" fmla="*/ 14 w 120"/>
                <a:gd name="T7" fmla="*/ 108 h 399"/>
                <a:gd name="T8" fmla="*/ 21 w 120"/>
                <a:gd name="T9" fmla="*/ 141 h 399"/>
                <a:gd name="T10" fmla="*/ 28 w 120"/>
                <a:gd name="T11" fmla="*/ 173 h 399"/>
                <a:gd name="T12" fmla="*/ 39 w 120"/>
                <a:gd name="T13" fmla="*/ 206 h 399"/>
                <a:gd name="T14" fmla="*/ 49 w 120"/>
                <a:gd name="T15" fmla="*/ 237 h 399"/>
                <a:gd name="T16" fmla="*/ 63 w 120"/>
                <a:gd name="T17" fmla="*/ 270 h 399"/>
                <a:gd name="T18" fmla="*/ 76 w 120"/>
                <a:gd name="T19" fmla="*/ 301 h 399"/>
                <a:gd name="T20" fmla="*/ 90 w 120"/>
                <a:gd name="T21" fmla="*/ 334 h 399"/>
                <a:gd name="T22" fmla="*/ 105 w 120"/>
                <a:gd name="T23" fmla="*/ 367 h 399"/>
                <a:gd name="T24" fmla="*/ 120 w 120"/>
                <a:gd name="T25" fmla="*/ 399 h 399"/>
                <a:gd name="T26" fmla="*/ 114 w 120"/>
                <a:gd name="T27" fmla="*/ 330 h 399"/>
                <a:gd name="T28" fmla="*/ 107 w 120"/>
                <a:gd name="T29" fmla="*/ 260 h 399"/>
                <a:gd name="T30" fmla="*/ 101 w 120"/>
                <a:gd name="T31" fmla="*/ 191 h 399"/>
                <a:gd name="T32" fmla="*/ 95 w 120"/>
                <a:gd name="T33" fmla="*/ 120 h 399"/>
                <a:gd name="T34" fmla="*/ 87 w 120"/>
                <a:gd name="T35" fmla="*/ 105 h 399"/>
                <a:gd name="T36" fmla="*/ 80 w 120"/>
                <a:gd name="T37" fmla="*/ 90 h 399"/>
                <a:gd name="T38" fmla="*/ 73 w 120"/>
                <a:gd name="T39" fmla="*/ 75 h 399"/>
                <a:gd name="T40" fmla="*/ 65 w 120"/>
                <a:gd name="T41" fmla="*/ 60 h 399"/>
                <a:gd name="T42" fmla="*/ 59 w 120"/>
                <a:gd name="T43" fmla="*/ 44 h 399"/>
                <a:gd name="T44" fmla="*/ 52 w 120"/>
                <a:gd name="T45" fmla="*/ 30 h 399"/>
                <a:gd name="T46" fmla="*/ 45 w 120"/>
                <a:gd name="T47" fmla="*/ 15 h 399"/>
                <a:gd name="T48" fmla="*/ 39 w 120"/>
                <a:gd name="T49" fmla="*/ 0 h 399"/>
                <a:gd name="T50" fmla="*/ 35 w 120"/>
                <a:gd name="T51" fmla="*/ 1 h 399"/>
                <a:gd name="T52" fmla="*/ 30 w 120"/>
                <a:gd name="T53" fmla="*/ 3 h 399"/>
                <a:gd name="T54" fmla="*/ 25 w 120"/>
                <a:gd name="T55" fmla="*/ 4 h 399"/>
                <a:gd name="T56" fmla="*/ 21 w 120"/>
                <a:gd name="T57" fmla="*/ 4 h 399"/>
                <a:gd name="T58" fmla="*/ 16 w 120"/>
                <a:gd name="T59" fmla="*/ 5 h 399"/>
                <a:gd name="T60" fmla="*/ 10 w 120"/>
                <a:gd name="T61" fmla="*/ 6 h 399"/>
                <a:gd name="T62" fmla="*/ 5 w 120"/>
                <a:gd name="T63" fmla="*/ 6 h 399"/>
                <a:gd name="T64" fmla="*/ 0 w 120"/>
                <a:gd name="T65" fmla="*/ 6 h 3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0" h="399">
                  <a:moveTo>
                    <a:pt x="0" y="6"/>
                  </a:moveTo>
                  <a:lnTo>
                    <a:pt x="2" y="40"/>
                  </a:lnTo>
                  <a:lnTo>
                    <a:pt x="7" y="74"/>
                  </a:lnTo>
                  <a:lnTo>
                    <a:pt x="14" y="108"/>
                  </a:lnTo>
                  <a:lnTo>
                    <a:pt x="21" y="141"/>
                  </a:lnTo>
                  <a:lnTo>
                    <a:pt x="28" y="173"/>
                  </a:lnTo>
                  <a:lnTo>
                    <a:pt x="39" y="206"/>
                  </a:lnTo>
                  <a:lnTo>
                    <a:pt x="49" y="237"/>
                  </a:lnTo>
                  <a:lnTo>
                    <a:pt x="63" y="270"/>
                  </a:lnTo>
                  <a:lnTo>
                    <a:pt x="76" y="301"/>
                  </a:lnTo>
                  <a:lnTo>
                    <a:pt x="90" y="334"/>
                  </a:lnTo>
                  <a:lnTo>
                    <a:pt x="105" y="367"/>
                  </a:lnTo>
                  <a:lnTo>
                    <a:pt x="120" y="399"/>
                  </a:lnTo>
                  <a:lnTo>
                    <a:pt x="114" y="330"/>
                  </a:lnTo>
                  <a:lnTo>
                    <a:pt x="107" y="260"/>
                  </a:lnTo>
                  <a:lnTo>
                    <a:pt x="101" y="191"/>
                  </a:lnTo>
                  <a:lnTo>
                    <a:pt x="95" y="120"/>
                  </a:lnTo>
                  <a:lnTo>
                    <a:pt x="87" y="105"/>
                  </a:lnTo>
                  <a:lnTo>
                    <a:pt x="80" y="90"/>
                  </a:lnTo>
                  <a:lnTo>
                    <a:pt x="73" y="75"/>
                  </a:lnTo>
                  <a:lnTo>
                    <a:pt x="65" y="60"/>
                  </a:lnTo>
                  <a:lnTo>
                    <a:pt x="59" y="44"/>
                  </a:lnTo>
                  <a:lnTo>
                    <a:pt x="52" y="30"/>
                  </a:lnTo>
                  <a:lnTo>
                    <a:pt x="45" y="15"/>
                  </a:lnTo>
                  <a:lnTo>
                    <a:pt x="39" y="0"/>
                  </a:lnTo>
                  <a:lnTo>
                    <a:pt x="35" y="1"/>
                  </a:lnTo>
                  <a:lnTo>
                    <a:pt x="30" y="3"/>
                  </a:lnTo>
                  <a:lnTo>
                    <a:pt x="25" y="4"/>
                  </a:lnTo>
                  <a:lnTo>
                    <a:pt x="21" y="4"/>
                  </a:lnTo>
                  <a:lnTo>
                    <a:pt x="16" y="5"/>
                  </a:lnTo>
                  <a:lnTo>
                    <a:pt x="10" y="6"/>
                  </a:lnTo>
                  <a:lnTo>
                    <a:pt x="5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3" name="Freeform 15">
              <a:extLst>
                <a:ext uri="{FF2B5EF4-FFF2-40B4-BE49-F238E27FC236}">
                  <a16:creationId xmlns:a16="http://schemas.microsoft.com/office/drawing/2014/main" id="{78F88094-D55E-2EEC-E057-F13C615EE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2640"/>
              <a:ext cx="120" cy="399"/>
            </a:xfrm>
            <a:custGeom>
              <a:avLst/>
              <a:gdLst>
                <a:gd name="T0" fmla="*/ 0 w 120"/>
                <a:gd name="T1" fmla="*/ 6 h 399"/>
                <a:gd name="T2" fmla="*/ 0 w 120"/>
                <a:gd name="T3" fmla="*/ 6 h 399"/>
                <a:gd name="T4" fmla="*/ 2 w 120"/>
                <a:gd name="T5" fmla="*/ 40 h 399"/>
                <a:gd name="T6" fmla="*/ 7 w 120"/>
                <a:gd name="T7" fmla="*/ 74 h 399"/>
                <a:gd name="T8" fmla="*/ 14 w 120"/>
                <a:gd name="T9" fmla="*/ 108 h 399"/>
                <a:gd name="T10" fmla="*/ 21 w 120"/>
                <a:gd name="T11" fmla="*/ 141 h 399"/>
                <a:gd name="T12" fmla="*/ 21 w 120"/>
                <a:gd name="T13" fmla="*/ 141 h 399"/>
                <a:gd name="T14" fmla="*/ 28 w 120"/>
                <a:gd name="T15" fmla="*/ 173 h 399"/>
                <a:gd name="T16" fmla="*/ 39 w 120"/>
                <a:gd name="T17" fmla="*/ 206 h 399"/>
                <a:gd name="T18" fmla="*/ 49 w 120"/>
                <a:gd name="T19" fmla="*/ 237 h 399"/>
                <a:gd name="T20" fmla="*/ 63 w 120"/>
                <a:gd name="T21" fmla="*/ 270 h 399"/>
                <a:gd name="T22" fmla="*/ 76 w 120"/>
                <a:gd name="T23" fmla="*/ 301 h 399"/>
                <a:gd name="T24" fmla="*/ 90 w 120"/>
                <a:gd name="T25" fmla="*/ 334 h 399"/>
                <a:gd name="T26" fmla="*/ 105 w 120"/>
                <a:gd name="T27" fmla="*/ 367 h 399"/>
                <a:gd name="T28" fmla="*/ 120 w 120"/>
                <a:gd name="T29" fmla="*/ 399 h 399"/>
                <a:gd name="T30" fmla="*/ 120 w 120"/>
                <a:gd name="T31" fmla="*/ 399 h 399"/>
                <a:gd name="T32" fmla="*/ 114 w 120"/>
                <a:gd name="T33" fmla="*/ 330 h 399"/>
                <a:gd name="T34" fmla="*/ 107 w 120"/>
                <a:gd name="T35" fmla="*/ 260 h 399"/>
                <a:gd name="T36" fmla="*/ 101 w 120"/>
                <a:gd name="T37" fmla="*/ 191 h 399"/>
                <a:gd name="T38" fmla="*/ 95 w 120"/>
                <a:gd name="T39" fmla="*/ 120 h 399"/>
                <a:gd name="T40" fmla="*/ 95 w 120"/>
                <a:gd name="T41" fmla="*/ 120 h 399"/>
                <a:gd name="T42" fmla="*/ 87 w 120"/>
                <a:gd name="T43" fmla="*/ 105 h 399"/>
                <a:gd name="T44" fmla="*/ 80 w 120"/>
                <a:gd name="T45" fmla="*/ 90 h 399"/>
                <a:gd name="T46" fmla="*/ 73 w 120"/>
                <a:gd name="T47" fmla="*/ 75 h 399"/>
                <a:gd name="T48" fmla="*/ 65 w 120"/>
                <a:gd name="T49" fmla="*/ 60 h 399"/>
                <a:gd name="T50" fmla="*/ 59 w 120"/>
                <a:gd name="T51" fmla="*/ 44 h 399"/>
                <a:gd name="T52" fmla="*/ 52 w 120"/>
                <a:gd name="T53" fmla="*/ 30 h 399"/>
                <a:gd name="T54" fmla="*/ 45 w 120"/>
                <a:gd name="T55" fmla="*/ 15 h 399"/>
                <a:gd name="T56" fmla="*/ 39 w 120"/>
                <a:gd name="T57" fmla="*/ 0 h 399"/>
                <a:gd name="T58" fmla="*/ 39 w 120"/>
                <a:gd name="T59" fmla="*/ 0 h 399"/>
                <a:gd name="T60" fmla="*/ 35 w 120"/>
                <a:gd name="T61" fmla="*/ 1 h 399"/>
                <a:gd name="T62" fmla="*/ 30 w 120"/>
                <a:gd name="T63" fmla="*/ 3 h 399"/>
                <a:gd name="T64" fmla="*/ 25 w 120"/>
                <a:gd name="T65" fmla="*/ 4 h 399"/>
                <a:gd name="T66" fmla="*/ 21 w 120"/>
                <a:gd name="T67" fmla="*/ 4 h 399"/>
                <a:gd name="T68" fmla="*/ 16 w 120"/>
                <a:gd name="T69" fmla="*/ 5 h 399"/>
                <a:gd name="T70" fmla="*/ 10 w 120"/>
                <a:gd name="T71" fmla="*/ 6 h 399"/>
                <a:gd name="T72" fmla="*/ 5 w 120"/>
                <a:gd name="T73" fmla="*/ 6 h 399"/>
                <a:gd name="T74" fmla="*/ 0 w 120"/>
                <a:gd name="T75" fmla="*/ 6 h 39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0" h="399">
                  <a:moveTo>
                    <a:pt x="0" y="6"/>
                  </a:moveTo>
                  <a:lnTo>
                    <a:pt x="0" y="6"/>
                  </a:lnTo>
                  <a:lnTo>
                    <a:pt x="2" y="40"/>
                  </a:lnTo>
                  <a:lnTo>
                    <a:pt x="7" y="74"/>
                  </a:lnTo>
                  <a:lnTo>
                    <a:pt x="14" y="108"/>
                  </a:lnTo>
                  <a:lnTo>
                    <a:pt x="21" y="141"/>
                  </a:lnTo>
                  <a:lnTo>
                    <a:pt x="28" y="173"/>
                  </a:lnTo>
                  <a:lnTo>
                    <a:pt x="39" y="206"/>
                  </a:lnTo>
                  <a:lnTo>
                    <a:pt x="49" y="237"/>
                  </a:lnTo>
                  <a:lnTo>
                    <a:pt x="63" y="270"/>
                  </a:lnTo>
                  <a:lnTo>
                    <a:pt x="76" y="301"/>
                  </a:lnTo>
                  <a:lnTo>
                    <a:pt x="90" y="334"/>
                  </a:lnTo>
                  <a:lnTo>
                    <a:pt x="105" y="367"/>
                  </a:lnTo>
                  <a:lnTo>
                    <a:pt x="120" y="399"/>
                  </a:lnTo>
                  <a:lnTo>
                    <a:pt x="114" y="330"/>
                  </a:lnTo>
                  <a:lnTo>
                    <a:pt x="107" y="260"/>
                  </a:lnTo>
                  <a:lnTo>
                    <a:pt x="101" y="191"/>
                  </a:lnTo>
                  <a:lnTo>
                    <a:pt x="95" y="120"/>
                  </a:lnTo>
                  <a:lnTo>
                    <a:pt x="87" y="105"/>
                  </a:lnTo>
                  <a:lnTo>
                    <a:pt x="80" y="90"/>
                  </a:lnTo>
                  <a:lnTo>
                    <a:pt x="73" y="75"/>
                  </a:lnTo>
                  <a:lnTo>
                    <a:pt x="65" y="60"/>
                  </a:lnTo>
                  <a:lnTo>
                    <a:pt x="59" y="44"/>
                  </a:lnTo>
                  <a:lnTo>
                    <a:pt x="52" y="30"/>
                  </a:lnTo>
                  <a:lnTo>
                    <a:pt x="45" y="15"/>
                  </a:lnTo>
                  <a:lnTo>
                    <a:pt x="39" y="0"/>
                  </a:lnTo>
                  <a:lnTo>
                    <a:pt x="35" y="1"/>
                  </a:lnTo>
                  <a:lnTo>
                    <a:pt x="30" y="3"/>
                  </a:lnTo>
                  <a:lnTo>
                    <a:pt x="25" y="4"/>
                  </a:lnTo>
                  <a:lnTo>
                    <a:pt x="21" y="4"/>
                  </a:lnTo>
                  <a:lnTo>
                    <a:pt x="16" y="5"/>
                  </a:lnTo>
                  <a:lnTo>
                    <a:pt x="10" y="6"/>
                  </a:lnTo>
                  <a:lnTo>
                    <a:pt x="5" y="6"/>
                  </a:lnTo>
                  <a:lnTo>
                    <a:pt x="0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4" name="Freeform 16">
              <a:extLst>
                <a:ext uri="{FF2B5EF4-FFF2-40B4-BE49-F238E27FC236}">
                  <a16:creationId xmlns:a16="http://schemas.microsoft.com/office/drawing/2014/main" id="{AD3487B5-EC70-9D42-22C6-7B79E85DC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2640"/>
              <a:ext cx="118" cy="378"/>
            </a:xfrm>
            <a:custGeom>
              <a:avLst/>
              <a:gdLst>
                <a:gd name="T0" fmla="*/ 0 w 118"/>
                <a:gd name="T1" fmla="*/ 4 h 378"/>
                <a:gd name="T2" fmla="*/ 3 w 118"/>
                <a:gd name="T3" fmla="*/ 36 h 378"/>
                <a:gd name="T4" fmla="*/ 8 w 118"/>
                <a:gd name="T5" fmla="*/ 68 h 378"/>
                <a:gd name="T6" fmla="*/ 16 w 118"/>
                <a:gd name="T7" fmla="*/ 98 h 378"/>
                <a:gd name="T8" fmla="*/ 23 w 118"/>
                <a:gd name="T9" fmla="*/ 129 h 378"/>
                <a:gd name="T10" fmla="*/ 31 w 118"/>
                <a:gd name="T11" fmla="*/ 158 h 378"/>
                <a:gd name="T12" fmla="*/ 40 w 118"/>
                <a:gd name="T13" fmla="*/ 190 h 378"/>
                <a:gd name="T14" fmla="*/ 52 w 118"/>
                <a:gd name="T15" fmla="*/ 221 h 378"/>
                <a:gd name="T16" fmla="*/ 64 w 118"/>
                <a:gd name="T17" fmla="*/ 254 h 378"/>
                <a:gd name="T18" fmla="*/ 77 w 118"/>
                <a:gd name="T19" fmla="*/ 287 h 378"/>
                <a:gd name="T20" fmla="*/ 92 w 118"/>
                <a:gd name="T21" fmla="*/ 318 h 378"/>
                <a:gd name="T22" fmla="*/ 105 w 118"/>
                <a:gd name="T23" fmla="*/ 349 h 378"/>
                <a:gd name="T24" fmla="*/ 118 w 118"/>
                <a:gd name="T25" fmla="*/ 378 h 378"/>
                <a:gd name="T26" fmla="*/ 112 w 118"/>
                <a:gd name="T27" fmla="*/ 317 h 378"/>
                <a:gd name="T28" fmla="*/ 106 w 118"/>
                <a:gd name="T29" fmla="*/ 256 h 378"/>
                <a:gd name="T30" fmla="*/ 100 w 118"/>
                <a:gd name="T31" fmla="*/ 195 h 378"/>
                <a:gd name="T32" fmla="*/ 95 w 118"/>
                <a:gd name="T33" fmla="*/ 134 h 378"/>
                <a:gd name="T34" fmla="*/ 86 w 118"/>
                <a:gd name="T35" fmla="*/ 119 h 378"/>
                <a:gd name="T36" fmla="*/ 78 w 118"/>
                <a:gd name="T37" fmla="*/ 103 h 378"/>
                <a:gd name="T38" fmla="*/ 71 w 118"/>
                <a:gd name="T39" fmla="*/ 85 h 378"/>
                <a:gd name="T40" fmla="*/ 62 w 118"/>
                <a:gd name="T41" fmla="*/ 66 h 378"/>
                <a:gd name="T42" fmla="*/ 54 w 118"/>
                <a:gd name="T43" fmla="*/ 49 h 378"/>
                <a:gd name="T44" fmla="*/ 47 w 118"/>
                <a:gd name="T45" fmla="*/ 31 h 378"/>
                <a:gd name="T46" fmla="*/ 40 w 118"/>
                <a:gd name="T47" fmla="*/ 15 h 378"/>
                <a:gd name="T48" fmla="*/ 35 w 118"/>
                <a:gd name="T49" fmla="*/ 0 h 378"/>
                <a:gd name="T50" fmla="*/ 32 w 118"/>
                <a:gd name="T51" fmla="*/ 1 h 378"/>
                <a:gd name="T52" fmla="*/ 27 w 118"/>
                <a:gd name="T53" fmla="*/ 1 h 378"/>
                <a:gd name="T54" fmla="*/ 23 w 118"/>
                <a:gd name="T55" fmla="*/ 2 h 378"/>
                <a:gd name="T56" fmla="*/ 19 w 118"/>
                <a:gd name="T57" fmla="*/ 3 h 378"/>
                <a:gd name="T58" fmla="*/ 15 w 118"/>
                <a:gd name="T59" fmla="*/ 3 h 378"/>
                <a:gd name="T60" fmla="*/ 9 w 118"/>
                <a:gd name="T61" fmla="*/ 4 h 378"/>
                <a:gd name="T62" fmla="*/ 5 w 118"/>
                <a:gd name="T63" fmla="*/ 4 h 378"/>
                <a:gd name="T64" fmla="*/ 0 w 118"/>
                <a:gd name="T65" fmla="*/ 4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8" h="378">
                  <a:moveTo>
                    <a:pt x="0" y="4"/>
                  </a:moveTo>
                  <a:lnTo>
                    <a:pt x="3" y="36"/>
                  </a:lnTo>
                  <a:lnTo>
                    <a:pt x="8" y="68"/>
                  </a:lnTo>
                  <a:lnTo>
                    <a:pt x="16" y="98"/>
                  </a:lnTo>
                  <a:lnTo>
                    <a:pt x="23" y="129"/>
                  </a:lnTo>
                  <a:lnTo>
                    <a:pt x="31" y="158"/>
                  </a:lnTo>
                  <a:lnTo>
                    <a:pt x="40" y="190"/>
                  </a:lnTo>
                  <a:lnTo>
                    <a:pt x="52" y="221"/>
                  </a:lnTo>
                  <a:lnTo>
                    <a:pt x="64" y="254"/>
                  </a:lnTo>
                  <a:lnTo>
                    <a:pt x="77" y="287"/>
                  </a:lnTo>
                  <a:lnTo>
                    <a:pt x="92" y="318"/>
                  </a:lnTo>
                  <a:lnTo>
                    <a:pt x="105" y="349"/>
                  </a:lnTo>
                  <a:lnTo>
                    <a:pt x="118" y="378"/>
                  </a:lnTo>
                  <a:lnTo>
                    <a:pt x="112" y="317"/>
                  </a:lnTo>
                  <a:lnTo>
                    <a:pt x="106" y="256"/>
                  </a:lnTo>
                  <a:lnTo>
                    <a:pt x="100" y="195"/>
                  </a:lnTo>
                  <a:lnTo>
                    <a:pt x="95" y="134"/>
                  </a:lnTo>
                  <a:lnTo>
                    <a:pt x="86" y="119"/>
                  </a:lnTo>
                  <a:lnTo>
                    <a:pt x="78" y="103"/>
                  </a:lnTo>
                  <a:lnTo>
                    <a:pt x="71" y="85"/>
                  </a:lnTo>
                  <a:lnTo>
                    <a:pt x="62" y="66"/>
                  </a:lnTo>
                  <a:lnTo>
                    <a:pt x="54" y="49"/>
                  </a:lnTo>
                  <a:lnTo>
                    <a:pt x="47" y="31"/>
                  </a:lnTo>
                  <a:lnTo>
                    <a:pt x="40" y="15"/>
                  </a:lnTo>
                  <a:lnTo>
                    <a:pt x="35" y="0"/>
                  </a:lnTo>
                  <a:lnTo>
                    <a:pt x="32" y="1"/>
                  </a:lnTo>
                  <a:lnTo>
                    <a:pt x="27" y="1"/>
                  </a:lnTo>
                  <a:lnTo>
                    <a:pt x="23" y="2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9" y="4"/>
                  </a:lnTo>
                  <a:lnTo>
                    <a:pt x="5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5" name="Freeform 17">
              <a:extLst>
                <a:ext uri="{FF2B5EF4-FFF2-40B4-BE49-F238E27FC236}">
                  <a16:creationId xmlns:a16="http://schemas.microsoft.com/office/drawing/2014/main" id="{68BE8EA5-E273-A300-1A97-B95CFBADA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3" y="2639"/>
              <a:ext cx="116" cy="359"/>
            </a:xfrm>
            <a:custGeom>
              <a:avLst/>
              <a:gdLst>
                <a:gd name="T0" fmla="*/ 0 w 116"/>
                <a:gd name="T1" fmla="*/ 5 h 359"/>
                <a:gd name="T2" fmla="*/ 4 w 116"/>
                <a:gd name="T3" fmla="*/ 33 h 359"/>
                <a:gd name="T4" fmla="*/ 10 w 116"/>
                <a:gd name="T5" fmla="*/ 62 h 359"/>
                <a:gd name="T6" fmla="*/ 17 w 116"/>
                <a:gd name="T7" fmla="*/ 93 h 359"/>
                <a:gd name="T8" fmla="*/ 24 w 116"/>
                <a:gd name="T9" fmla="*/ 120 h 359"/>
                <a:gd name="T10" fmla="*/ 31 w 116"/>
                <a:gd name="T11" fmla="*/ 146 h 359"/>
                <a:gd name="T12" fmla="*/ 40 w 116"/>
                <a:gd name="T13" fmla="*/ 176 h 359"/>
                <a:gd name="T14" fmla="*/ 51 w 116"/>
                <a:gd name="T15" fmla="*/ 208 h 359"/>
                <a:gd name="T16" fmla="*/ 64 w 116"/>
                <a:gd name="T17" fmla="*/ 239 h 359"/>
                <a:gd name="T18" fmla="*/ 77 w 116"/>
                <a:gd name="T19" fmla="*/ 272 h 359"/>
                <a:gd name="T20" fmla="*/ 91 w 116"/>
                <a:gd name="T21" fmla="*/ 303 h 359"/>
                <a:gd name="T22" fmla="*/ 104 w 116"/>
                <a:gd name="T23" fmla="*/ 333 h 359"/>
                <a:gd name="T24" fmla="*/ 116 w 116"/>
                <a:gd name="T25" fmla="*/ 359 h 359"/>
                <a:gd name="T26" fmla="*/ 111 w 116"/>
                <a:gd name="T27" fmla="*/ 306 h 359"/>
                <a:gd name="T28" fmla="*/ 105 w 116"/>
                <a:gd name="T29" fmla="*/ 253 h 359"/>
                <a:gd name="T30" fmla="*/ 101 w 116"/>
                <a:gd name="T31" fmla="*/ 201 h 359"/>
                <a:gd name="T32" fmla="*/ 96 w 116"/>
                <a:gd name="T33" fmla="*/ 149 h 359"/>
                <a:gd name="T34" fmla="*/ 86 w 116"/>
                <a:gd name="T35" fmla="*/ 135 h 359"/>
                <a:gd name="T36" fmla="*/ 77 w 116"/>
                <a:gd name="T37" fmla="*/ 117 h 359"/>
                <a:gd name="T38" fmla="*/ 68 w 116"/>
                <a:gd name="T39" fmla="*/ 96 h 359"/>
                <a:gd name="T40" fmla="*/ 58 w 116"/>
                <a:gd name="T41" fmla="*/ 74 h 359"/>
                <a:gd name="T42" fmla="*/ 50 w 116"/>
                <a:gd name="T43" fmla="*/ 53 h 359"/>
                <a:gd name="T44" fmla="*/ 41 w 116"/>
                <a:gd name="T45" fmla="*/ 32 h 359"/>
                <a:gd name="T46" fmla="*/ 35 w 116"/>
                <a:gd name="T47" fmla="*/ 14 h 359"/>
                <a:gd name="T48" fmla="*/ 31 w 116"/>
                <a:gd name="T49" fmla="*/ 0 h 359"/>
                <a:gd name="T50" fmla="*/ 23 w 116"/>
                <a:gd name="T51" fmla="*/ 1 h 359"/>
                <a:gd name="T52" fmla="*/ 16 w 116"/>
                <a:gd name="T53" fmla="*/ 2 h 359"/>
                <a:gd name="T54" fmla="*/ 9 w 116"/>
                <a:gd name="T55" fmla="*/ 4 h 359"/>
                <a:gd name="T56" fmla="*/ 0 w 116"/>
                <a:gd name="T57" fmla="*/ 5 h 3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6" h="359">
                  <a:moveTo>
                    <a:pt x="0" y="5"/>
                  </a:moveTo>
                  <a:lnTo>
                    <a:pt x="4" y="33"/>
                  </a:lnTo>
                  <a:lnTo>
                    <a:pt x="10" y="62"/>
                  </a:lnTo>
                  <a:lnTo>
                    <a:pt x="17" y="93"/>
                  </a:lnTo>
                  <a:lnTo>
                    <a:pt x="24" y="120"/>
                  </a:lnTo>
                  <a:lnTo>
                    <a:pt x="31" y="146"/>
                  </a:lnTo>
                  <a:lnTo>
                    <a:pt x="40" y="176"/>
                  </a:lnTo>
                  <a:lnTo>
                    <a:pt x="51" y="208"/>
                  </a:lnTo>
                  <a:lnTo>
                    <a:pt x="64" y="239"/>
                  </a:lnTo>
                  <a:lnTo>
                    <a:pt x="77" y="272"/>
                  </a:lnTo>
                  <a:lnTo>
                    <a:pt x="91" y="303"/>
                  </a:lnTo>
                  <a:lnTo>
                    <a:pt x="104" y="333"/>
                  </a:lnTo>
                  <a:lnTo>
                    <a:pt x="116" y="359"/>
                  </a:lnTo>
                  <a:lnTo>
                    <a:pt x="111" y="306"/>
                  </a:lnTo>
                  <a:lnTo>
                    <a:pt x="105" y="253"/>
                  </a:lnTo>
                  <a:lnTo>
                    <a:pt x="101" y="201"/>
                  </a:lnTo>
                  <a:lnTo>
                    <a:pt x="96" y="149"/>
                  </a:lnTo>
                  <a:lnTo>
                    <a:pt x="86" y="135"/>
                  </a:lnTo>
                  <a:lnTo>
                    <a:pt x="77" y="117"/>
                  </a:lnTo>
                  <a:lnTo>
                    <a:pt x="68" y="96"/>
                  </a:lnTo>
                  <a:lnTo>
                    <a:pt x="58" y="74"/>
                  </a:lnTo>
                  <a:lnTo>
                    <a:pt x="50" y="53"/>
                  </a:lnTo>
                  <a:lnTo>
                    <a:pt x="41" y="32"/>
                  </a:lnTo>
                  <a:lnTo>
                    <a:pt x="35" y="14"/>
                  </a:lnTo>
                  <a:lnTo>
                    <a:pt x="31" y="0"/>
                  </a:lnTo>
                  <a:lnTo>
                    <a:pt x="23" y="1"/>
                  </a:lnTo>
                  <a:lnTo>
                    <a:pt x="16" y="2"/>
                  </a:lnTo>
                  <a:lnTo>
                    <a:pt x="9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6" name="Freeform 18">
              <a:extLst>
                <a:ext uri="{FF2B5EF4-FFF2-40B4-BE49-F238E27FC236}">
                  <a16:creationId xmlns:a16="http://schemas.microsoft.com/office/drawing/2014/main" id="{017E9825-8F5F-9D26-4873-5CDA2F4C1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6" y="2639"/>
              <a:ext cx="113" cy="338"/>
            </a:xfrm>
            <a:custGeom>
              <a:avLst/>
              <a:gdLst>
                <a:gd name="T0" fmla="*/ 0 w 113"/>
                <a:gd name="T1" fmla="*/ 3 h 338"/>
                <a:gd name="T2" fmla="*/ 3 w 113"/>
                <a:gd name="T3" fmla="*/ 27 h 338"/>
                <a:gd name="T4" fmla="*/ 10 w 113"/>
                <a:gd name="T5" fmla="*/ 56 h 338"/>
                <a:gd name="T6" fmla="*/ 17 w 113"/>
                <a:gd name="T7" fmla="*/ 84 h 338"/>
                <a:gd name="T8" fmla="*/ 23 w 113"/>
                <a:gd name="T9" fmla="*/ 109 h 338"/>
                <a:gd name="T10" fmla="*/ 30 w 113"/>
                <a:gd name="T11" fmla="*/ 132 h 338"/>
                <a:gd name="T12" fmla="*/ 39 w 113"/>
                <a:gd name="T13" fmla="*/ 160 h 338"/>
                <a:gd name="T14" fmla="*/ 50 w 113"/>
                <a:gd name="T15" fmla="*/ 192 h 338"/>
                <a:gd name="T16" fmla="*/ 63 w 113"/>
                <a:gd name="T17" fmla="*/ 224 h 338"/>
                <a:gd name="T18" fmla="*/ 76 w 113"/>
                <a:gd name="T19" fmla="*/ 257 h 338"/>
                <a:gd name="T20" fmla="*/ 90 w 113"/>
                <a:gd name="T21" fmla="*/ 288 h 338"/>
                <a:gd name="T22" fmla="*/ 102 w 113"/>
                <a:gd name="T23" fmla="*/ 315 h 338"/>
                <a:gd name="T24" fmla="*/ 113 w 113"/>
                <a:gd name="T25" fmla="*/ 338 h 338"/>
                <a:gd name="T26" fmla="*/ 109 w 113"/>
                <a:gd name="T27" fmla="*/ 294 h 338"/>
                <a:gd name="T28" fmla="*/ 105 w 113"/>
                <a:gd name="T29" fmla="*/ 250 h 338"/>
                <a:gd name="T30" fmla="*/ 100 w 113"/>
                <a:gd name="T31" fmla="*/ 207 h 338"/>
                <a:gd name="T32" fmla="*/ 97 w 113"/>
                <a:gd name="T33" fmla="*/ 162 h 338"/>
                <a:gd name="T34" fmla="*/ 87 w 113"/>
                <a:gd name="T35" fmla="*/ 149 h 338"/>
                <a:gd name="T36" fmla="*/ 75 w 113"/>
                <a:gd name="T37" fmla="*/ 130 h 338"/>
                <a:gd name="T38" fmla="*/ 65 w 113"/>
                <a:gd name="T39" fmla="*/ 106 h 338"/>
                <a:gd name="T40" fmla="*/ 54 w 113"/>
                <a:gd name="T41" fmla="*/ 81 h 338"/>
                <a:gd name="T42" fmla="*/ 43 w 113"/>
                <a:gd name="T43" fmla="*/ 56 h 338"/>
                <a:gd name="T44" fmla="*/ 36 w 113"/>
                <a:gd name="T45" fmla="*/ 32 h 338"/>
                <a:gd name="T46" fmla="*/ 30 w 113"/>
                <a:gd name="T47" fmla="*/ 13 h 338"/>
                <a:gd name="T48" fmla="*/ 26 w 113"/>
                <a:gd name="T49" fmla="*/ 0 h 338"/>
                <a:gd name="T50" fmla="*/ 20 w 113"/>
                <a:gd name="T51" fmla="*/ 1 h 338"/>
                <a:gd name="T52" fmla="*/ 14 w 113"/>
                <a:gd name="T53" fmla="*/ 1 h 338"/>
                <a:gd name="T54" fmla="*/ 8 w 113"/>
                <a:gd name="T55" fmla="*/ 2 h 338"/>
                <a:gd name="T56" fmla="*/ 0 w 113"/>
                <a:gd name="T57" fmla="*/ 3 h 33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3" h="338">
                  <a:moveTo>
                    <a:pt x="0" y="3"/>
                  </a:moveTo>
                  <a:lnTo>
                    <a:pt x="3" y="27"/>
                  </a:lnTo>
                  <a:lnTo>
                    <a:pt x="10" y="56"/>
                  </a:lnTo>
                  <a:lnTo>
                    <a:pt x="17" y="84"/>
                  </a:lnTo>
                  <a:lnTo>
                    <a:pt x="23" y="109"/>
                  </a:lnTo>
                  <a:lnTo>
                    <a:pt x="30" y="132"/>
                  </a:lnTo>
                  <a:lnTo>
                    <a:pt x="39" y="160"/>
                  </a:lnTo>
                  <a:lnTo>
                    <a:pt x="50" y="192"/>
                  </a:lnTo>
                  <a:lnTo>
                    <a:pt x="63" y="224"/>
                  </a:lnTo>
                  <a:lnTo>
                    <a:pt x="76" y="257"/>
                  </a:lnTo>
                  <a:lnTo>
                    <a:pt x="90" y="288"/>
                  </a:lnTo>
                  <a:lnTo>
                    <a:pt x="102" y="315"/>
                  </a:lnTo>
                  <a:lnTo>
                    <a:pt x="113" y="338"/>
                  </a:lnTo>
                  <a:lnTo>
                    <a:pt x="109" y="294"/>
                  </a:lnTo>
                  <a:lnTo>
                    <a:pt x="105" y="250"/>
                  </a:lnTo>
                  <a:lnTo>
                    <a:pt x="100" y="207"/>
                  </a:lnTo>
                  <a:lnTo>
                    <a:pt x="97" y="162"/>
                  </a:lnTo>
                  <a:lnTo>
                    <a:pt x="87" y="149"/>
                  </a:lnTo>
                  <a:lnTo>
                    <a:pt x="75" y="130"/>
                  </a:lnTo>
                  <a:lnTo>
                    <a:pt x="65" y="106"/>
                  </a:lnTo>
                  <a:lnTo>
                    <a:pt x="54" y="81"/>
                  </a:lnTo>
                  <a:lnTo>
                    <a:pt x="43" y="56"/>
                  </a:lnTo>
                  <a:lnTo>
                    <a:pt x="36" y="32"/>
                  </a:lnTo>
                  <a:lnTo>
                    <a:pt x="30" y="13"/>
                  </a:lnTo>
                  <a:lnTo>
                    <a:pt x="26" y="0"/>
                  </a:lnTo>
                  <a:lnTo>
                    <a:pt x="20" y="1"/>
                  </a:lnTo>
                  <a:lnTo>
                    <a:pt x="14" y="1"/>
                  </a:lnTo>
                  <a:lnTo>
                    <a:pt x="8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7" name="Freeform 19">
              <a:extLst>
                <a:ext uri="{FF2B5EF4-FFF2-40B4-BE49-F238E27FC236}">
                  <a16:creationId xmlns:a16="http://schemas.microsoft.com/office/drawing/2014/main" id="{D0FBA265-8772-4D29-24FD-7AE38B27B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6" y="2651"/>
              <a:ext cx="89" cy="582"/>
            </a:xfrm>
            <a:custGeom>
              <a:avLst/>
              <a:gdLst>
                <a:gd name="T0" fmla="*/ 0 w 89"/>
                <a:gd name="T1" fmla="*/ 534 h 582"/>
                <a:gd name="T2" fmla="*/ 4 w 89"/>
                <a:gd name="T3" fmla="*/ 402 h 582"/>
                <a:gd name="T4" fmla="*/ 10 w 89"/>
                <a:gd name="T5" fmla="*/ 267 h 582"/>
                <a:gd name="T6" fmla="*/ 17 w 89"/>
                <a:gd name="T7" fmla="*/ 132 h 582"/>
                <a:gd name="T8" fmla="*/ 21 w 89"/>
                <a:gd name="T9" fmla="*/ 0 h 582"/>
                <a:gd name="T10" fmla="*/ 30 w 89"/>
                <a:gd name="T11" fmla="*/ 41 h 582"/>
                <a:gd name="T12" fmla="*/ 40 w 89"/>
                <a:gd name="T13" fmla="*/ 82 h 582"/>
                <a:gd name="T14" fmla="*/ 47 w 89"/>
                <a:gd name="T15" fmla="*/ 124 h 582"/>
                <a:gd name="T16" fmla="*/ 56 w 89"/>
                <a:gd name="T17" fmla="*/ 166 h 582"/>
                <a:gd name="T18" fmla="*/ 63 w 89"/>
                <a:gd name="T19" fmla="*/ 207 h 582"/>
                <a:gd name="T20" fmla="*/ 71 w 89"/>
                <a:gd name="T21" fmla="*/ 249 h 582"/>
                <a:gd name="T22" fmla="*/ 80 w 89"/>
                <a:gd name="T23" fmla="*/ 291 h 582"/>
                <a:gd name="T24" fmla="*/ 89 w 89"/>
                <a:gd name="T25" fmla="*/ 332 h 582"/>
                <a:gd name="T26" fmla="*/ 82 w 89"/>
                <a:gd name="T27" fmla="*/ 363 h 582"/>
                <a:gd name="T28" fmla="*/ 74 w 89"/>
                <a:gd name="T29" fmla="*/ 394 h 582"/>
                <a:gd name="T30" fmla="*/ 67 w 89"/>
                <a:gd name="T31" fmla="*/ 425 h 582"/>
                <a:gd name="T32" fmla="*/ 60 w 89"/>
                <a:gd name="T33" fmla="*/ 458 h 582"/>
                <a:gd name="T34" fmla="*/ 52 w 89"/>
                <a:gd name="T35" fmla="*/ 489 h 582"/>
                <a:gd name="T36" fmla="*/ 45 w 89"/>
                <a:gd name="T37" fmla="*/ 521 h 582"/>
                <a:gd name="T38" fmla="*/ 38 w 89"/>
                <a:gd name="T39" fmla="*/ 553 h 582"/>
                <a:gd name="T40" fmla="*/ 30 w 89"/>
                <a:gd name="T41" fmla="*/ 582 h 582"/>
                <a:gd name="T42" fmla="*/ 22 w 89"/>
                <a:gd name="T43" fmla="*/ 572 h 582"/>
                <a:gd name="T44" fmla="*/ 16 w 89"/>
                <a:gd name="T45" fmla="*/ 559 h 582"/>
                <a:gd name="T46" fmla="*/ 8 w 89"/>
                <a:gd name="T47" fmla="*/ 545 h 582"/>
                <a:gd name="T48" fmla="*/ 0 w 89"/>
                <a:gd name="T49" fmla="*/ 534 h 5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9" h="582">
                  <a:moveTo>
                    <a:pt x="0" y="534"/>
                  </a:moveTo>
                  <a:lnTo>
                    <a:pt x="4" y="402"/>
                  </a:lnTo>
                  <a:lnTo>
                    <a:pt x="10" y="267"/>
                  </a:lnTo>
                  <a:lnTo>
                    <a:pt x="17" y="132"/>
                  </a:lnTo>
                  <a:lnTo>
                    <a:pt x="21" y="0"/>
                  </a:lnTo>
                  <a:lnTo>
                    <a:pt x="30" y="41"/>
                  </a:lnTo>
                  <a:lnTo>
                    <a:pt x="40" y="82"/>
                  </a:lnTo>
                  <a:lnTo>
                    <a:pt x="47" y="124"/>
                  </a:lnTo>
                  <a:lnTo>
                    <a:pt x="56" y="166"/>
                  </a:lnTo>
                  <a:lnTo>
                    <a:pt x="63" y="207"/>
                  </a:lnTo>
                  <a:lnTo>
                    <a:pt x="71" y="249"/>
                  </a:lnTo>
                  <a:lnTo>
                    <a:pt x="80" y="291"/>
                  </a:lnTo>
                  <a:lnTo>
                    <a:pt x="89" y="332"/>
                  </a:lnTo>
                  <a:lnTo>
                    <a:pt x="82" y="363"/>
                  </a:lnTo>
                  <a:lnTo>
                    <a:pt x="74" y="394"/>
                  </a:lnTo>
                  <a:lnTo>
                    <a:pt x="67" y="425"/>
                  </a:lnTo>
                  <a:lnTo>
                    <a:pt x="60" y="458"/>
                  </a:lnTo>
                  <a:lnTo>
                    <a:pt x="52" y="489"/>
                  </a:lnTo>
                  <a:lnTo>
                    <a:pt x="45" y="521"/>
                  </a:lnTo>
                  <a:lnTo>
                    <a:pt x="38" y="553"/>
                  </a:lnTo>
                  <a:lnTo>
                    <a:pt x="30" y="582"/>
                  </a:lnTo>
                  <a:lnTo>
                    <a:pt x="22" y="572"/>
                  </a:lnTo>
                  <a:lnTo>
                    <a:pt x="16" y="559"/>
                  </a:lnTo>
                  <a:lnTo>
                    <a:pt x="8" y="545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687F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8" name="Freeform 20">
              <a:extLst>
                <a:ext uri="{FF2B5EF4-FFF2-40B4-BE49-F238E27FC236}">
                  <a16:creationId xmlns:a16="http://schemas.microsoft.com/office/drawing/2014/main" id="{DF7D1428-25AE-32BA-362E-63278E5BE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6" y="2651"/>
              <a:ext cx="89" cy="582"/>
            </a:xfrm>
            <a:custGeom>
              <a:avLst/>
              <a:gdLst>
                <a:gd name="T0" fmla="*/ 0 w 89"/>
                <a:gd name="T1" fmla="*/ 534 h 582"/>
                <a:gd name="T2" fmla="*/ 0 w 89"/>
                <a:gd name="T3" fmla="*/ 534 h 582"/>
                <a:gd name="T4" fmla="*/ 4 w 89"/>
                <a:gd name="T5" fmla="*/ 402 h 582"/>
                <a:gd name="T6" fmla="*/ 10 w 89"/>
                <a:gd name="T7" fmla="*/ 267 h 582"/>
                <a:gd name="T8" fmla="*/ 17 w 89"/>
                <a:gd name="T9" fmla="*/ 132 h 582"/>
                <a:gd name="T10" fmla="*/ 21 w 89"/>
                <a:gd name="T11" fmla="*/ 0 h 582"/>
                <a:gd name="T12" fmla="*/ 21 w 89"/>
                <a:gd name="T13" fmla="*/ 0 h 582"/>
                <a:gd name="T14" fmla="*/ 30 w 89"/>
                <a:gd name="T15" fmla="*/ 41 h 582"/>
                <a:gd name="T16" fmla="*/ 40 w 89"/>
                <a:gd name="T17" fmla="*/ 82 h 582"/>
                <a:gd name="T18" fmla="*/ 47 w 89"/>
                <a:gd name="T19" fmla="*/ 124 h 582"/>
                <a:gd name="T20" fmla="*/ 56 w 89"/>
                <a:gd name="T21" fmla="*/ 166 h 582"/>
                <a:gd name="T22" fmla="*/ 63 w 89"/>
                <a:gd name="T23" fmla="*/ 207 h 582"/>
                <a:gd name="T24" fmla="*/ 71 w 89"/>
                <a:gd name="T25" fmla="*/ 249 h 582"/>
                <a:gd name="T26" fmla="*/ 80 w 89"/>
                <a:gd name="T27" fmla="*/ 291 h 582"/>
                <a:gd name="T28" fmla="*/ 89 w 89"/>
                <a:gd name="T29" fmla="*/ 332 h 582"/>
                <a:gd name="T30" fmla="*/ 89 w 89"/>
                <a:gd name="T31" fmla="*/ 332 h 582"/>
                <a:gd name="T32" fmla="*/ 82 w 89"/>
                <a:gd name="T33" fmla="*/ 363 h 582"/>
                <a:gd name="T34" fmla="*/ 74 w 89"/>
                <a:gd name="T35" fmla="*/ 394 h 582"/>
                <a:gd name="T36" fmla="*/ 67 w 89"/>
                <a:gd name="T37" fmla="*/ 425 h 582"/>
                <a:gd name="T38" fmla="*/ 60 w 89"/>
                <a:gd name="T39" fmla="*/ 458 h 582"/>
                <a:gd name="T40" fmla="*/ 52 w 89"/>
                <a:gd name="T41" fmla="*/ 489 h 582"/>
                <a:gd name="T42" fmla="*/ 45 w 89"/>
                <a:gd name="T43" fmla="*/ 521 h 582"/>
                <a:gd name="T44" fmla="*/ 38 w 89"/>
                <a:gd name="T45" fmla="*/ 553 h 582"/>
                <a:gd name="T46" fmla="*/ 30 w 89"/>
                <a:gd name="T47" fmla="*/ 582 h 582"/>
                <a:gd name="T48" fmla="*/ 30 w 89"/>
                <a:gd name="T49" fmla="*/ 582 h 582"/>
                <a:gd name="T50" fmla="*/ 22 w 89"/>
                <a:gd name="T51" fmla="*/ 572 h 582"/>
                <a:gd name="T52" fmla="*/ 16 w 89"/>
                <a:gd name="T53" fmla="*/ 559 h 582"/>
                <a:gd name="T54" fmla="*/ 8 w 89"/>
                <a:gd name="T55" fmla="*/ 545 h 582"/>
                <a:gd name="T56" fmla="*/ 0 w 89"/>
                <a:gd name="T57" fmla="*/ 534 h 58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9" h="582">
                  <a:moveTo>
                    <a:pt x="0" y="534"/>
                  </a:moveTo>
                  <a:lnTo>
                    <a:pt x="0" y="534"/>
                  </a:lnTo>
                  <a:lnTo>
                    <a:pt x="4" y="402"/>
                  </a:lnTo>
                  <a:lnTo>
                    <a:pt x="10" y="267"/>
                  </a:lnTo>
                  <a:lnTo>
                    <a:pt x="17" y="132"/>
                  </a:lnTo>
                  <a:lnTo>
                    <a:pt x="21" y="0"/>
                  </a:lnTo>
                  <a:lnTo>
                    <a:pt x="30" y="41"/>
                  </a:lnTo>
                  <a:lnTo>
                    <a:pt x="40" y="82"/>
                  </a:lnTo>
                  <a:lnTo>
                    <a:pt x="47" y="124"/>
                  </a:lnTo>
                  <a:lnTo>
                    <a:pt x="56" y="166"/>
                  </a:lnTo>
                  <a:lnTo>
                    <a:pt x="63" y="207"/>
                  </a:lnTo>
                  <a:lnTo>
                    <a:pt x="71" y="249"/>
                  </a:lnTo>
                  <a:lnTo>
                    <a:pt x="80" y="291"/>
                  </a:lnTo>
                  <a:lnTo>
                    <a:pt x="89" y="332"/>
                  </a:lnTo>
                  <a:lnTo>
                    <a:pt x="82" y="363"/>
                  </a:lnTo>
                  <a:lnTo>
                    <a:pt x="74" y="394"/>
                  </a:lnTo>
                  <a:lnTo>
                    <a:pt x="67" y="425"/>
                  </a:lnTo>
                  <a:lnTo>
                    <a:pt x="60" y="458"/>
                  </a:lnTo>
                  <a:lnTo>
                    <a:pt x="52" y="489"/>
                  </a:lnTo>
                  <a:lnTo>
                    <a:pt x="45" y="521"/>
                  </a:lnTo>
                  <a:lnTo>
                    <a:pt x="38" y="553"/>
                  </a:lnTo>
                  <a:lnTo>
                    <a:pt x="30" y="582"/>
                  </a:lnTo>
                  <a:lnTo>
                    <a:pt x="22" y="572"/>
                  </a:lnTo>
                  <a:lnTo>
                    <a:pt x="16" y="559"/>
                  </a:lnTo>
                  <a:lnTo>
                    <a:pt x="8" y="545"/>
                  </a:lnTo>
                  <a:lnTo>
                    <a:pt x="0" y="53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9" name="Freeform 21">
              <a:extLst>
                <a:ext uri="{FF2B5EF4-FFF2-40B4-BE49-F238E27FC236}">
                  <a16:creationId xmlns:a16="http://schemas.microsoft.com/office/drawing/2014/main" id="{BFC576AF-13C2-64AD-1907-0E700C571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4" y="2649"/>
              <a:ext cx="293" cy="557"/>
            </a:xfrm>
            <a:custGeom>
              <a:avLst/>
              <a:gdLst>
                <a:gd name="T0" fmla="*/ 27 w 293"/>
                <a:gd name="T1" fmla="*/ 24 h 557"/>
                <a:gd name="T2" fmla="*/ 82 w 293"/>
                <a:gd name="T3" fmla="*/ 17 h 557"/>
                <a:gd name="T4" fmla="*/ 134 w 293"/>
                <a:gd name="T5" fmla="*/ 11 h 557"/>
                <a:gd name="T6" fmla="*/ 180 w 293"/>
                <a:gd name="T7" fmla="*/ 7 h 557"/>
                <a:gd name="T8" fmla="*/ 221 w 293"/>
                <a:gd name="T9" fmla="*/ 3 h 557"/>
                <a:gd name="T10" fmla="*/ 255 w 293"/>
                <a:gd name="T11" fmla="*/ 1 h 557"/>
                <a:gd name="T12" fmla="*/ 278 w 293"/>
                <a:gd name="T13" fmla="*/ 0 h 557"/>
                <a:gd name="T14" fmla="*/ 291 w 293"/>
                <a:gd name="T15" fmla="*/ 1 h 557"/>
                <a:gd name="T16" fmla="*/ 290 w 293"/>
                <a:gd name="T17" fmla="*/ 92 h 557"/>
                <a:gd name="T18" fmla="*/ 275 w 293"/>
                <a:gd name="T19" fmla="*/ 458 h 557"/>
                <a:gd name="T20" fmla="*/ 258 w 293"/>
                <a:gd name="T21" fmla="*/ 538 h 557"/>
                <a:gd name="T22" fmla="*/ 229 w 293"/>
                <a:gd name="T23" fmla="*/ 535 h 557"/>
                <a:gd name="T24" fmla="*/ 197 w 293"/>
                <a:gd name="T25" fmla="*/ 534 h 557"/>
                <a:gd name="T26" fmla="*/ 165 w 293"/>
                <a:gd name="T27" fmla="*/ 534 h 557"/>
                <a:gd name="T28" fmla="*/ 131 w 293"/>
                <a:gd name="T29" fmla="*/ 536 h 557"/>
                <a:gd name="T30" fmla="*/ 95 w 293"/>
                <a:gd name="T31" fmla="*/ 540 h 557"/>
                <a:gd name="T32" fmla="*/ 58 w 293"/>
                <a:gd name="T33" fmla="*/ 545 h 557"/>
                <a:gd name="T34" fmla="*/ 20 w 293"/>
                <a:gd name="T35" fmla="*/ 552 h 557"/>
                <a:gd name="T36" fmla="*/ 0 w 293"/>
                <a:gd name="T37" fmla="*/ 494 h 557"/>
                <a:gd name="T38" fmla="*/ 40 w 293"/>
                <a:gd name="T39" fmla="*/ 487 h 557"/>
                <a:gd name="T40" fmla="*/ 80 w 293"/>
                <a:gd name="T41" fmla="*/ 482 h 557"/>
                <a:gd name="T42" fmla="*/ 120 w 293"/>
                <a:gd name="T43" fmla="*/ 476 h 557"/>
                <a:gd name="T44" fmla="*/ 159 w 293"/>
                <a:gd name="T45" fmla="*/ 470 h 557"/>
                <a:gd name="T46" fmla="*/ 178 w 293"/>
                <a:gd name="T47" fmla="*/ 467 h 557"/>
                <a:gd name="T48" fmla="*/ 194 w 293"/>
                <a:gd name="T49" fmla="*/ 462 h 557"/>
                <a:gd name="T50" fmla="*/ 208 w 293"/>
                <a:gd name="T51" fmla="*/ 453 h 557"/>
                <a:gd name="T52" fmla="*/ 221 w 293"/>
                <a:gd name="T53" fmla="*/ 439 h 557"/>
                <a:gd name="T54" fmla="*/ 232 w 293"/>
                <a:gd name="T55" fmla="*/ 258 h 557"/>
                <a:gd name="T56" fmla="*/ 242 w 293"/>
                <a:gd name="T57" fmla="*/ 76 h 557"/>
                <a:gd name="T58" fmla="*/ 239 w 293"/>
                <a:gd name="T59" fmla="*/ 64 h 557"/>
                <a:gd name="T60" fmla="*/ 223 w 293"/>
                <a:gd name="T61" fmla="*/ 60 h 557"/>
                <a:gd name="T62" fmla="*/ 214 w 293"/>
                <a:gd name="T63" fmla="*/ 60 h 557"/>
                <a:gd name="T64" fmla="*/ 197 w 293"/>
                <a:gd name="T65" fmla="*/ 61 h 557"/>
                <a:gd name="T66" fmla="*/ 175 w 293"/>
                <a:gd name="T67" fmla="*/ 63 h 557"/>
                <a:gd name="T68" fmla="*/ 146 w 293"/>
                <a:gd name="T69" fmla="*/ 65 h 557"/>
                <a:gd name="T70" fmla="*/ 114 w 293"/>
                <a:gd name="T71" fmla="*/ 68 h 557"/>
                <a:gd name="T72" fmla="*/ 77 w 293"/>
                <a:gd name="T73" fmla="*/ 72 h 557"/>
                <a:gd name="T74" fmla="*/ 39 w 293"/>
                <a:gd name="T75" fmla="*/ 76 h 557"/>
                <a:gd name="T76" fmla="*/ 0 w 293"/>
                <a:gd name="T77" fmla="*/ 81 h 5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93" h="557">
                  <a:moveTo>
                    <a:pt x="0" y="27"/>
                  </a:moveTo>
                  <a:lnTo>
                    <a:pt x="27" y="24"/>
                  </a:lnTo>
                  <a:lnTo>
                    <a:pt x="55" y="21"/>
                  </a:lnTo>
                  <a:lnTo>
                    <a:pt x="82" y="17"/>
                  </a:lnTo>
                  <a:lnTo>
                    <a:pt x="108" y="14"/>
                  </a:lnTo>
                  <a:lnTo>
                    <a:pt x="134" y="11"/>
                  </a:lnTo>
                  <a:lnTo>
                    <a:pt x="157" y="9"/>
                  </a:lnTo>
                  <a:lnTo>
                    <a:pt x="180" y="7"/>
                  </a:lnTo>
                  <a:lnTo>
                    <a:pt x="202" y="5"/>
                  </a:lnTo>
                  <a:lnTo>
                    <a:pt x="221" y="3"/>
                  </a:lnTo>
                  <a:lnTo>
                    <a:pt x="239" y="2"/>
                  </a:lnTo>
                  <a:lnTo>
                    <a:pt x="255" y="1"/>
                  </a:lnTo>
                  <a:lnTo>
                    <a:pt x="267" y="0"/>
                  </a:lnTo>
                  <a:lnTo>
                    <a:pt x="278" y="0"/>
                  </a:lnTo>
                  <a:lnTo>
                    <a:pt x="286" y="0"/>
                  </a:lnTo>
                  <a:lnTo>
                    <a:pt x="291" y="1"/>
                  </a:lnTo>
                  <a:lnTo>
                    <a:pt x="293" y="2"/>
                  </a:lnTo>
                  <a:lnTo>
                    <a:pt x="290" y="92"/>
                  </a:lnTo>
                  <a:lnTo>
                    <a:pt x="282" y="277"/>
                  </a:lnTo>
                  <a:lnTo>
                    <a:pt x="275" y="458"/>
                  </a:lnTo>
                  <a:lnTo>
                    <a:pt x="272" y="540"/>
                  </a:lnTo>
                  <a:lnTo>
                    <a:pt x="258" y="538"/>
                  </a:lnTo>
                  <a:lnTo>
                    <a:pt x="243" y="536"/>
                  </a:lnTo>
                  <a:lnTo>
                    <a:pt x="229" y="535"/>
                  </a:lnTo>
                  <a:lnTo>
                    <a:pt x="213" y="534"/>
                  </a:lnTo>
                  <a:lnTo>
                    <a:pt x="197" y="534"/>
                  </a:lnTo>
                  <a:lnTo>
                    <a:pt x="181" y="534"/>
                  </a:lnTo>
                  <a:lnTo>
                    <a:pt x="165" y="534"/>
                  </a:lnTo>
                  <a:lnTo>
                    <a:pt x="148" y="535"/>
                  </a:lnTo>
                  <a:lnTo>
                    <a:pt x="131" y="536"/>
                  </a:lnTo>
                  <a:lnTo>
                    <a:pt x="114" y="538"/>
                  </a:lnTo>
                  <a:lnTo>
                    <a:pt x="95" y="540"/>
                  </a:lnTo>
                  <a:lnTo>
                    <a:pt x="77" y="543"/>
                  </a:lnTo>
                  <a:lnTo>
                    <a:pt x="58" y="545"/>
                  </a:lnTo>
                  <a:lnTo>
                    <a:pt x="39" y="549"/>
                  </a:lnTo>
                  <a:lnTo>
                    <a:pt x="20" y="552"/>
                  </a:lnTo>
                  <a:lnTo>
                    <a:pt x="0" y="557"/>
                  </a:lnTo>
                  <a:lnTo>
                    <a:pt x="0" y="494"/>
                  </a:lnTo>
                  <a:lnTo>
                    <a:pt x="20" y="490"/>
                  </a:lnTo>
                  <a:lnTo>
                    <a:pt x="40" y="487"/>
                  </a:lnTo>
                  <a:lnTo>
                    <a:pt x="60" y="484"/>
                  </a:lnTo>
                  <a:lnTo>
                    <a:pt x="80" y="482"/>
                  </a:lnTo>
                  <a:lnTo>
                    <a:pt x="100" y="479"/>
                  </a:lnTo>
                  <a:lnTo>
                    <a:pt x="120" y="476"/>
                  </a:lnTo>
                  <a:lnTo>
                    <a:pt x="139" y="473"/>
                  </a:lnTo>
                  <a:lnTo>
                    <a:pt x="159" y="470"/>
                  </a:lnTo>
                  <a:lnTo>
                    <a:pt x="168" y="469"/>
                  </a:lnTo>
                  <a:lnTo>
                    <a:pt x="178" y="467"/>
                  </a:lnTo>
                  <a:lnTo>
                    <a:pt x="186" y="465"/>
                  </a:lnTo>
                  <a:lnTo>
                    <a:pt x="194" y="462"/>
                  </a:lnTo>
                  <a:lnTo>
                    <a:pt x="201" y="459"/>
                  </a:lnTo>
                  <a:lnTo>
                    <a:pt x="208" y="453"/>
                  </a:lnTo>
                  <a:lnTo>
                    <a:pt x="215" y="447"/>
                  </a:lnTo>
                  <a:lnTo>
                    <a:pt x="221" y="439"/>
                  </a:lnTo>
                  <a:lnTo>
                    <a:pt x="226" y="348"/>
                  </a:lnTo>
                  <a:lnTo>
                    <a:pt x="232" y="258"/>
                  </a:lnTo>
                  <a:lnTo>
                    <a:pt x="237" y="167"/>
                  </a:lnTo>
                  <a:lnTo>
                    <a:pt x="242" y="76"/>
                  </a:lnTo>
                  <a:lnTo>
                    <a:pt x="241" y="68"/>
                  </a:lnTo>
                  <a:lnTo>
                    <a:pt x="239" y="64"/>
                  </a:lnTo>
                  <a:lnTo>
                    <a:pt x="235" y="62"/>
                  </a:lnTo>
                  <a:lnTo>
                    <a:pt x="223" y="60"/>
                  </a:lnTo>
                  <a:lnTo>
                    <a:pt x="220" y="60"/>
                  </a:lnTo>
                  <a:lnTo>
                    <a:pt x="214" y="60"/>
                  </a:lnTo>
                  <a:lnTo>
                    <a:pt x="206" y="60"/>
                  </a:lnTo>
                  <a:lnTo>
                    <a:pt x="197" y="61"/>
                  </a:lnTo>
                  <a:lnTo>
                    <a:pt x="186" y="62"/>
                  </a:lnTo>
                  <a:lnTo>
                    <a:pt x="175" y="63"/>
                  </a:lnTo>
                  <a:lnTo>
                    <a:pt x="161" y="64"/>
                  </a:lnTo>
                  <a:lnTo>
                    <a:pt x="146" y="65"/>
                  </a:lnTo>
                  <a:lnTo>
                    <a:pt x="131" y="67"/>
                  </a:lnTo>
                  <a:lnTo>
                    <a:pt x="114" y="68"/>
                  </a:lnTo>
                  <a:lnTo>
                    <a:pt x="96" y="70"/>
                  </a:lnTo>
                  <a:lnTo>
                    <a:pt x="77" y="72"/>
                  </a:lnTo>
                  <a:lnTo>
                    <a:pt x="59" y="74"/>
                  </a:lnTo>
                  <a:lnTo>
                    <a:pt x="39" y="76"/>
                  </a:lnTo>
                  <a:lnTo>
                    <a:pt x="20" y="79"/>
                  </a:lnTo>
                  <a:lnTo>
                    <a:pt x="0" y="8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CEB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0" name="Freeform 22">
              <a:extLst>
                <a:ext uri="{FF2B5EF4-FFF2-40B4-BE49-F238E27FC236}">
                  <a16:creationId xmlns:a16="http://schemas.microsoft.com/office/drawing/2014/main" id="{56C3F472-EAE6-1DD0-D670-90CE70230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" y="2676"/>
              <a:ext cx="301" cy="594"/>
            </a:xfrm>
            <a:custGeom>
              <a:avLst/>
              <a:gdLst>
                <a:gd name="T0" fmla="*/ 2 w 301"/>
                <a:gd name="T1" fmla="*/ 38 h 594"/>
                <a:gd name="T2" fmla="*/ 14 w 301"/>
                <a:gd name="T3" fmla="*/ 36 h 594"/>
                <a:gd name="T4" fmla="*/ 40 w 301"/>
                <a:gd name="T5" fmla="*/ 33 h 594"/>
                <a:gd name="T6" fmla="*/ 73 w 301"/>
                <a:gd name="T7" fmla="*/ 28 h 594"/>
                <a:gd name="T8" fmla="*/ 116 w 301"/>
                <a:gd name="T9" fmla="*/ 23 h 594"/>
                <a:gd name="T10" fmla="*/ 164 w 301"/>
                <a:gd name="T11" fmla="*/ 17 h 594"/>
                <a:gd name="T12" fmla="*/ 218 w 301"/>
                <a:gd name="T13" fmla="*/ 10 h 594"/>
                <a:gd name="T14" fmla="*/ 272 w 301"/>
                <a:gd name="T15" fmla="*/ 3 h 594"/>
                <a:gd name="T16" fmla="*/ 301 w 301"/>
                <a:gd name="T17" fmla="*/ 54 h 594"/>
                <a:gd name="T18" fmla="*/ 260 w 301"/>
                <a:gd name="T19" fmla="*/ 58 h 594"/>
                <a:gd name="T20" fmla="*/ 220 w 301"/>
                <a:gd name="T21" fmla="*/ 62 h 594"/>
                <a:gd name="T22" fmla="*/ 183 w 301"/>
                <a:gd name="T23" fmla="*/ 66 h 594"/>
                <a:gd name="T24" fmla="*/ 150 w 301"/>
                <a:gd name="T25" fmla="*/ 70 h 594"/>
                <a:gd name="T26" fmla="*/ 122 w 301"/>
                <a:gd name="T27" fmla="*/ 74 h 594"/>
                <a:gd name="T28" fmla="*/ 100 w 301"/>
                <a:gd name="T29" fmla="*/ 77 h 594"/>
                <a:gd name="T30" fmla="*/ 86 w 301"/>
                <a:gd name="T31" fmla="*/ 78 h 594"/>
                <a:gd name="T32" fmla="*/ 81 w 301"/>
                <a:gd name="T33" fmla="*/ 79 h 594"/>
                <a:gd name="T34" fmla="*/ 63 w 301"/>
                <a:gd name="T35" fmla="*/ 94 h 594"/>
                <a:gd name="T36" fmla="*/ 58 w 301"/>
                <a:gd name="T37" fmla="*/ 112 h 594"/>
                <a:gd name="T38" fmla="*/ 73 w 301"/>
                <a:gd name="T39" fmla="*/ 285 h 594"/>
                <a:gd name="T40" fmla="*/ 88 w 301"/>
                <a:gd name="T41" fmla="*/ 460 h 594"/>
                <a:gd name="T42" fmla="*/ 95 w 301"/>
                <a:gd name="T43" fmla="*/ 475 h 594"/>
                <a:gd name="T44" fmla="*/ 102 w 301"/>
                <a:gd name="T45" fmla="*/ 483 h 594"/>
                <a:gd name="T46" fmla="*/ 112 w 301"/>
                <a:gd name="T47" fmla="*/ 488 h 594"/>
                <a:gd name="T48" fmla="*/ 131 w 301"/>
                <a:gd name="T49" fmla="*/ 491 h 594"/>
                <a:gd name="T50" fmla="*/ 152 w 301"/>
                <a:gd name="T51" fmla="*/ 488 h 594"/>
                <a:gd name="T52" fmla="*/ 173 w 301"/>
                <a:gd name="T53" fmla="*/ 484 h 594"/>
                <a:gd name="T54" fmla="*/ 195 w 301"/>
                <a:gd name="T55" fmla="*/ 481 h 594"/>
                <a:gd name="T56" fmla="*/ 217 w 301"/>
                <a:gd name="T57" fmla="*/ 478 h 594"/>
                <a:gd name="T58" fmla="*/ 238 w 301"/>
                <a:gd name="T59" fmla="*/ 476 h 594"/>
                <a:gd name="T60" fmla="*/ 259 w 301"/>
                <a:gd name="T61" fmla="*/ 473 h 594"/>
                <a:gd name="T62" fmla="*/ 280 w 301"/>
                <a:gd name="T63" fmla="*/ 470 h 594"/>
                <a:gd name="T64" fmla="*/ 301 w 301"/>
                <a:gd name="T65" fmla="*/ 467 h 594"/>
                <a:gd name="T66" fmla="*/ 287 w 301"/>
                <a:gd name="T67" fmla="*/ 533 h 594"/>
                <a:gd name="T68" fmla="*/ 259 w 301"/>
                <a:gd name="T69" fmla="*/ 538 h 594"/>
                <a:gd name="T70" fmla="*/ 230 w 301"/>
                <a:gd name="T71" fmla="*/ 545 h 594"/>
                <a:gd name="T72" fmla="*/ 202 w 301"/>
                <a:gd name="T73" fmla="*/ 553 h 594"/>
                <a:gd name="T74" fmla="*/ 171 w 301"/>
                <a:gd name="T75" fmla="*/ 561 h 594"/>
                <a:gd name="T76" fmla="*/ 141 w 301"/>
                <a:gd name="T77" fmla="*/ 570 h 594"/>
                <a:gd name="T78" fmla="*/ 110 w 301"/>
                <a:gd name="T79" fmla="*/ 579 h 594"/>
                <a:gd name="T80" fmla="*/ 79 w 301"/>
                <a:gd name="T81" fmla="*/ 589 h 594"/>
                <a:gd name="T82" fmla="*/ 57 w 301"/>
                <a:gd name="T83" fmla="*/ 524 h 594"/>
                <a:gd name="T84" fmla="*/ 40 w 301"/>
                <a:gd name="T85" fmla="*/ 386 h 594"/>
                <a:gd name="T86" fmla="*/ 22 w 301"/>
                <a:gd name="T87" fmla="*/ 247 h 594"/>
                <a:gd name="T88" fmla="*/ 6 w 301"/>
                <a:gd name="T89" fmla="*/ 107 h 5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01" h="594">
                  <a:moveTo>
                    <a:pt x="0" y="38"/>
                  </a:moveTo>
                  <a:lnTo>
                    <a:pt x="2" y="38"/>
                  </a:lnTo>
                  <a:lnTo>
                    <a:pt x="6" y="37"/>
                  </a:lnTo>
                  <a:lnTo>
                    <a:pt x="14" y="36"/>
                  </a:lnTo>
                  <a:lnTo>
                    <a:pt x="26" y="35"/>
                  </a:lnTo>
                  <a:lnTo>
                    <a:pt x="40" y="33"/>
                  </a:lnTo>
                  <a:lnTo>
                    <a:pt x="55" y="30"/>
                  </a:lnTo>
                  <a:lnTo>
                    <a:pt x="73" y="28"/>
                  </a:lnTo>
                  <a:lnTo>
                    <a:pt x="93" y="26"/>
                  </a:lnTo>
                  <a:lnTo>
                    <a:pt x="116" y="23"/>
                  </a:lnTo>
                  <a:lnTo>
                    <a:pt x="140" y="20"/>
                  </a:lnTo>
                  <a:lnTo>
                    <a:pt x="164" y="17"/>
                  </a:lnTo>
                  <a:lnTo>
                    <a:pt x="190" y="14"/>
                  </a:lnTo>
                  <a:lnTo>
                    <a:pt x="218" y="10"/>
                  </a:lnTo>
                  <a:lnTo>
                    <a:pt x="245" y="7"/>
                  </a:lnTo>
                  <a:lnTo>
                    <a:pt x="272" y="3"/>
                  </a:lnTo>
                  <a:lnTo>
                    <a:pt x="301" y="0"/>
                  </a:lnTo>
                  <a:lnTo>
                    <a:pt x="301" y="54"/>
                  </a:lnTo>
                  <a:lnTo>
                    <a:pt x="281" y="56"/>
                  </a:lnTo>
                  <a:lnTo>
                    <a:pt x="260" y="58"/>
                  </a:lnTo>
                  <a:lnTo>
                    <a:pt x="240" y="60"/>
                  </a:lnTo>
                  <a:lnTo>
                    <a:pt x="220" y="62"/>
                  </a:lnTo>
                  <a:lnTo>
                    <a:pt x="201" y="64"/>
                  </a:lnTo>
                  <a:lnTo>
                    <a:pt x="183" y="66"/>
                  </a:lnTo>
                  <a:lnTo>
                    <a:pt x="166" y="68"/>
                  </a:lnTo>
                  <a:lnTo>
                    <a:pt x="150" y="70"/>
                  </a:lnTo>
                  <a:lnTo>
                    <a:pt x="134" y="73"/>
                  </a:lnTo>
                  <a:lnTo>
                    <a:pt x="122" y="74"/>
                  </a:lnTo>
                  <a:lnTo>
                    <a:pt x="110" y="76"/>
                  </a:lnTo>
                  <a:lnTo>
                    <a:pt x="100" y="77"/>
                  </a:lnTo>
                  <a:lnTo>
                    <a:pt x="91" y="78"/>
                  </a:lnTo>
                  <a:lnTo>
                    <a:pt x="86" y="78"/>
                  </a:lnTo>
                  <a:lnTo>
                    <a:pt x="82" y="79"/>
                  </a:lnTo>
                  <a:lnTo>
                    <a:pt x="81" y="79"/>
                  </a:lnTo>
                  <a:lnTo>
                    <a:pt x="70" y="87"/>
                  </a:lnTo>
                  <a:lnTo>
                    <a:pt x="63" y="94"/>
                  </a:lnTo>
                  <a:lnTo>
                    <a:pt x="60" y="101"/>
                  </a:lnTo>
                  <a:lnTo>
                    <a:pt x="58" y="112"/>
                  </a:lnTo>
                  <a:lnTo>
                    <a:pt x="66" y="200"/>
                  </a:lnTo>
                  <a:lnTo>
                    <a:pt x="73" y="285"/>
                  </a:lnTo>
                  <a:lnTo>
                    <a:pt x="81" y="372"/>
                  </a:lnTo>
                  <a:lnTo>
                    <a:pt x="88" y="460"/>
                  </a:lnTo>
                  <a:lnTo>
                    <a:pt x="92" y="469"/>
                  </a:lnTo>
                  <a:lnTo>
                    <a:pt x="95" y="475"/>
                  </a:lnTo>
                  <a:lnTo>
                    <a:pt x="98" y="479"/>
                  </a:lnTo>
                  <a:lnTo>
                    <a:pt x="102" y="483"/>
                  </a:lnTo>
                  <a:lnTo>
                    <a:pt x="106" y="485"/>
                  </a:lnTo>
                  <a:lnTo>
                    <a:pt x="112" y="488"/>
                  </a:lnTo>
                  <a:lnTo>
                    <a:pt x="121" y="489"/>
                  </a:lnTo>
                  <a:lnTo>
                    <a:pt x="131" y="491"/>
                  </a:lnTo>
                  <a:lnTo>
                    <a:pt x="142" y="490"/>
                  </a:lnTo>
                  <a:lnTo>
                    <a:pt x="152" y="488"/>
                  </a:lnTo>
                  <a:lnTo>
                    <a:pt x="163" y="487"/>
                  </a:lnTo>
                  <a:lnTo>
                    <a:pt x="173" y="484"/>
                  </a:lnTo>
                  <a:lnTo>
                    <a:pt x="184" y="483"/>
                  </a:lnTo>
                  <a:lnTo>
                    <a:pt x="195" y="481"/>
                  </a:lnTo>
                  <a:lnTo>
                    <a:pt x="205" y="480"/>
                  </a:lnTo>
                  <a:lnTo>
                    <a:pt x="217" y="478"/>
                  </a:lnTo>
                  <a:lnTo>
                    <a:pt x="227" y="477"/>
                  </a:lnTo>
                  <a:lnTo>
                    <a:pt x="238" y="476"/>
                  </a:lnTo>
                  <a:lnTo>
                    <a:pt x="248" y="474"/>
                  </a:lnTo>
                  <a:lnTo>
                    <a:pt x="259" y="473"/>
                  </a:lnTo>
                  <a:lnTo>
                    <a:pt x="269" y="471"/>
                  </a:lnTo>
                  <a:lnTo>
                    <a:pt x="280" y="470"/>
                  </a:lnTo>
                  <a:lnTo>
                    <a:pt x="290" y="468"/>
                  </a:lnTo>
                  <a:lnTo>
                    <a:pt x="301" y="467"/>
                  </a:lnTo>
                  <a:lnTo>
                    <a:pt x="301" y="530"/>
                  </a:lnTo>
                  <a:lnTo>
                    <a:pt x="287" y="533"/>
                  </a:lnTo>
                  <a:lnTo>
                    <a:pt x="274" y="535"/>
                  </a:lnTo>
                  <a:lnTo>
                    <a:pt x="259" y="538"/>
                  </a:lnTo>
                  <a:lnTo>
                    <a:pt x="245" y="541"/>
                  </a:lnTo>
                  <a:lnTo>
                    <a:pt x="230" y="545"/>
                  </a:lnTo>
                  <a:lnTo>
                    <a:pt x="217" y="549"/>
                  </a:lnTo>
                  <a:lnTo>
                    <a:pt x="202" y="553"/>
                  </a:lnTo>
                  <a:lnTo>
                    <a:pt x="187" y="557"/>
                  </a:lnTo>
                  <a:lnTo>
                    <a:pt x="171" y="561"/>
                  </a:lnTo>
                  <a:lnTo>
                    <a:pt x="157" y="566"/>
                  </a:lnTo>
                  <a:lnTo>
                    <a:pt x="141" y="570"/>
                  </a:lnTo>
                  <a:lnTo>
                    <a:pt x="126" y="574"/>
                  </a:lnTo>
                  <a:lnTo>
                    <a:pt x="110" y="579"/>
                  </a:lnTo>
                  <a:lnTo>
                    <a:pt x="94" y="583"/>
                  </a:lnTo>
                  <a:lnTo>
                    <a:pt x="79" y="589"/>
                  </a:lnTo>
                  <a:lnTo>
                    <a:pt x="63" y="594"/>
                  </a:lnTo>
                  <a:lnTo>
                    <a:pt x="57" y="524"/>
                  </a:lnTo>
                  <a:lnTo>
                    <a:pt x="49" y="456"/>
                  </a:lnTo>
                  <a:lnTo>
                    <a:pt x="40" y="386"/>
                  </a:lnTo>
                  <a:lnTo>
                    <a:pt x="31" y="317"/>
                  </a:lnTo>
                  <a:lnTo>
                    <a:pt x="22" y="247"/>
                  </a:lnTo>
                  <a:lnTo>
                    <a:pt x="13" y="178"/>
                  </a:lnTo>
                  <a:lnTo>
                    <a:pt x="6" y="10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CEB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1" name="Freeform 23">
              <a:extLst>
                <a:ext uri="{FF2B5EF4-FFF2-40B4-BE49-F238E27FC236}">
                  <a16:creationId xmlns:a16="http://schemas.microsoft.com/office/drawing/2014/main" id="{95EF5322-D6D2-2C0C-20B4-3A406FC2A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" y="2649"/>
              <a:ext cx="594" cy="621"/>
            </a:xfrm>
            <a:custGeom>
              <a:avLst/>
              <a:gdLst>
                <a:gd name="T0" fmla="*/ 0 w 594"/>
                <a:gd name="T1" fmla="*/ 65 h 621"/>
                <a:gd name="T2" fmla="*/ 0 w 594"/>
                <a:gd name="T3" fmla="*/ 65 h 621"/>
                <a:gd name="T4" fmla="*/ 6 w 594"/>
                <a:gd name="T5" fmla="*/ 64 h 621"/>
                <a:gd name="T6" fmla="*/ 25 w 594"/>
                <a:gd name="T7" fmla="*/ 62 h 621"/>
                <a:gd name="T8" fmla="*/ 54 w 594"/>
                <a:gd name="T9" fmla="*/ 57 h 621"/>
                <a:gd name="T10" fmla="*/ 92 w 594"/>
                <a:gd name="T11" fmla="*/ 53 h 621"/>
                <a:gd name="T12" fmla="*/ 138 w 594"/>
                <a:gd name="T13" fmla="*/ 47 h 621"/>
                <a:gd name="T14" fmla="*/ 187 w 594"/>
                <a:gd name="T15" fmla="*/ 41 h 621"/>
                <a:gd name="T16" fmla="*/ 241 w 594"/>
                <a:gd name="T17" fmla="*/ 34 h 621"/>
                <a:gd name="T18" fmla="*/ 297 w 594"/>
                <a:gd name="T19" fmla="*/ 27 h 621"/>
                <a:gd name="T20" fmla="*/ 353 w 594"/>
                <a:gd name="T21" fmla="*/ 21 h 621"/>
                <a:gd name="T22" fmla="*/ 406 w 594"/>
                <a:gd name="T23" fmla="*/ 14 h 621"/>
                <a:gd name="T24" fmla="*/ 456 w 594"/>
                <a:gd name="T25" fmla="*/ 9 h 621"/>
                <a:gd name="T26" fmla="*/ 501 w 594"/>
                <a:gd name="T27" fmla="*/ 5 h 621"/>
                <a:gd name="T28" fmla="*/ 539 w 594"/>
                <a:gd name="T29" fmla="*/ 2 h 621"/>
                <a:gd name="T30" fmla="*/ 568 w 594"/>
                <a:gd name="T31" fmla="*/ 0 h 621"/>
                <a:gd name="T32" fmla="*/ 587 w 594"/>
                <a:gd name="T33" fmla="*/ 0 h 621"/>
                <a:gd name="T34" fmla="*/ 594 w 594"/>
                <a:gd name="T35" fmla="*/ 2 h 621"/>
                <a:gd name="T36" fmla="*/ 594 w 594"/>
                <a:gd name="T37" fmla="*/ 2 h 621"/>
                <a:gd name="T38" fmla="*/ 591 w 594"/>
                <a:gd name="T39" fmla="*/ 92 h 621"/>
                <a:gd name="T40" fmla="*/ 583 w 594"/>
                <a:gd name="T41" fmla="*/ 277 h 621"/>
                <a:gd name="T42" fmla="*/ 576 w 594"/>
                <a:gd name="T43" fmla="*/ 458 h 621"/>
                <a:gd name="T44" fmla="*/ 573 w 594"/>
                <a:gd name="T45" fmla="*/ 540 h 621"/>
                <a:gd name="T46" fmla="*/ 573 w 594"/>
                <a:gd name="T47" fmla="*/ 540 h 621"/>
                <a:gd name="T48" fmla="*/ 548 w 594"/>
                <a:gd name="T49" fmla="*/ 537 h 621"/>
                <a:gd name="T50" fmla="*/ 522 w 594"/>
                <a:gd name="T51" fmla="*/ 535 h 621"/>
                <a:gd name="T52" fmla="*/ 496 w 594"/>
                <a:gd name="T53" fmla="*/ 534 h 621"/>
                <a:gd name="T54" fmla="*/ 468 w 594"/>
                <a:gd name="T55" fmla="*/ 534 h 621"/>
                <a:gd name="T56" fmla="*/ 439 w 594"/>
                <a:gd name="T57" fmla="*/ 536 h 621"/>
                <a:gd name="T58" fmla="*/ 409 w 594"/>
                <a:gd name="T59" fmla="*/ 538 h 621"/>
                <a:gd name="T60" fmla="*/ 379 w 594"/>
                <a:gd name="T61" fmla="*/ 542 h 621"/>
                <a:gd name="T62" fmla="*/ 347 w 594"/>
                <a:gd name="T63" fmla="*/ 547 h 621"/>
                <a:gd name="T64" fmla="*/ 315 w 594"/>
                <a:gd name="T65" fmla="*/ 552 h 621"/>
                <a:gd name="T66" fmla="*/ 281 w 594"/>
                <a:gd name="T67" fmla="*/ 560 h 621"/>
                <a:gd name="T68" fmla="*/ 246 w 594"/>
                <a:gd name="T69" fmla="*/ 568 h 621"/>
                <a:gd name="T70" fmla="*/ 211 w 594"/>
                <a:gd name="T71" fmla="*/ 577 h 621"/>
                <a:gd name="T72" fmla="*/ 176 w 594"/>
                <a:gd name="T73" fmla="*/ 586 h 621"/>
                <a:gd name="T74" fmla="*/ 139 w 594"/>
                <a:gd name="T75" fmla="*/ 597 h 621"/>
                <a:gd name="T76" fmla="*/ 101 w 594"/>
                <a:gd name="T77" fmla="*/ 608 h 621"/>
                <a:gd name="T78" fmla="*/ 63 w 594"/>
                <a:gd name="T79" fmla="*/ 621 h 621"/>
                <a:gd name="T80" fmla="*/ 63 w 594"/>
                <a:gd name="T81" fmla="*/ 621 h 621"/>
                <a:gd name="T82" fmla="*/ 57 w 594"/>
                <a:gd name="T83" fmla="*/ 551 h 621"/>
                <a:gd name="T84" fmla="*/ 49 w 594"/>
                <a:gd name="T85" fmla="*/ 483 h 621"/>
                <a:gd name="T86" fmla="*/ 40 w 594"/>
                <a:gd name="T87" fmla="*/ 413 h 621"/>
                <a:gd name="T88" fmla="*/ 31 w 594"/>
                <a:gd name="T89" fmla="*/ 344 h 621"/>
                <a:gd name="T90" fmla="*/ 22 w 594"/>
                <a:gd name="T91" fmla="*/ 274 h 621"/>
                <a:gd name="T92" fmla="*/ 13 w 594"/>
                <a:gd name="T93" fmla="*/ 205 h 621"/>
                <a:gd name="T94" fmla="*/ 6 w 594"/>
                <a:gd name="T95" fmla="*/ 134 h 621"/>
                <a:gd name="T96" fmla="*/ 0 w 594"/>
                <a:gd name="T97" fmla="*/ 65 h 621"/>
                <a:gd name="T98" fmla="*/ 0 w 594"/>
                <a:gd name="T99" fmla="*/ 65 h 62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94" h="621">
                  <a:moveTo>
                    <a:pt x="0" y="65"/>
                  </a:moveTo>
                  <a:lnTo>
                    <a:pt x="0" y="65"/>
                  </a:lnTo>
                  <a:lnTo>
                    <a:pt x="6" y="64"/>
                  </a:lnTo>
                  <a:lnTo>
                    <a:pt x="25" y="62"/>
                  </a:lnTo>
                  <a:lnTo>
                    <a:pt x="54" y="57"/>
                  </a:lnTo>
                  <a:lnTo>
                    <a:pt x="92" y="53"/>
                  </a:lnTo>
                  <a:lnTo>
                    <a:pt x="138" y="47"/>
                  </a:lnTo>
                  <a:lnTo>
                    <a:pt x="187" y="41"/>
                  </a:lnTo>
                  <a:lnTo>
                    <a:pt x="241" y="34"/>
                  </a:lnTo>
                  <a:lnTo>
                    <a:pt x="297" y="27"/>
                  </a:lnTo>
                  <a:lnTo>
                    <a:pt x="353" y="21"/>
                  </a:lnTo>
                  <a:lnTo>
                    <a:pt x="406" y="14"/>
                  </a:lnTo>
                  <a:lnTo>
                    <a:pt x="456" y="9"/>
                  </a:lnTo>
                  <a:lnTo>
                    <a:pt x="501" y="5"/>
                  </a:lnTo>
                  <a:lnTo>
                    <a:pt x="539" y="2"/>
                  </a:lnTo>
                  <a:lnTo>
                    <a:pt x="568" y="0"/>
                  </a:lnTo>
                  <a:lnTo>
                    <a:pt x="587" y="0"/>
                  </a:lnTo>
                  <a:lnTo>
                    <a:pt x="594" y="2"/>
                  </a:lnTo>
                  <a:lnTo>
                    <a:pt x="591" y="92"/>
                  </a:lnTo>
                  <a:lnTo>
                    <a:pt x="583" y="277"/>
                  </a:lnTo>
                  <a:lnTo>
                    <a:pt x="576" y="458"/>
                  </a:lnTo>
                  <a:lnTo>
                    <a:pt x="573" y="540"/>
                  </a:lnTo>
                  <a:lnTo>
                    <a:pt x="548" y="537"/>
                  </a:lnTo>
                  <a:lnTo>
                    <a:pt x="522" y="535"/>
                  </a:lnTo>
                  <a:lnTo>
                    <a:pt x="496" y="534"/>
                  </a:lnTo>
                  <a:lnTo>
                    <a:pt x="468" y="534"/>
                  </a:lnTo>
                  <a:lnTo>
                    <a:pt x="439" y="536"/>
                  </a:lnTo>
                  <a:lnTo>
                    <a:pt x="409" y="538"/>
                  </a:lnTo>
                  <a:lnTo>
                    <a:pt x="379" y="542"/>
                  </a:lnTo>
                  <a:lnTo>
                    <a:pt x="347" y="547"/>
                  </a:lnTo>
                  <a:lnTo>
                    <a:pt x="315" y="552"/>
                  </a:lnTo>
                  <a:lnTo>
                    <a:pt x="281" y="560"/>
                  </a:lnTo>
                  <a:lnTo>
                    <a:pt x="246" y="568"/>
                  </a:lnTo>
                  <a:lnTo>
                    <a:pt x="211" y="577"/>
                  </a:lnTo>
                  <a:lnTo>
                    <a:pt x="176" y="586"/>
                  </a:lnTo>
                  <a:lnTo>
                    <a:pt x="139" y="597"/>
                  </a:lnTo>
                  <a:lnTo>
                    <a:pt x="101" y="608"/>
                  </a:lnTo>
                  <a:lnTo>
                    <a:pt x="63" y="621"/>
                  </a:lnTo>
                  <a:lnTo>
                    <a:pt x="57" y="551"/>
                  </a:lnTo>
                  <a:lnTo>
                    <a:pt x="49" y="483"/>
                  </a:lnTo>
                  <a:lnTo>
                    <a:pt x="40" y="413"/>
                  </a:lnTo>
                  <a:lnTo>
                    <a:pt x="31" y="344"/>
                  </a:lnTo>
                  <a:lnTo>
                    <a:pt x="22" y="274"/>
                  </a:lnTo>
                  <a:lnTo>
                    <a:pt x="13" y="205"/>
                  </a:lnTo>
                  <a:lnTo>
                    <a:pt x="6" y="134"/>
                  </a:lnTo>
                  <a:lnTo>
                    <a:pt x="0" y="6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2" name="Freeform 24">
              <a:extLst>
                <a:ext uri="{FF2B5EF4-FFF2-40B4-BE49-F238E27FC236}">
                  <a16:creationId xmlns:a16="http://schemas.microsoft.com/office/drawing/2014/main" id="{60E7F1CA-FA3C-A56B-D012-3CD98B3DB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" y="2709"/>
              <a:ext cx="485" cy="458"/>
            </a:xfrm>
            <a:custGeom>
              <a:avLst/>
              <a:gdLst>
                <a:gd name="T0" fmla="*/ 23 w 485"/>
                <a:gd name="T1" fmla="*/ 46 h 458"/>
                <a:gd name="T2" fmla="*/ 41 w 485"/>
                <a:gd name="T3" fmla="*/ 44 h 458"/>
                <a:gd name="T4" fmla="*/ 88 w 485"/>
                <a:gd name="T5" fmla="*/ 39 h 458"/>
                <a:gd name="T6" fmla="*/ 155 w 485"/>
                <a:gd name="T7" fmla="*/ 30 h 458"/>
                <a:gd name="T8" fmla="*/ 233 w 485"/>
                <a:gd name="T9" fmla="*/ 21 h 458"/>
                <a:gd name="T10" fmla="*/ 312 w 485"/>
                <a:gd name="T11" fmla="*/ 12 h 458"/>
                <a:gd name="T12" fmla="*/ 384 w 485"/>
                <a:gd name="T13" fmla="*/ 5 h 458"/>
                <a:gd name="T14" fmla="*/ 439 w 485"/>
                <a:gd name="T15" fmla="*/ 1 h 458"/>
                <a:gd name="T16" fmla="*/ 466 w 485"/>
                <a:gd name="T17" fmla="*/ 0 h 458"/>
                <a:gd name="T18" fmla="*/ 478 w 485"/>
                <a:gd name="T19" fmla="*/ 2 h 458"/>
                <a:gd name="T20" fmla="*/ 484 w 485"/>
                <a:gd name="T21" fmla="*/ 8 h 458"/>
                <a:gd name="T22" fmla="*/ 485 w 485"/>
                <a:gd name="T23" fmla="*/ 16 h 458"/>
                <a:gd name="T24" fmla="*/ 475 w 485"/>
                <a:gd name="T25" fmla="*/ 198 h 458"/>
                <a:gd name="T26" fmla="*/ 464 w 485"/>
                <a:gd name="T27" fmla="*/ 379 h 458"/>
                <a:gd name="T28" fmla="*/ 458 w 485"/>
                <a:gd name="T29" fmla="*/ 387 h 458"/>
                <a:gd name="T30" fmla="*/ 444 w 485"/>
                <a:gd name="T31" fmla="*/ 399 h 458"/>
                <a:gd name="T32" fmla="*/ 429 w 485"/>
                <a:gd name="T33" fmla="*/ 405 h 458"/>
                <a:gd name="T34" fmla="*/ 411 w 485"/>
                <a:gd name="T35" fmla="*/ 409 h 458"/>
                <a:gd name="T36" fmla="*/ 402 w 485"/>
                <a:gd name="T37" fmla="*/ 410 h 458"/>
                <a:gd name="T38" fmla="*/ 361 w 485"/>
                <a:gd name="T39" fmla="*/ 416 h 458"/>
                <a:gd name="T40" fmla="*/ 320 w 485"/>
                <a:gd name="T41" fmla="*/ 422 h 458"/>
                <a:gd name="T42" fmla="*/ 279 w 485"/>
                <a:gd name="T43" fmla="*/ 428 h 458"/>
                <a:gd name="T44" fmla="*/ 238 w 485"/>
                <a:gd name="T45" fmla="*/ 434 h 458"/>
                <a:gd name="T46" fmla="*/ 197 w 485"/>
                <a:gd name="T47" fmla="*/ 440 h 458"/>
                <a:gd name="T48" fmla="*/ 155 w 485"/>
                <a:gd name="T49" fmla="*/ 446 h 458"/>
                <a:gd name="T50" fmla="*/ 114 w 485"/>
                <a:gd name="T51" fmla="*/ 452 h 458"/>
                <a:gd name="T52" fmla="*/ 73 w 485"/>
                <a:gd name="T53" fmla="*/ 458 h 458"/>
                <a:gd name="T54" fmla="*/ 63 w 485"/>
                <a:gd name="T55" fmla="*/ 456 h 458"/>
                <a:gd name="T56" fmla="*/ 48 w 485"/>
                <a:gd name="T57" fmla="*/ 452 h 458"/>
                <a:gd name="T58" fmla="*/ 40 w 485"/>
                <a:gd name="T59" fmla="*/ 446 h 458"/>
                <a:gd name="T60" fmla="*/ 34 w 485"/>
                <a:gd name="T61" fmla="*/ 436 h 458"/>
                <a:gd name="T62" fmla="*/ 30 w 485"/>
                <a:gd name="T63" fmla="*/ 427 h 458"/>
                <a:gd name="T64" fmla="*/ 15 w 485"/>
                <a:gd name="T65" fmla="*/ 252 h 458"/>
                <a:gd name="T66" fmla="*/ 0 w 485"/>
                <a:gd name="T67" fmla="*/ 79 h 458"/>
                <a:gd name="T68" fmla="*/ 2 w 485"/>
                <a:gd name="T69" fmla="*/ 68 h 458"/>
                <a:gd name="T70" fmla="*/ 12 w 485"/>
                <a:gd name="T71" fmla="*/ 54 h 4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85" h="458">
                  <a:moveTo>
                    <a:pt x="23" y="46"/>
                  </a:moveTo>
                  <a:lnTo>
                    <a:pt x="23" y="46"/>
                  </a:lnTo>
                  <a:lnTo>
                    <a:pt x="27" y="45"/>
                  </a:lnTo>
                  <a:lnTo>
                    <a:pt x="41" y="44"/>
                  </a:lnTo>
                  <a:lnTo>
                    <a:pt x="61" y="42"/>
                  </a:lnTo>
                  <a:lnTo>
                    <a:pt x="88" y="39"/>
                  </a:lnTo>
                  <a:lnTo>
                    <a:pt x="120" y="34"/>
                  </a:lnTo>
                  <a:lnTo>
                    <a:pt x="155" y="30"/>
                  </a:lnTo>
                  <a:lnTo>
                    <a:pt x="193" y="26"/>
                  </a:lnTo>
                  <a:lnTo>
                    <a:pt x="233" y="21"/>
                  </a:lnTo>
                  <a:lnTo>
                    <a:pt x="273" y="16"/>
                  </a:lnTo>
                  <a:lnTo>
                    <a:pt x="312" y="12"/>
                  </a:lnTo>
                  <a:lnTo>
                    <a:pt x="350" y="8"/>
                  </a:lnTo>
                  <a:lnTo>
                    <a:pt x="384" y="5"/>
                  </a:lnTo>
                  <a:lnTo>
                    <a:pt x="414" y="3"/>
                  </a:lnTo>
                  <a:lnTo>
                    <a:pt x="439" y="1"/>
                  </a:lnTo>
                  <a:lnTo>
                    <a:pt x="456" y="0"/>
                  </a:lnTo>
                  <a:lnTo>
                    <a:pt x="466" y="0"/>
                  </a:lnTo>
                  <a:lnTo>
                    <a:pt x="478" y="2"/>
                  </a:lnTo>
                  <a:lnTo>
                    <a:pt x="482" y="4"/>
                  </a:lnTo>
                  <a:lnTo>
                    <a:pt x="484" y="8"/>
                  </a:lnTo>
                  <a:lnTo>
                    <a:pt x="485" y="16"/>
                  </a:lnTo>
                  <a:lnTo>
                    <a:pt x="480" y="107"/>
                  </a:lnTo>
                  <a:lnTo>
                    <a:pt x="475" y="198"/>
                  </a:lnTo>
                  <a:lnTo>
                    <a:pt x="469" y="288"/>
                  </a:lnTo>
                  <a:lnTo>
                    <a:pt x="464" y="379"/>
                  </a:lnTo>
                  <a:lnTo>
                    <a:pt x="458" y="387"/>
                  </a:lnTo>
                  <a:lnTo>
                    <a:pt x="451" y="393"/>
                  </a:lnTo>
                  <a:lnTo>
                    <a:pt x="444" y="399"/>
                  </a:lnTo>
                  <a:lnTo>
                    <a:pt x="437" y="402"/>
                  </a:lnTo>
                  <a:lnTo>
                    <a:pt x="429" y="405"/>
                  </a:lnTo>
                  <a:lnTo>
                    <a:pt x="421" y="407"/>
                  </a:lnTo>
                  <a:lnTo>
                    <a:pt x="411" y="409"/>
                  </a:lnTo>
                  <a:lnTo>
                    <a:pt x="402" y="410"/>
                  </a:lnTo>
                  <a:lnTo>
                    <a:pt x="382" y="413"/>
                  </a:lnTo>
                  <a:lnTo>
                    <a:pt x="361" y="416"/>
                  </a:lnTo>
                  <a:lnTo>
                    <a:pt x="341" y="419"/>
                  </a:lnTo>
                  <a:lnTo>
                    <a:pt x="320" y="422"/>
                  </a:lnTo>
                  <a:lnTo>
                    <a:pt x="300" y="425"/>
                  </a:lnTo>
                  <a:lnTo>
                    <a:pt x="279" y="428"/>
                  </a:lnTo>
                  <a:lnTo>
                    <a:pt x="259" y="431"/>
                  </a:lnTo>
                  <a:lnTo>
                    <a:pt x="238" y="434"/>
                  </a:lnTo>
                  <a:lnTo>
                    <a:pt x="218" y="437"/>
                  </a:lnTo>
                  <a:lnTo>
                    <a:pt x="197" y="440"/>
                  </a:lnTo>
                  <a:lnTo>
                    <a:pt x="177" y="443"/>
                  </a:lnTo>
                  <a:lnTo>
                    <a:pt x="155" y="446"/>
                  </a:lnTo>
                  <a:lnTo>
                    <a:pt x="135" y="449"/>
                  </a:lnTo>
                  <a:lnTo>
                    <a:pt x="114" y="452"/>
                  </a:lnTo>
                  <a:lnTo>
                    <a:pt x="94" y="455"/>
                  </a:lnTo>
                  <a:lnTo>
                    <a:pt x="73" y="458"/>
                  </a:lnTo>
                  <a:lnTo>
                    <a:pt x="63" y="456"/>
                  </a:lnTo>
                  <a:lnTo>
                    <a:pt x="54" y="455"/>
                  </a:lnTo>
                  <a:lnTo>
                    <a:pt x="48" y="452"/>
                  </a:lnTo>
                  <a:lnTo>
                    <a:pt x="44" y="450"/>
                  </a:lnTo>
                  <a:lnTo>
                    <a:pt x="40" y="446"/>
                  </a:lnTo>
                  <a:lnTo>
                    <a:pt x="37" y="442"/>
                  </a:lnTo>
                  <a:lnTo>
                    <a:pt x="34" y="436"/>
                  </a:lnTo>
                  <a:lnTo>
                    <a:pt x="30" y="427"/>
                  </a:lnTo>
                  <a:lnTo>
                    <a:pt x="23" y="339"/>
                  </a:lnTo>
                  <a:lnTo>
                    <a:pt x="15" y="252"/>
                  </a:lnTo>
                  <a:lnTo>
                    <a:pt x="8" y="167"/>
                  </a:lnTo>
                  <a:lnTo>
                    <a:pt x="0" y="79"/>
                  </a:lnTo>
                  <a:lnTo>
                    <a:pt x="2" y="68"/>
                  </a:lnTo>
                  <a:lnTo>
                    <a:pt x="5" y="61"/>
                  </a:lnTo>
                  <a:lnTo>
                    <a:pt x="12" y="54"/>
                  </a:lnTo>
                  <a:lnTo>
                    <a:pt x="23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3" name="Freeform 25">
              <a:extLst>
                <a:ext uri="{FF2B5EF4-FFF2-40B4-BE49-F238E27FC236}">
                  <a16:creationId xmlns:a16="http://schemas.microsoft.com/office/drawing/2014/main" id="{67F62103-8C9A-0FD3-FA33-5D42FBB7D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" y="2556"/>
              <a:ext cx="1" cy="9"/>
            </a:xfrm>
            <a:custGeom>
              <a:avLst/>
              <a:gdLst>
                <a:gd name="T0" fmla="*/ 0 w 1"/>
                <a:gd name="T1" fmla="*/ 9 h 9"/>
                <a:gd name="T2" fmla="*/ 0 w 1"/>
                <a:gd name="T3" fmla="*/ 6 h 9"/>
                <a:gd name="T4" fmla="*/ 0 w 1"/>
                <a:gd name="T5" fmla="*/ 4 h 9"/>
                <a:gd name="T6" fmla="*/ 0 w 1"/>
                <a:gd name="T7" fmla="*/ 2 h 9"/>
                <a:gd name="T8" fmla="*/ 0 w 1"/>
                <a:gd name="T9" fmla="*/ 0 h 9"/>
                <a:gd name="T10" fmla="*/ 0 w 1"/>
                <a:gd name="T11" fmla="*/ 2 h 9"/>
                <a:gd name="T12" fmla="*/ 0 w 1"/>
                <a:gd name="T13" fmla="*/ 4 h 9"/>
                <a:gd name="T14" fmla="*/ 0 w 1"/>
                <a:gd name="T15" fmla="*/ 5 h 9"/>
                <a:gd name="T16" fmla="*/ 0 w 1"/>
                <a:gd name="T17" fmla="*/ 5 h 9"/>
                <a:gd name="T18" fmla="*/ 0 w 1"/>
                <a:gd name="T19" fmla="*/ 6 h 9"/>
                <a:gd name="T20" fmla="*/ 0 w 1"/>
                <a:gd name="T21" fmla="*/ 7 h 9"/>
                <a:gd name="T22" fmla="*/ 0 w 1"/>
                <a:gd name="T23" fmla="*/ 8 h 9"/>
                <a:gd name="T24" fmla="*/ 0 w 1"/>
                <a:gd name="T25" fmla="*/ 9 h 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" h="9">
                  <a:moveTo>
                    <a:pt x="0" y="9"/>
                  </a:move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4" name="Freeform 26">
              <a:extLst>
                <a:ext uri="{FF2B5EF4-FFF2-40B4-BE49-F238E27FC236}">
                  <a16:creationId xmlns:a16="http://schemas.microsoft.com/office/drawing/2014/main" id="{30737F42-B939-D6FB-9FA7-3E8B4C44C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" y="2556"/>
              <a:ext cx="1" cy="9"/>
            </a:xfrm>
            <a:custGeom>
              <a:avLst/>
              <a:gdLst>
                <a:gd name="T0" fmla="*/ 0 w 1"/>
                <a:gd name="T1" fmla="*/ 9 h 9"/>
                <a:gd name="T2" fmla="*/ 0 w 1"/>
                <a:gd name="T3" fmla="*/ 9 h 9"/>
                <a:gd name="T4" fmla="*/ 0 w 1"/>
                <a:gd name="T5" fmla="*/ 6 h 9"/>
                <a:gd name="T6" fmla="*/ 0 w 1"/>
                <a:gd name="T7" fmla="*/ 4 h 9"/>
                <a:gd name="T8" fmla="*/ 0 w 1"/>
                <a:gd name="T9" fmla="*/ 2 h 9"/>
                <a:gd name="T10" fmla="*/ 0 w 1"/>
                <a:gd name="T11" fmla="*/ 0 h 9"/>
                <a:gd name="T12" fmla="*/ 0 w 1"/>
                <a:gd name="T13" fmla="*/ 0 h 9"/>
                <a:gd name="T14" fmla="*/ 0 w 1"/>
                <a:gd name="T15" fmla="*/ 2 h 9"/>
                <a:gd name="T16" fmla="*/ 0 w 1"/>
                <a:gd name="T17" fmla="*/ 4 h 9"/>
                <a:gd name="T18" fmla="*/ 0 w 1"/>
                <a:gd name="T19" fmla="*/ 5 h 9"/>
                <a:gd name="T20" fmla="*/ 0 w 1"/>
                <a:gd name="T21" fmla="*/ 5 h 9"/>
                <a:gd name="T22" fmla="*/ 0 w 1"/>
                <a:gd name="T23" fmla="*/ 5 h 9"/>
                <a:gd name="T24" fmla="*/ 0 w 1"/>
                <a:gd name="T25" fmla="*/ 6 h 9"/>
                <a:gd name="T26" fmla="*/ 0 w 1"/>
                <a:gd name="T27" fmla="*/ 7 h 9"/>
                <a:gd name="T28" fmla="*/ 0 w 1"/>
                <a:gd name="T29" fmla="*/ 8 h 9"/>
                <a:gd name="T30" fmla="*/ 0 w 1"/>
                <a:gd name="T31" fmla="*/ 9 h 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" h="9">
                  <a:moveTo>
                    <a:pt x="0" y="9"/>
                  </a:move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5" name="Freeform 27">
              <a:extLst>
                <a:ext uri="{FF2B5EF4-FFF2-40B4-BE49-F238E27FC236}">
                  <a16:creationId xmlns:a16="http://schemas.microsoft.com/office/drawing/2014/main" id="{6BF1E75B-6811-04AE-E5EB-9F5EA988C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38"/>
              <a:ext cx="4" cy="5"/>
            </a:xfrm>
            <a:custGeom>
              <a:avLst/>
              <a:gdLst>
                <a:gd name="T0" fmla="*/ 4 w 4"/>
                <a:gd name="T1" fmla="*/ 5 h 5"/>
                <a:gd name="T2" fmla="*/ 4 w 4"/>
                <a:gd name="T3" fmla="*/ 4 h 5"/>
                <a:gd name="T4" fmla="*/ 4 w 4"/>
                <a:gd name="T5" fmla="*/ 3 h 5"/>
                <a:gd name="T6" fmla="*/ 3 w 4"/>
                <a:gd name="T7" fmla="*/ 1 h 5"/>
                <a:gd name="T8" fmla="*/ 3 w 4"/>
                <a:gd name="T9" fmla="*/ 0 h 5"/>
                <a:gd name="T10" fmla="*/ 2 w 4"/>
                <a:gd name="T11" fmla="*/ 0 h 5"/>
                <a:gd name="T12" fmla="*/ 0 w 4"/>
                <a:gd name="T13" fmla="*/ 0 h 5"/>
                <a:gd name="T14" fmla="*/ 0 w 4"/>
                <a:gd name="T15" fmla="*/ 0 h 5"/>
                <a:gd name="T16" fmla="*/ 0 w 4"/>
                <a:gd name="T17" fmla="*/ 0 h 5"/>
                <a:gd name="T18" fmla="*/ 2 w 4"/>
                <a:gd name="T19" fmla="*/ 1 h 5"/>
                <a:gd name="T20" fmla="*/ 3 w 4"/>
                <a:gd name="T21" fmla="*/ 3 h 5"/>
                <a:gd name="T22" fmla="*/ 4 w 4"/>
                <a:gd name="T23" fmla="*/ 4 h 5"/>
                <a:gd name="T24" fmla="*/ 4 w 4"/>
                <a:gd name="T25" fmla="*/ 5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lnTo>
                    <a:pt x="4" y="4"/>
                  </a:lnTo>
                  <a:lnTo>
                    <a:pt x="4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3"/>
                  </a:lnTo>
                  <a:lnTo>
                    <a:pt x="4" y="4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6" name="Freeform 28">
              <a:extLst>
                <a:ext uri="{FF2B5EF4-FFF2-40B4-BE49-F238E27FC236}">
                  <a16:creationId xmlns:a16="http://schemas.microsoft.com/office/drawing/2014/main" id="{A80F3EF4-B5A2-CBDE-EC64-903B5EAA6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38"/>
              <a:ext cx="4" cy="5"/>
            </a:xfrm>
            <a:custGeom>
              <a:avLst/>
              <a:gdLst>
                <a:gd name="T0" fmla="*/ 4 w 4"/>
                <a:gd name="T1" fmla="*/ 5 h 5"/>
                <a:gd name="T2" fmla="*/ 4 w 4"/>
                <a:gd name="T3" fmla="*/ 5 h 5"/>
                <a:gd name="T4" fmla="*/ 4 w 4"/>
                <a:gd name="T5" fmla="*/ 4 h 5"/>
                <a:gd name="T6" fmla="*/ 4 w 4"/>
                <a:gd name="T7" fmla="*/ 3 h 5"/>
                <a:gd name="T8" fmla="*/ 3 w 4"/>
                <a:gd name="T9" fmla="*/ 1 h 5"/>
                <a:gd name="T10" fmla="*/ 3 w 4"/>
                <a:gd name="T11" fmla="*/ 0 h 5"/>
                <a:gd name="T12" fmla="*/ 3 w 4"/>
                <a:gd name="T13" fmla="*/ 0 h 5"/>
                <a:gd name="T14" fmla="*/ 2 w 4"/>
                <a:gd name="T15" fmla="*/ 0 h 5"/>
                <a:gd name="T16" fmla="*/ 0 w 4"/>
                <a:gd name="T17" fmla="*/ 0 h 5"/>
                <a:gd name="T18" fmla="*/ 0 w 4"/>
                <a:gd name="T19" fmla="*/ 0 h 5"/>
                <a:gd name="T20" fmla="*/ 0 w 4"/>
                <a:gd name="T21" fmla="*/ 0 h 5"/>
                <a:gd name="T22" fmla="*/ 0 w 4"/>
                <a:gd name="T23" fmla="*/ 0 h 5"/>
                <a:gd name="T24" fmla="*/ 2 w 4"/>
                <a:gd name="T25" fmla="*/ 1 h 5"/>
                <a:gd name="T26" fmla="*/ 3 w 4"/>
                <a:gd name="T27" fmla="*/ 3 h 5"/>
                <a:gd name="T28" fmla="*/ 4 w 4"/>
                <a:gd name="T29" fmla="*/ 4 h 5"/>
                <a:gd name="T30" fmla="*/ 4 w 4"/>
                <a:gd name="T31" fmla="*/ 5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3"/>
                  </a:lnTo>
                  <a:lnTo>
                    <a:pt x="4" y="4"/>
                  </a:lnTo>
                  <a:lnTo>
                    <a:pt x="4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7" name="Freeform 29">
              <a:extLst>
                <a:ext uri="{FF2B5EF4-FFF2-40B4-BE49-F238E27FC236}">
                  <a16:creationId xmlns:a16="http://schemas.microsoft.com/office/drawing/2014/main" id="{0895339F-8837-4496-3E98-829B5592E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2538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5 h 6"/>
                <a:gd name="T4" fmla="*/ 2 w 3"/>
                <a:gd name="T5" fmla="*/ 3 h 6"/>
                <a:gd name="T6" fmla="*/ 1 w 3"/>
                <a:gd name="T7" fmla="*/ 2 h 6"/>
                <a:gd name="T8" fmla="*/ 0 w 3"/>
                <a:gd name="T9" fmla="*/ 0 h 6"/>
                <a:gd name="T10" fmla="*/ 0 w 3"/>
                <a:gd name="T11" fmla="*/ 1 h 6"/>
                <a:gd name="T12" fmla="*/ 0 w 3"/>
                <a:gd name="T13" fmla="*/ 2 h 6"/>
                <a:gd name="T14" fmla="*/ 0 w 3"/>
                <a:gd name="T15" fmla="*/ 2 h 6"/>
                <a:gd name="T16" fmla="*/ 0 w 3"/>
                <a:gd name="T17" fmla="*/ 2 h 6"/>
                <a:gd name="T18" fmla="*/ 1 w 3"/>
                <a:gd name="T19" fmla="*/ 3 h 6"/>
                <a:gd name="T20" fmla="*/ 2 w 3"/>
                <a:gd name="T21" fmla="*/ 4 h 6"/>
                <a:gd name="T22" fmla="*/ 3 w 3"/>
                <a:gd name="T23" fmla="*/ 5 h 6"/>
                <a:gd name="T24" fmla="*/ 3 w 3"/>
                <a:gd name="T25" fmla="*/ 6 h 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5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8" name="Freeform 30">
              <a:extLst>
                <a:ext uri="{FF2B5EF4-FFF2-40B4-BE49-F238E27FC236}">
                  <a16:creationId xmlns:a16="http://schemas.microsoft.com/office/drawing/2014/main" id="{C0206759-FF86-5098-61C1-F94581AA1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2538"/>
              <a:ext cx="3" cy="6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3 w 3"/>
                <a:gd name="T5" fmla="*/ 5 h 6"/>
                <a:gd name="T6" fmla="*/ 2 w 3"/>
                <a:gd name="T7" fmla="*/ 3 h 6"/>
                <a:gd name="T8" fmla="*/ 1 w 3"/>
                <a:gd name="T9" fmla="*/ 2 h 6"/>
                <a:gd name="T10" fmla="*/ 0 w 3"/>
                <a:gd name="T11" fmla="*/ 0 h 6"/>
                <a:gd name="T12" fmla="*/ 0 w 3"/>
                <a:gd name="T13" fmla="*/ 0 h 6"/>
                <a:gd name="T14" fmla="*/ 0 w 3"/>
                <a:gd name="T15" fmla="*/ 1 h 6"/>
                <a:gd name="T16" fmla="*/ 0 w 3"/>
                <a:gd name="T17" fmla="*/ 2 h 6"/>
                <a:gd name="T18" fmla="*/ 0 w 3"/>
                <a:gd name="T19" fmla="*/ 2 h 6"/>
                <a:gd name="T20" fmla="*/ 0 w 3"/>
                <a:gd name="T21" fmla="*/ 2 h 6"/>
                <a:gd name="T22" fmla="*/ 0 w 3"/>
                <a:gd name="T23" fmla="*/ 2 h 6"/>
                <a:gd name="T24" fmla="*/ 1 w 3"/>
                <a:gd name="T25" fmla="*/ 3 h 6"/>
                <a:gd name="T26" fmla="*/ 2 w 3"/>
                <a:gd name="T27" fmla="*/ 4 h 6"/>
                <a:gd name="T28" fmla="*/ 3 w 3"/>
                <a:gd name="T29" fmla="*/ 5 h 6"/>
                <a:gd name="T30" fmla="*/ 3 w 3"/>
                <a:gd name="T31" fmla="*/ 6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3" y="5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3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9" name="Freeform 31">
              <a:extLst>
                <a:ext uri="{FF2B5EF4-FFF2-40B4-BE49-F238E27FC236}">
                  <a16:creationId xmlns:a16="http://schemas.microsoft.com/office/drawing/2014/main" id="{DE9D30C2-08FE-1108-B3D5-9DAC9D055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2484"/>
              <a:ext cx="1307" cy="103"/>
            </a:xfrm>
            <a:custGeom>
              <a:avLst/>
              <a:gdLst>
                <a:gd name="T0" fmla="*/ 1307 w 1307"/>
                <a:gd name="T1" fmla="*/ 66 h 103"/>
                <a:gd name="T2" fmla="*/ 1255 w 1307"/>
                <a:gd name="T3" fmla="*/ 69 h 103"/>
                <a:gd name="T4" fmla="*/ 1159 w 1307"/>
                <a:gd name="T5" fmla="*/ 75 h 103"/>
                <a:gd name="T6" fmla="*/ 1069 w 1307"/>
                <a:gd name="T7" fmla="*/ 81 h 103"/>
                <a:gd name="T8" fmla="*/ 984 w 1307"/>
                <a:gd name="T9" fmla="*/ 87 h 103"/>
                <a:gd name="T10" fmla="*/ 904 w 1307"/>
                <a:gd name="T11" fmla="*/ 93 h 103"/>
                <a:gd name="T12" fmla="*/ 827 w 1307"/>
                <a:gd name="T13" fmla="*/ 97 h 103"/>
                <a:gd name="T14" fmla="*/ 752 w 1307"/>
                <a:gd name="T15" fmla="*/ 100 h 103"/>
                <a:gd name="T16" fmla="*/ 679 w 1307"/>
                <a:gd name="T17" fmla="*/ 103 h 103"/>
                <a:gd name="T18" fmla="*/ 607 w 1307"/>
                <a:gd name="T19" fmla="*/ 103 h 103"/>
                <a:gd name="T20" fmla="*/ 535 w 1307"/>
                <a:gd name="T21" fmla="*/ 102 h 103"/>
                <a:gd name="T22" fmla="*/ 461 w 1307"/>
                <a:gd name="T23" fmla="*/ 98 h 103"/>
                <a:gd name="T24" fmla="*/ 386 w 1307"/>
                <a:gd name="T25" fmla="*/ 92 h 103"/>
                <a:gd name="T26" fmla="*/ 308 w 1307"/>
                <a:gd name="T27" fmla="*/ 82 h 103"/>
                <a:gd name="T28" fmla="*/ 226 w 1307"/>
                <a:gd name="T29" fmla="*/ 70 h 103"/>
                <a:gd name="T30" fmla="*/ 140 w 1307"/>
                <a:gd name="T31" fmla="*/ 53 h 103"/>
                <a:gd name="T32" fmla="*/ 48 w 1307"/>
                <a:gd name="T33" fmla="*/ 33 h 103"/>
                <a:gd name="T34" fmla="*/ 0 w 1307"/>
                <a:gd name="T35" fmla="*/ 15 h 103"/>
                <a:gd name="T36" fmla="*/ 0 w 1307"/>
                <a:gd name="T37" fmla="*/ 6 h 103"/>
                <a:gd name="T38" fmla="*/ 42 w 1307"/>
                <a:gd name="T39" fmla="*/ 12 h 103"/>
                <a:gd name="T40" fmla="*/ 126 w 1307"/>
                <a:gd name="T41" fmla="*/ 33 h 103"/>
                <a:gd name="T42" fmla="*/ 209 w 1307"/>
                <a:gd name="T43" fmla="*/ 50 h 103"/>
                <a:gd name="T44" fmla="*/ 289 w 1307"/>
                <a:gd name="T45" fmla="*/ 62 h 103"/>
                <a:gd name="T46" fmla="*/ 369 w 1307"/>
                <a:gd name="T47" fmla="*/ 73 h 103"/>
                <a:gd name="T48" fmla="*/ 448 w 1307"/>
                <a:gd name="T49" fmla="*/ 80 h 103"/>
                <a:gd name="T50" fmla="*/ 526 w 1307"/>
                <a:gd name="T51" fmla="*/ 85 h 103"/>
                <a:gd name="T52" fmla="*/ 605 w 1307"/>
                <a:gd name="T53" fmla="*/ 87 h 103"/>
                <a:gd name="T54" fmla="*/ 682 w 1307"/>
                <a:gd name="T55" fmla="*/ 86 h 103"/>
                <a:gd name="T56" fmla="*/ 761 w 1307"/>
                <a:gd name="T57" fmla="*/ 83 h 103"/>
                <a:gd name="T58" fmla="*/ 838 w 1307"/>
                <a:gd name="T59" fmla="*/ 79 h 103"/>
                <a:gd name="T60" fmla="*/ 918 w 1307"/>
                <a:gd name="T61" fmla="*/ 74 h 103"/>
                <a:gd name="T62" fmla="*/ 998 w 1307"/>
                <a:gd name="T63" fmla="*/ 68 h 103"/>
                <a:gd name="T64" fmla="*/ 1078 w 1307"/>
                <a:gd name="T65" fmla="*/ 60 h 103"/>
                <a:gd name="T66" fmla="*/ 1160 w 1307"/>
                <a:gd name="T67" fmla="*/ 53 h 103"/>
                <a:gd name="T68" fmla="*/ 1244 w 1307"/>
                <a:gd name="T69" fmla="*/ 44 h 103"/>
                <a:gd name="T70" fmla="*/ 1305 w 1307"/>
                <a:gd name="T71" fmla="*/ 66 h 10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307" h="103">
                  <a:moveTo>
                    <a:pt x="1307" y="66"/>
                  </a:moveTo>
                  <a:lnTo>
                    <a:pt x="1307" y="66"/>
                  </a:lnTo>
                  <a:lnTo>
                    <a:pt x="1305" y="66"/>
                  </a:lnTo>
                  <a:lnTo>
                    <a:pt x="1255" y="69"/>
                  </a:lnTo>
                  <a:lnTo>
                    <a:pt x="1206" y="72"/>
                  </a:lnTo>
                  <a:lnTo>
                    <a:pt x="1159" y="75"/>
                  </a:lnTo>
                  <a:lnTo>
                    <a:pt x="1113" y="78"/>
                  </a:lnTo>
                  <a:lnTo>
                    <a:pt x="1069" y="81"/>
                  </a:lnTo>
                  <a:lnTo>
                    <a:pt x="1026" y="83"/>
                  </a:lnTo>
                  <a:lnTo>
                    <a:pt x="984" y="87"/>
                  </a:lnTo>
                  <a:lnTo>
                    <a:pt x="944" y="90"/>
                  </a:lnTo>
                  <a:lnTo>
                    <a:pt x="904" y="93"/>
                  </a:lnTo>
                  <a:lnTo>
                    <a:pt x="865" y="95"/>
                  </a:lnTo>
                  <a:lnTo>
                    <a:pt x="827" y="97"/>
                  </a:lnTo>
                  <a:lnTo>
                    <a:pt x="789" y="99"/>
                  </a:lnTo>
                  <a:lnTo>
                    <a:pt x="752" y="100"/>
                  </a:lnTo>
                  <a:lnTo>
                    <a:pt x="715" y="102"/>
                  </a:lnTo>
                  <a:lnTo>
                    <a:pt x="679" y="103"/>
                  </a:lnTo>
                  <a:lnTo>
                    <a:pt x="644" y="103"/>
                  </a:lnTo>
                  <a:lnTo>
                    <a:pt x="607" y="103"/>
                  </a:lnTo>
                  <a:lnTo>
                    <a:pt x="571" y="103"/>
                  </a:lnTo>
                  <a:lnTo>
                    <a:pt x="535" y="102"/>
                  </a:lnTo>
                  <a:lnTo>
                    <a:pt x="498" y="100"/>
                  </a:lnTo>
                  <a:lnTo>
                    <a:pt x="461" y="98"/>
                  </a:lnTo>
                  <a:lnTo>
                    <a:pt x="423" y="95"/>
                  </a:lnTo>
                  <a:lnTo>
                    <a:pt x="386" y="92"/>
                  </a:lnTo>
                  <a:lnTo>
                    <a:pt x="348" y="88"/>
                  </a:lnTo>
                  <a:lnTo>
                    <a:pt x="308" y="82"/>
                  </a:lnTo>
                  <a:lnTo>
                    <a:pt x="268" y="76"/>
                  </a:lnTo>
                  <a:lnTo>
                    <a:pt x="226" y="70"/>
                  </a:lnTo>
                  <a:lnTo>
                    <a:pt x="183" y="61"/>
                  </a:lnTo>
                  <a:lnTo>
                    <a:pt x="140" y="53"/>
                  </a:lnTo>
                  <a:lnTo>
                    <a:pt x="95" y="43"/>
                  </a:lnTo>
                  <a:lnTo>
                    <a:pt x="48" y="33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lnTo>
                    <a:pt x="42" y="12"/>
                  </a:lnTo>
                  <a:lnTo>
                    <a:pt x="84" y="22"/>
                  </a:lnTo>
                  <a:lnTo>
                    <a:pt x="126" y="33"/>
                  </a:lnTo>
                  <a:lnTo>
                    <a:pt x="167" y="41"/>
                  </a:lnTo>
                  <a:lnTo>
                    <a:pt x="209" y="50"/>
                  </a:lnTo>
                  <a:lnTo>
                    <a:pt x="249" y="57"/>
                  </a:lnTo>
                  <a:lnTo>
                    <a:pt x="289" y="62"/>
                  </a:lnTo>
                  <a:lnTo>
                    <a:pt x="329" y="69"/>
                  </a:lnTo>
                  <a:lnTo>
                    <a:pt x="369" y="73"/>
                  </a:lnTo>
                  <a:lnTo>
                    <a:pt x="409" y="77"/>
                  </a:lnTo>
                  <a:lnTo>
                    <a:pt x="448" y="80"/>
                  </a:lnTo>
                  <a:lnTo>
                    <a:pt x="487" y="82"/>
                  </a:lnTo>
                  <a:lnTo>
                    <a:pt x="526" y="85"/>
                  </a:lnTo>
                  <a:lnTo>
                    <a:pt x="565" y="86"/>
                  </a:lnTo>
                  <a:lnTo>
                    <a:pt x="605" y="87"/>
                  </a:lnTo>
                  <a:lnTo>
                    <a:pt x="644" y="87"/>
                  </a:lnTo>
                  <a:lnTo>
                    <a:pt x="682" y="86"/>
                  </a:lnTo>
                  <a:lnTo>
                    <a:pt x="722" y="85"/>
                  </a:lnTo>
                  <a:lnTo>
                    <a:pt x="761" y="83"/>
                  </a:lnTo>
                  <a:lnTo>
                    <a:pt x="800" y="81"/>
                  </a:lnTo>
                  <a:lnTo>
                    <a:pt x="838" y="79"/>
                  </a:lnTo>
                  <a:lnTo>
                    <a:pt x="877" y="77"/>
                  </a:lnTo>
                  <a:lnTo>
                    <a:pt x="918" y="74"/>
                  </a:lnTo>
                  <a:lnTo>
                    <a:pt x="958" y="71"/>
                  </a:lnTo>
                  <a:lnTo>
                    <a:pt x="998" y="68"/>
                  </a:lnTo>
                  <a:lnTo>
                    <a:pt x="1038" y="64"/>
                  </a:lnTo>
                  <a:lnTo>
                    <a:pt x="1078" y="60"/>
                  </a:lnTo>
                  <a:lnTo>
                    <a:pt x="1119" y="57"/>
                  </a:lnTo>
                  <a:lnTo>
                    <a:pt x="1160" y="53"/>
                  </a:lnTo>
                  <a:lnTo>
                    <a:pt x="1202" y="49"/>
                  </a:lnTo>
                  <a:lnTo>
                    <a:pt x="1244" y="44"/>
                  </a:lnTo>
                  <a:lnTo>
                    <a:pt x="1286" y="40"/>
                  </a:lnTo>
                  <a:lnTo>
                    <a:pt x="1305" y="66"/>
                  </a:lnTo>
                  <a:lnTo>
                    <a:pt x="1307" y="66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0" name="Freeform 32">
              <a:extLst>
                <a:ext uri="{FF2B5EF4-FFF2-40B4-BE49-F238E27FC236}">
                  <a16:creationId xmlns:a16="http://schemas.microsoft.com/office/drawing/2014/main" id="{66A203AA-5663-AFD9-D562-5A0873CE9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2484"/>
              <a:ext cx="1307" cy="103"/>
            </a:xfrm>
            <a:custGeom>
              <a:avLst/>
              <a:gdLst>
                <a:gd name="T0" fmla="*/ 1307 w 1307"/>
                <a:gd name="T1" fmla="*/ 66 h 103"/>
                <a:gd name="T2" fmla="*/ 1305 w 1307"/>
                <a:gd name="T3" fmla="*/ 66 h 103"/>
                <a:gd name="T4" fmla="*/ 1206 w 1307"/>
                <a:gd name="T5" fmla="*/ 72 h 103"/>
                <a:gd name="T6" fmla="*/ 1113 w 1307"/>
                <a:gd name="T7" fmla="*/ 78 h 103"/>
                <a:gd name="T8" fmla="*/ 1026 w 1307"/>
                <a:gd name="T9" fmla="*/ 83 h 103"/>
                <a:gd name="T10" fmla="*/ 944 w 1307"/>
                <a:gd name="T11" fmla="*/ 90 h 103"/>
                <a:gd name="T12" fmla="*/ 865 w 1307"/>
                <a:gd name="T13" fmla="*/ 95 h 103"/>
                <a:gd name="T14" fmla="*/ 789 w 1307"/>
                <a:gd name="T15" fmla="*/ 99 h 103"/>
                <a:gd name="T16" fmla="*/ 715 w 1307"/>
                <a:gd name="T17" fmla="*/ 102 h 103"/>
                <a:gd name="T18" fmla="*/ 644 w 1307"/>
                <a:gd name="T19" fmla="*/ 103 h 103"/>
                <a:gd name="T20" fmla="*/ 571 w 1307"/>
                <a:gd name="T21" fmla="*/ 103 h 103"/>
                <a:gd name="T22" fmla="*/ 498 w 1307"/>
                <a:gd name="T23" fmla="*/ 100 h 103"/>
                <a:gd name="T24" fmla="*/ 423 w 1307"/>
                <a:gd name="T25" fmla="*/ 95 h 103"/>
                <a:gd name="T26" fmla="*/ 348 w 1307"/>
                <a:gd name="T27" fmla="*/ 88 h 103"/>
                <a:gd name="T28" fmla="*/ 268 w 1307"/>
                <a:gd name="T29" fmla="*/ 76 h 103"/>
                <a:gd name="T30" fmla="*/ 183 w 1307"/>
                <a:gd name="T31" fmla="*/ 61 h 103"/>
                <a:gd name="T32" fmla="*/ 95 w 1307"/>
                <a:gd name="T33" fmla="*/ 43 h 103"/>
                <a:gd name="T34" fmla="*/ 0 w 1307"/>
                <a:gd name="T35" fmla="*/ 21 h 103"/>
                <a:gd name="T36" fmla="*/ 0 w 1307"/>
                <a:gd name="T37" fmla="*/ 15 h 103"/>
                <a:gd name="T38" fmla="*/ 0 w 1307"/>
                <a:gd name="T39" fmla="*/ 6 h 103"/>
                <a:gd name="T40" fmla="*/ 0 w 1307"/>
                <a:gd name="T41" fmla="*/ 0 h 103"/>
                <a:gd name="T42" fmla="*/ 84 w 1307"/>
                <a:gd name="T43" fmla="*/ 22 h 103"/>
                <a:gd name="T44" fmla="*/ 167 w 1307"/>
                <a:gd name="T45" fmla="*/ 41 h 103"/>
                <a:gd name="T46" fmla="*/ 249 w 1307"/>
                <a:gd name="T47" fmla="*/ 57 h 103"/>
                <a:gd name="T48" fmla="*/ 329 w 1307"/>
                <a:gd name="T49" fmla="*/ 69 h 103"/>
                <a:gd name="T50" fmla="*/ 409 w 1307"/>
                <a:gd name="T51" fmla="*/ 77 h 103"/>
                <a:gd name="T52" fmla="*/ 487 w 1307"/>
                <a:gd name="T53" fmla="*/ 82 h 103"/>
                <a:gd name="T54" fmla="*/ 565 w 1307"/>
                <a:gd name="T55" fmla="*/ 86 h 103"/>
                <a:gd name="T56" fmla="*/ 644 w 1307"/>
                <a:gd name="T57" fmla="*/ 87 h 103"/>
                <a:gd name="T58" fmla="*/ 722 w 1307"/>
                <a:gd name="T59" fmla="*/ 85 h 103"/>
                <a:gd name="T60" fmla="*/ 800 w 1307"/>
                <a:gd name="T61" fmla="*/ 81 h 103"/>
                <a:gd name="T62" fmla="*/ 877 w 1307"/>
                <a:gd name="T63" fmla="*/ 77 h 103"/>
                <a:gd name="T64" fmla="*/ 958 w 1307"/>
                <a:gd name="T65" fmla="*/ 71 h 103"/>
                <a:gd name="T66" fmla="*/ 1038 w 1307"/>
                <a:gd name="T67" fmla="*/ 64 h 103"/>
                <a:gd name="T68" fmla="*/ 1119 w 1307"/>
                <a:gd name="T69" fmla="*/ 57 h 103"/>
                <a:gd name="T70" fmla="*/ 1202 w 1307"/>
                <a:gd name="T71" fmla="*/ 49 h 103"/>
                <a:gd name="T72" fmla="*/ 1286 w 1307"/>
                <a:gd name="T73" fmla="*/ 40 h 103"/>
                <a:gd name="T74" fmla="*/ 1307 w 1307"/>
                <a:gd name="T75" fmla="*/ 66 h 10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07" h="103">
                  <a:moveTo>
                    <a:pt x="1307" y="66"/>
                  </a:moveTo>
                  <a:lnTo>
                    <a:pt x="1307" y="66"/>
                  </a:lnTo>
                  <a:lnTo>
                    <a:pt x="1305" y="66"/>
                  </a:lnTo>
                  <a:lnTo>
                    <a:pt x="1255" y="69"/>
                  </a:lnTo>
                  <a:lnTo>
                    <a:pt x="1206" y="72"/>
                  </a:lnTo>
                  <a:lnTo>
                    <a:pt x="1159" y="75"/>
                  </a:lnTo>
                  <a:lnTo>
                    <a:pt x="1113" y="78"/>
                  </a:lnTo>
                  <a:lnTo>
                    <a:pt x="1069" y="81"/>
                  </a:lnTo>
                  <a:lnTo>
                    <a:pt x="1026" y="83"/>
                  </a:lnTo>
                  <a:lnTo>
                    <a:pt x="984" y="87"/>
                  </a:lnTo>
                  <a:lnTo>
                    <a:pt x="944" y="90"/>
                  </a:lnTo>
                  <a:lnTo>
                    <a:pt x="904" y="93"/>
                  </a:lnTo>
                  <a:lnTo>
                    <a:pt x="865" y="95"/>
                  </a:lnTo>
                  <a:lnTo>
                    <a:pt x="827" y="97"/>
                  </a:lnTo>
                  <a:lnTo>
                    <a:pt x="789" y="99"/>
                  </a:lnTo>
                  <a:lnTo>
                    <a:pt x="752" y="100"/>
                  </a:lnTo>
                  <a:lnTo>
                    <a:pt x="715" y="102"/>
                  </a:lnTo>
                  <a:lnTo>
                    <a:pt x="679" y="103"/>
                  </a:lnTo>
                  <a:lnTo>
                    <a:pt x="644" y="103"/>
                  </a:lnTo>
                  <a:lnTo>
                    <a:pt x="607" y="103"/>
                  </a:lnTo>
                  <a:lnTo>
                    <a:pt x="571" y="103"/>
                  </a:lnTo>
                  <a:lnTo>
                    <a:pt x="535" y="102"/>
                  </a:lnTo>
                  <a:lnTo>
                    <a:pt x="498" y="100"/>
                  </a:lnTo>
                  <a:lnTo>
                    <a:pt x="461" y="98"/>
                  </a:lnTo>
                  <a:lnTo>
                    <a:pt x="423" y="95"/>
                  </a:lnTo>
                  <a:lnTo>
                    <a:pt x="386" y="92"/>
                  </a:lnTo>
                  <a:lnTo>
                    <a:pt x="348" y="88"/>
                  </a:lnTo>
                  <a:lnTo>
                    <a:pt x="308" y="82"/>
                  </a:lnTo>
                  <a:lnTo>
                    <a:pt x="268" y="76"/>
                  </a:lnTo>
                  <a:lnTo>
                    <a:pt x="226" y="70"/>
                  </a:lnTo>
                  <a:lnTo>
                    <a:pt x="183" y="61"/>
                  </a:lnTo>
                  <a:lnTo>
                    <a:pt x="140" y="53"/>
                  </a:lnTo>
                  <a:lnTo>
                    <a:pt x="95" y="43"/>
                  </a:lnTo>
                  <a:lnTo>
                    <a:pt x="48" y="33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lnTo>
                    <a:pt x="42" y="12"/>
                  </a:lnTo>
                  <a:lnTo>
                    <a:pt x="84" y="22"/>
                  </a:lnTo>
                  <a:lnTo>
                    <a:pt x="126" y="33"/>
                  </a:lnTo>
                  <a:lnTo>
                    <a:pt x="167" y="41"/>
                  </a:lnTo>
                  <a:lnTo>
                    <a:pt x="209" y="50"/>
                  </a:lnTo>
                  <a:lnTo>
                    <a:pt x="249" y="57"/>
                  </a:lnTo>
                  <a:lnTo>
                    <a:pt x="289" y="62"/>
                  </a:lnTo>
                  <a:lnTo>
                    <a:pt x="329" y="69"/>
                  </a:lnTo>
                  <a:lnTo>
                    <a:pt x="369" y="73"/>
                  </a:lnTo>
                  <a:lnTo>
                    <a:pt x="409" y="77"/>
                  </a:lnTo>
                  <a:lnTo>
                    <a:pt x="448" y="80"/>
                  </a:lnTo>
                  <a:lnTo>
                    <a:pt x="487" y="82"/>
                  </a:lnTo>
                  <a:lnTo>
                    <a:pt x="526" y="85"/>
                  </a:lnTo>
                  <a:lnTo>
                    <a:pt x="565" y="86"/>
                  </a:lnTo>
                  <a:lnTo>
                    <a:pt x="605" y="87"/>
                  </a:lnTo>
                  <a:lnTo>
                    <a:pt x="644" y="87"/>
                  </a:lnTo>
                  <a:lnTo>
                    <a:pt x="682" y="86"/>
                  </a:lnTo>
                  <a:lnTo>
                    <a:pt x="722" y="85"/>
                  </a:lnTo>
                  <a:lnTo>
                    <a:pt x="761" y="83"/>
                  </a:lnTo>
                  <a:lnTo>
                    <a:pt x="800" y="81"/>
                  </a:lnTo>
                  <a:lnTo>
                    <a:pt x="838" y="79"/>
                  </a:lnTo>
                  <a:lnTo>
                    <a:pt x="877" y="77"/>
                  </a:lnTo>
                  <a:lnTo>
                    <a:pt x="918" y="74"/>
                  </a:lnTo>
                  <a:lnTo>
                    <a:pt x="958" y="71"/>
                  </a:lnTo>
                  <a:lnTo>
                    <a:pt x="998" y="68"/>
                  </a:lnTo>
                  <a:lnTo>
                    <a:pt x="1038" y="64"/>
                  </a:lnTo>
                  <a:lnTo>
                    <a:pt x="1078" y="60"/>
                  </a:lnTo>
                  <a:lnTo>
                    <a:pt x="1119" y="57"/>
                  </a:lnTo>
                  <a:lnTo>
                    <a:pt x="1160" y="53"/>
                  </a:lnTo>
                  <a:lnTo>
                    <a:pt x="1202" y="49"/>
                  </a:lnTo>
                  <a:lnTo>
                    <a:pt x="1244" y="44"/>
                  </a:lnTo>
                  <a:lnTo>
                    <a:pt x="1286" y="40"/>
                  </a:lnTo>
                  <a:lnTo>
                    <a:pt x="1305" y="66"/>
                  </a:lnTo>
                  <a:lnTo>
                    <a:pt x="1307" y="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1" name="Freeform 33">
              <a:extLst>
                <a:ext uri="{FF2B5EF4-FFF2-40B4-BE49-F238E27FC236}">
                  <a16:creationId xmlns:a16="http://schemas.microsoft.com/office/drawing/2014/main" id="{5975B042-20D6-7209-132F-8F5726A8E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" y="2552"/>
              <a:ext cx="47" cy="87"/>
            </a:xfrm>
            <a:custGeom>
              <a:avLst/>
              <a:gdLst>
                <a:gd name="T0" fmla="*/ 46 w 47"/>
                <a:gd name="T1" fmla="*/ 7 h 87"/>
                <a:gd name="T2" fmla="*/ 43 w 47"/>
                <a:gd name="T3" fmla="*/ 4 h 87"/>
                <a:gd name="T4" fmla="*/ 41 w 47"/>
                <a:gd name="T5" fmla="*/ 2 h 87"/>
                <a:gd name="T6" fmla="*/ 37 w 47"/>
                <a:gd name="T7" fmla="*/ 1 h 87"/>
                <a:gd name="T8" fmla="*/ 32 w 47"/>
                <a:gd name="T9" fmla="*/ 0 h 87"/>
                <a:gd name="T10" fmla="*/ 28 w 47"/>
                <a:gd name="T11" fmla="*/ 0 h 87"/>
                <a:gd name="T12" fmla="*/ 26 w 47"/>
                <a:gd name="T13" fmla="*/ 3 h 87"/>
                <a:gd name="T14" fmla="*/ 24 w 47"/>
                <a:gd name="T15" fmla="*/ 8 h 87"/>
                <a:gd name="T16" fmla="*/ 23 w 47"/>
                <a:gd name="T17" fmla="*/ 13 h 87"/>
                <a:gd name="T18" fmla="*/ 22 w 47"/>
                <a:gd name="T19" fmla="*/ 19 h 87"/>
                <a:gd name="T20" fmla="*/ 21 w 47"/>
                <a:gd name="T21" fmla="*/ 24 h 87"/>
                <a:gd name="T22" fmla="*/ 19 w 47"/>
                <a:gd name="T23" fmla="*/ 29 h 87"/>
                <a:gd name="T24" fmla="*/ 17 w 47"/>
                <a:gd name="T25" fmla="*/ 34 h 87"/>
                <a:gd name="T26" fmla="*/ 17 w 47"/>
                <a:gd name="T27" fmla="*/ 39 h 87"/>
                <a:gd name="T28" fmla="*/ 16 w 47"/>
                <a:gd name="T29" fmla="*/ 42 h 87"/>
                <a:gd name="T30" fmla="*/ 15 w 47"/>
                <a:gd name="T31" fmla="*/ 43 h 87"/>
                <a:gd name="T32" fmla="*/ 11 w 47"/>
                <a:gd name="T33" fmla="*/ 42 h 87"/>
                <a:gd name="T34" fmla="*/ 4 w 47"/>
                <a:gd name="T35" fmla="*/ 48 h 87"/>
                <a:gd name="T36" fmla="*/ 1 w 47"/>
                <a:gd name="T37" fmla="*/ 58 h 87"/>
                <a:gd name="T38" fmla="*/ 0 w 47"/>
                <a:gd name="T39" fmla="*/ 65 h 87"/>
                <a:gd name="T40" fmla="*/ 1 w 47"/>
                <a:gd name="T41" fmla="*/ 72 h 87"/>
                <a:gd name="T42" fmla="*/ 4 w 47"/>
                <a:gd name="T43" fmla="*/ 83 h 87"/>
                <a:gd name="T44" fmla="*/ 5 w 47"/>
                <a:gd name="T45" fmla="*/ 87 h 87"/>
                <a:gd name="T46" fmla="*/ 9 w 47"/>
                <a:gd name="T47" fmla="*/ 81 h 87"/>
                <a:gd name="T48" fmla="*/ 16 w 47"/>
                <a:gd name="T49" fmla="*/ 71 h 87"/>
                <a:gd name="T50" fmla="*/ 24 w 47"/>
                <a:gd name="T51" fmla="*/ 60 h 87"/>
                <a:gd name="T52" fmla="*/ 31 w 47"/>
                <a:gd name="T53" fmla="*/ 47 h 87"/>
                <a:gd name="T54" fmla="*/ 39 w 47"/>
                <a:gd name="T55" fmla="*/ 34 h 87"/>
                <a:gd name="T56" fmla="*/ 44 w 47"/>
                <a:gd name="T57" fmla="*/ 23 h 87"/>
                <a:gd name="T58" fmla="*/ 47 w 47"/>
                <a:gd name="T59" fmla="*/ 13 h 87"/>
                <a:gd name="T60" fmla="*/ 46 w 47"/>
                <a:gd name="T61" fmla="*/ 7 h 8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7" h="87">
                  <a:moveTo>
                    <a:pt x="46" y="7"/>
                  </a:moveTo>
                  <a:lnTo>
                    <a:pt x="43" y="4"/>
                  </a:lnTo>
                  <a:lnTo>
                    <a:pt x="41" y="2"/>
                  </a:lnTo>
                  <a:lnTo>
                    <a:pt x="37" y="1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6" y="3"/>
                  </a:lnTo>
                  <a:lnTo>
                    <a:pt x="24" y="8"/>
                  </a:lnTo>
                  <a:lnTo>
                    <a:pt x="23" y="13"/>
                  </a:lnTo>
                  <a:lnTo>
                    <a:pt x="22" y="19"/>
                  </a:lnTo>
                  <a:lnTo>
                    <a:pt x="21" y="24"/>
                  </a:lnTo>
                  <a:lnTo>
                    <a:pt x="19" y="29"/>
                  </a:lnTo>
                  <a:lnTo>
                    <a:pt x="17" y="34"/>
                  </a:lnTo>
                  <a:lnTo>
                    <a:pt x="17" y="39"/>
                  </a:lnTo>
                  <a:lnTo>
                    <a:pt x="16" y="42"/>
                  </a:lnTo>
                  <a:lnTo>
                    <a:pt x="15" y="43"/>
                  </a:lnTo>
                  <a:lnTo>
                    <a:pt x="11" y="42"/>
                  </a:lnTo>
                  <a:lnTo>
                    <a:pt x="4" y="48"/>
                  </a:lnTo>
                  <a:lnTo>
                    <a:pt x="1" y="58"/>
                  </a:lnTo>
                  <a:lnTo>
                    <a:pt x="0" y="65"/>
                  </a:lnTo>
                  <a:lnTo>
                    <a:pt x="1" y="72"/>
                  </a:lnTo>
                  <a:lnTo>
                    <a:pt x="4" y="83"/>
                  </a:lnTo>
                  <a:lnTo>
                    <a:pt x="5" y="87"/>
                  </a:lnTo>
                  <a:lnTo>
                    <a:pt x="9" y="81"/>
                  </a:lnTo>
                  <a:lnTo>
                    <a:pt x="16" y="71"/>
                  </a:lnTo>
                  <a:lnTo>
                    <a:pt x="24" y="60"/>
                  </a:lnTo>
                  <a:lnTo>
                    <a:pt x="31" y="47"/>
                  </a:lnTo>
                  <a:lnTo>
                    <a:pt x="39" y="34"/>
                  </a:lnTo>
                  <a:lnTo>
                    <a:pt x="44" y="23"/>
                  </a:lnTo>
                  <a:lnTo>
                    <a:pt x="47" y="13"/>
                  </a:lnTo>
                  <a:lnTo>
                    <a:pt x="46" y="7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2" name="Freeform 34">
              <a:extLst>
                <a:ext uri="{FF2B5EF4-FFF2-40B4-BE49-F238E27FC236}">
                  <a16:creationId xmlns:a16="http://schemas.microsoft.com/office/drawing/2014/main" id="{1C5BB08B-3562-45B2-7D01-A7FA7CDDE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" y="2552"/>
              <a:ext cx="47" cy="87"/>
            </a:xfrm>
            <a:custGeom>
              <a:avLst/>
              <a:gdLst>
                <a:gd name="T0" fmla="*/ 46 w 47"/>
                <a:gd name="T1" fmla="*/ 7 h 87"/>
                <a:gd name="T2" fmla="*/ 46 w 47"/>
                <a:gd name="T3" fmla="*/ 7 h 87"/>
                <a:gd name="T4" fmla="*/ 43 w 47"/>
                <a:gd name="T5" fmla="*/ 4 h 87"/>
                <a:gd name="T6" fmla="*/ 41 w 47"/>
                <a:gd name="T7" fmla="*/ 2 h 87"/>
                <a:gd name="T8" fmla="*/ 37 w 47"/>
                <a:gd name="T9" fmla="*/ 1 h 87"/>
                <a:gd name="T10" fmla="*/ 32 w 47"/>
                <a:gd name="T11" fmla="*/ 0 h 87"/>
                <a:gd name="T12" fmla="*/ 32 w 47"/>
                <a:gd name="T13" fmla="*/ 0 h 87"/>
                <a:gd name="T14" fmla="*/ 28 w 47"/>
                <a:gd name="T15" fmla="*/ 0 h 87"/>
                <a:gd name="T16" fmla="*/ 26 w 47"/>
                <a:gd name="T17" fmla="*/ 3 h 87"/>
                <a:gd name="T18" fmla="*/ 24 w 47"/>
                <a:gd name="T19" fmla="*/ 8 h 87"/>
                <a:gd name="T20" fmla="*/ 23 w 47"/>
                <a:gd name="T21" fmla="*/ 13 h 87"/>
                <a:gd name="T22" fmla="*/ 23 w 47"/>
                <a:gd name="T23" fmla="*/ 13 h 87"/>
                <a:gd name="T24" fmla="*/ 22 w 47"/>
                <a:gd name="T25" fmla="*/ 19 h 87"/>
                <a:gd name="T26" fmla="*/ 21 w 47"/>
                <a:gd name="T27" fmla="*/ 24 h 87"/>
                <a:gd name="T28" fmla="*/ 19 w 47"/>
                <a:gd name="T29" fmla="*/ 29 h 87"/>
                <a:gd name="T30" fmla="*/ 17 w 47"/>
                <a:gd name="T31" fmla="*/ 34 h 87"/>
                <a:gd name="T32" fmla="*/ 17 w 47"/>
                <a:gd name="T33" fmla="*/ 34 h 87"/>
                <a:gd name="T34" fmla="*/ 17 w 47"/>
                <a:gd name="T35" fmla="*/ 39 h 87"/>
                <a:gd name="T36" fmla="*/ 16 w 47"/>
                <a:gd name="T37" fmla="*/ 42 h 87"/>
                <a:gd name="T38" fmla="*/ 15 w 47"/>
                <a:gd name="T39" fmla="*/ 43 h 87"/>
                <a:gd name="T40" fmla="*/ 11 w 47"/>
                <a:gd name="T41" fmla="*/ 42 h 87"/>
                <a:gd name="T42" fmla="*/ 4 w 47"/>
                <a:gd name="T43" fmla="*/ 48 h 87"/>
                <a:gd name="T44" fmla="*/ 4 w 47"/>
                <a:gd name="T45" fmla="*/ 48 h 87"/>
                <a:gd name="T46" fmla="*/ 1 w 47"/>
                <a:gd name="T47" fmla="*/ 58 h 87"/>
                <a:gd name="T48" fmla="*/ 0 w 47"/>
                <a:gd name="T49" fmla="*/ 65 h 87"/>
                <a:gd name="T50" fmla="*/ 1 w 47"/>
                <a:gd name="T51" fmla="*/ 72 h 87"/>
                <a:gd name="T52" fmla="*/ 4 w 47"/>
                <a:gd name="T53" fmla="*/ 83 h 87"/>
                <a:gd name="T54" fmla="*/ 5 w 47"/>
                <a:gd name="T55" fmla="*/ 87 h 87"/>
                <a:gd name="T56" fmla="*/ 5 w 47"/>
                <a:gd name="T57" fmla="*/ 87 h 87"/>
                <a:gd name="T58" fmla="*/ 9 w 47"/>
                <a:gd name="T59" fmla="*/ 81 h 87"/>
                <a:gd name="T60" fmla="*/ 16 w 47"/>
                <a:gd name="T61" fmla="*/ 71 h 87"/>
                <a:gd name="T62" fmla="*/ 24 w 47"/>
                <a:gd name="T63" fmla="*/ 60 h 87"/>
                <a:gd name="T64" fmla="*/ 31 w 47"/>
                <a:gd name="T65" fmla="*/ 47 h 87"/>
                <a:gd name="T66" fmla="*/ 39 w 47"/>
                <a:gd name="T67" fmla="*/ 34 h 87"/>
                <a:gd name="T68" fmla="*/ 44 w 47"/>
                <a:gd name="T69" fmla="*/ 23 h 87"/>
                <a:gd name="T70" fmla="*/ 47 w 47"/>
                <a:gd name="T71" fmla="*/ 13 h 87"/>
                <a:gd name="T72" fmla="*/ 46 w 47"/>
                <a:gd name="T73" fmla="*/ 7 h 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" h="87">
                  <a:moveTo>
                    <a:pt x="46" y="7"/>
                  </a:moveTo>
                  <a:lnTo>
                    <a:pt x="46" y="7"/>
                  </a:lnTo>
                  <a:lnTo>
                    <a:pt x="43" y="4"/>
                  </a:lnTo>
                  <a:lnTo>
                    <a:pt x="41" y="2"/>
                  </a:lnTo>
                  <a:lnTo>
                    <a:pt x="37" y="1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6" y="3"/>
                  </a:lnTo>
                  <a:lnTo>
                    <a:pt x="24" y="8"/>
                  </a:lnTo>
                  <a:lnTo>
                    <a:pt x="23" y="13"/>
                  </a:lnTo>
                  <a:lnTo>
                    <a:pt x="22" y="19"/>
                  </a:lnTo>
                  <a:lnTo>
                    <a:pt x="21" y="24"/>
                  </a:lnTo>
                  <a:lnTo>
                    <a:pt x="19" y="29"/>
                  </a:lnTo>
                  <a:lnTo>
                    <a:pt x="17" y="34"/>
                  </a:lnTo>
                  <a:lnTo>
                    <a:pt x="17" y="39"/>
                  </a:lnTo>
                  <a:lnTo>
                    <a:pt x="16" y="42"/>
                  </a:lnTo>
                  <a:lnTo>
                    <a:pt x="15" y="43"/>
                  </a:lnTo>
                  <a:lnTo>
                    <a:pt x="11" y="42"/>
                  </a:lnTo>
                  <a:lnTo>
                    <a:pt x="4" y="48"/>
                  </a:lnTo>
                  <a:lnTo>
                    <a:pt x="1" y="58"/>
                  </a:lnTo>
                  <a:lnTo>
                    <a:pt x="0" y="65"/>
                  </a:lnTo>
                  <a:lnTo>
                    <a:pt x="1" y="72"/>
                  </a:lnTo>
                  <a:lnTo>
                    <a:pt x="4" y="83"/>
                  </a:lnTo>
                  <a:lnTo>
                    <a:pt x="5" y="87"/>
                  </a:lnTo>
                  <a:lnTo>
                    <a:pt x="9" y="81"/>
                  </a:lnTo>
                  <a:lnTo>
                    <a:pt x="16" y="71"/>
                  </a:lnTo>
                  <a:lnTo>
                    <a:pt x="24" y="60"/>
                  </a:lnTo>
                  <a:lnTo>
                    <a:pt x="31" y="47"/>
                  </a:lnTo>
                  <a:lnTo>
                    <a:pt x="39" y="34"/>
                  </a:lnTo>
                  <a:lnTo>
                    <a:pt x="44" y="23"/>
                  </a:lnTo>
                  <a:lnTo>
                    <a:pt x="47" y="13"/>
                  </a:lnTo>
                  <a:lnTo>
                    <a:pt x="46" y="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3" name="Freeform 35">
              <a:extLst>
                <a:ext uri="{FF2B5EF4-FFF2-40B4-BE49-F238E27FC236}">
                  <a16:creationId xmlns:a16="http://schemas.microsoft.com/office/drawing/2014/main" id="{EB4E6368-63E0-37F5-2712-B61EE0FEB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" y="2557"/>
              <a:ext cx="36" cy="68"/>
            </a:xfrm>
            <a:custGeom>
              <a:avLst/>
              <a:gdLst>
                <a:gd name="T0" fmla="*/ 35 w 36"/>
                <a:gd name="T1" fmla="*/ 6 h 68"/>
                <a:gd name="T2" fmla="*/ 34 w 36"/>
                <a:gd name="T3" fmla="*/ 3 h 68"/>
                <a:gd name="T4" fmla="*/ 32 w 36"/>
                <a:gd name="T5" fmla="*/ 1 h 68"/>
                <a:gd name="T6" fmla="*/ 30 w 36"/>
                <a:gd name="T7" fmla="*/ 0 h 68"/>
                <a:gd name="T8" fmla="*/ 26 w 36"/>
                <a:gd name="T9" fmla="*/ 0 h 68"/>
                <a:gd name="T10" fmla="*/ 22 w 36"/>
                <a:gd name="T11" fmla="*/ 0 h 68"/>
                <a:gd name="T12" fmla="*/ 20 w 36"/>
                <a:gd name="T13" fmla="*/ 3 h 68"/>
                <a:gd name="T14" fmla="*/ 18 w 36"/>
                <a:gd name="T15" fmla="*/ 6 h 68"/>
                <a:gd name="T16" fmla="*/ 17 w 36"/>
                <a:gd name="T17" fmla="*/ 9 h 68"/>
                <a:gd name="T18" fmla="*/ 17 w 36"/>
                <a:gd name="T19" fmla="*/ 15 h 68"/>
                <a:gd name="T20" fmla="*/ 16 w 36"/>
                <a:gd name="T21" fmla="*/ 20 h 68"/>
                <a:gd name="T22" fmla="*/ 14 w 36"/>
                <a:gd name="T23" fmla="*/ 23 h 68"/>
                <a:gd name="T24" fmla="*/ 13 w 36"/>
                <a:gd name="T25" fmla="*/ 27 h 68"/>
                <a:gd name="T26" fmla="*/ 13 w 36"/>
                <a:gd name="T27" fmla="*/ 32 h 68"/>
                <a:gd name="T28" fmla="*/ 13 w 36"/>
                <a:gd name="T29" fmla="*/ 34 h 68"/>
                <a:gd name="T30" fmla="*/ 12 w 36"/>
                <a:gd name="T31" fmla="*/ 35 h 68"/>
                <a:gd name="T32" fmla="*/ 10 w 36"/>
                <a:gd name="T33" fmla="*/ 34 h 68"/>
                <a:gd name="T34" fmla="*/ 3 w 36"/>
                <a:gd name="T35" fmla="*/ 39 h 68"/>
                <a:gd name="T36" fmla="*/ 1 w 36"/>
                <a:gd name="T37" fmla="*/ 45 h 68"/>
                <a:gd name="T38" fmla="*/ 0 w 36"/>
                <a:gd name="T39" fmla="*/ 50 h 68"/>
                <a:gd name="T40" fmla="*/ 1 w 36"/>
                <a:gd name="T41" fmla="*/ 57 h 68"/>
                <a:gd name="T42" fmla="*/ 3 w 36"/>
                <a:gd name="T43" fmla="*/ 64 h 68"/>
                <a:gd name="T44" fmla="*/ 5 w 36"/>
                <a:gd name="T45" fmla="*/ 68 h 68"/>
                <a:gd name="T46" fmla="*/ 9 w 36"/>
                <a:gd name="T47" fmla="*/ 64 h 68"/>
                <a:gd name="T48" fmla="*/ 13 w 36"/>
                <a:gd name="T49" fmla="*/ 57 h 68"/>
                <a:gd name="T50" fmla="*/ 19 w 36"/>
                <a:gd name="T51" fmla="*/ 47 h 68"/>
                <a:gd name="T52" fmla="*/ 25 w 36"/>
                <a:gd name="T53" fmla="*/ 38 h 68"/>
                <a:gd name="T54" fmla="*/ 31 w 36"/>
                <a:gd name="T55" fmla="*/ 28 h 68"/>
                <a:gd name="T56" fmla="*/ 34 w 36"/>
                <a:gd name="T57" fmla="*/ 19 h 68"/>
                <a:gd name="T58" fmla="*/ 36 w 36"/>
                <a:gd name="T59" fmla="*/ 12 h 68"/>
                <a:gd name="T60" fmla="*/ 35 w 36"/>
                <a:gd name="T61" fmla="*/ 6 h 6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" h="68">
                  <a:moveTo>
                    <a:pt x="35" y="6"/>
                  </a:moveTo>
                  <a:lnTo>
                    <a:pt x="34" y="3"/>
                  </a:lnTo>
                  <a:lnTo>
                    <a:pt x="32" y="1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0" y="3"/>
                  </a:lnTo>
                  <a:lnTo>
                    <a:pt x="18" y="6"/>
                  </a:lnTo>
                  <a:lnTo>
                    <a:pt x="17" y="9"/>
                  </a:lnTo>
                  <a:lnTo>
                    <a:pt x="17" y="15"/>
                  </a:lnTo>
                  <a:lnTo>
                    <a:pt x="16" y="20"/>
                  </a:lnTo>
                  <a:lnTo>
                    <a:pt x="14" y="23"/>
                  </a:lnTo>
                  <a:lnTo>
                    <a:pt x="13" y="27"/>
                  </a:lnTo>
                  <a:lnTo>
                    <a:pt x="13" y="32"/>
                  </a:lnTo>
                  <a:lnTo>
                    <a:pt x="13" y="34"/>
                  </a:lnTo>
                  <a:lnTo>
                    <a:pt x="12" y="35"/>
                  </a:lnTo>
                  <a:lnTo>
                    <a:pt x="10" y="34"/>
                  </a:lnTo>
                  <a:lnTo>
                    <a:pt x="3" y="39"/>
                  </a:lnTo>
                  <a:lnTo>
                    <a:pt x="1" y="45"/>
                  </a:lnTo>
                  <a:lnTo>
                    <a:pt x="0" y="50"/>
                  </a:lnTo>
                  <a:lnTo>
                    <a:pt x="1" y="57"/>
                  </a:lnTo>
                  <a:lnTo>
                    <a:pt x="3" y="64"/>
                  </a:lnTo>
                  <a:lnTo>
                    <a:pt x="5" y="68"/>
                  </a:lnTo>
                  <a:lnTo>
                    <a:pt x="9" y="64"/>
                  </a:lnTo>
                  <a:lnTo>
                    <a:pt x="13" y="57"/>
                  </a:lnTo>
                  <a:lnTo>
                    <a:pt x="19" y="47"/>
                  </a:lnTo>
                  <a:lnTo>
                    <a:pt x="25" y="38"/>
                  </a:lnTo>
                  <a:lnTo>
                    <a:pt x="31" y="28"/>
                  </a:lnTo>
                  <a:lnTo>
                    <a:pt x="34" y="19"/>
                  </a:lnTo>
                  <a:lnTo>
                    <a:pt x="36" y="12"/>
                  </a:lnTo>
                  <a:lnTo>
                    <a:pt x="35" y="6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4" name="Freeform 36">
              <a:extLst>
                <a:ext uri="{FF2B5EF4-FFF2-40B4-BE49-F238E27FC236}">
                  <a16:creationId xmlns:a16="http://schemas.microsoft.com/office/drawing/2014/main" id="{222CC80F-3760-D885-05EE-794D00F7D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095"/>
              <a:ext cx="80" cy="202"/>
            </a:xfrm>
            <a:custGeom>
              <a:avLst/>
              <a:gdLst>
                <a:gd name="T0" fmla="*/ 32 w 80"/>
                <a:gd name="T1" fmla="*/ 0 h 202"/>
                <a:gd name="T2" fmla="*/ 38 w 80"/>
                <a:gd name="T3" fmla="*/ 9 h 202"/>
                <a:gd name="T4" fmla="*/ 43 w 80"/>
                <a:gd name="T5" fmla="*/ 17 h 202"/>
                <a:gd name="T6" fmla="*/ 50 w 80"/>
                <a:gd name="T7" fmla="*/ 26 h 202"/>
                <a:gd name="T8" fmla="*/ 56 w 80"/>
                <a:gd name="T9" fmla="*/ 35 h 202"/>
                <a:gd name="T10" fmla="*/ 62 w 80"/>
                <a:gd name="T11" fmla="*/ 44 h 202"/>
                <a:gd name="T12" fmla="*/ 69 w 80"/>
                <a:gd name="T13" fmla="*/ 53 h 202"/>
                <a:gd name="T14" fmla="*/ 74 w 80"/>
                <a:gd name="T15" fmla="*/ 62 h 202"/>
                <a:gd name="T16" fmla="*/ 80 w 80"/>
                <a:gd name="T17" fmla="*/ 71 h 202"/>
                <a:gd name="T18" fmla="*/ 75 w 80"/>
                <a:gd name="T19" fmla="*/ 88 h 202"/>
                <a:gd name="T20" fmla="*/ 70 w 80"/>
                <a:gd name="T21" fmla="*/ 103 h 202"/>
                <a:gd name="T22" fmla="*/ 64 w 80"/>
                <a:gd name="T23" fmla="*/ 120 h 202"/>
                <a:gd name="T24" fmla="*/ 58 w 80"/>
                <a:gd name="T25" fmla="*/ 137 h 202"/>
                <a:gd name="T26" fmla="*/ 53 w 80"/>
                <a:gd name="T27" fmla="*/ 154 h 202"/>
                <a:gd name="T28" fmla="*/ 48 w 80"/>
                <a:gd name="T29" fmla="*/ 170 h 202"/>
                <a:gd name="T30" fmla="*/ 41 w 80"/>
                <a:gd name="T31" fmla="*/ 187 h 202"/>
                <a:gd name="T32" fmla="*/ 36 w 80"/>
                <a:gd name="T33" fmla="*/ 202 h 202"/>
                <a:gd name="T34" fmla="*/ 32 w 80"/>
                <a:gd name="T35" fmla="*/ 194 h 202"/>
                <a:gd name="T36" fmla="*/ 26 w 80"/>
                <a:gd name="T37" fmla="*/ 185 h 202"/>
                <a:gd name="T38" fmla="*/ 22 w 80"/>
                <a:gd name="T39" fmla="*/ 177 h 202"/>
                <a:gd name="T40" fmla="*/ 18 w 80"/>
                <a:gd name="T41" fmla="*/ 170 h 202"/>
                <a:gd name="T42" fmla="*/ 13 w 80"/>
                <a:gd name="T43" fmla="*/ 161 h 202"/>
                <a:gd name="T44" fmla="*/ 9 w 80"/>
                <a:gd name="T45" fmla="*/ 154 h 202"/>
                <a:gd name="T46" fmla="*/ 4 w 80"/>
                <a:gd name="T47" fmla="*/ 145 h 202"/>
                <a:gd name="T48" fmla="*/ 0 w 80"/>
                <a:gd name="T49" fmla="*/ 138 h 202"/>
                <a:gd name="T50" fmla="*/ 4 w 80"/>
                <a:gd name="T51" fmla="*/ 121 h 202"/>
                <a:gd name="T52" fmla="*/ 9 w 80"/>
                <a:gd name="T53" fmla="*/ 103 h 202"/>
                <a:gd name="T54" fmla="*/ 13 w 80"/>
                <a:gd name="T55" fmla="*/ 86 h 202"/>
                <a:gd name="T56" fmla="*/ 16 w 80"/>
                <a:gd name="T57" fmla="*/ 69 h 202"/>
                <a:gd name="T58" fmla="*/ 20 w 80"/>
                <a:gd name="T59" fmla="*/ 52 h 202"/>
                <a:gd name="T60" fmla="*/ 24 w 80"/>
                <a:gd name="T61" fmla="*/ 34 h 202"/>
                <a:gd name="T62" fmla="*/ 29 w 80"/>
                <a:gd name="T63" fmla="*/ 17 h 202"/>
                <a:gd name="T64" fmla="*/ 32 w 80"/>
                <a:gd name="T65" fmla="*/ 0 h 2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0" h="202">
                  <a:moveTo>
                    <a:pt x="32" y="0"/>
                  </a:moveTo>
                  <a:lnTo>
                    <a:pt x="38" y="9"/>
                  </a:lnTo>
                  <a:lnTo>
                    <a:pt x="43" y="17"/>
                  </a:lnTo>
                  <a:lnTo>
                    <a:pt x="50" y="26"/>
                  </a:lnTo>
                  <a:lnTo>
                    <a:pt x="56" y="35"/>
                  </a:lnTo>
                  <a:lnTo>
                    <a:pt x="62" y="44"/>
                  </a:lnTo>
                  <a:lnTo>
                    <a:pt x="69" y="53"/>
                  </a:lnTo>
                  <a:lnTo>
                    <a:pt x="74" y="62"/>
                  </a:lnTo>
                  <a:lnTo>
                    <a:pt x="80" y="71"/>
                  </a:lnTo>
                  <a:lnTo>
                    <a:pt x="75" y="88"/>
                  </a:lnTo>
                  <a:lnTo>
                    <a:pt x="70" y="103"/>
                  </a:lnTo>
                  <a:lnTo>
                    <a:pt x="64" y="120"/>
                  </a:lnTo>
                  <a:lnTo>
                    <a:pt x="58" y="137"/>
                  </a:lnTo>
                  <a:lnTo>
                    <a:pt x="53" y="154"/>
                  </a:lnTo>
                  <a:lnTo>
                    <a:pt x="48" y="170"/>
                  </a:lnTo>
                  <a:lnTo>
                    <a:pt x="41" y="187"/>
                  </a:lnTo>
                  <a:lnTo>
                    <a:pt x="36" y="202"/>
                  </a:lnTo>
                  <a:lnTo>
                    <a:pt x="32" y="194"/>
                  </a:lnTo>
                  <a:lnTo>
                    <a:pt x="26" y="185"/>
                  </a:lnTo>
                  <a:lnTo>
                    <a:pt x="22" y="177"/>
                  </a:lnTo>
                  <a:lnTo>
                    <a:pt x="18" y="170"/>
                  </a:lnTo>
                  <a:lnTo>
                    <a:pt x="13" y="161"/>
                  </a:lnTo>
                  <a:lnTo>
                    <a:pt x="9" y="154"/>
                  </a:lnTo>
                  <a:lnTo>
                    <a:pt x="4" y="145"/>
                  </a:lnTo>
                  <a:lnTo>
                    <a:pt x="0" y="138"/>
                  </a:lnTo>
                  <a:lnTo>
                    <a:pt x="4" y="121"/>
                  </a:lnTo>
                  <a:lnTo>
                    <a:pt x="9" y="103"/>
                  </a:lnTo>
                  <a:lnTo>
                    <a:pt x="13" y="86"/>
                  </a:lnTo>
                  <a:lnTo>
                    <a:pt x="16" y="69"/>
                  </a:lnTo>
                  <a:lnTo>
                    <a:pt x="20" y="52"/>
                  </a:lnTo>
                  <a:lnTo>
                    <a:pt x="24" y="34"/>
                  </a:lnTo>
                  <a:lnTo>
                    <a:pt x="29" y="17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F5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5" name="Freeform 37">
              <a:extLst>
                <a:ext uri="{FF2B5EF4-FFF2-40B4-BE49-F238E27FC236}">
                  <a16:creationId xmlns:a16="http://schemas.microsoft.com/office/drawing/2014/main" id="{E43E6645-26C4-8783-448B-AB6887880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3095"/>
              <a:ext cx="80" cy="202"/>
            </a:xfrm>
            <a:custGeom>
              <a:avLst/>
              <a:gdLst>
                <a:gd name="T0" fmla="*/ 32 w 80"/>
                <a:gd name="T1" fmla="*/ 0 h 202"/>
                <a:gd name="T2" fmla="*/ 32 w 80"/>
                <a:gd name="T3" fmla="*/ 0 h 202"/>
                <a:gd name="T4" fmla="*/ 38 w 80"/>
                <a:gd name="T5" fmla="*/ 9 h 202"/>
                <a:gd name="T6" fmla="*/ 43 w 80"/>
                <a:gd name="T7" fmla="*/ 17 h 202"/>
                <a:gd name="T8" fmla="*/ 50 w 80"/>
                <a:gd name="T9" fmla="*/ 26 h 202"/>
                <a:gd name="T10" fmla="*/ 56 w 80"/>
                <a:gd name="T11" fmla="*/ 35 h 202"/>
                <a:gd name="T12" fmla="*/ 62 w 80"/>
                <a:gd name="T13" fmla="*/ 44 h 202"/>
                <a:gd name="T14" fmla="*/ 69 w 80"/>
                <a:gd name="T15" fmla="*/ 53 h 202"/>
                <a:gd name="T16" fmla="*/ 74 w 80"/>
                <a:gd name="T17" fmla="*/ 62 h 202"/>
                <a:gd name="T18" fmla="*/ 80 w 80"/>
                <a:gd name="T19" fmla="*/ 71 h 202"/>
                <a:gd name="T20" fmla="*/ 80 w 80"/>
                <a:gd name="T21" fmla="*/ 71 h 202"/>
                <a:gd name="T22" fmla="*/ 75 w 80"/>
                <a:gd name="T23" fmla="*/ 88 h 202"/>
                <a:gd name="T24" fmla="*/ 70 w 80"/>
                <a:gd name="T25" fmla="*/ 103 h 202"/>
                <a:gd name="T26" fmla="*/ 64 w 80"/>
                <a:gd name="T27" fmla="*/ 120 h 202"/>
                <a:gd name="T28" fmla="*/ 58 w 80"/>
                <a:gd name="T29" fmla="*/ 137 h 202"/>
                <a:gd name="T30" fmla="*/ 53 w 80"/>
                <a:gd name="T31" fmla="*/ 154 h 202"/>
                <a:gd name="T32" fmla="*/ 48 w 80"/>
                <a:gd name="T33" fmla="*/ 170 h 202"/>
                <a:gd name="T34" fmla="*/ 41 w 80"/>
                <a:gd name="T35" fmla="*/ 187 h 202"/>
                <a:gd name="T36" fmla="*/ 36 w 80"/>
                <a:gd name="T37" fmla="*/ 202 h 202"/>
                <a:gd name="T38" fmla="*/ 36 w 80"/>
                <a:gd name="T39" fmla="*/ 202 h 202"/>
                <a:gd name="T40" fmla="*/ 32 w 80"/>
                <a:gd name="T41" fmla="*/ 194 h 202"/>
                <a:gd name="T42" fmla="*/ 26 w 80"/>
                <a:gd name="T43" fmla="*/ 185 h 202"/>
                <a:gd name="T44" fmla="*/ 22 w 80"/>
                <a:gd name="T45" fmla="*/ 177 h 202"/>
                <a:gd name="T46" fmla="*/ 18 w 80"/>
                <a:gd name="T47" fmla="*/ 170 h 202"/>
                <a:gd name="T48" fmla="*/ 13 w 80"/>
                <a:gd name="T49" fmla="*/ 161 h 202"/>
                <a:gd name="T50" fmla="*/ 9 w 80"/>
                <a:gd name="T51" fmla="*/ 154 h 202"/>
                <a:gd name="T52" fmla="*/ 4 w 80"/>
                <a:gd name="T53" fmla="*/ 145 h 202"/>
                <a:gd name="T54" fmla="*/ 0 w 80"/>
                <a:gd name="T55" fmla="*/ 138 h 202"/>
                <a:gd name="T56" fmla="*/ 0 w 80"/>
                <a:gd name="T57" fmla="*/ 138 h 202"/>
                <a:gd name="T58" fmla="*/ 4 w 80"/>
                <a:gd name="T59" fmla="*/ 121 h 202"/>
                <a:gd name="T60" fmla="*/ 9 w 80"/>
                <a:gd name="T61" fmla="*/ 103 h 202"/>
                <a:gd name="T62" fmla="*/ 13 w 80"/>
                <a:gd name="T63" fmla="*/ 86 h 202"/>
                <a:gd name="T64" fmla="*/ 16 w 80"/>
                <a:gd name="T65" fmla="*/ 69 h 202"/>
                <a:gd name="T66" fmla="*/ 20 w 80"/>
                <a:gd name="T67" fmla="*/ 52 h 202"/>
                <a:gd name="T68" fmla="*/ 24 w 80"/>
                <a:gd name="T69" fmla="*/ 34 h 202"/>
                <a:gd name="T70" fmla="*/ 29 w 80"/>
                <a:gd name="T71" fmla="*/ 17 h 202"/>
                <a:gd name="T72" fmla="*/ 32 w 80"/>
                <a:gd name="T73" fmla="*/ 0 h 2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0" h="202">
                  <a:moveTo>
                    <a:pt x="32" y="0"/>
                  </a:moveTo>
                  <a:lnTo>
                    <a:pt x="32" y="0"/>
                  </a:lnTo>
                  <a:lnTo>
                    <a:pt x="38" y="9"/>
                  </a:lnTo>
                  <a:lnTo>
                    <a:pt x="43" y="17"/>
                  </a:lnTo>
                  <a:lnTo>
                    <a:pt x="50" y="26"/>
                  </a:lnTo>
                  <a:lnTo>
                    <a:pt x="56" y="35"/>
                  </a:lnTo>
                  <a:lnTo>
                    <a:pt x="62" y="44"/>
                  </a:lnTo>
                  <a:lnTo>
                    <a:pt x="69" y="53"/>
                  </a:lnTo>
                  <a:lnTo>
                    <a:pt x="74" y="62"/>
                  </a:lnTo>
                  <a:lnTo>
                    <a:pt x="80" y="71"/>
                  </a:lnTo>
                  <a:lnTo>
                    <a:pt x="75" y="88"/>
                  </a:lnTo>
                  <a:lnTo>
                    <a:pt x="70" y="103"/>
                  </a:lnTo>
                  <a:lnTo>
                    <a:pt x="64" y="120"/>
                  </a:lnTo>
                  <a:lnTo>
                    <a:pt x="58" y="137"/>
                  </a:lnTo>
                  <a:lnTo>
                    <a:pt x="53" y="154"/>
                  </a:lnTo>
                  <a:lnTo>
                    <a:pt x="48" y="170"/>
                  </a:lnTo>
                  <a:lnTo>
                    <a:pt x="41" y="187"/>
                  </a:lnTo>
                  <a:lnTo>
                    <a:pt x="36" y="202"/>
                  </a:lnTo>
                  <a:lnTo>
                    <a:pt x="32" y="194"/>
                  </a:lnTo>
                  <a:lnTo>
                    <a:pt x="26" y="185"/>
                  </a:lnTo>
                  <a:lnTo>
                    <a:pt x="22" y="177"/>
                  </a:lnTo>
                  <a:lnTo>
                    <a:pt x="18" y="170"/>
                  </a:lnTo>
                  <a:lnTo>
                    <a:pt x="13" y="161"/>
                  </a:lnTo>
                  <a:lnTo>
                    <a:pt x="9" y="154"/>
                  </a:lnTo>
                  <a:lnTo>
                    <a:pt x="4" y="145"/>
                  </a:lnTo>
                  <a:lnTo>
                    <a:pt x="0" y="138"/>
                  </a:lnTo>
                  <a:lnTo>
                    <a:pt x="4" y="121"/>
                  </a:lnTo>
                  <a:lnTo>
                    <a:pt x="9" y="103"/>
                  </a:lnTo>
                  <a:lnTo>
                    <a:pt x="13" y="86"/>
                  </a:lnTo>
                  <a:lnTo>
                    <a:pt x="16" y="69"/>
                  </a:lnTo>
                  <a:lnTo>
                    <a:pt x="20" y="52"/>
                  </a:lnTo>
                  <a:lnTo>
                    <a:pt x="24" y="34"/>
                  </a:lnTo>
                  <a:lnTo>
                    <a:pt x="29" y="17"/>
                  </a:lnTo>
                  <a:lnTo>
                    <a:pt x="3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6" name="Freeform 38">
              <a:extLst>
                <a:ext uri="{FF2B5EF4-FFF2-40B4-BE49-F238E27FC236}">
                  <a16:creationId xmlns:a16="http://schemas.microsoft.com/office/drawing/2014/main" id="{D21FC9B3-5579-0D4F-5481-FC907D560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" y="2780"/>
              <a:ext cx="58" cy="370"/>
            </a:xfrm>
            <a:custGeom>
              <a:avLst/>
              <a:gdLst>
                <a:gd name="T0" fmla="*/ 0 w 58"/>
                <a:gd name="T1" fmla="*/ 335 h 370"/>
                <a:gd name="T2" fmla="*/ 2 w 58"/>
                <a:gd name="T3" fmla="*/ 251 h 370"/>
                <a:gd name="T4" fmla="*/ 5 w 58"/>
                <a:gd name="T5" fmla="*/ 168 h 370"/>
                <a:gd name="T6" fmla="*/ 7 w 58"/>
                <a:gd name="T7" fmla="*/ 83 h 370"/>
                <a:gd name="T8" fmla="*/ 9 w 58"/>
                <a:gd name="T9" fmla="*/ 0 h 370"/>
                <a:gd name="T10" fmla="*/ 16 w 58"/>
                <a:gd name="T11" fmla="*/ 27 h 370"/>
                <a:gd name="T12" fmla="*/ 21 w 58"/>
                <a:gd name="T13" fmla="*/ 52 h 370"/>
                <a:gd name="T14" fmla="*/ 27 w 58"/>
                <a:gd name="T15" fmla="*/ 78 h 370"/>
                <a:gd name="T16" fmla="*/ 34 w 58"/>
                <a:gd name="T17" fmla="*/ 103 h 370"/>
                <a:gd name="T18" fmla="*/ 39 w 58"/>
                <a:gd name="T19" fmla="*/ 130 h 370"/>
                <a:gd name="T20" fmla="*/ 45 w 58"/>
                <a:gd name="T21" fmla="*/ 156 h 370"/>
                <a:gd name="T22" fmla="*/ 51 w 58"/>
                <a:gd name="T23" fmla="*/ 182 h 370"/>
                <a:gd name="T24" fmla="*/ 58 w 58"/>
                <a:gd name="T25" fmla="*/ 209 h 370"/>
                <a:gd name="T26" fmla="*/ 54 w 58"/>
                <a:gd name="T27" fmla="*/ 228 h 370"/>
                <a:gd name="T28" fmla="*/ 48 w 58"/>
                <a:gd name="T29" fmla="*/ 248 h 370"/>
                <a:gd name="T30" fmla="*/ 44 w 58"/>
                <a:gd name="T31" fmla="*/ 269 h 370"/>
                <a:gd name="T32" fmla="*/ 40 w 58"/>
                <a:gd name="T33" fmla="*/ 289 h 370"/>
                <a:gd name="T34" fmla="*/ 35 w 58"/>
                <a:gd name="T35" fmla="*/ 310 h 370"/>
                <a:gd name="T36" fmla="*/ 30 w 58"/>
                <a:gd name="T37" fmla="*/ 331 h 370"/>
                <a:gd name="T38" fmla="*/ 25 w 58"/>
                <a:gd name="T39" fmla="*/ 351 h 370"/>
                <a:gd name="T40" fmla="*/ 21 w 58"/>
                <a:gd name="T41" fmla="*/ 370 h 370"/>
                <a:gd name="T42" fmla="*/ 16 w 58"/>
                <a:gd name="T43" fmla="*/ 363 h 370"/>
                <a:gd name="T44" fmla="*/ 10 w 58"/>
                <a:gd name="T45" fmla="*/ 353 h 370"/>
                <a:gd name="T46" fmla="*/ 5 w 58"/>
                <a:gd name="T47" fmla="*/ 344 h 370"/>
                <a:gd name="T48" fmla="*/ 0 w 58"/>
                <a:gd name="T49" fmla="*/ 335 h 3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8" h="370">
                  <a:moveTo>
                    <a:pt x="0" y="335"/>
                  </a:moveTo>
                  <a:lnTo>
                    <a:pt x="2" y="251"/>
                  </a:lnTo>
                  <a:lnTo>
                    <a:pt x="5" y="168"/>
                  </a:lnTo>
                  <a:lnTo>
                    <a:pt x="7" y="83"/>
                  </a:lnTo>
                  <a:lnTo>
                    <a:pt x="9" y="0"/>
                  </a:lnTo>
                  <a:lnTo>
                    <a:pt x="16" y="27"/>
                  </a:lnTo>
                  <a:lnTo>
                    <a:pt x="21" y="52"/>
                  </a:lnTo>
                  <a:lnTo>
                    <a:pt x="27" y="78"/>
                  </a:lnTo>
                  <a:lnTo>
                    <a:pt x="34" y="103"/>
                  </a:lnTo>
                  <a:lnTo>
                    <a:pt x="39" y="130"/>
                  </a:lnTo>
                  <a:lnTo>
                    <a:pt x="45" y="156"/>
                  </a:lnTo>
                  <a:lnTo>
                    <a:pt x="51" y="182"/>
                  </a:lnTo>
                  <a:lnTo>
                    <a:pt x="58" y="209"/>
                  </a:lnTo>
                  <a:lnTo>
                    <a:pt x="54" y="228"/>
                  </a:lnTo>
                  <a:lnTo>
                    <a:pt x="48" y="248"/>
                  </a:lnTo>
                  <a:lnTo>
                    <a:pt x="44" y="269"/>
                  </a:lnTo>
                  <a:lnTo>
                    <a:pt x="40" y="289"/>
                  </a:lnTo>
                  <a:lnTo>
                    <a:pt x="35" y="310"/>
                  </a:lnTo>
                  <a:lnTo>
                    <a:pt x="30" y="331"/>
                  </a:lnTo>
                  <a:lnTo>
                    <a:pt x="25" y="351"/>
                  </a:lnTo>
                  <a:lnTo>
                    <a:pt x="21" y="370"/>
                  </a:lnTo>
                  <a:lnTo>
                    <a:pt x="16" y="363"/>
                  </a:lnTo>
                  <a:lnTo>
                    <a:pt x="10" y="353"/>
                  </a:lnTo>
                  <a:lnTo>
                    <a:pt x="5" y="344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93AA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7" name="Freeform 39">
              <a:extLst>
                <a:ext uri="{FF2B5EF4-FFF2-40B4-BE49-F238E27FC236}">
                  <a16:creationId xmlns:a16="http://schemas.microsoft.com/office/drawing/2014/main" id="{3B9803C7-DAB2-F8C6-630C-4A0B2323E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8" y="3180"/>
              <a:ext cx="573" cy="150"/>
            </a:xfrm>
            <a:custGeom>
              <a:avLst/>
              <a:gdLst>
                <a:gd name="T0" fmla="*/ 516 w 573"/>
                <a:gd name="T1" fmla="*/ 18 h 150"/>
                <a:gd name="T2" fmla="*/ 533 w 573"/>
                <a:gd name="T3" fmla="*/ 47 h 150"/>
                <a:gd name="T4" fmla="*/ 549 w 573"/>
                <a:gd name="T5" fmla="*/ 75 h 150"/>
                <a:gd name="T6" fmla="*/ 565 w 573"/>
                <a:gd name="T7" fmla="*/ 104 h 150"/>
                <a:gd name="T8" fmla="*/ 557 w 573"/>
                <a:gd name="T9" fmla="*/ 122 h 150"/>
                <a:gd name="T10" fmla="*/ 525 w 573"/>
                <a:gd name="T11" fmla="*/ 129 h 150"/>
                <a:gd name="T12" fmla="*/ 492 w 573"/>
                <a:gd name="T13" fmla="*/ 137 h 150"/>
                <a:gd name="T14" fmla="*/ 458 w 573"/>
                <a:gd name="T15" fmla="*/ 146 h 150"/>
                <a:gd name="T16" fmla="*/ 424 w 573"/>
                <a:gd name="T17" fmla="*/ 148 h 150"/>
                <a:gd name="T18" fmla="*/ 392 w 573"/>
                <a:gd name="T19" fmla="*/ 145 h 150"/>
                <a:gd name="T20" fmla="*/ 358 w 573"/>
                <a:gd name="T21" fmla="*/ 141 h 150"/>
                <a:gd name="T22" fmla="*/ 324 w 573"/>
                <a:gd name="T23" fmla="*/ 137 h 150"/>
                <a:gd name="T24" fmla="*/ 292 w 573"/>
                <a:gd name="T25" fmla="*/ 133 h 150"/>
                <a:gd name="T26" fmla="*/ 258 w 573"/>
                <a:gd name="T27" fmla="*/ 130 h 150"/>
                <a:gd name="T28" fmla="*/ 224 w 573"/>
                <a:gd name="T29" fmla="*/ 126 h 150"/>
                <a:gd name="T30" fmla="*/ 192 w 573"/>
                <a:gd name="T31" fmla="*/ 123 h 150"/>
                <a:gd name="T32" fmla="*/ 164 w 573"/>
                <a:gd name="T33" fmla="*/ 118 h 150"/>
                <a:gd name="T34" fmla="*/ 142 w 573"/>
                <a:gd name="T35" fmla="*/ 114 h 150"/>
                <a:gd name="T36" fmla="*/ 120 w 573"/>
                <a:gd name="T37" fmla="*/ 110 h 150"/>
                <a:gd name="T38" fmla="*/ 98 w 573"/>
                <a:gd name="T39" fmla="*/ 106 h 150"/>
                <a:gd name="T40" fmla="*/ 76 w 573"/>
                <a:gd name="T41" fmla="*/ 103 h 150"/>
                <a:gd name="T42" fmla="*/ 55 w 573"/>
                <a:gd name="T43" fmla="*/ 98 h 150"/>
                <a:gd name="T44" fmla="*/ 33 w 573"/>
                <a:gd name="T45" fmla="*/ 94 h 150"/>
                <a:gd name="T46" fmla="*/ 10 w 573"/>
                <a:gd name="T47" fmla="*/ 90 h 150"/>
                <a:gd name="T48" fmla="*/ 18 w 573"/>
                <a:gd name="T49" fmla="*/ 83 h 150"/>
                <a:gd name="T50" fmla="*/ 54 w 573"/>
                <a:gd name="T51" fmla="*/ 71 h 150"/>
                <a:gd name="T52" fmla="*/ 89 w 573"/>
                <a:gd name="T53" fmla="*/ 60 h 150"/>
                <a:gd name="T54" fmla="*/ 125 w 573"/>
                <a:gd name="T55" fmla="*/ 50 h 150"/>
                <a:gd name="T56" fmla="*/ 162 w 573"/>
                <a:gd name="T57" fmla="*/ 40 h 150"/>
                <a:gd name="T58" fmla="*/ 200 w 573"/>
                <a:gd name="T59" fmla="*/ 31 h 150"/>
                <a:gd name="T60" fmla="*/ 238 w 573"/>
                <a:gd name="T61" fmla="*/ 24 h 150"/>
                <a:gd name="T62" fmla="*/ 278 w 573"/>
                <a:gd name="T63" fmla="*/ 17 h 150"/>
                <a:gd name="T64" fmla="*/ 311 w 573"/>
                <a:gd name="T65" fmla="*/ 11 h 150"/>
                <a:gd name="T66" fmla="*/ 337 w 573"/>
                <a:gd name="T67" fmla="*/ 7 h 150"/>
                <a:gd name="T68" fmla="*/ 363 w 573"/>
                <a:gd name="T69" fmla="*/ 4 h 150"/>
                <a:gd name="T70" fmla="*/ 390 w 573"/>
                <a:gd name="T71" fmla="*/ 1 h 150"/>
                <a:gd name="T72" fmla="*/ 416 w 573"/>
                <a:gd name="T73" fmla="*/ 0 h 150"/>
                <a:gd name="T74" fmla="*/ 442 w 573"/>
                <a:gd name="T75" fmla="*/ 0 h 150"/>
                <a:gd name="T76" fmla="*/ 469 w 573"/>
                <a:gd name="T77" fmla="*/ 1 h 150"/>
                <a:gd name="T78" fmla="*/ 495 w 573"/>
                <a:gd name="T79" fmla="*/ 4 h 1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3" h="150">
                  <a:moveTo>
                    <a:pt x="508" y="5"/>
                  </a:moveTo>
                  <a:lnTo>
                    <a:pt x="516" y="18"/>
                  </a:lnTo>
                  <a:lnTo>
                    <a:pt x="525" y="33"/>
                  </a:lnTo>
                  <a:lnTo>
                    <a:pt x="533" y="47"/>
                  </a:lnTo>
                  <a:lnTo>
                    <a:pt x="541" y="60"/>
                  </a:lnTo>
                  <a:lnTo>
                    <a:pt x="549" y="75"/>
                  </a:lnTo>
                  <a:lnTo>
                    <a:pt x="557" y="89"/>
                  </a:lnTo>
                  <a:lnTo>
                    <a:pt x="565" y="104"/>
                  </a:lnTo>
                  <a:lnTo>
                    <a:pt x="573" y="117"/>
                  </a:lnTo>
                  <a:lnTo>
                    <a:pt x="557" y="122"/>
                  </a:lnTo>
                  <a:lnTo>
                    <a:pt x="541" y="126"/>
                  </a:lnTo>
                  <a:lnTo>
                    <a:pt x="525" y="129"/>
                  </a:lnTo>
                  <a:lnTo>
                    <a:pt x="509" y="133"/>
                  </a:lnTo>
                  <a:lnTo>
                    <a:pt x="492" y="137"/>
                  </a:lnTo>
                  <a:lnTo>
                    <a:pt x="475" y="142"/>
                  </a:lnTo>
                  <a:lnTo>
                    <a:pt x="458" y="146"/>
                  </a:lnTo>
                  <a:lnTo>
                    <a:pt x="441" y="150"/>
                  </a:lnTo>
                  <a:lnTo>
                    <a:pt x="424" y="148"/>
                  </a:lnTo>
                  <a:lnTo>
                    <a:pt x="408" y="147"/>
                  </a:lnTo>
                  <a:lnTo>
                    <a:pt x="392" y="145"/>
                  </a:lnTo>
                  <a:lnTo>
                    <a:pt x="375" y="143"/>
                  </a:lnTo>
                  <a:lnTo>
                    <a:pt x="358" y="141"/>
                  </a:lnTo>
                  <a:lnTo>
                    <a:pt x="341" y="139"/>
                  </a:lnTo>
                  <a:lnTo>
                    <a:pt x="324" y="137"/>
                  </a:lnTo>
                  <a:lnTo>
                    <a:pt x="309" y="135"/>
                  </a:lnTo>
                  <a:lnTo>
                    <a:pt x="292" y="133"/>
                  </a:lnTo>
                  <a:lnTo>
                    <a:pt x="275" y="131"/>
                  </a:lnTo>
                  <a:lnTo>
                    <a:pt x="258" y="130"/>
                  </a:lnTo>
                  <a:lnTo>
                    <a:pt x="241" y="128"/>
                  </a:lnTo>
                  <a:lnTo>
                    <a:pt x="224" y="126"/>
                  </a:lnTo>
                  <a:lnTo>
                    <a:pt x="209" y="124"/>
                  </a:lnTo>
                  <a:lnTo>
                    <a:pt x="192" y="123"/>
                  </a:lnTo>
                  <a:lnTo>
                    <a:pt x="175" y="120"/>
                  </a:lnTo>
                  <a:lnTo>
                    <a:pt x="164" y="118"/>
                  </a:lnTo>
                  <a:lnTo>
                    <a:pt x="153" y="116"/>
                  </a:lnTo>
                  <a:lnTo>
                    <a:pt x="142" y="114"/>
                  </a:lnTo>
                  <a:lnTo>
                    <a:pt x="131" y="112"/>
                  </a:lnTo>
                  <a:lnTo>
                    <a:pt x="120" y="110"/>
                  </a:lnTo>
                  <a:lnTo>
                    <a:pt x="108" y="108"/>
                  </a:lnTo>
                  <a:lnTo>
                    <a:pt x="98" y="106"/>
                  </a:lnTo>
                  <a:lnTo>
                    <a:pt x="87" y="104"/>
                  </a:lnTo>
                  <a:lnTo>
                    <a:pt x="76" y="103"/>
                  </a:lnTo>
                  <a:lnTo>
                    <a:pt x="65" y="100"/>
                  </a:lnTo>
                  <a:lnTo>
                    <a:pt x="55" y="98"/>
                  </a:lnTo>
                  <a:lnTo>
                    <a:pt x="43" y="96"/>
                  </a:lnTo>
                  <a:lnTo>
                    <a:pt x="33" y="94"/>
                  </a:lnTo>
                  <a:lnTo>
                    <a:pt x="22" y="92"/>
                  </a:lnTo>
                  <a:lnTo>
                    <a:pt x="10" y="90"/>
                  </a:lnTo>
                  <a:lnTo>
                    <a:pt x="0" y="88"/>
                  </a:lnTo>
                  <a:lnTo>
                    <a:pt x="18" y="83"/>
                  </a:lnTo>
                  <a:lnTo>
                    <a:pt x="36" y="76"/>
                  </a:lnTo>
                  <a:lnTo>
                    <a:pt x="54" y="71"/>
                  </a:lnTo>
                  <a:lnTo>
                    <a:pt x="72" y="66"/>
                  </a:lnTo>
                  <a:lnTo>
                    <a:pt x="89" y="60"/>
                  </a:lnTo>
                  <a:lnTo>
                    <a:pt x="107" y="55"/>
                  </a:lnTo>
                  <a:lnTo>
                    <a:pt x="125" y="50"/>
                  </a:lnTo>
                  <a:lnTo>
                    <a:pt x="144" y="45"/>
                  </a:lnTo>
                  <a:lnTo>
                    <a:pt x="162" y="40"/>
                  </a:lnTo>
                  <a:lnTo>
                    <a:pt x="181" y="35"/>
                  </a:lnTo>
                  <a:lnTo>
                    <a:pt x="200" y="31"/>
                  </a:lnTo>
                  <a:lnTo>
                    <a:pt x="219" y="27"/>
                  </a:lnTo>
                  <a:lnTo>
                    <a:pt x="238" y="24"/>
                  </a:lnTo>
                  <a:lnTo>
                    <a:pt x="258" y="20"/>
                  </a:lnTo>
                  <a:lnTo>
                    <a:pt x="278" y="17"/>
                  </a:lnTo>
                  <a:lnTo>
                    <a:pt x="298" y="14"/>
                  </a:lnTo>
                  <a:lnTo>
                    <a:pt x="311" y="11"/>
                  </a:lnTo>
                  <a:lnTo>
                    <a:pt x="324" y="9"/>
                  </a:lnTo>
                  <a:lnTo>
                    <a:pt x="337" y="7"/>
                  </a:lnTo>
                  <a:lnTo>
                    <a:pt x="351" y="5"/>
                  </a:lnTo>
                  <a:lnTo>
                    <a:pt x="363" y="4"/>
                  </a:lnTo>
                  <a:lnTo>
                    <a:pt x="377" y="3"/>
                  </a:lnTo>
                  <a:lnTo>
                    <a:pt x="390" y="1"/>
                  </a:lnTo>
                  <a:lnTo>
                    <a:pt x="403" y="1"/>
                  </a:lnTo>
                  <a:lnTo>
                    <a:pt x="416" y="0"/>
                  </a:lnTo>
                  <a:lnTo>
                    <a:pt x="430" y="0"/>
                  </a:lnTo>
                  <a:lnTo>
                    <a:pt x="442" y="0"/>
                  </a:lnTo>
                  <a:lnTo>
                    <a:pt x="456" y="1"/>
                  </a:lnTo>
                  <a:lnTo>
                    <a:pt x="469" y="1"/>
                  </a:lnTo>
                  <a:lnTo>
                    <a:pt x="481" y="3"/>
                  </a:lnTo>
                  <a:lnTo>
                    <a:pt x="495" y="4"/>
                  </a:lnTo>
                  <a:lnTo>
                    <a:pt x="508" y="5"/>
                  </a:lnTo>
                  <a:close/>
                </a:path>
              </a:pathLst>
            </a:custGeom>
            <a:solidFill>
              <a:srgbClr val="8E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8" name="Freeform 40">
              <a:extLst>
                <a:ext uri="{FF2B5EF4-FFF2-40B4-BE49-F238E27FC236}">
                  <a16:creationId xmlns:a16="http://schemas.microsoft.com/office/drawing/2014/main" id="{1463674B-23CC-3F15-4CA6-ECFAB5CEE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8" y="3180"/>
              <a:ext cx="573" cy="150"/>
            </a:xfrm>
            <a:custGeom>
              <a:avLst/>
              <a:gdLst>
                <a:gd name="T0" fmla="*/ 508 w 573"/>
                <a:gd name="T1" fmla="*/ 5 h 150"/>
                <a:gd name="T2" fmla="*/ 525 w 573"/>
                <a:gd name="T3" fmla="*/ 33 h 150"/>
                <a:gd name="T4" fmla="*/ 541 w 573"/>
                <a:gd name="T5" fmla="*/ 60 h 150"/>
                <a:gd name="T6" fmla="*/ 557 w 573"/>
                <a:gd name="T7" fmla="*/ 89 h 150"/>
                <a:gd name="T8" fmla="*/ 573 w 573"/>
                <a:gd name="T9" fmla="*/ 117 h 150"/>
                <a:gd name="T10" fmla="*/ 557 w 573"/>
                <a:gd name="T11" fmla="*/ 122 h 150"/>
                <a:gd name="T12" fmla="*/ 525 w 573"/>
                <a:gd name="T13" fmla="*/ 129 h 150"/>
                <a:gd name="T14" fmla="*/ 492 w 573"/>
                <a:gd name="T15" fmla="*/ 137 h 150"/>
                <a:gd name="T16" fmla="*/ 458 w 573"/>
                <a:gd name="T17" fmla="*/ 146 h 150"/>
                <a:gd name="T18" fmla="*/ 441 w 573"/>
                <a:gd name="T19" fmla="*/ 150 h 150"/>
                <a:gd name="T20" fmla="*/ 408 w 573"/>
                <a:gd name="T21" fmla="*/ 147 h 150"/>
                <a:gd name="T22" fmla="*/ 375 w 573"/>
                <a:gd name="T23" fmla="*/ 143 h 150"/>
                <a:gd name="T24" fmla="*/ 341 w 573"/>
                <a:gd name="T25" fmla="*/ 139 h 150"/>
                <a:gd name="T26" fmla="*/ 309 w 573"/>
                <a:gd name="T27" fmla="*/ 135 h 150"/>
                <a:gd name="T28" fmla="*/ 275 w 573"/>
                <a:gd name="T29" fmla="*/ 131 h 150"/>
                <a:gd name="T30" fmla="*/ 241 w 573"/>
                <a:gd name="T31" fmla="*/ 128 h 150"/>
                <a:gd name="T32" fmla="*/ 209 w 573"/>
                <a:gd name="T33" fmla="*/ 124 h 150"/>
                <a:gd name="T34" fmla="*/ 175 w 573"/>
                <a:gd name="T35" fmla="*/ 120 h 150"/>
                <a:gd name="T36" fmla="*/ 164 w 573"/>
                <a:gd name="T37" fmla="*/ 118 h 150"/>
                <a:gd name="T38" fmla="*/ 142 w 573"/>
                <a:gd name="T39" fmla="*/ 114 h 150"/>
                <a:gd name="T40" fmla="*/ 120 w 573"/>
                <a:gd name="T41" fmla="*/ 110 h 150"/>
                <a:gd name="T42" fmla="*/ 98 w 573"/>
                <a:gd name="T43" fmla="*/ 106 h 150"/>
                <a:gd name="T44" fmla="*/ 76 w 573"/>
                <a:gd name="T45" fmla="*/ 103 h 150"/>
                <a:gd name="T46" fmla="*/ 55 w 573"/>
                <a:gd name="T47" fmla="*/ 98 h 150"/>
                <a:gd name="T48" fmla="*/ 33 w 573"/>
                <a:gd name="T49" fmla="*/ 94 h 150"/>
                <a:gd name="T50" fmla="*/ 10 w 573"/>
                <a:gd name="T51" fmla="*/ 90 h 150"/>
                <a:gd name="T52" fmla="*/ 0 w 573"/>
                <a:gd name="T53" fmla="*/ 88 h 150"/>
                <a:gd name="T54" fmla="*/ 36 w 573"/>
                <a:gd name="T55" fmla="*/ 76 h 150"/>
                <a:gd name="T56" fmla="*/ 72 w 573"/>
                <a:gd name="T57" fmla="*/ 66 h 150"/>
                <a:gd name="T58" fmla="*/ 107 w 573"/>
                <a:gd name="T59" fmla="*/ 55 h 150"/>
                <a:gd name="T60" fmla="*/ 144 w 573"/>
                <a:gd name="T61" fmla="*/ 45 h 150"/>
                <a:gd name="T62" fmla="*/ 181 w 573"/>
                <a:gd name="T63" fmla="*/ 35 h 150"/>
                <a:gd name="T64" fmla="*/ 219 w 573"/>
                <a:gd name="T65" fmla="*/ 27 h 150"/>
                <a:gd name="T66" fmla="*/ 258 w 573"/>
                <a:gd name="T67" fmla="*/ 20 h 150"/>
                <a:gd name="T68" fmla="*/ 298 w 573"/>
                <a:gd name="T69" fmla="*/ 14 h 150"/>
                <a:gd name="T70" fmla="*/ 311 w 573"/>
                <a:gd name="T71" fmla="*/ 11 h 150"/>
                <a:gd name="T72" fmla="*/ 337 w 573"/>
                <a:gd name="T73" fmla="*/ 7 h 150"/>
                <a:gd name="T74" fmla="*/ 363 w 573"/>
                <a:gd name="T75" fmla="*/ 4 h 150"/>
                <a:gd name="T76" fmla="*/ 390 w 573"/>
                <a:gd name="T77" fmla="*/ 1 h 150"/>
                <a:gd name="T78" fmla="*/ 416 w 573"/>
                <a:gd name="T79" fmla="*/ 0 h 150"/>
                <a:gd name="T80" fmla="*/ 442 w 573"/>
                <a:gd name="T81" fmla="*/ 0 h 150"/>
                <a:gd name="T82" fmla="*/ 469 w 573"/>
                <a:gd name="T83" fmla="*/ 1 h 150"/>
                <a:gd name="T84" fmla="*/ 495 w 573"/>
                <a:gd name="T85" fmla="*/ 4 h 15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3" h="150">
                  <a:moveTo>
                    <a:pt x="508" y="5"/>
                  </a:moveTo>
                  <a:lnTo>
                    <a:pt x="508" y="5"/>
                  </a:lnTo>
                  <a:lnTo>
                    <a:pt x="516" y="18"/>
                  </a:lnTo>
                  <a:lnTo>
                    <a:pt x="525" y="33"/>
                  </a:lnTo>
                  <a:lnTo>
                    <a:pt x="533" y="47"/>
                  </a:lnTo>
                  <a:lnTo>
                    <a:pt x="541" y="60"/>
                  </a:lnTo>
                  <a:lnTo>
                    <a:pt x="549" y="75"/>
                  </a:lnTo>
                  <a:lnTo>
                    <a:pt x="557" y="89"/>
                  </a:lnTo>
                  <a:lnTo>
                    <a:pt x="565" y="104"/>
                  </a:lnTo>
                  <a:lnTo>
                    <a:pt x="573" y="117"/>
                  </a:lnTo>
                  <a:lnTo>
                    <a:pt x="557" y="122"/>
                  </a:lnTo>
                  <a:lnTo>
                    <a:pt x="541" y="126"/>
                  </a:lnTo>
                  <a:lnTo>
                    <a:pt x="525" y="129"/>
                  </a:lnTo>
                  <a:lnTo>
                    <a:pt x="509" y="133"/>
                  </a:lnTo>
                  <a:lnTo>
                    <a:pt x="492" y="137"/>
                  </a:lnTo>
                  <a:lnTo>
                    <a:pt x="475" y="142"/>
                  </a:lnTo>
                  <a:lnTo>
                    <a:pt x="458" y="146"/>
                  </a:lnTo>
                  <a:lnTo>
                    <a:pt x="441" y="150"/>
                  </a:lnTo>
                  <a:lnTo>
                    <a:pt x="424" y="148"/>
                  </a:lnTo>
                  <a:lnTo>
                    <a:pt x="408" y="147"/>
                  </a:lnTo>
                  <a:lnTo>
                    <a:pt x="392" y="145"/>
                  </a:lnTo>
                  <a:lnTo>
                    <a:pt x="375" y="143"/>
                  </a:lnTo>
                  <a:lnTo>
                    <a:pt x="358" y="141"/>
                  </a:lnTo>
                  <a:lnTo>
                    <a:pt x="341" y="139"/>
                  </a:lnTo>
                  <a:lnTo>
                    <a:pt x="324" y="137"/>
                  </a:lnTo>
                  <a:lnTo>
                    <a:pt x="309" y="135"/>
                  </a:lnTo>
                  <a:lnTo>
                    <a:pt x="292" y="133"/>
                  </a:lnTo>
                  <a:lnTo>
                    <a:pt x="275" y="131"/>
                  </a:lnTo>
                  <a:lnTo>
                    <a:pt x="258" y="130"/>
                  </a:lnTo>
                  <a:lnTo>
                    <a:pt x="241" y="128"/>
                  </a:lnTo>
                  <a:lnTo>
                    <a:pt x="224" y="126"/>
                  </a:lnTo>
                  <a:lnTo>
                    <a:pt x="209" y="124"/>
                  </a:lnTo>
                  <a:lnTo>
                    <a:pt x="192" y="123"/>
                  </a:lnTo>
                  <a:lnTo>
                    <a:pt x="175" y="120"/>
                  </a:lnTo>
                  <a:lnTo>
                    <a:pt x="164" y="118"/>
                  </a:lnTo>
                  <a:lnTo>
                    <a:pt x="153" y="116"/>
                  </a:lnTo>
                  <a:lnTo>
                    <a:pt x="142" y="114"/>
                  </a:lnTo>
                  <a:lnTo>
                    <a:pt x="131" y="112"/>
                  </a:lnTo>
                  <a:lnTo>
                    <a:pt x="120" y="110"/>
                  </a:lnTo>
                  <a:lnTo>
                    <a:pt x="108" y="108"/>
                  </a:lnTo>
                  <a:lnTo>
                    <a:pt x="98" y="106"/>
                  </a:lnTo>
                  <a:lnTo>
                    <a:pt x="87" y="104"/>
                  </a:lnTo>
                  <a:lnTo>
                    <a:pt x="76" y="103"/>
                  </a:lnTo>
                  <a:lnTo>
                    <a:pt x="65" y="100"/>
                  </a:lnTo>
                  <a:lnTo>
                    <a:pt x="55" y="98"/>
                  </a:lnTo>
                  <a:lnTo>
                    <a:pt x="43" y="96"/>
                  </a:lnTo>
                  <a:lnTo>
                    <a:pt x="33" y="94"/>
                  </a:lnTo>
                  <a:lnTo>
                    <a:pt x="22" y="92"/>
                  </a:lnTo>
                  <a:lnTo>
                    <a:pt x="10" y="90"/>
                  </a:lnTo>
                  <a:lnTo>
                    <a:pt x="0" y="88"/>
                  </a:lnTo>
                  <a:lnTo>
                    <a:pt x="18" y="83"/>
                  </a:lnTo>
                  <a:lnTo>
                    <a:pt x="36" y="76"/>
                  </a:lnTo>
                  <a:lnTo>
                    <a:pt x="54" y="71"/>
                  </a:lnTo>
                  <a:lnTo>
                    <a:pt x="72" y="66"/>
                  </a:lnTo>
                  <a:lnTo>
                    <a:pt x="89" y="60"/>
                  </a:lnTo>
                  <a:lnTo>
                    <a:pt x="107" y="55"/>
                  </a:lnTo>
                  <a:lnTo>
                    <a:pt x="125" y="50"/>
                  </a:lnTo>
                  <a:lnTo>
                    <a:pt x="144" y="45"/>
                  </a:lnTo>
                  <a:lnTo>
                    <a:pt x="162" y="40"/>
                  </a:lnTo>
                  <a:lnTo>
                    <a:pt x="181" y="35"/>
                  </a:lnTo>
                  <a:lnTo>
                    <a:pt x="200" y="31"/>
                  </a:lnTo>
                  <a:lnTo>
                    <a:pt x="219" y="27"/>
                  </a:lnTo>
                  <a:lnTo>
                    <a:pt x="238" y="24"/>
                  </a:lnTo>
                  <a:lnTo>
                    <a:pt x="258" y="20"/>
                  </a:lnTo>
                  <a:lnTo>
                    <a:pt x="278" y="17"/>
                  </a:lnTo>
                  <a:lnTo>
                    <a:pt x="298" y="14"/>
                  </a:lnTo>
                  <a:lnTo>
                    <a:pt x="311" y="11"/>
                  </a:lnTo>
                  <a:lnTo>
                    <a:pt x="324" y="9"/>
                  </a:lnTo>
                  <a:lnTo>
                    <a:pt x="337" y="7"/>
                  </a:lnTo>
                  <a:lnTo>
                    <a:pt x="351" y="5"/>
                  </a:lnTo>
                  <a:lnTo>
                    <a:pt x="363" y="4"/>
                  </a:lnTo>
                  <a:lnTo>
                    <a:pt x="377" y="3"/>
                  </a:lnTo>
                  <a:lnTo>
                    <a:pt x="390" y="1"/>
                  </a:lnTo>
                  <a:lnTo>
                    <a:pt x="403" y="1"/>
                  </a:lnTo>
                  <a:lnTo>
                    <a:pt x="416" y="0"/>
                  </a:lnTo>
                  <a:lnTo>
                    <a:pt x="430" y="0"/>
                  </a:lnTo>
                  <a:lnTo>
                    <a:pt x="442" y="0"/>
                  </a:lnTo>
                  <a:lnTo>
                    <a:pt x="456" y="1"/>
                  </a:lnTo>
                  <a:lnTo>
                    <a:pt x="469" y="1"/>
                  </a:lnTo>
                  <a:lnTo>
                    <a:pt x="481" y="3"/>
                  </a:lnTo>
                  <a:lnTo>
                    <a:pt x="495" y="4"/>
                  </a:lnTo>
                  <a:lnTo>
                    <a:pt x="508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9" name="Freeform 41">
              <a:extLst>
                <a:ext uri="{FF2B5EF4-FFF2-40B4-BE49-F238E27FC236}">
                  <a16:creationId xmlns:a16="http://schemas.microsoft.com/office/drawing/2014/main" id="{3C294AFE-8BDD-5689-3994-185CE2D40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" y="3251"/>
              <a:ext cx="280" cy="100"/>
            </a:xfrm>
            <a:custGeom>
              <a:avLst/>
              <a:gdLst>
                <a:gd name="T0" fmla="*/ 273 w 280"/>
                <a:gd name="T1" fmla="*/ 100 h 100"/>
                <a:gd name="T2" fmla="*/ 257 w 280"/>
                <a:gd name="T3" fmla="*/ 98 h 100"/>
                <a:gd name="T4" fmla="*/ 241 w 280"/>
                <a:gd name="T5" fmla="*/ 96 h 100"/>
                <a:gd name="T6" fmla="*/ 224 w 280"/>
                <a:gd name="T7" fmla="*/ 94 h 100"/>
                <a:gd name="T8" fmla="*/ 207 w 280"/>
                <a:gd name="T9" fmla="*/ 92 h 100"/>
                <a:gd name="T10" fmla="*/ 189 w 280"/>
                <a:gd name="T11" fmla="*/ 90 h 100"/>
                <a:gd name="T12" fmla="*/ 172 w 280"/>
                <a:gd name="T13" fmla="*/ 87 h 100"/>
                <a:gd name="T14" fmla="*/ 154 w 280"/>
                <a:gd name="T15" fmla="*/ 85 h 100"/>
                <a:gd name="T16" fmla="*/ 136 w 280"/>
                <a:gd name="T17" fmla="*/ 83 h 100"/>
                <a:gd name="T18" fmla="*/ 118 w 280"/>
                <a:gd name="T19" fmla="*/ 82 h 100"/>
                <a:gd name="T20" fmla="*/ 100 w 280"/>
                <a:gd name="T21" fmla="*/ 80 h 100"/>
                <a:gd name="T22" fmla="*/ 82 w 280"/>
                <a:gd name="T23" fmla="*/ 78 h 100"/>
                <a:gd name="T24" fmla="*/ 64 w 280"/>
                <a:gd name="T25" fmla="*/ 76 h 100"/>
                <a:gd name="T26" fmla="*/ 47 w 280"/>
                <a:gd name="T27" fmla="*/ 74 h 100"/>
                <a:gd name="T28" fmla="*/ 31 w 280"/>
                <a:gd name="T29" fmla="*/ 72 h 100"/>
                <a:gd name="T30" fmla="*/ 15 w 280"/>
                <a:gd name="T31" fmla="*/ 70 h 100"/>
                <a:gd name="T32" fmla="*/ 0 w 280"/>
                <a:gd name="T33" fmla="*/ 67 h 100"/>
                <a:gd name="T34" fmla="*/ 4 w 280"/>
                <a:gd name="T35" fmla="*/ 63 h 100"/>
                <a:gd name="T36" fmla="*/ 7 w 280"/>
                <a:gd name="T37" fmla="*/ 57 h 100"/>
                <a:gd name="T38" fmla="*/ 10 w 280"/>
                <a:gd name="T39" fmla="*/ 48 h 100"/>
                <a:gd name="T40" fmla="*/ 15 w 280"/>
                <a:gd name="T41" fmla="*/ 40 h 100"/>
                <a:gd name="T42" fmla="*/ 20 w 280"/>
                <a:gd name="T43" fmla="*/ 32 h 100"/>
                <a:gd name="T44" fmla="*/ 28 w 280"/>
                <a:gd name="T45" fmla="*/ 24 h 100"/>
                <a:gd name="T46" fmla="*/ 39 w 280"/>
                <a:gd name="T47" fmla="*/ 17 h 100"/>
                <a:gd name="T48" fmla="*/ 54 w 280"/>
                <a:gd name="T49" fmla="*/ 13 h 100"/>
                <a:gd name="T50" fmla="*/ 65 w 280"/>
                <a:gd name="T51" fmla="*/ 8 h 100"/>
                <a:gd name="T52" fmla="*/ 78 w 280"/>
                <a:gd name="T53" fmla="*/ 5 h 100"/>
                <a:gd name="T54" fmla="*/ 90 w 280"/>
                <a:gd name="T55" fmla="*/ 3 h 100"/>
                <a:gd name="T56" fmla="*/ 104 w 280"/>
                <a:gd name="T57" fmla="*/ 1 h 100"/>
                <a:gd name="T58" fmla="*/ 118 w 280"/>
                <a:gd name="T59" fmla="*/ 0 h 100"/>
                <a:gd name="T60" fmla="*/ 133 w 280"/>
                <a:gd name="T61" fmla="*/ 0 h 100"/>
                <a:gd name="T62" fmla="*/ 146 w 280"/>
                <a:gd name="T63" fmla="*/ 0 h 100"/>
                <a:gd name="T64" fmla="*/ 161 w 280"/>
                <a:gd name="T65" fmla="*/ 1 h 100"/>
                <a:gd name="T66" fmla="*/ 175 w 280"/>
                <a:gd name="T67" fmla="*/ 2 h 100"/>
                <a:gd name="T68" fmla="*/ 188 w 280"/>
                <a:gd name="T69" fmla="*/ 3 h 100"/>
                <a:gd name="T70" fmla="*/ 202 w 280"/>
                <a:gd name="T71" fmla="*/ 5 h 100"/>
                <a:gd name="T72" fmla="*/ 215 w 280"/>
                <a:gd name="T73" fmla="*/ 8 h 100"/>
                <a:gd name="T74" fmla="*/ 227 w 280"/>
                <a:gd name="T75" fmla="*/ 11 h 100"/>
                <a:gd name="T76" fmla="*/ 239 w 280"/>
                <a:gd name="T77" fmla="*/ 14 h 100"/>
                <a:gd name="T78" fmla="*/ 249 w 280"/>
                <a:gd name="T79" fmla="*/ 18 h 100"/>
                <a:gd name="T80" fmla="*/ 259 w 280"/>
                <a:gd name="T81" fmla="*/ 21 h 100"/>
                <a:gd name="T82" fmla="*/ 263 w 280"/>
                <a:gd name="T83" fmla="*/ 31 h 100"/>
                <a:gd name="T84" fmla="*/ 268 w 280"/>
                <a:gd name="T85" fmla="*/ 40 h 100"/>
                <a:gd name="T86" fmla="*/ 273 w 280"/>
                <a:gd name="T87" fmla="*/ 51 h 100"/>
                <a:gd name="T88" fmla="*/ 277 w 280"/>
                <a:gd name="T89" fmla="*/ 60 h 100"/>
                <a:gd name="T90" fmla="*/ 279 w 280"/>
                <a:gd name="T91" fmla="*/ 71 h 100"/>
                <a:gd name="T92" fmla="*/ 280 w 280"/>
                <a:gd name="T93" fmla="*/ 81 h 100"/>
                <a:gd name="T94" fmla="*/ 278 w 280"/>
                <a:gd name="T95" fmla="*/ 91 h 100"/>
                <a:gd name="T96" fmla="*/ 273 w 280"/>
                <a:gd name="T97" fmla="*/ 100 h 10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80" h="100">
                  <a:moveTo>
                    <a:pt x="273" y="100"/>
                  </a:moveTo>
                  <a:lnTo>
                    <a:pt x="257" y="98"/>
                  </a:lnTo>
                  <a:lnTo>
                    <a:pt x="241" y="96"/>
                  </a:lnTo>
                  <a:lnTo>
                    <a:pt x="224" y="94"/>
                  </a:lnTo>
                  <a:lnTo>
                    <a:pt x="207" y="92"/>
                  </a:lnTo>
                  <a:lnTo>
                    <a:pt x="189" y="90"/>
                  </a:lnTo>
                  <a:lnTo>
                    <a:pt x="172" y="87"/>
                  </a:lnTo>
                  <a:lnTo>
                    <a:pt x="154" y="85"/>
                  </a:lnTo>
                  <a:lnTo>
                    <a:pt x="136" y="83"/>
                  </a:lnTo>
                  <a:lnTo>
                    <a:pt x="118" y="82"/>
                  </a:lnTo>
                  <a:lnTo>
                    <a:pt x="100" y="80"/>
                  </a:lnTo>
                  <a:lnTo>
                    <a:pt x="82" y="78"/>
                  </a:lnTo>
                  <a:lnTo>
                    <a:pt x="64" y="76"/>
                  </a:lnTo>
                  <a:lnTo>
                    <a:pt x="47" y="74"/>
                  </a:lnTo>
                  <a:lnTo>
                    <a:pt x="31" y="72"/>
                  </a:lnTo>
                  <a:lnTo>
                    <a:pt x="15" y="70"/>
                  </a:lnTo>
                  <a:lnTo>
                    <a:pt x="0" y="67"/>
                  </a:lnTo>
                  <a:lnTo>
                    <a:pt x="4" y="63"/>
                  </a:lnTo>
                  <a:lnTo>
                    <a:pt x="7" y="57"/>
                  </a:lnTo>
                  <a:lnTo>
                    <a:pt x="10" y="48"/>
                  </a:lnTo>
                  <a:lnTo>
                    <a:pt x="15" y="40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39" y="17"/>
                  </a:lnTo>
                  <a:lnTo>
                    <a:pt x="54" y="13"/>
                  </a:lnTo>
                  <a:lnTo>
                    <a:pt x="65" y="8"/>
                  </a:lnTo>
                  <a:lnTo>
                    <a:pt x="78" y="5"/>
                  </a:lnTo>
                  <a:lnTo>
                    <a:pt x="90" y="3"/>
                  </a:lnTo>
                  <a:lnTo>
                    <a:pt x="104" y="1"/>
                  </a:lnTo>
                  <a:lnTo>
                    <a:pt x="118" y="0"/>
                  </a:lnTo>
                  <a:lnTo>
                    <a:pt x="133" y="0"/>
                  </a:lnTo>
                  <a:lnTo>
                    <a:pt x="146" y="0"/>
                  </a:lnTo>
                  <a:lnTo>
                    <a:pt x="161" y="1"/>
                  </a:lnTo>
                  <a:lnTo>
                    <a:pt x="175" y="2"/>
                  </a:lnTo>
                  <a:lnTo>
                    <a:pt x="188" y="3"/>
                  </a:lnTo>
                  <a:lnTo>
                    <a:pt x="202" y="5"/>
                  </a:lnTo>
                  <a:lnTo>
                    <a:pt x="215" y="8"/>
                  </a:lnTo>
                  <a:lnTo>
                    <a:pt x="227" y="11"/>
                  </a:lnTo>
                  <a:lnTo>
                    <a:pt x="239" y="14"/>
                  </a:lnTo>
                  <a:lnTo>
                    <a:pt x="249" y="18"/>
                  </a:lnTo>
                  <a:lnTo>
                    <a:pt x="259" y="21"/>
                  </a:lnTo>
                  <a:lnTo>
                    <a:pt x="263" y="31"/>
                  </a:lnTo>
                  <a:lnTo>
                    <a:pt x="268" y="40"/>
                  </a:lnTo>
                  <a:lnTo>
                    <a:pt x="273" y="51"/>
                  </a:lnTo>
                  <a:lnTo>
                    <a:pt x="277" y="60"/>
                  </a:lnTo>
                  <a:lnTo>
                    <a:pt x="279" y="71"/>
                  </a:lnTo>
                  <a:lnTo>
                    <a:pt x="280" y="81"/>
                  </a:lnTo>
                  <a:lnTo>
                    <a:pt x="278" y="91"/>
                  </a:lnTo>
                  <a:lnTo>
                    <a:pt x="273" y="100"/>
                  </a:lnTo>
                  <a:close/>
                </a:path>
              </a:pathLst>
            </a:custGeom>
            <a:solidFill>
              <a:srgbClr val="E2BC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0" name="Freeform 42">
              <a:extLst>
                <a:ext uri="{FF2B5EF4-FFF2-40B4-BE49-F238E27FC236}">
                  <a16:creationId xmlns:a16="http://schemas.microsoft.com/office/drawing/2014/main" id="{E1EEEF42-A78F-1CD0-53DA-0DC387046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" y="3251"/>
              <a:ext cx="280" cy="100"/>
            </a:xfrm>
            <a:custGeom>
              <a:avLst/>
              <a:gdLst>
                <a:gd name="T0" fmla="*/ 273 w 280"/>
                <a:gd name="T1" fmla="*/ 100 h 100"/>
                <a:gd name="T2" fmla="*/ 273 w 280"/>
                <a:gd name="T3" fmla="*/ 100 h 100"/>
                <a:gd name="T4" fmla="*/ 257 w 280"/>
                <a:gd name="T5" fmla="*/ 98 h 100"/>
                <a:gd name="T6" fmla="*/ 241 w 280"/>
                <a:gd name="T7" fmla="*/ 96 h 100"/>
                <a:gd name="T8" fmla="*/ 224 w 280"/>
                <a:gd name="T9" fmla="*/ 94 h 100"/>
                <a:gd name="T10" fmla="*/ 207 w 280"/>
                <a:gd name="T11" fmla="*/ 92 h 100"/>
                <a:gd name="T12" fmla="*/ 189 w 280"/>
                <a:gd name="T13" fmla="*/ 90 h 100"/>
                <a:gd name="T14" fmla="*/ 172 w 280"/>
                <a:gd name="T15" fmla="*/ 87 h 100"/>
                <a:gd name="T16" fmla="*/ 154 w 280"/>
                <a:gd name="T17" fmla="*/ 85 h 100"/>
                <a:gd name="T18" fmla="*/ 136 w 280"/>
                <a:gd name="T19" fmla="*/ 83 h 100"/>
                <a:gd name="T20" fmla="*/ 118 w 280"/>
                <a:gd name="T21" fmla="*/ 82 h 100"/>
                <a:gd name="T22" fmla="*/ 100 w 280"/>
                <a:gd name="T23" fmla="*/ 80 h 100"/>
                <a:gd name="T24" fmla="*/ 82 w 280"/>
                <a:gd name="T25" fmla="*/ 78 h 100"/>
                <a:gd name="T26" fmla="*/ 64 w 280"/>
                <a:gd name="T27" fmla="*/ 76 h 100"/>
                <a:gd name="T28" fmla="*/ 47 w 280"/>
                <a:gd name="T29" fmla="*/ 74 h 100"/>
                <a:gd name="T30" fmla="*/ 31 w 280"/>
                <a:gd name="T31" fmla="*/ 72 h 100"/>
                <a:gd name="T32" fmla="*/ 15 w 280"/>
                <a:gd name="T33" fmla="*/ 70 h 100"/>
                <a:gd name="T34" fmla="*/ 0 w 280"/>
                <a:gd name="T35" fmla="*/ 67 h 100"/>
                <a:gd name="T36" fmla="*/ 0 w 280"/>
                <a:gd name="T37" fmla="*/ 67 h 100"/>
                <a:gd name="T38" fmla="*/ 4 w 280"/>
                <a:gd name="T39" fmla="*/ 63 h 100"/>
                <a:gd name="T40" fmla="*/ 7 w 280"/>
                <a:gd name="T41" fmla="*/ 57 h 100"/>
                <a:gd name="T42" fmla="*/ 10 w 280"/>
                <a:gd name="T43" fmla="*/ 48 h 100"/>
                <a:gd name="T44" fmla="*/ 15 w 280"/>
                <a:gd name="T45" fmla="*/ 40 h 100"/>
                <a:gd name="T46" fmla="*/ 20 w 280"/>
                <a:gd name="T47" fmla="*/ 32 h 100"/>
                <a:gd name="T48" fmla="*/ 28 w 280"/>
                <a:gd name="T49" fmla="*/ 24 h 100"/>
                <a:gd name="T50" fmla="*/ 39 w 280"/>
                <a:gd name="T51" fmla="*/ 17 h 100"/>
                <a:gd name="T52" fmla="*/ 54 w 280"/>
                <a:gd name="T53" fmla="*/ 13 h 100"/>
                <a:gd name="T54" fmla="*/ 54 w 280"/>
                <a:gd name="T55" fmla="*/ 13 h 100"/>
                <a:gd name="T56" fmla="*/ 65 w 280"/>
                <a:gd name="T57" fmla="*/ 8 h 100"/>
                <a:gd name="T58" fmla="*/ 78 w 280"/>
                <a:gd name="T59" fmla="*/ 5 h 100"/>
                <a:gd name="T60" fmla="*/ 90 w 280"/>
                <a:gd name="T61" fmla="*/ 3 h 100"/>
                <a:gd name="T62" fmla="*/ 104 w 280"/>
                <a:gd name="T63" fmla="*/ 1 h 100"/>
                <a:gd name="T64" fmla="*/ 118 w 280"/>
                <a:gd name="T65" fmla="*/ 0 h 100"/>
                <a:gd name="T66" fmla="*/ 133 w 280"/>
                <a:gd name="T67" fmla="*/ 0 h 100"/>
                <a:gd name="T68" fmla="*/ 146 w 280"/>
                <a:gd name="T69" fmla="*/ 0 h 100"/>
                <a:gd name="T70" fmla="*/ 161 w 280"/>
                <a:gd name="T71" fmla="*/ 1 h 100"/>
                <a:gd name="T72" fmla="*/ 175 w 280"/>
                <a:gd name="T73" fmla="*/ 2 h 100"/>
                <a:gd name="T74" fmla="*/ 188 w 280"/>
                <a:gd name="T75" fmla="*/ 3 h 100"/>
                <a:gd name="T76" fmla="*/ 202 w 280"/>
                <a:gd name="T77" fmla="*/ 5 h 100"/>
                <a:gd name="T78" fmla="*/ 215 w 280"/>
                <a:gd name="T79" fmla="*/ 8 h 100"/>
                <a:gd name="T80" fmla="*/ 227 w 280"/>
                <a:gd name="T81" fmla="*/ 11 h 100"/>
                <a:gd name="T82" fmla="*/ 239 w 280"/>
                <a:gd name="T83" fmla="*/ 14 h 100"/>
                <a:gd name="T84" fmla="*/ 249 w 280"/>
                <a:gd name="T85" fmla="*/ 18 h 100"/>
                <a:gd name="T86" fmla="*/ 259 w 280"/>
                <a:gd name="T87" fmla="*/ 21 h 100"/>
                <a:gd name="T88" fmla="*/ 259 w 280"/>
                <a:gd name="T89" fmla="*/ 21 h 100"/>
                <a:gd name="T90" fmla="*/ 263 w 280"/>
                <a:gd name="T91" fmla="*/ 31 h 100"/>
                <a:gd name="T92" fmla="*/ 268 w 280"/>
                <a:gd name="T93" fmla="*/ 40 h 100"/>
                <a:gd name="T94" fmla="*/ 273 w 280"/>
                <a:gd name="T95" fmla="*/ 51 h 100"/>
                <a:gd name="T96" fmla="*/ 277 w 280"/>
                <a:gd name="T97" fmla="*/ 60 h 100"/>
                <a:gd name="T98" fmla="*/ 279 w 280"/>
                <a:gd name="T99" fmla="*/ 71 h 100"/>
                <a:gd name="T100" fmla="*/ 280 w 280"/>
                <a:gd name="T101" fmla="*/ 81 h 100"/>
                <a:gd name="T102" fmla="*/ 278 w 280"/>
                <a:gd name="T103" fmla="*/ 91 h 100"/>
                <a:gd name="T104" fmla="*/ 273 w 280"/>
                <a:gd name="T105" fmla="*/ 100 h 1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80" h="100">
                  <a:moveTo>
                    <a:pt x="273" y="100"/>
                  </a:moveTo>
                  <a:lnTo>
                    <a:pt x="273" y="100"/>
                  </a:lnTo>
                  <a:lnTo>
                    <a:pt x="257" y="98"/>
                  </a:lnTo>
                  <a:lnTo>
                    <a:pt x="241" y="96"/>
                  </a:lnTo>
                  <a:lnTo>
                    <a:pt x="224" y="94"/>
                  </a:lnTo>
                  <a:lnTo>
                    <a:pt x="207" y="92"/>
                  </a:lnTo>
                  <a:lnTo>
                    <a:pt x="189" y="90"/>
                  </a:lnTo>
                  <a:lnTo>
                    <a:pt x="172" y="87"/>
                  </a:lnTo>
                  <a:lnTo>
                    <a:pt x="154" y="85"/>
                  </a:lnTo>
                  <a:lnTo>
                    <a:pt x="136" y="83"/>
                  </a:lnTo>
                  <a:lnTo>
                    <a:pt x="118" y="82"/>
                  </a:lnTo>
                  <a:lnTo>
                    <a:pt x="100" y="80"/>
                  </a:lnTo>
                  <a:lnTo>
                    <a:pt x="82" y="78"/>
                  </a:lnTo>
                  <a:lnTo>
                    <a:pt x="64" y="76"/>
                  </a:lnTo>
                  <a:lnTo>
                    <a:pt x="47" y="74"/>
                  </a:lnTo>
                  <a:lnTo>
                    <a:pt x="31" y="72"/>
                  </a:lnTo>
                  <a:lnTo>
                    <a:pt x="15" y="70"/>
                  </a:lnTo>
                  <a:lnTo>
                    <a:pt x="0" y="67"/>
                  </a:lnTo>
                  <a:lnTo>
                    <a:pt x="4" y="63"/>
                  </a:lnTo>
                  <a:lnTo>
                    <a:pt x="7" y="57"/>
                  </a:lnTo>
                  <a:lnTo>
                    <a:pt x="10" y="48"/>
                  </a:lnTo>
                  <a:lnTo>
                    <a:pt x="15" y="40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39" y="17"/>
                  </a:lnTo>
                  <a:lnTo>
                    <a:pt x="54" y="13"/>
                  </a:lnTo>
                  <a:lnTo>
                    <a:pt x="65" y="8"/>
                  </a:lnTo>
                  <a:lnTo>
                    <a:pt x="78" y="5"/>
                  </a:lnTo>
                  <a:lnTo>
                    <a:pt x="90" y="3"/>
                  </a:lnTo>
                  <a:lnTo>
                    <a:pt x="104" y="1"/>
                  </a:lnTo>
                  <a:lnTo>
                    <a:pt x="118" y="0"/>
                  </a:lnTo>
                  <a:lnTo>
                    <a:pt x="133" y="0"/>
                  </a:lnTo>
                  <a:lnTo>
                    <a:pt x="146" y="0"/>
                  </a:lnTo>
                  <a:lnTo>
                    <a:pt x="161" y="1"/>
                  </a:lnTo>
                  <a:lnTo>
                    <a:pt x="175" y="2"/>
                  </a:lnTo>
                  <a:lnTo>
                    <a:pt x="188" y="3"/>
                  </a:lnTo>
                  <a:lnTo>
                    <a:pt x="202" y="5"/>
                  </a:lnTo>
                  <a:lnTo>
                    <a:pt x="215" y="8"/>
                  </a:lnTo>
                  <a:lnTo>
                    <a:pt x="227" y="11"/>
                  </a:lnTo>
                  <a:lnTo>
                    <a:pt x="239" y="14"/>
                  </a:lnTo>
                  <a:lnTo>
                    <a:pt x="249" y="18"/>
                  </a:lnTo>
                  <a:lnTo>
                    <a:pt x="259" y="21"/>
                  </a:lnTo>
                  <a:lnTo>
                    <a:pt x="263" y="31"/>
                  </a:lnTo>
                  <a:lnTo>
                    <a:pt x="268" y="40"/>
                  </a:lnTo>
                  <a:lnTo>
                    <a:pt x="273" y="51"/>
                  </a:lnTo>
                  <a:lnTo>
                    <a:pt x="277" y="60"/>
                  </a:lnTo>
                  <a:lnTo>
                    <a:pt x="279" y="71"/>
                  </a:lnTo>
                  <a:lnTo>
                    <a:pt x="280" y="81"/>
                  </a:lnTo>
                  <a:lnTo>
                    <a:pt x="278" y="91"/>
                  </a:lnTo>
                  <a:lnTo>
                    <a:pt x="273" y="10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1" name="Freeform 43">
              <a:extLst>
                <a:ext uri="{FF2B5EF4-FFF2-40B4-BE49-F238E27FC236}">
                  <a16:creationId xmlns:a16="http://schemas.microsoft.com/office/drawing/2014/main" id="{05A6FA37-43EA-8CDE-7937-3CE76F83B2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3277"/>
              <a:ext cx="92" cy="74"/>
            </a:xfrm>
            <a:custGeom>
              <a:avLst/>
              <a:gdLst>
                <a:gd name="T0" fmla="*/ 78 w 92"/>
                <a:gd name="T1" fmla="*/ 0 h 74"/>
                <a:gd name="T2" fmla="*/ 80 w 92"/>
                <a:gd name="T3" fmla="*/ 6 h 74"/>
                <a:gd name="T4" fmla="*/ 85 w 92"/>
                <a:gd name="T5" fmla="*/ 19 h 74"/>
                <a:gd name="T6" fmla="*/ 90 w 92"/>
                <a:gd name="T7" fmla="*/ 36 h 74"/>
                <a:gd name="T8" fmla="*/ 92 w 92"/>
                <a:gd name="T9" fmla="*/ 51 h 74"/>
                <a:gd name="T10" fmla="*/ 91 w 92"/>
                <a:gd name="T11" fmla="*/ 62 h 74"/>
                <a:gd name="T12" fmla="*/ 90 w 92"/>
                <a:gd name="T13" fmla="*/ 69 h 74"/>
                <a:gd name="T14" fmla="*/ 89 w 92"/>
                <a:gd name="T15" fmla="*/ 73 h 74"/>
                <a:gd name="T16" fmla="*/ 88 w 92"/>
                <a:gd name="T17" fmla="*/ 74 h 74"/>
                <a:gd name="T18" fmla="*/ 0 w 92"/>
                <a:gd name="T19" fmla="*/ 35 h 74"/>
                <a:gd name="T20" fmla="*/ 3 w 92"/>
                <a:gd name="T21" fmla="*/ 35 h 74"/>
                <a:gd name="T22" fmla="*/ 11 w 92"/>
                <a:gd name="T23" fmla="*/ 34 h 74"/>
                <a:gd name="T24" fmla="*/ 24 w 92"/>
                <a:gd name="T25" fmla="*/ 33 h 74"/>
                <a:gd name="T26" fmla="*/ 39 w 92"/>
                <a:gd name="T27" fmla="*/ 31 h 74"/>
                <a:gd name="T28" fmla="*/ 52 w 92"/>
                <a:gd name="T29" fmla="*/ 27 h 74"/>
                <a:gd name="T30" fmla="*/ 65 w 92"/>
                <a:gd name="T31" fmla="*/ 20 h 74"/>
                <a:gd name="T32" fmla="*/ 75 w 92"/>
                <a:gd name="T33" fmla="*/ 12 h 74"/>
                <a:gd name="T34" fmla="*/ 78 w 92"/>
                <a:gd name="T35" fmla="*/ 0 h 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2" h="74">
                  <a:moveTo>
                    <a:pt x="78" y="0"/>
                  </a:moveTo>
                  <a:lnTo>
                    <a:pt x="80" y="6"/>
                  </a:lnTo>
                  <a:lnTo>
                    <a:pt x="85" y="19"/>
                  </a:lnTo>
                  <a:lnTo>
                    <a:pt x="90" y="36"/>
                  </a:lnTo>
                  <a:lnTo>
                    <a:pt x="92" y="51"/>
                  </a:lnTo>
                  <a:lnTo>
                    <a:pt x="91" y="62"/>
                  </a:lnTo>
                  <a:lnTo>
                    <a:pt x="90" y="69"/>
                  </a:lnTo>
                  <a:lnTo>
                    <a:pt x="89" y="73"/>
                  </a:lnTo>
                  <a:lnTo>
                    <a:pt x="88" y="74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1" y="34"/>
                  </a:lnTo>
                  <a:lnTo>
                    <a:pt x="24" y="33"/>
                  </a:lnTo>
                  <a:lnTo>
                    <a:pt x="39" y="31"/>
                  </a:lnTo>
                  <a:lnTo>
                    <a:pt x="52" y="27"/>
                  </a:lnTo>
                  <a:lnTo>
                    <a:pt x="65" y="20"/>
                  </a:lnTo>
                  <a:lnTo>
                    <a:pt x="75" y="1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D3A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2" name="Freeform 44">
              <a:extLst>
                <a:ext uri="{FF2B5EF4-FFF2-40B4-BE49-F238E27FC236}">
                  <a16:creationId xmlns:a16="http://schemas.microsoft.com/office/drawing/2014/main" id="{D7107B53-7BBF-A32D-0AD1-1FADEBE0A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3297"/>
              <a:ext cx="398" cy="128"/>
            </a:xfrm>
            <a:custGeom>
              <a:avLst/>
              <a:gdLst>
                <a:gd name="T0" fmla="*/ 0 w 398"/>
                <a:gd name="T1" fmla="*/ 70 h 128"/>
                <a:gd name="T2" fmla="*/ 7 w 398"/>
                <a:gd name="T3" fmla="*/ 61 h 128"/>
                <a:gd name="T4" fmla="*/ 13 w 398"/>
                <a:gd name="T5" fmla="*/ 53 h 128"/>
                <a:gd name="T6" fmla="*/ 22 w 398"/>
                <a:gd name="T7" fmla="*/ 46 h 128"/>
                <a:gd name="T8" fmla="*/ 30 w 398"/>
                <a:gd name="T9" fmla="*/ 38 h 128"/>
                <a:gd name="T10" fmla="*/ 38 w 398"/>
                <a:gd name="T11" fmla="*/ 32 h 128"/>
                <a:gd name="T12" fmla="*/ 49 w 398"/>
                <a:gd name="T13" fmla="*/ 27 h 128"/>
                <a:gd name="T14" fmla="*/ 62 w 398"/>
                <a:gd name="T15" fmla="*/ 21 h 128"/>
                <a:gd name="T16" fmla="*/ 74 w 398"/>
                <a:gd name="T17" fmla="*/ 17 h 128"/>
                <a:gd name="T18" fmla="*/ 89 w 398"/>
                <a:gd name="T19" fmla="*/ 13 h 128"/>
                <a:gd name="T20" fmla="*/ 103 w 398"/>
                <a:gd name="T21" fmla="*/ 10 h 128"/>
                <a:gd name="T22" fmla="*/ 117 w 398"/>
                <a:gd name="T23" fmla="*/ 7 h 128"/>
                <a:gd name="T24" fmla="*/ 132 w 398"/>
                <a:gd name="T25" fmla="*/ 5 h 128"/>
                <a:gd name="T26" fmla="*/ 147 w 398"/>
                <a:gd name="T27" fmla="*/ 2 h 128"/>
                <a:gd name="T28" fmla="*/ 162 w 398"/>
                <a:gd name="T29" fmla="*/ 1 h 128"/>
                <a:gd name="T30" fmla="*/ 176 w 398"/>
                <a:gd name="T31" fmla="*/ 0 h 128"/>
                <a:gd name="T32" fmla="*/ 191 w 398"/>
                <a:gd name="T33" fmla="*/ 0 h 128"/>
                <a:gd name="T34" fmla="*/ 205 w 398"/>
                <a:gd name="T35" fmla="*/ 1 h 128"/>
                <a:gd name="T36" fmla="*/ 220 w 398"/>
                <a:gd name="T37" fmla="*/ 2 h 128"/>
                <a:gd name="T38" fmla="*/ 234 w 398"/>
                <a:gd name="T39" fmla="*/ 6 h 128"/>
                <a:gd name="T40" fmla="*/ 249 w 398"/>
                <a:gd name="T41" fmla="*/ 8 h 128"/>
                <a:gd name="T42" fmla="*/ 264 w 398"/>
                <a:gd name="T43" fmla="*/ 12 h 128"/>
                <a:gd name="T44" fmla="*/ 279 w 398"/>
                <a:gd name="T45" fmla="*/ 17 h 128"/>
                <a:gd name="T46" fmla="*/ 292 w 398"/>
                <a:gd name="T47" fmla="*/ 22 h 128"/>
                <a:gd name="T48" fmla="*/ 307 w 398"/>
                <a:gd name="T49" fmla="*/ 29 h 128"/>
                <a:gd name="T50" fmla="*/ 327 w 398"/>
                <a:gd name="T51" fmla="*/ 40 h 128"/>
                <a:gd name="T52" fmla="*/ 344 w 398"/>
                <a:gd name="T53" fmla="*/ 52 h 128"/>
                <a:gd name="T54" fmla="*/ 359 w 398"/>
                <a:gd name="T55" fmla="*/ 62 h 128"/>
                <a:gd name="T56" fmla="*/ 371 w 398"/>
                <a:gd name="T57" fmla="*/ 74 h 128"/>
                <a:gd name="T58" fmla="*/ 382 w 398"/>
                <a:gd name="T59" fmla="*/ 86 h 128"/>
                <a:gd name="T60" fmla="*/ 389 w 398"/>
                <a:gd name="T61" fmla="*/ 98 h 128"/>
                <a:gd name="T62" fmla="*/ 394 w 398"/>
                <a:gd name="T63" fmla="*/ 112 h 128"/>
                <a:gd name="T64" fmla="*/ 398 w 398"/>
                <a:gd name="T65" fmla="*/ 128 h 128"/>
                <a:gd name="T66" fmla="*/ 381 w 398"/>
                <a:gd name="T67" fmla="*/ 114 h 128"/>
                <a:gd name="T68" fmla="*/ 361 w 398"/>
                <a:gd name="T69" fmla="*/ 101 h 128"/>
                <a:gd name="T70" fmla="*/ 338 w 398"/>
                <a:gd name="T71" fmla="*/ 91 h 128"/>
                <a:gd name="T72" fmla="*/ 312 w 398"/>
                <a:gd name="T73" fmla="*/ 80 h 128"/>
                <a:gd name="T74" fmla="*/ 285 w 398"/>
                <a:gd name="T75" fmla="*/ 72 h 128"/>
                <a:gd name="T76" fmla="*/ 256 w 398"/>
                <a:gd name="T77" fmla="*/ 65 h 128"/>
                <a:gd name="T78" fmla="*/ 226 w 398"/>
                <a:gd name="T79" fmla="*/ 58 h 128"/>
                <a:gd name="T80" fmla="*/ 196 w 398"/>
                <a:gd name="T81" fmla="*/ 54 h 128"/>
                <a:gd name="T82" fmla="*/ 166 w 398"/>
                <a:gd name="T83" fmla="*/ 51 h 128"/>
                <a:gd name="T84" fmla="*/ 136 w 398"/>
                <a:gd name="T85" fmla="*/ 49 h 128"/>
                <a:gd name="T86" fmla="*/ 108 w 398"/>
                <a:gd name="T87" fmla="*/ 49 h 128"/>
                <a:gd name="T88" fmla="*/ 82 w 398"/>
                <a:gd name="T89" fmla="*/ 50 h 128"/>
                <a:gd name="T90" fmla="*/ 57 w 398"/>
                <a:gd name="T91" fmla="*/ 53 h 128"/>
                <a:gd name="T92" fmla="*/ 35 w 398"/>
                <a:gd name="T93" fmla="*/ 57 h 128"/>
                <a:gd name="T94" fmla="*/ 16 w 398"/>
                <a:gd name="T95" fmla="*/ 62 h 128"/>
                <a:gd name="T96" fmla="*/ 0 w 398"/>
                <a:gd name="T97" fmla="*/ 70 h 1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98" h="128">
                  <a:moveTo>
                    <a:pt x="0" y="70"/>
                  </a:moveTo>
                  <a:lnTo>
                    <a:pt x="7" y="61"/>
                  </a:lnTo>
                  <a:lnTo>
                    <a:pt x="13" y="53"/>
                  </a:lnTo>
                  <a:lnTo>
                    <a:pt x="22" y="46"/>
                  </a:lnTo>
                  <a:lnTo>
                    <a:pt x="30" y="38"/>
                  </a:lnTo>
                  <a:lnTo>
                    <a:pt x="38" y="32"/>
                  </a:lnTo>
                  <a:lnTo>
                    <a:pt x="49" y="27"/>
                  </a:lnTo>
                  <a:lnTo>
                    <a:pt x="62" y="21"/>
                  </a:lnTo>
                  <a:lnTo>
                    <a:pt x="74" y="17"/>
                  </a:lnTo>
                  <a:lnTo>
                    <a:pt x="89" y="13"/>
                  </a:lnTo>
                  <a:lnTo>
                    <a:pt x="103" y="10"/>
                  </a:lnTo>
                  <a:lnTo>
                    <a:pt x="117" y="7"/>
                  </a:lnTo>
                  <a:lnTo>
                    <a:pt x="132" y="5"/>
                  </a:lnTo>
                  <a:lnTo>
                    <a:pt x="147" y="2"/>
                  </a:lnTo>
                  <a:lnTo>
                    <a:pt x="162" y="1"/>
                  </a:lnTo>
                  <a:lnTo>
                    <a:pt x="176" y="0"/>
                  </a:lnTo>
                  <a:lnTo>
                    <a:pt x="191" y="0"/>
                  </a:lnTo>
                  <a:lnTo>
                    <a:pt x="205" y="1"/>
                  </a:lnTo>
                  <a:lnTo>
                    <a:pt x="220" y="2"/>
                  </a:lnTo>
                  <a:lnTo>
                    <a:pt x="234" y="6"/>
                  </a:lnTo>
                  <a:lnTo>
                    <a:pt x="249" y="8"/>
                  </a:lnTo>
                  <a:lnTo>
                    <a:pt x="264" y="12"/>
                  </a:lnTo>
                  <a:lnTo>
                    <a:pt x="279" y="17"/>
                  </a:lnTo>
                  <a:lnTo>
                    <a:pt x="292" y="22"/>
                  </a:lnTo>
                  <a:lnTo>
                    <a:pt x="307" y="29"/>
                  </a:lnTo>
                  <a:lnTo>
                    <a:pt x="327" y="40"/>
                  </a:lnTo>
                  <a:lnTo>
                    <a:pt x="344" y="52"/>
                  </a:lnTo>
                  <a:lnTo>
                    <a:pt x="359" y="62"/>
                  </a:lnTo>
                  <a:lnTo>
                    <a:pt x="371" y="74"/>
                  </a:lnTo>
                  <a:lnTo>
                    <a:pt x="382" y="86"/>
                  </a:lnTo>
                  <a:lnTo>
                    <a:pt x="389" y="98"/>
                  </a:lnTo>
                  <a:lnTo>
                    <a:pt x="394" y="112"/>
                  </a:lnTo>
                  <a:lnTo>
                    <a:pt x="398" y="128"/>
                  </a:lnTo>
                  <a:lnTo>
                    <a:pt x="381" y="114"/>
                  </a:lnTo>
                  <a:lnTo>
                    <a:pt x="361" y="101"/>
                  </a:lnTo>
                  <a:lnTo>
                    <a:pt x="338" y="91"/>
                  </a:lnTo>
                  <a:lnTo>
                    <a:pt x="312" y="80"/>
                  </a:lnTo>
                  <a:lnTo>
                    <a:pt x="285" y="72"/>
                  </a:lnTo>
                  <a:lnTo>
                    <a:pt x="256" y="65"/>
                  </a:lnTo>
                  <a:lnTo>
                    <a:pt x="226" y="58"/>
                  </a:lnTo>
                  <a:lnTo>
                    <a:pt x="196" y="54"/>
                  </a:lnTo>
                  <a:lnTo>
                    <a:pt x="166" y="51"/>
                  </a:lnTo>
                  <a:lnTo>
                    <a:pt x="136" y="49"/>
                  </a:lnTo>
                  <a:lnTo>
                    <a:pt x="108" y="49"/>
                  </a:lnTo>
                  <a:lnTo>
                    <a:pt x="82" y="50"/>
                  </a:lnTo>
                  <a:lnTo>
                    <a:pt x="57" y="53"/>
                  </a:lnTo>
                  <a:lnTo>
                    <a:pt x="35" y="57"/>
                  </a:lnTo>
                  <a:lnTo>
                    <a:pt x="16" y="62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D8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3" name="Freeform 45">
              <a:extLst>
                <a:ext uri="{FF2B5EF4-FFF2-40B4-BE49-F238E27FC236}">
                  <a16:creationId xmlns:a16="http://schemas.microsoft.com/office/drawing/2014/main" id="{573133A1-DEFF-1FCD-2C0B-E31476DBE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3297"/>
              <a:ext cx="398" cy="128"/>
            </a:xfrm>
            <a:custGeom>
              <a:avLst/>
              <a:gdLst>
                <a:gd name="T0" fmla="*/ 0 w 398"/>
                <a:gd name="T1" fmla="*/ 70 h 128"/>
                <a:gd name="T2" fmla="*/ 0 w 398"/>
                <a:gd name="T3" fmla="*/ 70 h 128"/>
                <a:gd name="T4" fmla="*/ 7 w 398"/>
                <a:gd name="T5" fmla="*/ 61 h 128"/>
                <a:gd name="T6" fmla="*/ 13 w 398"/>
                <a:gd name="T7" fmla="*/ 53 h 128"/>
                <a:gd name="T8" fmla="*/ 22 w 398"/>
                <a:gd name="T9" fmla="*/ 46 h 128"/>
                <a:gd name="T10" fmla="*/ 30 w 398"/>
                <a:gd name="T11" fmla="*/ 38 h 128"/>
                <a:gd name="T12" fmla="*/ 38 w 398"/>
                <a:gd name="T13" fmla="*/ 32 h 128"/>
                <a:gd name="T14" fmla="*/ 49 w 398"/>
                <a:gd name="T15" fmla="*/ 27 h 128"/>
                <a:gd name="T16" fmla="*/ 62 w 398"/>
                <a:gd name="T17" fmla="*/ 21 h 128"/>
                <a:gd name="T18" fmla="*/ 74 w 398"/>
                <a:gd name="T19" fmla="*/ 17 h 128"/>
                <a:gd name="T20" fmla="*/ 74 w 398"/>
                <a:gd name="T21" fmla="*/ 17 h 128"/>
                <a:gd name="T22" fmla="*/ 89 w 398"/>
                <a:gd name="T23" fmla="*/ 13 h 128"/>
                <a:gd name="T24" fmla="*/ 103 w 398"/>
                <a:gd name="T25" fmla="*/ 10 h 128"/>
                <a:gd name="T26" fmla="*/ 117 w 398"/>
                <a:gd name="T27" fmla="*/ 7 h 128"/>
                <a:gd name="T28" fmla="*/ 132 w 398"/>
                <a:gd name="T29" fmla="*/ 5 h 128"/>
                <a:gd name="T30" fmla="*/ 147 w 398"/>
                <a:gd name="T31" fmla="*/ 2 h 128"/>
                <a:gd name="T32" fmla="*/ 162 w 398"/>
                <a:gd name="T33" fmla="*/ 1 h 128"/>
                <a:gd name="T34" fmla="*/ 176 w 398"/>
                <a:gd name="T35" fmla="*/ 0 h 128"/>
                <a:gd name="T36" fmla="*/ 191 w 398"/>
                <a:gd name="T37" fmla="*/ 0 h 128"/>
                <a:gd name="T38" fmla="*/ 205 w 398"/>
                <a:gd name="T39" fmla="*/ 1 h 128"/>
                <a:gd name="T40" fmla="*/ 220 w 398"/>
                <a:gd name="T41" fmla="*/ 2 h 128"/>
                <a:gd name="T42" fmla="*/ 234 w 398"/>
                <a:gd name="T43" fmla="*/ 6 h 128"/>
                <a:gd name="T44" fmla="*/ 249 w 398"/>
                <a:gd name="T45" fmla="*/ 8 h 128"/>
                <a:gd name="T46" fmla="*/ 264 w 398"/>
                <a:gd name="T47" fmla="*/ 12 h 128"/>
                <a:gd name="T48" fmla="*/ 279 w 398"/>
                <a:gd name="T49" fmla="*/ 17 h 128"/>
                <a:gd name="T50" fmla="*/ 292 w 398"/>
                <a:gd name="T51" fmla="*/ 22 h 128"/>
                <a:gd name="T52" fmla="*/ 307 w 398"/>
                <a:gd name="T53" fmla="*/ 29 h 128"/>
                <a:gd name="T54" fmla="*/ 307 w 398"/>
                <a:gd name="T55" fmla="*/ 29 h 128"/>
                <a:gd name="T56" fmla="*/ 327 w 398"/>
                <a:gd name="T57" fmla="*/ 40 h 128"/>
                <a:gd name="T58" fmla="*/ 344 w 398"/>
                <a:gd name="T59" fmla="*/ 52 h 128"/>
                <a:gd name="T60" fmla="*/ 359 w 398"/>
                <a:gd name="T61" fmla="*/ 62 h 128"/>
                <a:gd name="T62" fmla="*/ 371 w 398"/>
                <a:gd name="T63" fmla="*/ 74 h 128"/>
                <a:gd name="T64" fmla="*/ 382 w 398"/>
                <a:gd name="T65" fmla="*/ 86 h 128"/>
                <a:gd name="T66" fmla="*/ 389 w 398"/>
                <a:gd name="T67" fmla="*/ 98 h 128"/>
                <a:gd name="T68" fmla="*/ 394 w 398"/>
                <a:gd name="T69" fmla="*/ 112 h 128"/>
                <a:gd name="T70" fmla="*/ 398 w 398"/>
                <a:gd name="T71" fmla="*/ 128 h 128"/>
                <a:gd name="T72" fmla="*/ 398 w 398"/>
                <a:gd name="T73" fmla="*/ 128 h 128"/>
                <a:gd name="T74" fmla="*/ 381 w 398"/>
                <a:gd name="T75" fmla="*/ 114 h 128"/>
                <a:gd name="T76" fmla="*/ 361 w 398"/>
                <a:gd name="T77" fmla="*/ 101 h 128"/>
                <a:gd name="T78" fmla="*/ 338 w 398"/>
                <a:gd name="T79" fmla="*/ 91 h 128"/>
                <a:gd name="T80" fmla="*/ 312 w 398"/>
                <a:gd name="T81" fmla="*/ 80 h 128"/>
                <a:gd name="T82" fmla="*/ 285 w 398"/>
                <a:gd name="T83" fmla="*/ 72 h 128"/>
                <a:gd name="T84" fmla="*/ 256 w 398"/>
                <a:gd name="T85" fmla="*/ 65 h 128"/>
                <a:gd name="T86" fmla="*/ 226 w 398"/>
                <a:gd name="T87" fmla="*/ 58 h 128"/>
                <a:gd name="T88" fmla="*/ 196 w 398"/>
                <a:gd name="T89" fmla="*/ 54 h 128"/>
                <a:gd name="T90" fmla="*/ 166 w 398"/>
                <a:gd name="T91" fmla="*/ 51 h 128"/>
                <a:gd name="T92" fmla="*/ 136 w 398"/>
                <a:gd name="T93" fmla="*/ 49 h 128"/>
                <a:gd name="T94" fmla="*/ 108 w 398"/>
                <a:gd name="T95" fmla="*/ 49 h 128"/>
                <a:gd name="T96" fmla="*/ 82 w 398"/>
                <a:gd name="T97" fmla="*/ 50 h 128"/>
                <a:gd name="T98" fmla="*/ 57 w 398"/>
                <a:gd name="T99" fmla="*/ 53 h 128"/>
                <a:gd name="T100" fmla="*/ 35 w 398"/>
                <a:gd name="T101" fmla="*/ 57 h 128"/>
                <a:gd name="T102" fmla="*/ 16 w 398"/>
                <a:gd name="T103" fmla="*/ 62 h 128"/>
                <a:gd name="T104" fmla="*/ 0 w 398"/>
                <a:gd name="T105" fmla="*/ 70 h 1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8" h="128">
                  <a:moveTo>
                    <a:pt x="0" y="70"/>
                  </a:moveTo>
                  <a:lnTo>
                    <a:pt x="0" y="70"/>
                  </a:lnTo>
                  <a:lnTo>
                    <a:pt x="7" y="61"/>
                  </a:lnTo>
                  <a:lnTo>
                    <a:pt x="13" y="53"/>
                  </a:lnTo>
                  <a:lnTo>
                    <a:pt x="22" y="46"/>
                  </a:lnTo>
                  <a:lnTo>
                    <a:pt x="30" y="38"/>
                  </a:lnTo>
                  <a:lnTo>
                    <a:pt x="38" y="32"/>
                  </a:lnTo>
                  <a:lnTo>
                    <a:pt x="49" y="27"/>
                  </a:lnTo>
                  <a:lnTo>
                    <a:pt x="62" y="21"/>
                  </a:lnTo>
                  <a:lnTo>
                    <a:pt x="74" y="17"/>
                  </a:lnTo>
                  <a:lnTo>
                    <a:pt x="89" y="13"/>
                  </a:lnTo>
                  <a:lnTo>
                    <a:pt x="103" y="10"/>
                  </a:lnTo>
                  <a:lnTo>
                    <a:pt x="117" y="7"/>
                  </a:lnTo>
                  <a:lnTo>
                    <a:pt x="132" y="5"/>
                  </a:lnTo>
                  <a:lnTo>
                    <a:pt x="147" y="2"/>
                  </a:lnTo>
                  <a:lnTo>
                    <a:pt x="162" y="1"/>
                  </a:lnTo>
                  <a:lnTo>
                    <a:pt x="176" y="0"/>
                  </a:lnTo>
                  <a:lnTo>
                    <a:pt x="191" y="0"/>
                  </a:lnTo>
                  <a:lnTo>
                    <a:pt x="205" y="1"/>
                  </a:lnTo>
                  <a:lnTo>
                    <a:pt x="220" y="2"/>
                  </a:lnTo>
                  <a:lnTo>
                    <a:pt x="234" y="6"/>
                  </a:lnTo>
                  <a:lnTo>
                    <a:pt x="249" y="8"/>
                  </a:lnTo>
                  <a:lnTo>
                    <a:pt x="264" y="12"/>
                  </a:lnTo>
                  <a:lnTo>
                    <a:pt x="279" y="17"/>
                  </a:lnTo>
                  <a:lnTo>
                    <a:pt x="292" y="22"/>
                  </a:lnTo>
                  <a:lnTo>
                    <a:pt x="307" y="29"/>
                  </a:lnTo>
                  <a:lnTo>
                    <a:pt x="327" y="40"/>
                  </a:lnTo>
                  <a:lnTo>
                    <a:pt x="344" y="52"/>
                  </a:lnTo>
                  <a:lnTo>
                    <a:pt x="359" y="62"/>
                  </a:lnTo>
                  <a:lnTo>
                    <a:pt x="371" y="74"/>
                  </a:lnTo>
                  <a:lnTo>
                    <a:pt x="382" y="86"/>
                  </a:lnTo>
                  <a:lnTo>
                    <a:pt x="389" y="98"/>
                  </a:lnTo>
                  <a:lnTo>
                    <a:pt x="394" y="112"/>
                  </a:lnTo>
                  <a:lnTo>
                    <a:pt x="398" y="128"/>
                  </a:lnTo>
                  <a:lnTo>
                    <a:pt x="381" y="114"/>
                  </a:lnTo>
                  <a:lnTo>
                    <a:pt x="361" y="101"/>
                  </a:lnTo>
                  <a:lnTo>
                    <a:pt x="338" y="91"/>
                  </a:lnTo>
                  <a:lnTo>
                    <a:pt x="312" y="80"/>
                  </a:lnTo>
                  <a:lnTo>
                    <a:pt x="285" y="72"/>
                  </a:lnTo>
                  <a:lnTo>
                    <a:pt x="256" y="65"/>
                  </a:lnTo>
                  <a:lnTo>
                    <a:pt x="226" y="58"/>
                  </a:lnTo>
                  <a:lnTo>
                    <a:pt x="196" y="54"/>
                  </a:lnTo>
                  <a:lnTo>
                    <a:pt x="166" y="51"/>
                  </a:lnTo>
                  <a:lnTo>
                    <a:pt x="136" y="49"/>
                  </a:lnTo>
                  <a:lnTo>
                    <a:pt x="108" y="49"/>
                  </a:lnTo>
                  <a:lnTo>
                    <a:pt x="82" y="50"/>
                  </a:lnTo>
                  <a:lnTo>
                    <a:pt x="57" y="53"/>
                  </a:lnTo>
                  <a:lnTo>
                    <a:pt x="35" y="57"/>
                  </a:lnTo>
                  <a:lnTo>
                    <a:pt x="16" y="62"/>
                  </a:lnTo>
                  <a:lnTo>
                    <a:pt x="0" y="7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4" name="Freeform 46">
              <a:extLst>
                <a:ext uri="{FF2B5EF4-FFF2-40B4-BE49-F238E27FC236}">
                  <a16:creationId xmlns:a16="http://schemas.microsoft.com/office/drawing/2014/main" id="{8539175D-16A9-FB24-3C72-9D5A63EF3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" y="3337"/>
              <a:ext cx="407" cy="143"/>
            </a:xfrm>
            <a:custGeom>
              <a:avLst/>
              <a:gdLst>
                <a:gd name="T0" fmla="*/ 0 w 407"/>
                <a:gd name="T1" fmla="*/ 49 h 143"/>
                <a:gd name="T2" fmla="*/ 3 w 407"/>
                <a:gd name="T3" fmla="*/ 42 h 143"/>
                <a:gd name="T4" fmla="*/ 4 w 407"/>
                <a:gd name="T5" fmla="*/ 38 h 143"/>
                <a:gd name="T6" fmla="*/ 5 w 407"/>
                <a:gd name="T7" fmla="*/ 34 h 143"/>
                <a:gd name="T8" fmla="*/ 9 w 407"/>
                <a:gd name="T9" fmla="*/ 30 h 143"/>
                <a:gd name="T10" fmla="*/ 26 w 407"/>
                <a:gd name="T11" fmla="*/ 20 h 143"/>
                <a:gd name="T12" fmla="*/ 47 w 407"/>
                <a:gd name="T13" fmla="*/ 13 h 143"/>
                <a:gd name="T14" fmla="*/ 71 w 407"/>
                <a:gd name="T15" fmla="*/ 8 h 143"/>
                <a:gd name="T16" fmla="*/ 97 w 407"/>
                <a:gd name="T17" fmla="*/ 4 h 143"/>
                <a:gd name="T18" fmla="*/ 124 w 407"/>
                <a:gd name="T19" fmla="*/ 1 h 143"/>
                <a:gd name="T20" fmla="*/ 154 w 407"/>
                <a:gd name="T21" fmla="*/ 0 h 143"/>
                <a:gd name="T22" fmla="*/ 184 w 407"/>
                <a:gd name="T23" fmla="*/ 1 h 143"/>
                <a:gd name="T24" fmla="*/ 215 w 407"/>
                <a:gd name="T25" fmla="*/ 5 h 143"/>
                <a:gd name="T26" fmla="*/ 245 w 407"/>
                <a:gd name="T27" fmla="*/ 9 h 143"/>
                <a:gd name="T28" fmla="*/ 275 w 407"/>
                <a:gd name="T29" fmla="*/ 15 h 143"/>
                <a:gd name="T30" fmla="*/ 303 w 407"/>
                <a:gd name="T31" fmla="*/ 22 h 143"/>
                <a:gd name="T32" fmla="*/ 330 w 407"/>
                <a:gd name="T33" fmla="*/ 32 h 143"/>
                <a:gd name="T34" fmla="*/ 354 w 407"/>
                <a:gd name="T35" fmla="*/ 44 h 143"/>
                <a:gd name="T36" fmla="*/ 375 w 407"/>
                <a:gd name="T37" fmla="*/ 56 h 143"/>
                <a:gd name="T38" fmla="*/ 393 w 407"/>
                <a:gd name="T39" fmla="*/ 71 h 143"/>
                <a:gd name="T40" fmla="*/ 407 w 407"/>
                <a:gd name="T41" fmla="*/ 88 h 143"/>
                <a:gd name="T42" fmla="*/ 407 w 407"/>
                <a:gd name="T43" fmla="*/ 92 h 143"/>
                <a:gd name="T44" fmla="*/ 407 w 407"/>
                <a:gd name="T45" fmla="*/ 96 h 143"/>
                <a:gd name="T46" fmla="*/ 406 w 407"/>
                <a:gd name="T47" fmla="*/ 101 h 143"/>
                <a:gd name="T48" fmla="*/ 404 w 407"/>
                <a:gd name="T49" fmla="*/ 107 h 143"/>
                <a:gd name="T50" fmla="*/ 396 w 407"/>
                <a:gd name="T51" fmla="*/ 114 h 143"/>
                <a:gd name="T52" fmla="*/ 386 w 407"/>
                <a:gd name="T53" fmla="*/ 119 h 143"/>
                <a:gd name="T54" fmla="*/ 374 w 407"/>
                <a:gd name="T55" fmla="*/ 125 h 143"/>
                <a:gd name="T56" fmla="*/ 361 w 407"/>
                <a:gd name="T57" fmla="*/ 130 h 143"/>
                <a:gd name="T58" fmla="*/ 347 w 407"/>
                <a:gd name="T59" fmla="*/ 133 h 143"/>
                <a:gd name="T60" fmla="*/ 332 w 407"/>
                <a:gd name="T61" fmla="*/ 136 h 143"/>
                <a:gd name="T62" fmla="*/ 315 w 407"/>
                <a:gd name="T63" fmla="*/ 139 h 143"/>
                <a:gd name="T64" fmla="*/ 298 w 407"/>
                <a:gd name="T65" fmla="*/ 140 h 143"/>
                <a:gd name="T66" fmla="*/ 280 w 407"/>
                <a:gd name="T67" fmla="*/ 143 h 143"/>
                <a:gd name="T68" fmla="*/ 261 w 407"/>
                <a:gd name="T69" fmla="*/ 143 h 143"/>
                <a:gd name="T70" fmla="*/ 242 w 407"/>
                <a:gd name="T71" fmla="*/ 143 h 143"/>
                <a:gd name="T72" fmla="*/ 223 w 407"/>
                <a:gd name="T73" fmla="*/ 141 h 143"/>
                <a:gd name="T74" fmla="*/ 204 w 407"/>
                <a:gd name="T75" fmla="*/ 140 h 143"/>
                <a:gd name="T76" fmla="*/ 185 w 407"/>
                <a:gd name="T77" fmla="*/ 139 h 143"/>
                <a:gd name="T78" fmla="*/ 166 w 407"/>
                <a:gd name="T79" fmla="*/ 137 h 143"/>
                <a:gd name="T80" fmla="*/ 147 w 407"/>
                <a:gd name="T81" fmla="*/ 134 h 143"/>
                <a:gd name="T82" fmla="*/ 115 w 407"/>
                <a:gd name="T83" fmla="*/ 127 h 143"/>
                <a:gd name="T84" fmla="*/ 84 w 407"/>
                <a:gd name="T85" fmla="*/ 118 h 143"/>
                <a:gd name="T86" fmla="*/ 58 w 407"/>
                <a:gd name="T87" fmla="*/ 109 h 143"/>
                <a:gd name="T88" fmla="*/ 36 w 407"/>
                <a:gd name="T89" fmla="*/ 97 h 143"/>
                <a:gd name="T90" fmla="*/ 18 w 407"/>
                <a:gd name="T91" fmla="*/ 86 h 143"/>
                <a:gd name="T92" fmla="*/ 6 w 407"/>
                <a:gd name="T93" fmla="*/ 74 h 143"/>
                <a:gd name="T94" fmla="*/ 0 w 407"/>
                <a:gd name="T95" fmla="*/ 61 h 143"/>
                <a:gd name="T96" fmla="*/ 0 w 407"/>
                <a:gd name="T97" fmla="*/ 49 h 14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407" h="143">
                  <a:moveTo>
                    <a:pt x="0" y="49"/>
                  </a:moveTo>
                  <a:lnTo>
                    <a:pt x="3" y="42"/>
                  </a:lnTo>
                  <a:lnTo>
                    <a:pt x="4" y="38"/>
                  </a:lnTo>
                  <a:lnTo>
                    <a:pt x="5" y="34"/>
                  </a:lnTo>
                  <a:lnTo>
                    <a:pt x="9" y="30"/>
                  </a:lnTo>
                  <a:lnTo>
                    <a:pt x="26" y="20"/>
                  </a:lnTo>
                  <a:lnTo>
                    <a:pt x="47" y="13"/>
                  </a:lnTo>
                  <a:lnTo>
                    <a:pt x="71" y="8"/>
                  </a:lnTo>
                  <a:lnTo>
                    <a:pt x="97" y="4"/>
                  </a:lnTo>
                  <a:lnTo>
                    <a:pt x="124" y="1"/>
                  </a:lnTo>
                  <a:lnTo>
                    <a:pt x="154" y="0"/>
                  </a:lnTo>
                  <a:lnTo>
                    <a:pt x="184" y="1"/>
                  </a:lnTo>
                  <a:lnTo>
                    <a:pt x="215" y="5"/>
                  </a:lnTo>
                  <a:lnTo>
                    <a:pt x="245" y="9"/>
                  </a:lnTo>
                  <a:lnTo>
                    <a:pt x="275" y="15"/>
                  </a:lnTo>
                  <a:lnTo>
                    <a:pt x="303" y="22"/>
                  </a:lnTo>
                  <a:lnTo>
                    <a:pt x="330" y="32"/>
                  </a:lnTo>
                  <a:lnTo>
                    <a:pt x="354" y="44"/>
                  </a:lnTo>
                  <a:lnTo>
                    <a:pt x="375" y="56"/>
                  </a:lnTo>
                  <a:lnTo>
                    <a:pt x="393" y="71"/>
                  </a:lnTo>
                  <a:lnTo>
                    <a:pt x="407" y="88"/>
                  </a:lnTo>
                  <a:lnTo>
                    <a:pt x="407" y="92"/>
                  </a:lnTo>
                  <a:lnTo>
                    <a:pt x="407" y="96"/>
                  </a:lnTo>
                  <a:lnTo>
                    <a:pt x="406" y="101"/>
                  </a:lnTo>
                  <a:lnTo>
                    <a:pt x="404" y="107"/>
                  </a:lnTo>
                  <a:lnTo>
                    <a:pt x="396" y="114"/>
                  </a:lnTo>
                  <a:lnTo>
                    <a:pt x="386" y="119"/>
                  </a:lnTo>
                  <a:lnTo>
                    <a:pt x="374" y="125"/>
                  </a:lnTo>
                  <a:lnTo>
                    <a:pt x="361" y="130"/>
                  </a:lnTo>
                  <a:lnTo>
                    <a:pt x="347" y="133"/>
                  </a:lnTo>
                  <a:lnTo>
                    <a:pt x="332" y="136"/>
                  </a:lnTo>
                  <a:lnTo>
                    <a:pt x="315" y="139"/>
                  </a:lnTo>
                  <a:lnTo>
                    <a:pt x="298" y="140"/>
                  </a:lnTo>
                  <a:lnTo>
                    <a:pt x="280" y="143"/>
                  </a:lnTo>
                  <a:lnTo>
                    <a:pt x="261" y="143"/>
                  </a:lnTo>
                  <a:lnTo>
                    <a:pt x="242" y="143"/>
                  </a:lnTo>
                  <a:lnTo>
                    <a:pt x="223" y="141"/>
                  </a:lnTo>
                  <a:lnTo>
                    <a:pt x="204" y="140"/>
                  </a:lnTo>
                  <a:lnTo>
                    <a:pt x="185" y="139"/>
                  </a:lnTo>
                  <a:lnTo>
                    <a:pt x="166" y="137"/>
                  </a:lnTo>
                  <a:lnTo>
                    <a:pt x="147" y="134"/>
                  </a:lnTo>
                  <a:lnTo>
                    <a:pt x="115" y="127"/>
                  </a:lnTo>
                  <a:lnTo>
                    <a:pt x="84" y="118"/>
                  </a:lnTo>
                  <a:lnTo>
                    <a:pt x="58" y="109"/>
                  </a:lnTo>
                  <a:lnTo>
                    <a:pt x="36" y="97"/>
                  </a:lnTo>
                  <a:lnTo>
                    <a:pt x="18" y="86"/>
                  </a:lnTo>
                  <a:lnTo>
                    <a:pt x="6" y="74"/>
                  </a:lnTo>
                  <a:lnTo>
                    <a:pt x="0" y="61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CEA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5" name="Freeform 47">
              <a:extLst>
                <a:ext uri="{FF2B5EF4-FFF2-40B4-BE49-F238E27FC236}">
                  <a16:creationId xmlns:a16="http://schemas.microsoft.com/office/drawing/2014/main" id="{2FDE4231-8853-343A-4063-3A6A7B252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" y="3337"/>
              <a:ext cx="407" cy="143"/>
            </a:xfrm>
            <a:custGeom>
              <a:avLst/>
              <a:gdLst>
                <a:gd name="T0" fmla="*/ 0 w 407"/>
                <a:gd name="T1" fmla="*/ 49 h 143"/>
                <a:gd name="T2" fmla="*/ 0 w 407"/>
                <a:gd name="T3" fmla="*/ 49 h 143"/>
                <a:gd name="T4" fmla="*/ 3 w 407"/>
                <a:gd name="T5" fmla="*/ 42 h 143"/>
                <a:gd name="T6" fmla="*/ 4 w 407"/>
                <a:gd name="T7" fmla="*/ 38 h 143"/>
                <a:gd name="T8" fmla="*/ 5 w 407"/>
                <a:gd name="T9" fmla="*/ 34 h 143"/>
                <a:gd name="T10" fmla="*/ 9 w 407"/>
                <a:gd name="T11" fmla="*/ 30 h 143"/>
                <a:gd name="T12" fmla="*/ 9 w 407"/>
                <a:gd name="T13" fmla="*/ 30 h 143"/>
                <a:gd name="T14" fmla="*/ 26 w 407"/>
                <a:gd name="T15" fmla="*/ 20 h 143"/>
                <a:gd name="T16" fmla="*/ 47 w 407"/>
                <a:gd name="T17" fmla="*/ 13 h 143"/>
                <a:gd name="T18" fmla="*/ 71 w 407"/>
                <a:gd name="T19" fmla="*/ 8 h 143"/>
                <a:gd name="T20" fmla="*/ 97 w 407"/>
                <a:gd name="T21" fmla="*/ 4 h 143"/>
                <a:gd name="T22" fmla="*/ 124 w 407"/>
                <a:gd name="T23" fmla="*/ 1 h 143"/>
                <a:gd name="T24" fmla="*/ 154 w 407"/>
                <a:gd name="T25" fmla="*/ 0 h 143"/>
                <a:gd name="T26" fmla="*/ 184 w 407"/>
                <a:gd name="T27" fmla="*/ 1 h 143"/>
                <a:gd name="T28" fmla="*/ 215 w 407"/>
                <a:gd name="T29" fmla="*/ 5 h 143"/>
                <a:gd name="T30" fmla="*/ 245 w 407"/>
                <a:gd name="T31" fmla="*/ 9 h 143"/>
                <a:gd name="T32" fmla="*/ 275 w 407"/>
                <a:gd name="T33" fmla="*/ 15 h 143"/>
                <a:gd name="T34" fmla="*/ 303 w 407"/>
                <a:gd name="T35" fmla="*/ 22 h 143"/>
                <a:gd name="T36" fmla="*/ 330 w 407"/>
                <a:gd name="T37" fmla="*/ 32 h 143"/>
                <a:gd name="T38" fmla="*/ 354 w 407"/>
                <a:gd name="T39" fmla="*/ 44 h 143"/>
                <a:gd name="T40" fmla="*/ 375 w 407"/>
                <a:gd name="T41" fmla="*/ 56 h 143"/>
                <a:gd name="T42" fmla="*/ 393 w 407"/>
                <a:gd name="T43" fmla="*/ 71 h 143"/>
                <a:gd name="T44" fmla="*/ 407 w 407"/>
                <a:gd name="T45" fmla="*/ 88 h 143"/>
                <a:gd name="T46" fmla="*/ 407 w 407"/>
                <a:gd name="T47" fmla="*/ 88 h 143"/>
                <a:gd name="T48" fmla="*/ 407 w 407"/>
                <a:gd name="T49" fmla="*/ 92 h 143"/>
                <a:gd name="T50" fmla="*/ 407 w 407"/>
                <a:gd name="T51" fmla="*/ 96 h 143"/>
                <a:gd name="T52" fmla="*/ 406 w 407"/>
                <a:gd name="T53" fmla="*/ 101 h 143"/>
                <a:gd name="T54" fmla="*/ 404 w 407"/>
                <a:gd name="T55" fmla="*/ 107 h 143"/>
                <a:gd name="T56" fmla="*/ 404 w 407"/>
                <a:gd name="T57" fmla="*/ 107 h 143"/>
                <a:gd name="T58" fmla="*/ 396 w 407"/>
                <a:gd name="T59" fmla="*/ 114 h 143"/>
                <a:gd name="T60" fmla="*/ 386 w 407"/>
                <a:gd name="T61" fmla="*/ 119 h 143"/>
                <a:gd name="T62" fmla="*/ 374 w 407"/>
                <a:gd name="T63" fmla="*/ 125 h 143"/>
                <a:gd name="T64" fmla="*/ 361 w 407"/>
                <a:gd name="T65" fmla="*/ 130 h 143"/>
                <a:gd name="T66" fmla="*/ 347 w 407"/>
                <a:gd name="T67" fmla="*/ 133 h 143"/>
                <a:gd name="T68" fmla="*/ 332 w 407"/>
                <a:gd name="T69" fmla="*/ 136 h 143"/>
                <a:gd name="T70" fmla="*/ 315 w 407"/>
                <a:gd name="T71" fmla="*/ 139 h 143"/>
                <a:gd name="T72" fmla="*/ 298 w 407"/>
                <a:gd name="T73" fmla="*/ 140 h 143"/>
                <a:gd name="T74" fmla="*/ 280 w 407"/>
                <a:gd name="T75" fmla="*/ 143 h 143"/>
                <a:gd name="T76" fmla="*/ 261 w 407"/>
                <a:gd name="T77" fmla="*/ 143 h 143"/>
                <a:gd name="T78" fmla="*/ 242 w 407"/>
                <a:gd name="T79" fmla="*/ 143 h 143"/>
                <a:gd name="T80" fmla="*/ 223 w 407"/>
                <a:gd name="T81" fmla="*/ 141 h 143"/>
                <a:gd name="T82" fmla="*/ 204 w 407"/>
                <a:gd name="T83" fmla="*/ 140 h 143"/>
                <a:gd name="T84" fmla="*/ 185 w 407"/>
                <a:gd name="T85" fmla="*/ 139 h 143"/>
                <a:gd name="T86" fmla="*/ 166 w 407"/>
                <a:gd name="T87" fmla="*/ 137 h 143"/>
                <a:gd name="T88" fmla="*/ 147 w 407"/>
                <a:gd name="T89" fmla="*/ 134 h 143"/>
                <a:gd name="T90" fmla="*/ 147 w 407"/>
                <a:gd name="T91" fmla="*/ 134 h 143"/>
                <a:gd name="T92" fmla="*/ 115 w 407"/>
                <a:gd name="T93" fmla="*/ 127 h 143"/>
                <a:gd name="T94" fmla="*/ 84 w 407"/>
                <a:gd name="T95" fmla="*/ 118 h 143"/>
                <a:gd name="T96" fmla="*/ 58 w 407"/>
                <a:gd name="T97" fmla="*/ 109 h 143"/>
                <a:gd name="T98" fmla="*/ 36 w 407"/>
                <a:gd name="T99" fmla="*/ 97 h 143"/>
                <a:gd name="T100" fmla="*/ 18 w 407"/>
                <a:gd name="T101" fmla="*/ 86 h 143"/>
                <a:gd name="T102" fmla="*/ 6 w 407"/>
                <a:gd name="T103" fmla="*/ 74 h 143"/>
                <a:gd name="T104" fmla="*/ 0 w 407"/>
                <a:gd name="T105" fmla="*/ 61 h 143"/>
                <a:gd name="T106" fmla="*/ 0 w 407"/>
                <a:gd name="T107" fmla="*/ 49 h 14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07" h="143">
                  <a:moveTo>
                    <a:pt x="0" y="49"/>
                  </a:moveTo>
                  <a:lnTo>
                    <a:pt x="0" y="49"/>
                  </a:lnTo>
                  <a:lnTo>
                    <a:pt x="3" y="42"/>
                  </a:lnTo>
                  <a:lnTo>
                    <a:pt x="4" y="38"/>
                  </a:lnTo>
                  <a:lnTo>
                    <a:pt x="5" y="34"/>
                  </a:lnTo>
                  <a:lnTo>
                    <a:pt x="9" y="30"/>
                  </a:lnTo>
                  <a:lnTo>
                    <a:pt x="26" y="20"/>
                  </a:lnTo>
                  <a:lnTo>
                    <a:pt x="47" y="13"/>
                  </a:lnTo>
                  <a:lnTo>
                    <a:pt x="71" y="8"/>
                  </a:lnTo>
                  <a:lnTo>
                    <a:pt x="97" y="4"/>
                  </a:lnTo>
                  <a:lnTo>
                    <a:pt x="124" y="1"/>
                  </a:lnTo>
                  <a:lnTo>
                    <a:pt x="154" y="0"/>
                  </a:lnTo>
                  <a:lnTo>
                    <a:pt x="184" y="1"/>
                  </a:lnTo>
                  <a:lnTo>
                    <a:pt x="215" y="5"/>
                  </a:lnTo>
                  <a:lnTo>
                    <a:pt x="245" y="9"/>
                  </a:lnTo>
                  <a:lnTo>
                    <a:pt x="275" y="15"/>
                  </a:lnTo>
                  <a:lnTo>
                    <a:pt x="303" y="22"/>
                  </a:lnTo>
                  <a:lnTo>
                    <a:pt x="330" y="32"/>
                  </a:lnTo>
                  <a:lnTo>
                    <a:pt x="354" y="44"/>
                  </a:lnTo>
                  <a:lnTo>
                    <a:pt x="375" y="56"/>
                  </a:lnTo>
                  <a:lnTo>
                    <a:pt x="393" y="71"/>
                  </a:lnTo>
                  <a:lnTo>
                    <a:pt x="407" y="88"/>
                  </a:lnTo>
                  <a:lnTo>
                    <a:pt x="407" y="92"/>
                  </a:lnTo>
                  <a:lnTo>
                    <a:pt x="407" y="96"/>
                  </a:lnTo>
                  <a:lnTo>
                    <a:pt x="406" y="101"/>
                  </a:lnTo>
                  <a:lnTo>
                    <a:pt x="404" y="107"/>
                  </a:lnTo>
                  <a:lnTo>
                    <a:pt x="396" y="114"/>
                  </a:lnTo>
                  <a:lnTo>
                    <a:pt x="386" y="119"/>
                  </a:lnTo>
                  <a:lnTo>
                    <a:pt x="374" y="125"/>
                  </a:lnTo>
                  <a:lnTo>
                    <a:pt x="361" y="130"/>
                  </a:lnTo>
                  <a:lnTo>
                    <a:pt x="347" y="133"/>
                  </a:lnTo>
                  <a:lnTo>
                    <a:pt x="332" y="136"/>
                  </a:lnTo>
                  <a:lnTo>
                    <a:pt x="315" y="139"/>
                  </a:lnTo>
                  <a:lnTo>
                    <a:pt x="298" y="140"/>
                  </a:lnTo>
                  <a:lnTo>
                    <a:pt x="280" y="143"/>
                  </a:lnTo>
                  <a:lnTo>
                    <a:pt x="261" y="143"/>
                  </a:lnTo>
                  <a:lnTo>
                    <a:pt x="242" y="143"/>
                  </a:lnTo>
                  <a:lnTo>
                    <a:pt x="223" y="141"/>
                  </a:lnTo>
                  <a:lnTo>
                    <a:pt x="204" y="140"/>
                  </a:lnTo>
                  <a:lnTo>
                    <a:pt x="185" y="139"/>
                  </a:lnTo>
                  <a:lnTo>
                    <a:pt x="166" y="137"/>
                  </a:lnTo>
                  <a:lnTo>
                    <a:pt x="147" y="134"/>
                  </a:lnTo>
                  <a:lnTo>
                    <a:pt x="115" y="127"/>
                  </a:lnTo>
                  <a:lnTo>
                    <a:pt x="84" y="118"/>
                  </a:lnTo>
                  <a:lnTo>
                    <a:pt x="58" y="109"/>
                  </a:lnTo>
                  <a:lnTo>
                    <a:pt x="36" y="97"/>
                  </a:lnTo>
                  <a:lnTo>
                    <a:pt x="18" y="86"/>
                  </a:lnTo>
                  <a:lnTo>
                    <a:pt x="6" y="74"/>
                  </a:lnTo>
                  <a:lnTo>
                    <a:pt x="0" y="61"/>
                  </a:lnTo>
                  <a:lnTo>
                    <a:pt x="0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6" name="Freeform 48">
              <a:extLst>
                <a:ext uri="{FF2B5EF4-FFF2-40B4-BE49-F238E27FC236}">
                  <a16:creationId xmlns:a16="http://schemas.microsoft.com/office/drawing/2014/main" id="{075FDDB6-D9DD-66E3-949D-EAD0244BF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3630"/>
              <a:ext cx="317" cy="609"/>
            </a:xfrm>
            <a:custGeom>
              <a:avLst/>
              <a:gdLst>
                <a:gd name="T0" fmla="*/ 0 w 317"/>
                <a:gd name="T1" fmla="*/ 0 h 609"/>
                <a:gd name="T2" fmla="*/ 317 w 317"/>
                <a:gd name="T3" fmla="*/ 202 h 609"/>
                <a:gd name="T4" fmla="*/ 233 w 317"/>
                <a:gd name="T5" fmla="*/ 609 h 609"/>
                <a:gd name="T6" fmla="*/ 5 w 317"/>
                <a:gd name="T7" fmla="*/ 432 h 609"/>
                <a:gd name="T8" fmla="*/ 0 w 317"/>
                <a:gd name="T9" fmla="*/ 0 h 6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7" h="609">
                  <a:moveTo>
                    <a:pt x="0" y="0"/>
                  </a:moveTo>
                  <a:lnTo>
                    <a:pt x="317" y="202"/>
                  </a:lnTo>
                  <a:lnTo>
                    <a:pt x="233" y="609"/>
                  </a:lnTo>
                  <a:lnTo>
                    <a:pt x="5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AD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7" name="Freeform 49">
              <a:extLst>
                <a:ext uri="{FF2B5EF4-FFF2-40B4-BE49-F238E27FC236}">
                  <a16:creationId xmlns:a16="http://schemas.microsoft.com/office/drawing/2014/main" id="{A6DF0AA1-8ECF-3F11-F3B4-98ED17470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3630"/>
              <a:ext cx="317" cy="609"/>
            </a:xfrm>
            <a:custGeom>
              <a:avLst/>
              <a:gdLst>
                <a:gd name="T0" fmla="*/ 0 w 317"/>
                <a:gd name="T1" fmla="*/ 0 h 609"/>
                <a:gd name="T2" fmla="*/ 317 w 317"/>
                <a:gd name="T3" fmla="*/ 202 h 609"/>
                <a:gd name="T4" fmla="*/ 233 w 317"/>
                <a:gd name="T5" fmla="*/ 609 h 609"/>
                <a:gd name="T6" fmla="*/ 5 w 317"/>
                <a:gd name="T7" fmla="*/ 432 h 609"/>
                <a:gd name="T8" fmla="*/ 0 w 317"/>
                <a:gd name="T9" fmla="*/ 0 h 6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7" h="609">
                  <a:moveTo>
                    <a:pt x="0" y="0"/>
                  </a:moveTo>
                  <a:lnTo>
                    <a:pt x="317" y="202"/>
                  </a:lnTo>
                  <a:lnTo>
                    <a:pt x="233" y="609"/>
                  </a:lnTo>
                  <a:lnTo>
                    <a:pt x="5" y="43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8" name="Freeform 50">
              <a:extLst>
                <a:ext uri="{FF2B5EF4-FFF2-40B4-BE49-F238E27FC236}">
                  <a16:creationId xmlns:a16="http://schemas.microsoft.com/office/drawing/2014/main" id="{6B24235B-DE7B-D3E1-5862-26A5ECC1A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3566"/>
              <a:ext cx="521" cy="266"/>
            </a:xfrm>
            <a:custGeom>
              <a:avLst/>
              <a:gdLst>
                <a:gd name="T0" fmla="*/ 318 w 521"/>
                <a:gd name="T1" fmla="*/ 266 h 266"/>
                <a:gd name="T2" fmla="*/ 0 w 521"/>
                <a:gd name="T3" fmla="*/ 64 h 266"/>
                <a:gd name="T4" fmla="*/ 154 w 521"/>
                <a:gd name="T5" fmla="*/ 0 h 266"/>
                <a:gd name="T6" fmla="*/ 521 w 521"/>
                <a:gd name="T7" fmla="*/ 154 h 266"/>
                <a:gd name="T8" fmla="*/ 318 w 521"/>
                <a:gd name="T9" fmla="*/ 266 h 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1" h="266">
                  <a:moveTo>
                    <a:pt x="318" y="266"/>
                  </a:moveTo>
                  <a:lnTo>
                    <a:pt x="0" y="64"/>
                  </a:lnTo>
                  <a:lnTo>
                    <a:pt x="154" y="0"/>
                  </a:lnTo>
                  <a:lnTo>
                    <a:pt x="521" y="154"/>
                  </a:lnTo>
                  <a:lnTo>
                    <a:pt x="318" y="266"/>
                  </a:lnTo>
                  <a:close/>
                </a:path>
              </a:pathLst>
            </a:custGeom>
            <a:solidFill>
              <a:srgbClr val="EFC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9" name="Freeform 51">
              <a:extLst>
                <a:ext uri="{FF2B5EF4-FFF2-40B4-BE49-F238E27FC236}">
                  <a16:creationId xmlns:a16="http://schemas.microsoft.com/office/drawing/2014/main" id="{FDAA0ABA-6D2C-F9B5-0671-5240D451A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3566"/>
              <a:ext cx="521" cy="266"/>
            </a:xfrm>
            <a:custGeom>
              <a:avLst/>
              <a:gdLst>
                <a:gd name="T0" fmla="*/ 318 w 521"/>
                <a:gd name="T1" fmla="*/ 266 h 266"/>
                <a:gd name="T2" fmla="*/ 0 w 521"/>
                <a:gd name="T3" fmla="*/ 64 h 266"/>
                <a:gd name="T4" fmla="*/ 154 w 521"/>
                <a:gd name="T5" fmla="*/ 0 h 266"/>
                <a:gd name="T6" fmla="*/ 521 w 521"/>
                <a:gd name="T7" fmla="*/ 154 h 266"/>
                <a:gd name="T8" fmla="*/ 318 w 521"/>
                <a:gd name="T9" fmla="*/ 266 h 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1" h="266">
                  <a:moveTo>
                    <a:pt x="318" y="266"/>
                  </a:moveTo>
                  <a:lnTo>
                    <a:pt x="0" y="64"/>
                  </a:lnTo>
                  <a:lnTo>
                    <a:pt x="154" y="0"/>
                  </a:lnTo>
                  <a:lnTo>
                    <a:pt x="521" y="154"/>
                  </a:lnTo>
                  <a:lnTo>
                    <a:pt x="318" y="2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0" name="Freeform 52">
              <a:extLst>
                <a:ext uri="{FF2B5EF4-FFF2-40B4-BE49-F238E27FC236}">
                  <a16:creationId xmlns:a16="http://schemas.microsoft.com/office/drawing/2014/main" id="{FED359D0-8901-2912-D696-284FD8813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" y="3601"/>
              <a:ext cx="273" cy="208"/>
            </a:xfrm>
            <a:custGeom>
              <a:avLst/>
              <a:gdLst>
                <a:gd name="T0" fmla="*/ 0 w 273"/>
                <a:gd name="T1" fmla="*/ 31 h 208"/>
                <a:gd name="T2" fmla="*/ 273 w 273"/>
                <a:gd name="T3" fmla="*/ 208 h 208"/>
                <a:gd name="T4" fmla="*/ 269 w 273"/>
                <a:gd name="T5" fmla="*/ 206 h 208"/>
                <a:gd name="T6" fmla="*/ 262 w 273"/>
                <a:gd name="T7" fmla="*/ 201 h 208"/>
                <a:gd name="T8" fmla="*/ 251 w 273"/>
                <a:gd name="T9" fmla="*/ 192 h 208"/>
                <a:gd name="T10" fmla="*/ 236 w 273"/>
                <a:gd name="T11" fmla="*/ 181 h 208"/>
                <a:gd name="T12" fmla="*/ 219 w 273"/>
                <a:gd name="T13" fmla="*/ 168 h 208"/>
                <a:gd name="T14" fmla="*/ 199 w 273"/>
                <a:gd name="T15" fmla="*/ 153 h 208"/>
                <a:gd name="T16" fmla="*/ 178 w 273"/>
                <a:gd name="T17" fmla="*/ 137 h 208"/>
                <a:gd name="T18" fmla="*/ 157 w 273"/>
                <a:gd name="T19" fmla="*/ 120 h 208"/>
                <a:gd name="T20" fmla="*/ 136 w 273"/>
                <a:gd name="T21" fmla="*/ 103 h 208"/>
                <a:gd name="T22" fmla="*/ 117 w 273"/>
                <a:gd name="T23" fmla="*/ 86 h 208"/>
                <a:gd name="T24" fmla="*/ 98 w 273"/>
                <a:gd name="T25" fmla="*/ 69 h 208"/>
                <a:gd name="T26" fmla="*/ 82 w 273"/>
                <a:gd name="T27" fmla="*/ 54 h 208"/>
                <a:gd name="T28" fmla="*/ 69 w 273"/>
                <a:gd name="T29" fmla="*/ 41 h 208"/>
                <a:gd name="T30" fmla="*/ 60 w 273"/>
                <a:gd name="T31" fmla="*/ 29 h 208"/>
                <a:gd name="T32" fmla="*/ 56 w 273"/>
                <a:gd name="T33" fmla="*/ 20 h 208"/>
                <a:gd name="T34" fmla="*/ 57 w 273"/>
                <a:gd name="T35" fmla="*/ 13 h 208"/>
                <a:gd name="T36" fmla="*/ 59 w 273"/>
                <a:gd name="T37" fmla="*/ 9 h 208"/>
                <a:gd name="T38" fmla="*/ 62 w 273"/>
                <a:gd name="T39" fmla="*/ 6 h 208"/>
                <a:gd name="T40" fmla="*/ 64 w 273"/>
                <a:gd name="T41" fmla="*/ 4 h 208"/>
                <a:gd name="T42" fmla="*/ 66 w 273"/>
                <a:gd name="T43" fmla="*/ 2 h 208"/>
                <a:gd name="T44" fmla="*/ 66 w 273"/>
                <a:gd name="T45" fmla="*/ 0 h 208"/>
                <a:gd name="T46" fmla="*/ 0 w 273"/>
                <a:gd name="T47" fmla="*/ 31 h 20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73" h="208">
                  <a:moveTo>
                    <a:pt x="0" y="31"/>
                  </a:moveTo>
                  <a:lnTo>
                    <a:pt x="273" y="208"/>
                  </a:lnTo>
                  <a:lnTo>
                    <a:pt x="269" y="206"/>
                  </a:lnTo>
                  <a:lnTo>
                    <a:pt x="262" y="201"/>
                  </a:lnTo>
                  <a:lnTo>
                    <a:pt x="251" y="192"/>
                  </a:lnTo>
                  <a:lnTo>
                    <a:pt x="236" y="181"/>
                  </a:lnTo>
                  <a:lnTo>
                    <a:pt x="219" y="168"/>
                  </a:lnTo>
                  <a:lnTo>
                    <a:pt x="199" y="153"/>
                  </a:lnTo>
                  <a:lnTo>
                    <a:pt x="178" y="137"/>
                  </a:lnTo>
                  <a:lnTo>
                    <a:pt x="157" y="120"/>
                  </a:lnTo>
                  <a:lnTo>
                    <a:pt x="136" y="103"/>
                  </a:lnTo>
                  <a:lnTo>
                    <a:pt x="117" y="86"/>
                  </a:lnTo>
                  <a:lnTo>
                    <a:pt x="98" y="69"/>
                  </a:lnTo>
                  <a:lnTo>
                    <a:pt x="82" y="54"/>
                  </a:lnTo>
                  <a:lnTo>
                    <a:pt x="69" y="41"/>
                  </a:lnTo>
                  <a:lnTo>
                    <a:pt x="60" y="29"/>
                  </a:lnTo>
                  <a:lnTo>
                    <a:pt x="56" y="20"/>
                  </a:lnTo>
                  <a:lnTo>
                    <a:pt x="57" y="13"/>
                  </a:lnTo>
                  <a:lnTo>
                    <a:pt x="59" y="9"/>
                  </a:lnTo>
                  <a:lnTo>
                    <a:pt x="62" y="6"/>
                  </a:lnTo>
                  <a:lnTo>
                    <a:pt x="64" y="4"/>
                  </a:lnTo>
                  <a:lnTo>
                    <a:pt x="66" y="2"/>
                  </a:lnTo>
                  <a:lnTo>
                    <a:pt x="66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E5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1" name="Freeform 53">
              <a:extLst>
                <a:ext uri="{FF2B5EF4-FFF2-40B4-BE49-F238E27FC236}">
                  <a16:creationId xmlns:a16="http://schemas.microsoft.com/office/drawing/2014/main" id="{12911026-03BA-33F3-465B-9A678ED0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" y="3624"/>
              <a:ext cx="55" cy="75"/>
            </a:xfrm>
            <a:custGeom>
              <a:avLst/>
              <a:gdLst>
                <a:gd name="T0" fmla="*/ 0 w 55"/>
                <a:gd name="T1" fmla="*/ 0 h 75"/>
                <a:gd name="T2" fmla="*/ 11 w 55"/>
                <a:gd name="T3" fmla="*/ 1 h 75"/>
                <a:gd name="T4" fmla="*/ 21 w 55"/>
                <a:gd name="T5" fmla="*/ 3 h 75"/>
                <a:gd name="T6" fmla="*/ 31 w 55"/>
                <a:gd name="T7" fmla="*/ 6 h 75"/>
                <a:gd name="T8" fmla="*/ 39 w 55"/>
                <a:gd name="T9" fmla="*/ 10 h 75"/>
                <a:gd name="T10" fmla="*/ 46 w 55"/>
                <a:gd name="T11" fmla="*/ 16 h 75"/>
                <a:gd name="T12" fmla="*/ 51 w 55"/>
                <a:gd name="T13" fmla="*/ 22 h 75"/>
                <a:gd name="T14" fmla="*/ 54 w 55"/>
                <a:gd name="T15" fmla="*/ 28 h 75"/>
                <a:gd name="T16" fmla="*/ 55 w 55"/>
                <a:gd name="T17" fmla="*/ 36 h 75"/>
                <a:gd name="T18" fmla="*/ 54 w 55"/>
                <a:gd name="T19" fmla="*/ 43 h 75"/>
                <a:gd name="T20" fmla="*/ 51 w 55"/>
                <a:gd name="T21" fmla="*/ 50 h 75"/>
                <a:gd name="T22" fmla="*/ 46 w 55"/>
                <a:gd name="T23" fmla="*/ 57 h 75"/>
                <a:gd name="T24" fmla="*/ 39 w 55"/>
                <a:gd name="T25" fmla="*/ 62 h 75"/>
                <a:gd name="T26" fmla="*/ 31 w 55"/>
                <a:gd name="T27" fmla="*/ 67 h 75"/>
                <a:gd name="T28" fmla="*/ 21 w 55"/>
                <a:gd name="T29" fmla="*/ 70 h 75"/>
                <a:gd name="T30" fmla="*/ 11 w 55"/>
                <a:gd name="T31" fmla="*/ 74 h 75"/>
                <a:gd name="T32" fmla="*/ 0 w 55"/>
                <a:gd name="T33" fmla="*/ 75 h 75"/>
                <a:gd name="T34" fmla="*/ 0 w 55"/>
                <a:gd name="T35" fmla="*/ 54 h 75"/>
                <a:gd name="T36" fmla="*/ 7 w 55"/>
                <a:gd name="T37" fmla="*/ 54 h 75"/>
                <a:gd name="T38" fmla="*/ 13 w 55"/>
                <a:gd name="T39" fmla="*/ 51 h 75"/>
                <a:gd name="T40" fmla="*/ 18 w 55"/>
                <a:gd name="T41" fmla="*/ 50 h 75"/>
                <a:gd name="T42" fmla="*/ 22 w 55"/>
                <a:gd name="T43" fmla="*/ 47 h 75"/>
                <a:gd name="T44" fmla="*/ 27 w 55"/>
                <a:gd name="T45" fmla="*/ 44 h 75"/>
                <a:gd name="T46" fmla="*/ 30 w 55"/>
                <a:gd name="T47" fmla="*/ 41 h 75"/>
                <a:gd name="T48" fmla="*/ 31 w 55"/>
                <a:gd name="T49" fmla="*/ 38 h 75"/>
                <a:gd name="T50" fmla="*/ 32 w 55"/>
                <a:gd name="T51" fmla="*/ 34 h 75"/>
                <a:gd name="T52" fmla="*/ 31 w 55"/>
                <a:gd name="T53" fmla="*/ 29 h 75"/>
                <a:gd name="T54" fmla="*/ 30 w 55"/>
                <a:gd name="T55" fmla="*/ 25 h 75"/>
                <a:gd name="T56" fmla="*/ 27 w 55"/>
                <a:gd name="T57" fmla="*/ 22 h 75"/>
                <a:gd name="T58" fmla="*/ 22 w 55"/>
                <a:gd name="T59" fmla="*/ 19 h 75"/>
                <a:gd name="T60" fmla="*/ 18 w 55"/>
                <a:gd name="T61" fmla="*/ 16 h 75"/>
                <a:gd name="T62" fmla="*/ 13 w 55"/>
                <a:gd name="T63" fmla="*/ 15 h 75"/>
                <a:gd name="T64" fmla="*/ 7 w 55"/>
                <a:gd name="T65" fmla="*/ 12 h 75"/>
                <a:gd name="T66" fmla="*/ 0 w 55"/>
                <a:gd name="T67" fmla="*/ 12 h 75"/>
                <a:gd name="T68" fmla="*/ 0 w 55"/>
                <a:gd name="T69" fmla="*/ 0 h 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5" h="75">
                  <a:moveTo>
                    <a:pt x="0" y="0"/>
                  </a:moveTo>
                  <a:lnTo>
                    <a:pt x="11" y="1"/>
                  </a:lnTo>
                  <a:lnTo>
                    <a:pt x="21" y="3"/>
                  </a:lnTo>
                  <a:lnTo>
                    <a:pt x="31" y="6"/>
                  </a:lnTo>
                  <a:lnTo>
                    <a:pt x="39" y="10"/>
                  </a:lnTo>
                  <a:lnTo>
                    <a:pt x="46" y="16"/>
                  </a:lnTo>
                  <a:lnTo>
                    <a:pt x="51" y="22"/>
                  </a:lnTo>
                  <a:lnTo>
                    <a:pt x="54" y="28"/>
                  </a:lnTo>
                  <a:lnTo>
                    <a:pt x="55" y="36"/>
                  </a:lnTo>
                  <a:lnTo>
                    <a:pt x="54" y="43"/>
                  </a:lnTo>
                  <a:lnTo>
                    <a:pt x="51" y="50"/>
                  </a:lnTo>
                  <a:lnTo>
                    <a:pt x="46" y="57"/>
                  </a:lnTo>
                  <a:lnTo>
                    <a:pt x="39" y="62"/>
                  </a:lnTo>
                  <a:lnTo>
                    <a:pt x="31" y="67"/>
                  </a:lnTo>
                  <a:lnTo>
                    <a:pt x="21" y="70"/>
                  </a:lnTo>
                  <a:lnTo>
                    <a:pt x="11" y="74"/>
                  </a:lnTo>
                  <a:lnTo>
                    <a:pt x="0" y="75"/>
                  </a:lnTo>
                  <a:lnTo>
                    <a:pt x="0" y="54"/>
                  </a:lnTo>
                  <a:lnTo>
                    <a:pt x="7" y="54"/>
                  </a:lnTo>
                  <a:lnTo>
                    <a:pt x="13" y="51"/>
                  </a:lnTo>
                  <a:lnTo>
                    <a:pt x="18" y="50"/>
                  </a:lnTo>
                  <a:lnTo>
                    <a:pt x="22" y="47"/>
                  </a:lnTo>
                  <a:lnTo>
                    <a:pt x="27" y="44"/>
                  </a:lnTo>
                  <a:lnTo>
                    <a:pt x="30" y="41"/>
                  </a:lnTo>
                  <a:lnTo>
                    <a:pt x="31" y="38"/>
                  </a:lnTo>
                  <a:lnTo>
                    <a:pt x="32" y="34"/>
                  </a:lnTo>
                  <a:lnTo>
                    <a:pt x="31" y="29"/>
                  </a:lnTo>
                  <a:lnTo>
                    <a:pt x="30" y="25"/>
                  </a:lnTo>
                  <a:lnTo>
                    <a:pt x="27" y="22"/>
                  </a:lnTo>
                  <a:lnTo>
                    <a:pt x="22" y="19"/>
                  </a:lnTo>
                  <a:lnTo>
                    <a:pt x="18" y="16"/>
                  </a:lnTo>
                  <a:lnTo>
                    <a:pt x="13" y="15"/>
                  </a:lnTo>
                  <a:lnTo>
                    <a:pt x="7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2" name="Freeform 54">
              <a:extLst>
                <a:ext uri="{FF2B5EF4-FFF2-40B4-BE49-F238E27FC236}">
                  <a16:creationId xmlns:a16="http://schemas.microsoft.com/office/drawing/2014/main" id="{D8BAFD60-BBF5-6A12-DB66-D1F2DB5B3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" y="3624"/>
              <a:ext cx="53" cy="75"/>
            </a:xfrm>
            <a:custGeom>
              <a:avLst/>
              <a:gdLst>
                <a:gd name="T0" fmla="*/ 53 w 53"/>
                <a:gd name="T1" fmla="*/ 0 h 75"/>
                <a:gd name="T2" fmla="*/ 53 w 53"/>
                <a:gd name="T3" fmla="*/ 0 h 75"/>
                <a:gd name="T4" fmla="*/ 53 w 53"/>
                <a:gd name="T5" fmla="*/ 12 h 75"/>
                <a:gd name="T6" fmla="*/ 43 w 53"/>
                <a:gd name="T7" fmla="*/ 15 h 75"/>
                <a:gd name="T8" fmla="*/ 33 w 53"/>
                <a:gd name="T9" fmla="*/ 19 h 75"/>
                <a:gd name="T10" fmla="*/ 27 w 53"/>
                <a:gd name="T11" fmla="*/ 25 h 75"/>
                <a:gd name="T12" fmla="*/ 25 w 53"/>
                <a:gd name="T13" fmla="*/ 34 h 75"/>
                <a:gd name="T14" fmla="*/ 27 w 53"/>
                <a:gd name="T15" fmla="*/ 41 h 75"/>
                <a:gd name="T16" fmla="*/ 33 w 53"/>
                <a:gd name="T17" fmla="*/ 47 h 75"/>
                <a:gd name="T18" fmla="*/ 43 w 53"/>
                <a:gd name="T19" fmla="*/ 51 h 75"/>
                <a:gd name="T20" fmla="*/ 53 w 53"/>
                <a:gd name="T21" fmla="*/ 54 h 75"/>
                <a:gd name="T22" fmla="*/ 53 w 53"/>
                <a:gd name="T23" fmla="*/ 75 h 75"/>
                <a:gd name="T24" fmla="*/ 53 w 53"/>
                <a:gd name="T25" fmla="*/ 75 h 75"/>
                <a:gd name="T26" fmla="*/ 43 w 53"/>
                <a:gd name="T27" fmla="*/ 74 h 75"/>
                <a:gd name="T28" fmla="*/ 33 w 53"/>
                <a:gd name="T29" fmla="*/ 71 h 75"/>
                <a:gd name="T30" fmla="*/ 24 w 53"/>
                <a:gd name="T31" fmla="*/ 68 h 75"/>
                <a:gd name="T32" fmla="*/ 15 w 53"/>
                <a:gd name="T33" fmla="*/ 63 h 75"/>
                <a:gd name="T34" fmla="*/ 9 w 53"/>
                <a:gd name="T35" fmla="*/ 57 h 75"/>
                <a:gd name="T36" fmla="*/ 4 w 53"/>
                <a:gd name="T37" fmla="*/ 50 h 75"/>
                <a:gd name="T38" fmla="*/ 1 w 53"/>
                <a:gd name="T39" fmla="*/ 43 h 75"/>
                <a:gd name="T40" fmla="*/ 0 w 53"/>
                <a:gd name="T41" fmla="*/ 36 h 75"/>
                <a:gd name="T42" fmla="*/ 1 w 53"/>
                <a:gd name="T43" fmla="*/ 28 h 75"/>
                <a:gd name="T44" fmla="*/ 4 w 53"/>
                <a:gd name="T45" fmla="*/ 22 h 75"/>
                <a:gd name="T46" fmla="*/ 9 w 53"/>
                <a:gd name="T47" fmla="*/ 16 h 75"/>
                <a:gd name="T48" fmla="*/ 15 w 53"/>
                <a:gd name="T49" fmla="*/ 10 h 75"/>
                <a:gd name="T50" fmla="*/ 24 w 53"/>
                <a:gd name="T51" fmla="*/ 6 h 75"/>
                <a:gd name="T52" fmla="*/ 33 w 53"/>
                <a:gd name="T53" fmla="*/ 3 h 75"/>
                <a:gd name="T54" fmla="*/ 43 w 53"/>
                <a:gd name="T55" fmla="*/ 1 h 75"/>
                <a:gd name="T56" fmla="*/ 53 w 53"/>
                <a:gd name="T57" fmla="*/ 0 h 7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3" h="75">
                  <a:moveTo>
                    <a:pt x="53" y="0"/>
                  </a:moveTo>
                  <a:lnTo>
                    <a:pt x="53" y="0"/>
                  </a:lnTo>
                  <a:lnTo>
                    <a:pt x="53" y="12"/>
                  </a:lnTo>
                  <a:lnTo>
                    <a:pt x="43" y="15"/>
                  </a:lnTo>
                  <a:lnTo>
                    <a:pt x="33" y="19"/>
                  </a:lnTo>
                  <a:lnTo>
                    <a:pt x="27" y="25"/>
                  </a:lnTo>
                  <a:lnTo>
                    <a:pt x="25" y="34"/>
                  </a:lnTo>
                  <a:lnTo>
                    <a:pt x="27" y="41"/>
                  </a:lnTo>
                  <a:lnTo>
                    <a:pt x="33" y="47"/>
                  </a:lnTo>
                  <a:lnTo>
                    <a:pt x="43" y="51"/>
                  </a:lnTo>
                  <a:lnTo>
                    <a:pt x="53" y="54"/>
                  </a:lnTo>
                  <a:lnTo>
                    <a:pt x="53" y="75"/>
                  </a:lnTo>
                  <a:lnTo>
                    <a:pt x="43" y="74"/>
                  </a:lnTo>
                  <a:lnTo>
                    <a:pt x="33" y="71"/>
                  </a:lnTo>
                  <a:lnTo>
                    <a:pt x="24" y="68"/>
                  </a:lnTo>
                  <a:lnTo>
                    <a:pt x="15" y="63"/>
                  </a:lnTo>
                  <a:lnTo>
                    <a:pt x="9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6"/>
                  </a:lnTo>
                  <a:lnTo>
                    <a:pt x="1" y="28"/>
                  </a:lnTo>
                  <a:lnTo>
                    <a:pt x="4" y="22"/>
                  </a:lnTo>
                  <a:lnTo>
                    <a:pt x="9" y="16"/>
                  </a:lnTo>
                  <a:lnTo>
                    <a:pt x="15" y="10"/>
                  </a:lnTo>
                  <a:lnTo>
                    <a:pt x="24" y="6"/>
                  </a:lnTo>
                  <a:lnTo>
                    <a:pt x="33" y="3"/>
                  </a:lnTo>
                  <a:lnTo>
                    <a:pt x="43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3" name="Freeform 55">
              <a:extLst>
                <a:ext uri="{FF2B5EF4-FFF2-40B4-BE49-F238E27FC236}">
                  <a16:creationId xmlns:a16="http://schemas.microsoft.com/office/drawing/2014/main" id="{AC2A7D68-F6A6-F1DD-9440-007DE0705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" y="3624"/>
              <a:ext cx="108" cy="75"/>
            </a:xfrm>
            <a:custGeom>
              <a:avLst/>
              <a:gdLst>
                <a:gd name="T0" fmla="*/ 53 w 108"/>
                <a:gd name="T1" fmla="*/ 0 h 75"/>
                <a:gd name="T2" fmla="*/ 53 w 108"/>
                <a:gd name="T3" fmla="*/ 0 h 75"/>
                <a:gd name="T4" fmla="*/ 64 w 108"/>
                <a:gd name="T5" fmla="*/ 1 h 75"/>
                <a:gd name="T6" fmla="*/ 74 w 108"/>
                <a:gd name="T7" fmla="*/ 3 h 75"/>
                <a:gd name="T8" fmla="*/ 84 w 108"/>
                <a:gd name="T9" fmla="*/ 6 h 75"/>
                <a:gd name="T10" fmla="*/ 92 w 108"/>
                <a:gd name="T11" fmla="*/ 10 h 75"/>
                <a:gd name="T12" fmla="*/ 99 w 108"/>
                <a:gd name="T13" fmla="*/ 16 h 75"/>
                <a:gd name="T14" fmla="*/ 104 w 108"/>
                <a:gd name="T15" fmla="*/ 22 h 75"/>
                <a:gd name="T16" fmla="*/ 107 w 108"/>
                <a:gd name="T17" fmla="*/ 28 h 75"/>
                <a:gd name="T18" fmla="*/ 108 w 108"/>
                <a:gd name="T19" fmla="*/ 36 h 75"/>
                <a:gd name="T20" fmla="*/ 108 w 108"/>
                <a:gd name="T21" fmla="*/ 36 h 75"/>
                <a:gd name="T22" fmla="*/ 107 w 108"/>
                <a:gd name="T23" fmla="*/ 43 h 75"/>
                <a:gd name="T24" fmla="*/ 104 w 108"/>
                <a:gd name="T25" fmla="*/ 50 h 75"/>
                <a:gd name="T26" fmla="*/ 99 w 108"/>
                <a:gd name="T27" fmla="*/ 57 h 75"/>
                <a:gd name="T28" fmla="*/ 92 w 108"/>
                <a:gd name="T29" fmla="*/ 63 h 75"/>
                <a:gd name="T30" fmla="*/ 84 w 108"/>
                <a:gd name="T31" fmla="*/ 68 h 75"/>
                <a:gd name="T32" fmla="*/ 74 w 108"/>
                <a:gd name="T33" fmla="*/ 71 h 75"/>
                <a:gd name="T34" fmla="*/ 64 w 108"/>
                <a:gd name="T35" fmla="*/ 74 h 75"/>
                <a:gd name="T36" fmla="*/ 53 w 108"/>
                <a:gd name="T37" fmla="*/ 75 h 75"/>
                <a:gd name="T38" fmla="*/ 53 w 108"/>
                <a:gd name="T39" fmla="*/ 75 h 75"/>
                <a:gd name="T40" fmla="*/ 43 w 108"/>
                <a:gd name="T41" fmla="*/ 74 h 75"/>
                <a:gd name="T42" fmla="*/ 33 w 108"/>
                <a:gd name="T43" fmla="*/ 71 h 75"/>
                <a:gd name="T44" fmla="*/ 24 w 108"/>
                <a:gd name="T45" fmla="*/ 68 h 75"/>
                <a:gd name="T46" fmla="*/ 15 w 108"/>
                <a:gd name="T47" fmla="*/ 63 h 75"/>
                <a:gd name="T48" fmla="*/ 9 w 108"/>
                <a:gd name="T49" fmla="*/ 57 h 75"/>
                <a:gd name="T50" fmla="*/ 4 w 108"/>
                <a:gd name="T51" fmla="*/ 50 h 75"/>
                <a:gd name="T52" fmla="*/ 1 w 108"/>
                <a:gd name="T53" fmla="*/ 43 h 75"/>
                <a:gd name="T54" fmla="*/ 0 w 108"/>
                <a:gd name="T55" fmla="*/ 36 h 75"/>
                <a:gd name="T56" fmla="*/ 0 w 108"/>
                <a:gd name="T57" fmla="*/ 36 h 75"/>
                <a:gd name="T58" fmla="*/ 1 w 108"/>
                <a:gd name="T59" fmla="*/ 28 h 75"/>
                <a:gd name="T60" fmla="*/ 4 w 108"/>
                <a:gd name="T61" fmla="*/ 22 h 75"/>
                <a:gd name="T62" fmla="*/ 9 w 108"/>
                <a:gd name="T63" fmla="*/ 16 h 75"/>
                <a:gd name="T64" fmla="*/ 15 w 108"/>
                <a:gd name="T65" fmla="*/ 10 h 75"/>
                <a:gd name="T66" fmla="*/ 24 w 108"/>
                <a:gd name="T67" fmla="*/ 6 h 75"/>
                <a:gd name="T68" fmla="*/ 33 w 108"/>
                <a:gd name="T69" fmla="*/ 3 h 75"/>
                <a:gd name="T70" fmla="*/ 43 w 108"/>
                <a:gd name="T71" fmla="*/ 1 h 75"/>
                <a:gd name="T72" fmla="*/ 53 w 108"/>
                <a:gd name="T73" fmla="*/ 0 h 75"/>
                <a:gd name="T74" fmla="*/ 53 w 108"/>
                <a:gd name="T75" fmla="*/ 0 h 7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8" h="75">
                  <a:moveTo>
                    <a:pt x="53" y="0"/>
                  </a:moveTo>
                  <a:lnTo>
                    <a:pt x="53" y="0"/>
                  </a:lnTo>
                  <a:lnTo>
                    <a:pt x="64" y="1"/>
                  </a:lnTo>
                  <a:lnTo>
                    <a:pt x="74" y="3"/>
                  </a:lnTo>
                  <a:lnTo>
                    <a:pt x="84" y="6"/>
                  </a:lnTo>
                  <a:lnTo>
                    <a:pt x="92" y="10"/>
                  </a:lnTo>
                  <a:lnTo>
                    <a:pt x="99" y="16"/>
                  </a:lnTo>
                  <a:lnTo>
                    <a:pt x="104" y="22"/>
                  </a:lnTo>
                  <a:lnTo>
                    <a:pt x="107" y="28"/>
                  </a:lnTo>
                  <a:lnTo>
                    <a:pt x="108" y="36"/>
                  </a:lnTo>
                  <a:lnTo>
                    <a:pt x="107" y="43"/>
                  </a:lnTo>
                  <a:lnTo>
                    <a:pt x="104" y="50"/>
                  </a:lnTo>
                  <a:lnTo>
                    <a:pt x="99" y="57"/>
                  </a:lnTo>
                  <a:lnTo>
                    <a:pt x="92" y="63"/>
                  </a:lnTo>
                  <a:lnTo>
                    <a:pt x="84" y="68"/>
                  </a:lnTo>
                  <a:lnTo>
                    <a:pt x="74" y="71"/>
                  </a:lnTo>
                  <a:lnTo>
                    <a:pt x="64" y="74"/>
                  </a:lnTo>
                  <a:lnTo>
                    <a:pt x="53" y="75"/>
                  </a:lnTo>
                  <a:lnTo>
                    <a:pt x="43" y="74"/>
                  </a:lnTo>
                  <a:lnTo>
                    <a:pt x="33" y="71"/>
                  </a:lnTo>
                  <a:lnTo>
                    <a:pt x="24" y="68"/>
                  </a:lnTo>
                  <a:lnTo>
                    <a:pt x="15" y="63"/>
                  </a:lnTo>
                  <a:lnTo>
                    <a:pt x="9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6"/>
                  </a:lnTo>
                  <a:lnTo>
                    <a:pt x="1" y="28"/>
                  </a:lnTo>
                  <a:lnTo>
                    <a:pt x="4" y="22"/>
                  </a:lnTo>
                  <a:lnTo>
                    <a:pt x="9" y="16"/>
                  </a:lnTo>
                  <a:lnTo>
                    <a:pt x="15" y="10"/>
                  </a:lnTo>
                  <a:lnTo>
                    <a:pt x="24" y="6"/>
                  </a:lnTo>
                  <a:lnTo>
                    <a:pt x="33" y="3"/>
                  </a:lnTo>
                  <a:lnTo>
                    <a:pt x="43" y="1"/>
                  </a:lnTo>
                  <a:lnTo>
                    <a:pt x="5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4" name="Freeform 56">
              <a:extLst>
                <a:ext uri="{FF2B5EF4-FFF2-40B4-BE49-F238E27FC236}">
                  <a16:creationId xmlns:a16="http://schemas.microsoft.com/office/drawing/2014/main" id="{AED90DDE-2541-8C39-78D9-063DBBD91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636"/>
              <a:ext cx="60" cy="42"/>
            </a:xfrm>
            <a:custGeom>
              <a:avLst/>
              <a:gdLst>
                <a:gd name="T0" fmla="*/ 28 w 60"/>
                <a:gd name="T1" fmla="*/ 0 h 42"/>
                <a:gd name="T2" fmla="*/ 28 w 60"/>
                <a:gd name="T3" fmla="*/ 0 h 42"/>
                <a:gd name="T4" fmla="*/ 35 w 60"/>
                <a:gd name="T5" fmla="*/ 0 h 42"/>
                <a:gd name="T6" fmla="*/ 41 w 60"/>
                <a:gd name="T7" fmla="*/ 3 h 42"/>
                <a:gd name="T8" fmla="*/ 46 w 60"/>
                <a:gd name="T9" fmla="*/ 4 h 42"/>
                <a:gd name="T10" fmla="*/ 50 w 60"/>
                <a:gd name="T11" fmla="*/ 7 h 42"/>
                <a:gd name="T12" fmla="*/ 55 w 60"/>
                <a:gd name="T13" fmla="*/ 10 h 42"/>
                <a:gd name="T14" fmla="*/ 58 w 60"/>
                <a:gd name="T15" fmla="*/ 13 h 42"/>
                <a:gd name="T16" fmla="*/ 59 w 60"/>
                <a:gd name="T17" fmla="*/ 17 h 42"/>
                <a:gd name="T18" fmla="*/ 60 w 60"/>
                <a:gd name="T19" fmla="*/ 22 h 42"/>
                <a:gd name="T20" fmla="*/ 60 w 60"/>
                <a:gd name="T21" fmla="*/ 22 h 42"/>
                <a:gd name="T22" fmla="*/ 59 w 60"/>
                <a:gd name="T23" fmla="*/ 26 h 42"/>
                <a:gd name="T24" fmla="*/ 58 w 60"/>
                <a:gd name="T25" fmla="*/ 29 h 42"/>
                <a:gd name="T26" fmla="*/ 55 w 60"/>
                <a:gd name="T27" fmla="*/ 32 h 42"/>
                <a:gd name="T28" fmla="*/ 50 w 60"/>
                <a:gd name="T29" fmla="*/ 35 h 42"/>
                <a:gd name="T30" fmla="*/ 46 w 60"/>
                <a:gd name="T31" fmla="*/ 38 h 42"/>
                <a:gd name="T32" fmla="*/ 41 w 60"/>
                <a:gd name="T33" fmla="*/ 39 h 42"/>
                <a:gd name="T34" fmla="*/ 35 w 60"/>
                <a:gd name="T35" fmla="*/ 42 h 42"/>
                <a:gd name="T36" fmla="*/ 28 w 60"/>
                <a:gd name="T37" fmla="*/ 42 h 42"/>
                <a:gd name="T38" fmla="*/ 28 w 60"/>
                <a:gd name="T39" fmla="*/ 42 h 42"/>
                <a:gd name="T40" fmla="*/ 18 w 60"/>
                <a:gd name="T41" fmla="*/ 39 h 42"/>
                <a:gd name="T42" fmla="*/ 8 w 60"/>
                <a:gd name="T43" fmla="*/ 35 h 42"/>
                <a:gd name="T44" fmla="*/ 2 w 60"/>
                <a:gd name="T45" fmla="*/ 29 h 42"/>
                <a:gd name="T46" fmla="*/ 0 w 60"/>
                <a:gd name="T47" fmla="*/ 22 h 42"/>
                <a:gd name="T48" fmla="*/ 0 w 60"/>
                <a:gd name="T49" fmla="*/ 22 h 42"/>
                <a:gd name="T50" fmla="*/ 2 w 60"/>
                <a:gd name="T51" fmla="*/ 13 h 42"/>
                <a:gd name="T52" fmla="*/ 8 w 60"/>
                <a:gd name="T53" fmla="*/ 7 h 42"/>
                <a:gd name="T54" fmla="*/ 18 w 60"/>
                <a:gd name="T55" fmla="*/ 3 h 42"/>
                <a:gd name="T56" fmla="*/ 28 w 60"/>
                <a:gd name="T57" fmla="*/ 0 h 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42">
                  <a:moveTo>
                    <a:pt x="28" y="0"/>
                  </a:move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6" y="4"/>
                  </a:lnTo>
                  <a:lnTo>
                    <a:pt x="50" y="7"/>
                  </a:lnTo>
                  <a:lnTo>
                    <a:pt x="55" y="10"/>
                  </a:lnTo>
                  <a:lnTo>
                    <a:pt x="58" y="13"/>
                  </a:lnTo>
                  <a:lnTo>
                    <a:pt x="59" y="17"/>
                  </a:lnTo>
                  <a:lnTo>
                    <a:pt x="60" y="22"/>
                  </a:lnTo>
                  <a:lnTo>
                    <a:pt x="59" y="26"/>
                  </a:lnTo>
                  <a:lnTo>
                    <a:pt x="58" y="29"/>
                  </a:lnTo>
                  <a:lnTo>
                    <a:pt x="55" y="32"/>
                  </a:lnTo>
                  <a:lnTo>
                    <a:pt x="50" y="35"/>
                  </a:lnTo>
                  <a:lnTo>
                    <a:pt x="46" y="38"/>
                  </a:lnTo>
                  <a:lnTo>
                    <a:pt x="41" y="39"/>
                  </a:lnTo>
                  <a:lnTo>
                    <a:pt x="35" y="42"/>
                  </a:lnTo>
                  <a:lnTo>
                    <a:pt x="28" y="42"/>
                  </a:lnTo>
                  <a:lnTo>
                    <a:pt x="18" y="39"/>
                  </a:lnTo>
                  <a:lnTo>
                    <a:pt x="8" y="35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8" y="7"/>
                  </a:lnTo>
                  <a:lnTo>
                    <a:pt x="18" y="3"/>
                  </a:lnTo>
                  <a:lnTo>
                    <a:pt x="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5" name="Freeform 57">
              <a:extLst>
                <a:ext uri="{FF2B5EF4-FFF2-40B4-BE49-F238E27FC236}">
                  <a16:creationId xmlns:a16="http://schemas.microsoft.com/office/drawing/2014/main" id="{A3924220-6E95-5EF2-F3C8-08D9B72AE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" y="3720"/>
              <a:ext cx="289" cy="519"/>
            </a:xfrm>
            <a:custGeom>
              <a:avLst/>
              <a:gdLst>
                <a:gd name="T0" fmla="*/ 84 w 289"/>
                <a:gd name="T1" fmla="*/ 112 h 519"/>
                <a:gd name="T2" fmla="*/ 289 w 289"/>
                <a:gd name="T3" fmla="*/ 0 h 519"/>
                <a:gd name="T4" fmla="*/ 162 w 289"/>
                <a:gd name="T5" fmla="*/ 424 h 519"/>
                <a:gd name="T6" fmla="*/ 0 w 289"/>
                <a:gd name="T7" fmla="*/ 519 h 519"/>
                <a:gd name="T8" fmla="*/ 84 w 289"/>
                <a:gd name="T9" fmla="*/ 112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9" h="519">
                  <a:moveTo>
                    <a:pt x="84" y="112"/>
                  </a:moveTo>
                  <a:lnTo>
                    <a:pt x="289" y="0"/>
                  </a:lnTo>
                  <a:lnTo>
                    <a:pt x="162" y="424"/>
                  </a:lnTo>
                  <a:lnTo>
                    <a:pt x="0" y="519"/>
                  </a:lnTo>
                  <a:lnTo>
                    <a:pt x="84" y="112"/>
                  </a:lnTo>
                  <a:close/>
                </a:path>
              </a:pathLst>
            </a:custGeom>
            <a:solidFill>
              <a:srgbClr val="8E9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6" name="Freeform 58">
              <a:extLst>
                <a:ext uri="{FF2B5EF4-FFF2-40B4-BE49-F238E27FC236}">
                  <a16:creationId xmlns:a16="http://schemas.microsoft.com/office/drawing/2014/main" id="{FA5FCCE2-A569-A6B7-49F6-BD8C77190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" y="3720"/>
              <a:ext cx="289" cy="519"/>
            </a:xfrm>
            <a:custGeom>
              <a:avLst/>
              <a:gdLst>
                <a:gd name="T0" fmla="*/ 84 w 289"/>
                <a:gd name="T1" fmla="*/ 112 h 519"/>
                <a:gd name="T2" fmla="*/ 289 w 289"/>
                <a:gd name="T3" fmla="*/ 0 h 519"/>
                <a:gd name="T4" fmla="*/ 162 w 289"/>
                <a:gd name="T5" fmla="*/ 424 h 519"/>
                <a:gd name="T6" fmla="*/ 0 w 289"/>
                <a:gd name="T7" fmla="*/ 519 h 519"/>
                <a:gd name="T8" fmla="*/ 84 w 289"/>
                <a:gd name="T9" fmla="*/ 112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9" h="519">
                  <a:moveTo>
                    <a:pt x="84" y="112"/>
                  </a:moveTo>
                  <a:lnTo>
                    <a:pt x="289" y="0"/>
                  </a:lnTo>
                  <a:lnTo>
                    <a:pt x="162" y="424"/>
                  </a:lnTo>
                  <a:lnTo>
                    <a:pt x="0" y="519"/>
                  </a:lnTo>
                  <a:lnTo>
                    <a:pt x="84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7" name="Freeform 59">
              <a:extLst>
                <a:ext uri="{FF2B5EF4-FFF2-40B4-BE49-F238E27FC236}">
                  <a16:creationId xmlns:a16="http://schemas.microsoft.com/office/drawing/2014/main" id="{13ECBA0A-D9E7-B249-41D3-68A384574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" y="2416"/>
              <a:ext cx="442" cy="128"/>
            </a:xfrm>
            <a:custGeom>
              <a:avLst/>
              <a:gdLst>
                <a:gd name="T0" fmla="*/ 442 w 442"/>
                <a:gd name="T1" fmla="*/ 25 h 128"/>
                <a:gd name="T2" fmla="*/ 442 w 442"/>
                <a:gd name="T3" fmla="*/ 0 h 128"/>
                <a:gd name="T4" fmla="*/ 10 w 442"/>
                <a:gd name="T5" fmla="*/ 102 h 128"/>
                <a:gd name="T6" fmla="*/ 0 w 442"/>
                <a:gd name="T7" fmla="*/ 128 h 128"/>
                <a:gd name="T8" fmla="*/ 442 w 442"/>
                <a:gd name="T9" fmla="*/ 2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2" h="128">
                  <a:moveTo>
                    <a:pt x="442" y="25"/>
                  </a:moveTo>
                  <a:lnTo>
                    <a:pt x="442" y="0"/>
                  </a:lnTo>
                  <a:lnTo>
                    <a:pt x="10" y="102"/>
                  </a:lnTo>
                  <a:lnTo>
                    <a:pt x="0" y="128"/>
                  </a:lnTo>
                  <a:lnTo>
                    <a:pt x="442" y="25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8" name="Freeform 60">
              <a:extLst>
                <a:ext uri="{FF2B5EF4-FFF2-40B4-BE49-F238E27FC236}">
                  <a16:creationId xmlns:a16="http://schemas.microsoft.com/office/drawing/2014/main" id="{BB7C6A74-9E62-F738-9AE3-F270C002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" y="2416"/>
              <a:ext cx="442" cy="128"/>
            </a:xfrm>
            <a:custGeom>
              <a:avLst/>
              <a:gdLst>
                <a:gd name="T0" fmla="*/ 442 w 442"/>
                <a:gd name="T1" fmla="*/ 25 h 128"/>
                <a:gd name="T2" fmla="*/ 442 w 442"/>
                <a:gd name="T3" fmla="*/ 0 h 128"/>
                <a:gd name="T4" fmla="*/ 10 w 442"/>
                <a:gd name="T5" fmla="*/ 102 h 128"/>
                <a:gd name="T6" fmla="*/ 0 w 442"/>
                <a:gd name="T7" fmla="*/ 128 h 128"/>
                <a:gd name="T8" fmla="*/ 442 w 442"/>
                <a:gd name="T9" fmla="*/ 25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2" h="128">
                  <a:moveTo>
                    <a:pt x="442" y="25"/>
                  </a:moveTo>
                  <a:lnTo>
                    <a:pt x="442" y="0"/>
                  </a:lnTo>
                  <a:lnTo>
                    <a:pt x="10" y="102"/>
                  </a:lnTo>
                  <a:lnTo>
                    <a:pt x="0" y="128"/>
                  </a:lnTo>
                  <a:lnTo>
                    <a:pt x="442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99" name="Freeform 61">
              <a:extLst>
                <a:ext uri="{FF2B5EF4-FFF2-40B4-BE49-F238E27FC236}">
                  <a16:creationId xmlns:a16="http://schemas.microsoft.com/office/drawing/2014/main" id="{650C0034-587E-568E-6406-379260A00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" y="3215"/>
              <a:ext cx="54" cy="491"/>
            </a:xfrm>
            <a:custGeom>
              <a:avLst/>
              <a:gdLst>
                <a:gd name="T0" fmla="*/ 2 w 54"/>
                <a:gd name="T1" fmla="*/ 16 h 491"/>
                <a:gd name="T2" fmla="*/ 18 w 54"/>
                <a:gd name="T3" fmla="*/ 42 h 491"/>
                <a:gd name="T4" fmla="*/ 30 w 54"/>
                <a:gd name="T5" fmla="*/ 69 h 491"/>
                <a:gd name="T6" fmla="*/ 38 w 54"/>
                <a:gd name="T7" fmla="*/ 94 h 491"/>
                <a:gd name="T8" fmla="*/ 42 w 54"/>
                <a:gd name="T9" fmla="*/ 120 h 491"/>
                <a:gd name="T10" fmla="*/ 42 w 54"/>
                <a:gd name="T11" fmla="*/ 147 h 491"/>
                <a:gd name="T12" fmla="*/ 39 w 54"/>
                <a:gd name="T13" fmla="*/ 173 h 491"/>
                <a:gd name="T14" fmla="*/ 33 w 54"/>
                <a:gd name="T15" fmla="*/ 201 h 491"/>
                <a:gd name="T16" fmla="*/ 22 w 54"/>
                <a:gd name="T17" fmla="*/ 231 h 491"/>
                <a:gd name="T18" fmla="*/ 25 w 54"/>
                <a:gd name="T19" fmla="*/ 256 h 491"/>
                <a:gd name="T20" fmla="*/ 31 w 54"/>
                <a:gd name="T21" fmla="*/ 278 h 491"/>
                <a:gd name="T22" fmla="*/ 35 w 54"/>
                <a:gd name="T23" fmla="*/ 300 h 491"/>
                <a:gd name="T24" fmla="*/ 34 w 54"/>
                <a:gd name="T25" fmla="*/ 322 h 491"/>
                <a:gd name="T26" fmla="*/ 29 w 54"/>
                <a:gd name="T27" fmla="*/ 340 h 491"/>
                <a:gd name="T28" fmla="*/ 23 w 54"/>
                <a:gd name="T29" fmla="*/ 358 h 491"/>
                <a:gd name="T30" fmla="*/ 19 w 54"/>
                <a:gd name="T31" fmla="*/ 375 h 491"/>
                <a:gd name="T32" fmla="*/ 15 w 54"/>
                <a:gd name="T33" fmla="*/ 392 h 491"/>
                <a:gd name="T34" fmla="*/ 12 w 54"/>
                <a:gd name="T35" fmla="*/ 410 h 491"/>
                <a:gd name="T36" fmla="*/ 11 w 54"/>
                <a:gd name="T37" fmla="*/ 428 h 491"/>
                <a:gd name="T38" fmla="*/ 13 w 54"/>
                <a:gd name="T39" fmla="*/ 447 h 491"/>
                <a:gd name="T40" fmla="*/ 18 w 54"/>
                <a:gd name="T41" fmla="*/ 468 h 491"/>
                <a:gd name="T42" fmla="*/ 22 w 54"/>
                <a:gd name="T43" fmla="*/ 475 h 491"/>
                <a:gd name="T44" fmla="*/ 31 w 54"/>
                <a:gd name="T45" fmla="*/ 489 h 491"/>
                <a:gd name="T46" fmla="*/ 35 w 54"/>
                <a:gd name="T47" fmla="*/ 491 h 491"/>
                <a:gd name="T48" fmla="*/ 27 w 54"/>
                <a:gd name="T49" fmla="*/ 466 h 491"/>
                <a:gd name="T50" fmla="*/ 22 w 54"/>
                <a:gd name="T51" fmla="*/ 445 h 491"/>
                <a:gd name="T52" fmla="*/ 20 w 54"/>
                <a:gd name="T53" fmla="*/ 426 h 491"/>
                <a:gd name="T54" fmla="*/ 21 w 54"/>
                <a:gd name="T55" fmla="*/ 408 h 491"/>
                <a:gd name="T56" fmla="*/ 24 w 54"/>
                <a:gd name="T57" fmla="*/ 390 h 491"/>
                <a:gd name="T58" fmla="*/ 29 w 54"/>
                <a:gd name="T59" fmla="*/ 373 h 491"/>
                <a:gd name="T60" fmla="*/ 33 w 54"/>
                <a:gd name="T61" fmla="*/ 356 h 491"/>
                <a:gd name="T62" fmla="*/ 38 w 54"/>
                <a:gd name="T63" fmla="*/ 339 h 491"/>
                <a:gd name="T64" fmla="*/ 43 w 54"/>
                <a:gd name="T65" fmla="*/ 321 h 491"/>
                <a:gd name="T66" fmla="*/ 44 w 54"/>
                <a:gd name="T67" fmla="*/ 299 h 491"/>
                <a:gd name="T68" fmla="*/ 41 w 54"/>
                <a:gd name="T69" fmla="*/ 276 h 491"/>
                <a:gd name="T70" fmla="*/ 36 w 54"/>
                <a:gd name="T71" fmla="*/ 254 h 491"/>
                <a:gd name="T72" fmla="*/ 34 w 54"/>
                <a:gd name="T73" fmla="*/ 229 h 491"/>
                <a:gd name="T74" fmla="*/ 43 w 54"/>
                <a:gd name="T75" fmla="*/ 199 h 491"/>
                <a:gd name="T76" fmla="*/ 51 w 54"/>
                <a:gd name="T77" fmla="*/ 171 h 491"/>
                <a:gd name="T78" fmla="*/ 54 w 54"/>
                <a:gd name="T79" fmla="*/ 143 h 491"/>
                <a:gd name="T80" fmla="*/ 54 w 54"/>
                <a:gd name="T81" fmla="*/ 117 h 491"/>
                <a:gd name="T82" fmla="*/ 50 w 54"/>
                <a:gd name="T83" fmla="*/ 91 h 491"/>
                <a:gd name="T84" fmla="*/ 41 w 54"/>
                <a:gd name="T85" fmla="*/ 65 h 491"/>
                <a:gd name="T86" fmla="*/ 30 w 54"/>
                <a:gd name="T87" fmla="*/ 40 h 491"/>
                <a:gd name="T88" fmla="*/ 13 w 54"/>
                <a:gd name="T89" fmla="*/ 14 h 491"/>
                <a:gd name="T90" fmla="*/ 1 w 54"/>
                <a:gd name="T91" fmla="*/ 0 h 491"/>
                <a:gd name="T92" fmla="*/ 0 w 54"/>
                <a:gd name="T93" fmla="*/ 4 h 491"/>
                <a:gd name="T94" fmla="*/ 2 w 54"/>
                <a:gd name="T95" fmla="*/ 14 h 491"/>
                <a:gd name="T96" fmla="*/ 2 w 54"/>
                <a:gd name="T97" fmla="*/ 16 h 49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4" h="491">
                  <a:moveTo>
                    <a:pt x="2" y="16"/>
                  </a:moveTo>
                  <a:lnTo>
                    <a:pt x="18" y="42"/>
                  </a:lnTo>
                  <a:lnTo>
                    <a:pt x="30" y="69"/>
                  </a:lnTo>
                  <a:lnTo>
                    <a:pt x="38" y="94"/>
                  </a:lnTo>
                  <a:lnTo>
                    <a:pt x="42" y="120"/>
                  </a:lnTo>
                  <a:lnTo>
                    <a:pt x="42" y="147"/>
                  </a:lnTo>
                  <a:lnTo>
                    <a:pt x="39" y="173"/>
                  </a:lnTo>
                  <a:lnTo>
                    <a:pt x="33" y="201"/>
                  </a:lnTo>
                  <a:lnTo>
                    <a:pt x="22" y="231"/>
                  </a:lnTo>
                  <a:lnTo>
                    <a:pt x="25" y="256"/>
                  </a:lnTo>
                  <a:lnTo>
                    <a:pt x="31" y="278"/>
                  </a:lnTo>
                  <a:lnTo>
                    <a:pt x="35" y="300"/>
                  </a:lnTo>
                  <a:lnTo>
                    <a:pt x="34" y="322"/>
                  </a:lnTo>
                  <a:lnTo>
                    <a:pt x="29" y="340"/>
                  </a:lnTo>
                  <a:lnTo>
                    <a:pt x="23" y="358"/>
                  </a:lnTo>
                  <a:lnTo>
                    <a:pt x="19" y="375"/>
                  </a:lnTo>
                  <a:lnTo>
                    <a:pt x="15" y="392"/>
                  </a:lnTo>
                  <a:lnTo>
                    <a:pt x="12" y="410"/>
                  </a:lnTo>
                  <a:lnTo>
                    <a:pt x="11" y="428"/>
                  </a:lnTo>
                  <a:lnTo>
                    <a:pt x="13" y="447"/>
                  </a:lnTo>
                  <a:lnTo>
                    <a:pt x="18" y="468"/>
                  </a:lnTo>
                  <a:lnTo>
                    <a:pt x="22" y="475"/>
                  </a:lnTo>
                  <a:lnTo>
                    <a:pt x="31" y="489"/>
                  </a:lnTo>
                  <a:lnTo>
                    <a:pt x="35" y="491"/>
                  </a:lnTo>
                  <a:lnTo>
                    <a:pt x="27" y="466"/>
                  </a:lnTo>
                  <a:lnTo>
                    <a:pt x="22" y="445"/>
                  </a:lnTo>
                  <a:lnTo>
                    <a:pt x="20" y="426"/>
                  </a:lnTo>
                  <a:lnTo>
                    <a:pt x="21" y="408"/>
                  </a:lnTo>
                  <a:lnTo>
                    <a:pt x="24" y="390"/>
                  </a:lnTo>
                  <a:lnTo>
                    <a:pt x="29" y="373"/>
                  </a:lnTo>
                  <a:lnTo>
                    <a:pt x="33" y="356"/>
                  </a:lnTo>
                  <a:lnTo>
                    <a:pt x="38" y="339"/>
                  </a:lnTo>
                  <a:lnTo>
                    <a:pt x="43" y="321"/>
                  </a:lnTo>
                  <a:lnTo>
                    <a:pt x="44" y="299"/>
                  </a:lnTo>
                  <a:lnTo>
                    <a:pt x="41" y="276"/>
                  </a:lnTo>
                  <a:lnTo>
                    <a:pt x="36" y="254"/>
                  </a:lnTo>
                  <a:lnTo>
                    <a:pt x="34" y="229"/>
                  </a:lnTo>
                  <a:lnTo>
                    <a:pt x="43" y="199"/>
                  </a:lnTo>
                  <a:lnTo>
                    <a:pt x="51" y="171"/>
                  </a:lnTo>
                  <a:lnTo>
                    <a:pt x="54" y="143"/>
                  </a:lnTo>
                  <a:lnTo>
                    <a:pt x="54" y="117"/>
                  </a:lnTo>
                  <a:lnTo>
                    <a:pt x="50" y="91"/>
                  </a:lnTo>
                  <a:lnTo>
                    <a:pt x="41" y="65"/>
                  </a:lnTo>
                  <a:lnTo>
                    <a:pt x="30" y="40"/>
                  </a:lnTo>
                  <a:lnTo>
                    <a:pt x="13" y="14"/>
                  </a:lnTo>
                  <a:lnTo>
                    <a:pt x="1" y="0"/>
                  </a:lnTo>
                  <a:lnTo>
                    <a:pt x="0" y="4"/>
                  </a:lnTo>
                  <a:lnTo>
                    <a:pt x="2" y="14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0" name="Freeform 62">
              <a:extLst>
                <a:ext uri="{FF2B5EF4-FFF2-40B4-BE49-F238E27FC236}">
                  <a16:creationId xmlns:a16="http://schemas.microsoft.com/office/drawing/2014/main" id="{5602A03B-A8FD-C825-2A8E-49D1F838C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" y="3215"/>
              <a:ext cx="54" cy="491"/>
            </a:xfrm>
            <a:custGeom>
              <a:avLst/>
              <a:gdLst>
                <a:gd name="T0" fmla="*/ 2 w 54"/>
                <a:gd name="T1" fmla="*/ 16 h 491"/>
                <a:gd name="T2" fmla="*/ 2 w 54"/>
                <a:gd name="T3" fmla="*/ 16 h 491"/>
                <a:gd name="T4" fmla="*/ 18 w 54"/>
                <a:gd name="T5" fmla="*/ 42 h 491"/>
                <a:gd name="T6" fmla="*/ 30 w 54"/>
                <a:gd name="T7" fmla="*/ 69 h 491"/>
                <a:gd name="T8" fmla="*/ 38 w 54"/>
                <a:gd name="T9" fmla="*/ 94 h 491"/>
                <a:gd name="T10" fmla="*/ 42 w 54"/>
                <a:gd name="T11" fmla="*/ 120 h 491"/>
                <a:gd name="T12" fmla="*/ 42 w 54"/>
                <a:gd name="T13" fmla="*/ 147 h 491"/>
                <a:gd name="T14" fmla="*/ 39 w 54"/>
                <a:gd name="T15" fmla="*/ 173 h 491"/>
                <a:gd name="T16" fmla="*/ 33 w 54"/>
                <a:gd name="T17" fmla="*/ 201 h 491"/>
                <a:gd name="T18" fmla="*/ 22 w 54"/>
                <a:gd name="T19" fmla="*/ 231 h 491"/>
                <a:gd name="T20" fmla="*/ 22 w 54"/>
                <a:gd name="T21" fmla="*/ 231 h 491"/>
                <a:gd name="T22" fmla="*/ 25 w 54"/>
                <a:gd name="T23" fmla="*/ 256 h 491"/>
                <a:gd name="T24" fmla="*/ 31 w 54"/>
                <a:gd name="T25" fmla="*/ 278 h 491"/>
                <a:gd name="T26" fmla="*/ 35 w 54"/>
                <a:gd name="T27" fmla="*/ 300 h 491"/>
                <a:gd name="T28" fmla="*/ 34 w 54"/>
                <a:gd name="T29" fmla="*/ 322 h 491"/>
                <a:gd name="T30" fmla="*/ 34 w 54"/>
                <a:gd name="T31" fmla="*/ 322 h 491"/>
                <a:gd name="T32" fmla="*/ 29 w 54"/>
                <a:gd name="T33" fmla="*/ 340 h 491"/>
                <a:gd name="T34" fmla="*/ 23 w 54"/>
                <a:gd name="T35" fmla="*/ 358 h 491"/>
                <a:gd name="T36" fmla="*/ 19 w 54"/>
                <a:gd name="T37" fmla="*/ 375 h 491"/>
                <a:gd name="T38" fmla="*/ 15 w 54"/>
                <a:gd name="T39" fmla="*/ 392 h 491"/>
                <a:gd name="T40" fmla="*/ 12 w 54"/>
                <a:gd name="T41" fmla="*/ 410 h 491"/>
                <a:gd name="T42" fmla="*/ 11 w 54"/>
                <a:gd name="T43" fmla="*/ 428 h 491"/>
                <a:gd name="T44" fmla="*/ 13 w 54"/>
                <a:gd name="T45" fmla="*/ 447 h 491"/>
                <a:gd name="T46" fmla="*/ 18 w 54"/>
                <a:gd name="T47" fmla="*/ 468 h 491"/>
                <a:gd name="T48" fmla="*/ 18 w 54"/>
                <a:gd name="T49" fmla="*/ 468 h 491"/>
                <a:gd name="T50" fmla="*/ 22 w 54"/>
                <a:gd name="T51" fmla="*/ 475 h 491"/>
                <a:gd name="T52" fmla="*/ 31 w 54"/>
                <a:gd name="T53" fmla="*/ 489 h 491"/>
                <a:gd name="T54" fmla="*/ 35 w 54"/>
                <a:gd name="T55" fmla="*/ 491 h 491"/>
                <a:gd name="T56" fmla="*/ 27 w 54"/>
                <a:gd name="T57" fmla="*/ 466 h 491"/>
                <a:gd name="T58" fmla="*/ 27 w 54"/>
                <a:gd name="T59" fmla="*/ 466 h 491"/>
                <a:gd name="T60" fmla="*/ 22 w 54"/>
                <a:gd name="T61" fmla="*/ 445 h 491"/>
                <a:gd name="T62" fmla="*/ 20 w 54"/>
                <a:gd name="T63" fmla="*/ 426 h 491"/>
                <a:gd name="T64" fmla="*/ 21 w 54"/>
                <a:gd name="T65" fmla="*/ 408 h 491"/>
                <a:gd name="T66" fmla="*/ 24 w 54"/>
                <a:gd name="T67" fmla="*/ 390 h 491"/>
                <a:gd name="T68" fmla="*/ 29 w 54"/>
                <a:gd name="T69" fmla="*/ 373 h 491"/>
                <a:gd name="T70" fmla="*/ 33 w 54"/>
                <a:gd name="T71" fmla="*/ 356 h 491"/>
                <a:gd name="T72" fmla="*/ 38 w 54"/>
                <a:gd name="T73" fmla="*/ 339 h 491"/>
                <a:gd name="T74" fmla="*/ 43 w 54"/>
                <a:gd name="T75" fmla="*/ 321 h 491"/>
                <a:gd name="T76" fmla="*/ 43 w 54"/>
                <a:gd name="T77" fmla="*/ 321 h 491"/>
                <a:gd name="T78" fmla="*/ 44 w 54"/>
                <a:gd name="T79" fmla="*/ 299 h 491"/>
                <a:gd name="T80" fmla="*/ 41 w 54"/>
                <a:gd name="T81" fmla="*/ 276 h 491"/>
                <a:gd name="T82" fmla="*/ 36 w 54"/>
                <a:gd name="T83" fmla="*/ 254 h 491"/>
                <a:gd name="T84" fmla="*/ 34 w 54"/>
                <a:gd name="T85" fmla="*/ 229 h 491"/>
                <a:gd name="T86" fmla="*/ 34 w 54"/>
                <a:gd name="T87" fmla="*/ 229 h 491"/>
                <a:gd name="T88" fmla="*/ 43 w 54"/>
                <a:gd name="T89" fmla="*/ 199 h 491"/>
                <a:gd name="T90" fmla="*/ 51 w 54"/>
                <a:gd name="T91" fmla="*/ 171 h 491"/>
                <a:gd name="T92" fmla="*/ 54 w 54"/>
                <a:gd name="T93" fmla="*/ 143 h 491"/>
                <a:gd name="T94" fmla="*/ 54 w 54"/>
                <a:gd name="T95" fmla="*/ 117 h 491"/>
                <a:gd name="T96" fmla="*/ 50 w 54"/>
                <a:gd name="T97" fmla="*/ 91 h 491"/>
                <a:gd name="T98" fmla="*/ 41 w 54"/>
                <a:gd name="T99" fmla="*/ 65 h 491"/>
                <a:gd name="T100" fmla="*/ 30 w 54"/>
                <a:gd name="T101" fmla="*/ 40 h 491"/>
                <a:gd name="T102" fmla="*/ 13 w 54"/>
                <a:gd name="T103" fmla="*/ 14 h 491"/>
                <a:gd name="T104" fmla="*/ 13 w 54"/>
                <a:gd name="T105" fmla="*/ 14 h 491"/>
                <a:gd name="T106" fmla="*/ 1 w 54"/>
                <a:gd name="T107" fmla="*/ 0 h 491"/>
                <a:gd name="T108" fmla="*/ 0 w 54"/>
                <a:gd name="T109" fmla="*/ 4 h 491"/>
                <a:gd name="T110" fmla="*/ 2 w 54"/>
                <a:gd name="T111" fmla="*/ 14 h 491"/>
                <a:gd name="T112" fmla="*/ 2 w 54"/>
                <a:gd name="T113" fmla="*/ 16 h 4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" h="491">
                  <a:moveTo>
                    <a:pt x="2" y="16"/>
                  </a:moveTo>
                  <a:lnTo>
                    <a:pt x="2" y="16"/>
                  </a:lnTo>
                  <a:lnTo>
                    <a:pt x="18" y="42"/>
                  </a:lnTo>
                  <a:lnTo>
                    <a:pt x="30" y="69"/>
                  </a:lnTo>
                  <a:lnTo>
                    <a:pt x="38" y="94"/>
                  </a:lnTo>
                  <a:lnTo>
                    <a:pt x="42" y="120"/>
                  </a:lnTo>
                  <a:lnTo>
                    <a:pt x="42" y="147"/>
                  </a:lnTo>
                  <a:lnTo>
                    <a:pt x="39" y="173"/>
                  </a:lnTo>
                  <a:lnTo>
                    <a:pt x="33" y="201"/>
                  </a:lnTo>
                  <a:lnTo>
                    <a:pt x="22" y="231"/>
                  </a:lnTo>
                  <a:lnTo>
                    <a:pt x="25" y="256"/>
                  </a:lnTo>
                  <a:lnTo>
                    <a:pt x="31" y="278"/>
                  </a:lnTo>
                  <a:lnTo>
                    <a:pt x="35" y="300"/>
                  </a:lnTo>
                  <a:lnTo>
                    <a:pt x="34" y="322"/>
                  </a:lnTo>
                  <a:lnTo>
                    <a:pt x="29" y="340"/>
                  </a:lnTo>
                  <a:lnTo>
                    <a:pt x="23" y="358"/>
                  </a:lnTo>
                  <a:lnTo>
                    <a:pt x="19" y="375"/>
                  </a:lnTo>
                  <a:lnTo>
                    <a:pt x="15" y="392"/>
                  </a:lnTo>
                  <a:lnTo>
                    <a:pt x="12" y="410"/>
                  </a:lnTo>
                  <a:lnTo>
                    <a:pt x="11" y="428"/>
                  </a:lnTo>
                  <a:lnTo>
                    <a:pt x="13" y="447"/>
                  </a:lnTo>
                  <a:lnTo>
                    <a:pt x="18" y="468"/>
                  </a:lnTo>
                  <a:lnTo>
                    <a:pt x="22" y="475"/>
                  </a:lnTo>
                  <a:lnTo>
                    <a:pt x="31" y="489"/>
                  </a:lnTo>
                  <a:lnTo>
                    <a:pt x="35" y="491"/>
                  </a:lnTo>
                  <a:lnTo>
                    <a:pt x="27" y="466"/>
                  </a:lnTo>
                  <a:lnTo>
                    <a:pt x="22" y="445"/>
                  </a:lnTo>
                  <a:lnTo>
                    <a:pt x="20" y="426"/>
                  </a:lnTo>
                  <a:lnTo>
                    <a:pt x="21" y="408"/>
                  </a:lnTo>
                  <a:lnTo>
                    <a:pt x="24" y="390"/>
                  </a:lnTo>
                  <a:lnTo>
                    <a:pt x="29" y="373"/>
                  </a:lnTo>
                  <a:lnTo>
                    <a:pt x="33" y="356"/>
                  </a:lnTo>
                  <a:lnTo>
                    <a:pt x="38" y="339"/>
                  </a:lnTo>
                  <a:lnTo>
                    <a:pt x="43" y="321"/>
                  </a:lnTo>
                  <a:lnTo>
                    <a:pt x="44" y="299"/>
                  </a:lnTo>
                  <a:lnTo>
                    <a:pt x="41" y="276"/>
                  </a:lnTo>
                  <a:lnTo>
                    <a:pt x="36" y="254"/>
                  </a:lnTo>
                  <a:lnTo>
                    <a:pt x="34" y="229"/>
                  </a:lnTo>
                  <a:lnTo>
                    <a:pt x="43" y="199"/>
                  </a:lnTo>
                  <a:lnTo>
                    <a:pt x="51" y="171"/>
                  </a:lnTo>
                  <a:lnTo>
                    <a:pt x="54" y="143"/>
                  </a:lnTo>
                  <a:lnTo>
                    <a:pt x="54" y="117"/>
                  </a:lnTo>
                  <a:lnTo>
                    <a:pt x="50" y="91"/>
                  </a:lnTo>
                  <a:lnTo>
                    <a:pt x="41" y="65"/>
                  </a:lnTo>
                  <a:lnTo>
                    <a:pt x="30" y="40"/>
                  </a:lnTo>
                  <a:lnTo>
                    <a:pt x="13" y="14"/>
                  </a:lnTo>
                  <a:lnTo>
                    <a:pt x="1" y="0"/>
                  </a:lnTo>
                  <a:lnTo>
                    <a:pt x="0" y="4"/>
                  </a:lnTo>
                  <a:lnTo>
                    <a:pt x="2" y="14"/>
                  </a:lnTo>
                  <a:lnTo>
                    <a:pt x="2" y="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1" name="Freeform 63">
              <a:extLst>
                <a:ext uri="{FF2B5EF4-FFF2-40B4-BE49-F238E27FC236}">
                  <a16:creationId xmlns:a16="http://schemas.microsoft.com/office/drawing/2014/main" id="{A0F6CB76-B46F-8AAB-368B-CCD8A300F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636"/>
              <a:ext cx="60" cy="42"/>
            </a:xfrm>
            <a:custGeom>
              <a:avLst/>
              <a:gdLst>
                <a:gd name="T0" fmla="*/ 28 w 60"/>
                <a:gd name="T1" fmla="*/ 0 h 42"/>
                <a:gd name="T2" fmla="*/ 35 w 60"/>
                <a:gd name="T3" fmla="*/ 0 h 42"/>
                <a:gd name="T4" fmla="*/ 41 w 60"/>
                <a:gd name="T5" fmla="*/ 3 h 42"/>
                <a:gd name="T6" fmla="*/ 46 w 60"/>
                <a:gd name="T7" fmla="*/ 4 h 42"/>
                <a:gd name="T8" fmla="*/ 50 w 60"/>
                <a:gd name="T9" fmla="*/ 7 h 42"/>
                <a:gd name="T10" fmla="*/ 55 w 60"/>
                <a:gd name="T11" fmla="*/ 10 h 42"/>
                <a:gd name="T12" fmla="*/ 58 w 60"/>
                <a:gd name="T13" fmla="*/ 13 h 42"/>
                <a:gd name="T14" fmla="*/ 59 w 60"/>
                <a:gd name="T15" fmla="*/ 17 h 42"/>
                <a:gd name="T16" fmla="*/ 60 w 60"/>
                <a:gd name="T17" fmla="*/ 22 h 42"/>
                <a:gd name="T18" fmla="*/ 59 w 60"/>
                <a:gd name="T19" fmla="*/ 26 h 42"/>
                <a:gd name="T20" fmla="*/ 58 w 60"/>
                <a:gd name="T21" fmla="*/ 29 h 42"/>
                <a:gd name="T22" fmla="*/ 55 w 60"/>
                <a:gd name="T23" fmla="*/ 32 h 42"/>
                <a:gd name="T24" fmla="*/ 50 w 60"/>
                <a:gd name="T25" fmla="*/ 35 h 42"/>
                <a:gd name="T26" fmla="*/ 46 w 60"/>
                <a:gd name="T27" fmla="*/ 38 h 42"/>
                <a:gd name="T28" fmla="*/ 41 w 60"/>
                <a:gd name="T29" fmla="*/ 39 h 42"/>
                <a:gd name="T30" fmla="*/ 35 w 60"/>
                <a:gd name="T31" fmla="*/ 42 h 42"/>
                <a:gd name="T32" fmla="*/ 28 w 60"/>
                <a:gd name="T33" fmla="*/ 42 h 42"/>
                <a:gd name="T34" fmla="*/ 18 w 60"/>
                <a:gd name="T35" fmla="*/ 39 h 42"/>
                <a:gd name="T36" fmla="*/ 8 w 60"/>
                <a:gd name="T37" fmla="*/ 35 h 42"/>
                <a:gd name="T38" fmla="*/ 2 w 60"/>
                <a:gd name="T39" fmla="*/ 29 h 42"/>
                <a:gd name="T40" fmla="*/ 0 w 60"/>
                <a:gd name="T41" fmla="*/ 22 h 42"/>
                <a:gd name="T42" fmla="*/ 2 w 60"/>
                <a:gd name="T43" fmla="*/ 13 h 42"/>
                <a:gd name="T44" fmla="*/ 8 w 60"/>
                <a:gd name="T45" fmla="*/ 7 h 42"/>
                <a:gd name="T46" fmla="*/ 18 w 60"/>
                <a:gd name="T47" fmla="*/ 3 h 42"/>
                <a:gd name="T48" fmla="*/ 28 w 60"/>
                <a:gd name="T49" fmla="*/ 0 h 4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42">
                  <a:moveTo>
                    <a:pt x="28" y="0"/>
                  </a:moveTo>
                  <a:lnTo>
                    <a:pt x="35" y="0"/>
                  </a:lnTo>
                  <a:lnTo>
                    <a:pt x="41" y="3"/>
                  </a:lnTo>
                  <a:lnTo>
                    <a:pt x="46" y="4"/>
                  </a:lnTo>
                  <a:lnTo>
                    <a:pt x="50" y="7"/>
                  </a:lnTo>
                  <a:lnTo>
                    <a:pt x="55" y="10"/>
                  </a:lnTo>
                  <a:lnTo>
                    <a:pt x="58" y="13"/>
                  </a:lnTo>
                  <a:lnTo>
                    <a:pt x="59" y="17"/>
                  </a:lnTo>
                  <a:lnTo>
                    <a:pt x="60" y="22"/>
                  </a:lnTo>
                  <a:lnTo>
                    <a:pt x="59" y="26"/>
                  </a:lnTo>
                  <a:lnTo>
                    <a:pt x="58" y="29"/>
                  </a:lnTo>
                  <a:lnTo>
                    <a:pt x="55" y="32"/>
                  </a:lnTo>
                  <a:lnTo>
                    <a:pt x="50" y="35"/>
                  </a:lnTo>
                  <a:lnTo>
                    <a:pt x="46" y="38"/>
                  </a:lnTo>
                  <a:lnTo>
                    <a:pt x="41" y="39"/>
                  </a:lnTo>
                  <a:lnTo>
                    <a:pt x="35" y="42"/>
                  </a:lnTo>
                  <a:lnTo>
                    <a:pt x="28" y="42"/>
                  </a:lnTo>
                  <a:lnTo>
                    <a:pt x="18" y="39"/>
                  </a:lnTo>
                  <a:lnTo>
                    <a:pt x="8" y="35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8" y="7"/>
                  </a:lnTo>
                  <a:lnTo>
                    <a:pt x="18" y="3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2" name="Freeform 64">
              <a:extLst>
                <a:ext uri="{FF2B5EF4-FFF2-40B4-BE49-F238E27FC236}">
                  <a16:creationId xmlns:a16="http://schemas.microsoft.com/office/drawing/2014/main" id="{7E503D64-50D6-9208-D0B1-1FFFAB95E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636"/>
              <a:ext cx="60" cy="42"/>
            </a:xfrm>
            <a:custGeom>
              <a:avLst/>
              <a:gdLst>
                <a:gd name="T0" fmla="*/ 28 w 60"/>
                <a:gd name="T1" fmla="*/ 0 h 42"/>
                <a:gd name="T2" fmla="*/ 28 w 60"/>
                <a:gd name="T3" fmla="*/ 0 h 42"/>
                <a:gd name="T4" fmla="*/ 35 w 60"/>
                <a:gd name="T5" fmla="*/ 0 h 42"/>
                <a:gd name="T6" fmla="*/ 41 w 60"/>
                <a:gd name="T7" fmla="*/ 3 h 42"/>
                <a:gd name="T8" fmla="*/ 46 w 60"/>
                <a:gd name="T9" fmla="*/ 4 h 42"/>
                <a:gd name="T10" fmla="*/ 50 w 60"/>
                <a:gd name="T11" fmla="*/ 7 h 42"/>
                <a:gd name="T12" fmla="*/ 55 w 60"/>
                <a:gd name="T13" fmla="*/ 10 h 42"/>
                <a:gd name="T14" fmla="*/ 58 w 60"/>
                <a:gd name="T15" fmla="*/ 13 h 42"/>
                <a:gd name="T16" fmla="*/ 59 w 60"/>
                <a:gd name="T17" fmla="*/ 17 h 42"/>
                <a:gd name="T18" fmla="*/ 60 w 60"/>
                <a:gd name="T19" fmla="*/ 22 h 42"/>
                <a:gd name="T20" fmla="*/ 60 w 60"/>
                <a:gd name="T21" fmla="*/ 22 h 42"/>
                <a:gd name="T22" fmla="*/ 59 w 60"/>
                <a:gd name="T23" fmla="*/ 26 h 42"/>
                <a:gd name="T24" fmla="*/ 58 w 60"/>
                <a:gd name="T25" fmla="*/ 29 h 42"/>
                <a:gd name="T26" fmla="*/ 55 w 60"/>
                <a:gd name="T27" fmla="*/ 32 h 42"/>
                <a:gd name="T28" fmla="*/ 50 w 60"/>
                <a:gd name="T29" fmla="*/ 35 h 42"/>
                <a:gd name="T30" fmla="*/ 46 w 60"/>
                <a:gd name="T31" fmla="*/ 38 h 42"/>
                <a:gd name="T32" fmla="*/ 41 w 60"/>
                <a:gd name="T33" fmla="*/ 39 h 42"/>
                <a:gd name="T34" fmla="*/ 35 w 60"/>
                <a:gd name="T35" fmla="*/ 42 h 42"/>
                <a:gd name="T36" fmla="*/ 28 w 60"/>
                <a:gd name="T37" fmla="*/ 42 h 42"/>
                <a:gd name="T38" fmla="*/ 28 w 60"/>
                <a:gd name="T39" fmla="*/ 42 h 42"/>
                <a:gd name="T40" fmla="*/ 18 w 60"/>
                <a:gd name="T41" fmla="*/ 39 h 42"/>
                <a:gd name="T42" fmla="*/ 8 w 60"/>
                <a:gd name="T43" fmla="*/ 35 h 42"/>
                <a:gd name="T44" fmla="*/ 2 w 60"/>
                <a:gd name="T45" fmla="*/ 29 h 42"/>
                <a:gd name="T46" fmla="*/ 0 w 60"/>
                <a:gd name="T47" fmla="*/ 22 h 42"/>
                <a:gd name="T48" fmla="*/ 0 w 60"/>
                <a:gd name="T49" fmla="*/ 22 h 42"/>
                <a:gd name="T50" fmla="*/ 2 w 60"/>
                <a:gd name="T51" fmla="*/ 13 h 42"/>
                <a:gd name="T52" fmla="*/ 8 w 60"/>
                <a:gd name="T53" fmla="*/ 7 h 42"/>
                <a:gd name="T54" fmla="*/ 18 w 60"/>
                <a:gd name="T55" fmla="*/ 3 h 42"/>
                <a:gd name="T56" fmla="*/ 28 w 60"/>
                <a:gd name="T57" fmla="*/ 0 h 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42">
                  <a:moveTo>
                    <a:pt x="28" y="0"/>
                  </a:move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6" y="4"/>
                  </a:lnTo>
                  <a:lnTo>
                    <a:pt x="50" y="7"/>
                  </a:lnTo>
                  <a:lnTo>
                    <a:pt x="55" y="10"/>
                  </a:lnTo>
                  <a:lnTo>
                    <a:pt x="58" y="13"/>
                  </a:lnTo>
                  <a:lnTo>
                    <a:pt x="59" y="17"/>
                  </a:lnTo>
                  <a:lnTo>
                    <a:pt x="60" y="22"/>
                  </a:lnTo>
                  <a:lnTo>
                    <a:pt x="59" y="26"/>
                  </a:lnTo>
                  <a:lnTo>
                    <a:pt x="58" y="29"/>
                  </a:lnTo>
                  <a:lnTo>
                    <a:pt x="55" y="32"/>
                  </a:lnTo>
                  <a:lnTo>
                    <a:pt x="50" y="35"/>
                  </a:lnTo>
                  <a:lnTo>
                    <a:pt x="46" y="38"/>
                  </a:lnTo>
                  <a:lnTo>
                    <a:pt x="41" y="39"/>
                  </a:lnTo>
                  <a:lnTo>
                    <a:pt x="35" y="42"/>
                  </a:lnTo>
                  <a:lnTo>
                    <a:pt x="28" y="42"/>
                  </a:lnTo>
                  <a:lnTo>
                    <a:pt x="18" y="39"/>
                  </a:lnTo>
                  <a:lnTo>
                    <a:pt x="8" y="35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8" y="7"/>
                  </a:lnTo>
                  <a:lnTo>
                    <a:pt x="18" y="3"/>
                  </a:lnTo>
                  <a:lnTo>
                    <a:pt x="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3" name="Freeform 65">
              <a:extLst>
                <a:ext uri="{FF2B5EF4-FFF2-40B4-BE49-F238E27FC236}">
                  <a16:creationId xmlns:a16="http://schemas.microsoft.com/office/drawing/2014/main" id="{0FF1E1B7-1131-F68F-254C-8D6BD2603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3646"/>
              <a:ext cx="32" cy="26"/>
            </a:xfrm>
            <a:custGeom>
              <a:avLst/>
              <a:gdLst>
                <a:gd name="T0" fmla="*/ 11 w 32"/>
                <a:gd name="T1" fmla="*/ 0 h 26"/>
                <a:gd name="T2" fmla="*/ 10 w 32"/>
                <a:gd name="T3" fmla="*/ 5 h 26"/>
                <a:gd name="T4" fmla="*/ 14 w 32"/>
                <a:gd name="T5" fmla="*/ 14 h 26"/>
                <a:gd name="T6" fmla="*/ 22 w 32"/>
                <a:gd name="T7" fmla="*/ 22 h 26"/>
                <a:gd name="T8" fmla="*/ 32 w 32"/>
                <a:gd name="T9" fmla="*/ 25 h 26"/>
                <a:gd name="T10" fmla="*/ 30 w 32"/>
                <a:gd name="T11" fmla="*/ 26 h 26"/>
                <a:gd name="T12" fmla="*/ 27 w 32"/>
                <a:gd name="T13" fmla="*/ 26 h 26"/>
                <a:gd name="T14" fmla="*/ 21 w 32"/>
                <a:gd name="T15" fmla="*/ 25 h 26"/>
                <a:gd name="T16" fmla="*/ 15 w 32"/>
                <a:gd name="T17" fmla="*/ 24 h 26"/>
                <a:gd name="T18" fmla="*/ 10 w 32"/>
                <a:gd name="T19" fmla="*/ 23 h 26"/>
                <a:gd name="T20" fmla="*/ 6 w 32"/>
                <a:gd name="T21" fmla="*/ 21 h 26"/>
                <a:gd name="T22" fmla="*/ 2 w 32"/>
                <a:gd name="T23" fmla="*/ 18 h 26"/>
                <a:gd name="T24" fmla="*/ 1 w 32"/>
                <a:gd name="T25" fmla="*/ 14 h 26"/>
                <a:gd name="T26" fmla="*/ 0 w 32"/>
                <a:gd name="T27" fmla="*/ 10 h 26"/>
                <a:gd name="T28" fmla="*/ 1 w 32"/>
                <a:gd name="T29" fmla="*/ 5 h 26"/>
                <a:gd name="T30" fmla="*/ 6 w 32"/>
                <a:gd name="T31" fmla="*/ 2 h 26"/>
                <a:gd name="T32" fmla="*/ 11 w 32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26">
                  <a:moveTo>
                    <a:pt x="11" y="0"/>
                  </a:moveTo>
                  <a:lnTo>
                    <a:pt x="10" y="5"/>
                  </a:lnTo>
                  <a:lnTo>
                    <a:pt x="14" y="14"/>
                  </a:lnTo>
                  <a:lnTo>
                    <a:pt x="22" y="22"/>
                  </a:lnTo>
                  <a:lnTo>
                    <a:pt x="32" y="25"/>
                  </a:lnTo>
                  <a:lnTo>
                    <a:pt x="30" y="26"/>
                  </a:lnTo>
                  <a:lnTo>
                    <a:pt x="27" y="26"/>
                  </a:lnTo>
                  <a:lnTo>
                    <a:pt x="21" y="25"/>
                  </a:lnTo>
                  <a:lnTo>
                    <a:pt x="15" y="24"/>
                  </a:lnTo>
                  <a:lnTo>
                    <a:pt x="10" y="23"/>
                  </a:lnTo>
                  <a:lnTo>
                    <a:pt x="6" y="21"/>
                  </a:lnTo>
                  <a:lnTo>
                    <a:pt x="2" y="18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1" y="5"/>
                  </a:lnTo>
                  <a:lnTo>
                    <a:pt x="6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4" name="Freeform 66">
              <a:extLst>
                <a:ext uri="{FF2B5EF4-FFF2-40B4-BE49-F238E27FC236}">
                  <a16:creationId xmlns:a16="http://schemas.microsoft.com/office/drawing/2014/main" id="{31AF7D81-3356-58B1-718E-7335BA660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" y="2503"/>
              <a:ext cx="26" cy="62"/>
            </a:xfrm>
            <a:custGeom>
              <a:avLst/>
              <a:gdLst>
                <a:gd name="T0" fmla="*/ 22 w 26"/>
                <a:gd name="T1" fmla="*/ 62 h 62"/>
                <a:gd name="T2" fmla="*/ 13 w 26"/>
                <a:gd name="T3" fmla="*/ 56 h 62"/>
                <a:gd name="T4" fmla="*/ 7 w 26"/>
                <a:gd name="T5" fmla="*/ 50 h 62"/>
                <a:gd name="T6" fmla="*/ 3 w 26"/>
                <a:gd name="T7" fmla="*/ 43 h 62"/>
                <a:gd name="T8" fmla="*/ 1 w 26"/>
                <a:gd name="T9" fmla="*/ 37 h 62"/>
                <a:gd name="T10" fmla="*/ 0 w 26"/>
                <a:gd name="T11" fmla="*/ 31 h 62"/>
                <a:gd name="T12" fmla="*/ 1 w 26"/>
                <a:gd name="T13" fmla="*/ 23 h 62"/>
                <a:gd name="T14" fmla="*/ 2 w 26"/>
                <a:gd name="T15" fmla="*/ 16 h 62"/>
                <a:gd name="T16" fmla="*/ 4 w 26"/>
                <a:gd name="T17" fmla="*/ 8 h 62"/>
                <a:gd name="T18" fmla="*/ 9 w 26"/>
                <a:gd name="T19" fmla="*/ 4 h 62"/>
                <a:gd name="T20" fmla="*/ 14 w 26"/>
                <a:gd name="T21" fmla="*/ 2 h 62"/>
                <a:gd name="T22" fmla="*/ 20 w 26"/>
                <a:gd name="T23" fmla="*/ 2 h 62"/>
                <a:gd name="T24" fmla="*/ 25 w 26"/>
                <a:gd name="T25" fmla="*/ 4 h 62"/>
                <a:gd name="T26" fmla="*/ 25 w 26"/>
                <a:gd name="T27" fmla="*/ 3 h 62"/>
                <a:gd name="T28" fmla="*/ 25 w 26"/>
                <a:gd name="T29" fmla="*/ 2 h 62"/>
                <a:gd name="T30" fmla="*/ 25 w 26"/>
                <a:gd name="T31" fmla="*/ 1 h 62"/>
                <a:gd name="T32" fmla="*/ 25 w 26"/>
                <a:gd name="T33" fmla="*/ 0 h 62"/>
                <a:gd name="T34" fmla="*/ 25 w 26"/>
                <a:gd name="T35" fmla="*/ 33 h 62"/>
                <a:gd name="T36" fmla="*/ 26 w 26"/>
                <a:gd name="T37" fmla="*/ 51 h 62"/>
                <a:gd name="T38" fmla="*/ 25 w 26"/>
                <a:gd name="T39" fmla="*/ 60 h 62"/>
                <a:gd name="T40" fmla="*/ 22 w 26"/>
                <a:gd name="T41" fmla="*/ 62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62">
                  <a:moveTo>
                    <a:pt x="22" y="62"/>
                  </a:moveTo>
                  <a:lnTo>
                    <a:pt x="13" y="56"/>
                  </a:lnTo>
                  <a:lnTo>
                    <a:pt x="7" y="50"/>
                  </a:lnTo>
                  <a:lnTo>
                    <a:pt x="3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1" y="23"/>
                  </a:lnTo>
                  <a:lnTo>
                    <a:pt x="2" y="16"/>
                  </a:lnTo>
                  <a:lnTo>
                    <a:pt x="4" y="8"/>
                  </a:lnTo>
                  <a:lnTo>
                    <a:pt x="9" y="4"/>
                  </a:lnTo>
                  <a:lnTo>
                    <a:pt x="14" y="2"/>
                  </a:lnTo>
                  <a:lnTo>
                    <a:pt x="20" y="2"/>
                  </a:lnTo>
                  <a:lnTo>
                    <a:pt x="25" y="4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33"/>
                  </a:lnTo>
                  <a:lnTo>
                    <a:pt x="26" y="51"/>
                  </a:lnTo>
                  <a:lnTo>
                    <a:pt x="25" y="60"/>
                  </a:lnTo>
                  <a:lnTo>
                    <a:pt x="22" y="62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5" name="Freeform 67">
              <a:extLst>
                <a:ext uri="{FF2B5EF4-FFF2-40B4-BE49-F238E27FC236}">
                  <a16:creationId xmlns:a16="http://schemas.microsoft.com/office/drawing/2014/main" id="{0BB784E4-09B4-78CE-1016-8BD8A6A32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" y="2503"/>
              <a:ext cx="26" cy="62"/>
            </a:xfrm>
            <a:custGeom>
              <a:avLst/>
              <a:gdLst>
                <a:gd name="T0" fmla="*/ 22 w 26"/>
                <a:gd name="T1" fmla="*/ 62 h 62"/>
                <a:gd name="T2" fmla="*/ 22 w 26"/>
                <a:gd name="T3" fmla="*/ 62 h 62"/>
                <a:gd name="T4" fmla="*/ 13 w 26"/>
                <a:gd name="T5" fmla="*/ 56 h 62"/>
                <a:gd name="T6" fmla="*/ 7 w 26"/>
                <a:gd name="T7" fmla="*/ 50 h 62"/>
                <a:gd name="T8" fmla="*/ 3 w 26"/>
                <a:gd name="T9" fmla="*/ 43 h 62"/>
                <a:gd name="T10" fmla="*/ 1 w 26"/>
                <a:gd name="T11" fmla="*/ 37 h 62"/>
                <a:gd name="T12" fmla="*/ 1 w 26"/>
                <a:gd name="T13" fmla="*/ 37 h 62"/>
                <a:gd name="T14" fmla="*/ 0 w 26"/>
                <a:gd name="T15" fmla="*/ 31 h 62"/>
                <a:gd name="T16" fmla="*/ 1 w 26"/>
                <a:gd name="T17" fmla="*/ 23 h 62"/>
                <a:gd name="T18" fmla="*/ 2 w 26"/>
                <a:gd name="T19" fmla="*/ 16 h 62"/>
                <a:gd name="T20" fmla="*/ 4 w 26"/>
                <a:gd name="T21" fmla="*/ 8 h 62"/>
                <a:gd name="T22" fmla="*/ 4 w 26"/>
                <a:gd name="T23" fmla="*/ 8 h 62"/>
                <a:gd name="T24" fmla="*/ 9 w 26"/>
                <a:gd name="T25" fmla="*/ 4 h 62"/>
                <a:gd name="T26" fmla="*/ 14 w 26"/>
                <a:gd name="T27" fmla="*/ 2 h 62"/>
                <a:gd name="T28" fmla="*/ 20 w 26"/>
                <a:gd name="T29" fmla="*/ 2 h 62"/>
                <a:gd name="T30" fmla="*/ 25 w 26"/>
                <a:gd name="T31" fmla="*/ 4 h 62"/>
                <a:gd name="T32" fmla="*/ 25 w 26"/>
                <a:gd name="T33" fmla="*/ 4 h 62"/>
                <a:gd name="T34" fmla="*/ 25 w 26"/>
                <a:gd name="T35" fmla="*/ 3 h 62"/>
                <a:gd name="T36" fmla="*/ 25 w 26"/>
                <a:gd name="T37" fmla="*/ 2 h 62"/>
                <a:gd name="T38" fmla="*/ 25 w 26"/>
                <a:gd name="T39" fmla="*/ 1 h 62"/>
                <a:gd name="T40" fmla="*/ 25 w 26"/>
                <a:gd name="T41" fmla="*/ 0 h 62"/>
                <a:gd name="T42" fmla="*/ 25 w 26"/>
                <a:gd name="T43" fmla="*/ 33 h 62"/>
                <a:gd name="T44" fmla="*/ 26 w 26"/>
                <a:gd name="T45" fmla="*/ 51 h 62"/>
                <a:gd name="T46" fmla="*/ 25 w 26"/>
                <a:gd name="T47" fmla="*/ 60 h 62"/>
                <a:gd name="T48" fmla="*/ 22 w 26"/>
                <a:gd name="T49" fmla="*/ 6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" h="62">
                  <a:moveTo>
                    <a:pt x="22" y="62"/>
                  </a:moveTo>
                  <a:lnTo>
                    <a:pt x="22" y="62"/>
                  </a:lnTo>
                  <a:lnTo>
                    <a:pt x="13" y="56"/>
                  </a:lnTo>
                  <a:lnTo>
                    <a:pt x="7" y="50"/>
                  </a:lnTo>
                  <a:lnTo>
                    <a:pt x="3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1" y="23"/>
                  </a:lnTo>
                  <a:lnTo>
                    <a:pt x="2" y="16"/>
                  </a:lnTo>
                  <a:lnTo>
                    <a:pt x="4" y="8"/>
                  </a:lnTo>
                  <a:lnTo>
                    <a:pt x="9" y="4"/>
                  </a:lnTo>
                  <a:lnTo>
                    <a:pt x="14" y="2"/>
                  </a:lnTo>
                  <a:lnTo>
                    <a:pt x="20" y="2"/>
                  </a:lnTo>
                  <a:lnTo>
                    <a:pt x="25" y="4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33"/>
                  </a:lnTo>
                  <a:lnTo>
                    <a:pt x="26" y="51"/>
                  </a:lnTo>
                  <a:lnTo>
                    <a:pt x="25" y="60"/>
                  </a:lnTo>
                  <a:lnTo>
                    <a:pt x="22" y="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6" name="Freeform 68">
              <a:extLst>
                <a:ext uri="{FF2B5EF4-FFF2-40B4-BE49-F238E27FC236}">
                  <a16:creationId xmlns:a16="http://schemas.microsoft.com/office/drawing/2014/main" id="{C9B3EEDC-4F9B-2F51-6449-0DB990E22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" y="2508"/>
              <a:ext cx="21" cy="49"/>
            </a:xfrm>
            <a:custGeom>
              <a:avLst/>
              <a:gdLst>
                <a:gd name="T0" fmla="*/ 1 w 21"/>
                <a:gd name="T1" fmla="*/ 28 h 49"/>
                <a:gd name="T2" fmla="*/ 0 w 21"/>
                <a:gd name="T3" fmla="*/ 24 h 49"/>
                <a:gd name="T4" fmla="*/ 0 w 21"/>
                <a:gd name="T5" fmla="*/ 18 h 49"/>
                <a:gd name="T6" fmla="*/ 1 w 21"/>
                <a:gd name="T7" fmla="*/ 12 h 49"/>
                <a:gd name="T8" fmla="*/ 3 w 21"/>
                <a:gd name="T9" fmla="*/ 7 h 49"/>
                <a:gd name="T10" fmla="*/ 6 w 21"/>
                <a:gd name="T11" fmla="*/ 4 h 49"/>
                <a:gd name="T12" fmla="*/ 10 w 21"/>
                <a:gd name="T13" fmla="*/ 2 h 49"/>
                <a:gd name="T14" fmla="*/ 15 w 21"/>
                <a:gd name="T15" fmla="*/ 2 h 49"/>
                <a:gd name="T16" fmla="*/ 19 w 21"/>
                <a:gd name="T17" fmla="*/ 3 h 49"/>
                <a:gd name="T18" fmla="*/ 19 w 21"/>
                <a:gd name="T19" fmla="*/ 3 h 49"/>
                <a:gd name="T20" fmla="*/ 19 w 21"/>
                <a:gd name="T21" fmla="*/ 2 h 49"/>
                <a:gd name="T22" fmla="*/ 19 w 21"/>
                <a:gd name="T23" fmla="*/ 2 h 49"/>
                <a:gd name="T24" fmla="*/ 19 w 21"/>
                <a:gd name="T25" fmla="*/ 0 h 49"/>
                <a:gd name="T26" fmla="*/ 19 w 21"/>
                <a:gd name="T27" fmla="*/ 26 h 49"/>
                <a:gd name="T28" fmla="*/ 21 w 21"/>
                <a:gd name="T29" fmla="*/ 39 h 49"/>
                <a:gd name="T30" fmla="*/ 18 w 21"/>
                <a:gd name="T31" fmla="*/ 49 h 49"/>
                <a:gd name="T32" fmla="*/ 11 w 21"/>
                <a:gd name="T33" fmla="*/ 48 h 49"/>
                <a:gd name="T34" fmla="*/ 5 w 21"/>
                <a:gd name="T35" fmla="*/ 38 h 49"/>
                <a:gd name="T36" fmla="*/ 1 w 21"/>
                <a:gd name="T37" fmla="*/ 28 h 4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" h="49">
                  <a:moveTo>
                    <a:pt x="1" y="28"/>
                  </a:moveTo>
                  <a:lnTo>
                    <a:pt x="0" y="24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3" y="7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5" y="2"/>
                  </a:lnTo>
                  <a:lnTo>
                    <a:pt x="19" y="3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9" y="26"/>
                  </a:lnTo>
                  <a:lnTo>
                    <a:pt x="21" y="39"/>
                  </a:lnTo>
                  <a:lnTo>
                    <a:pt x="18" y="49"/>
                  </a:lnTo>
                  <a:lnTo>
                    <a:pt x="11" y="48"/>
                  </a:lnTo>
                  <a:lnTo>
                    <a:pt x="5" y="38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7" name="Freeform 69">
              <a:extLst>
                <a:ext uri="{FF2B5EF4-FFF2-40B4-BE49-F238E27FC236}">
                  <a16:creationId xmlns:a16="http://schemas.microsoft.com/office/drawing/2014/main" id="{593050B9-2882-A1E0-8962-A68E6DE6A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" y="2484"/>
              <a:ext cx="36" cy="73"/>
            </a:xfrm>
            <a:custGeom>
              <a:avLst/>
              <a:gdLst>
                <a:gd name="T0" fmla="*/ 4 w 36"/>
                <a:gd name="T1" fmla="*/ 1 h 73"/>
                <a:gd name="T2" fmla="*/ 9 w 36"/>
                <a:gd name="T3" fmla="*/ 1 h 73"/>
                <a:gd name="T4" fmla="*/ 13 w 36"/>
                <a:gd name="T5" fmla="*/ 0 h 73"/>
                <a:gd name="T6" fmla="*/ 17 w 36"/>
                <a:gd name="T7" fmla="*/ 0 h 73"/>
                <a:gd name="T8" fmla="*/ 20 w 36"/>
                <a:gd name="T9" fmla="*/ 0 h 73"/>
                <a:gd name="T10" fmla="*/ 24 w 36"/>
                <a:gd name="T11" fmla="*/ 0 h 73"/>
                <a:gd name="T12" fmla="*/ 29 w 36"/>
                <a:gd name="T13" fmla="*/ 0 h 73"/>
                <a:gd name="T14" fmla="*/ 33 w 36"/>
                <a:gd name="T15" fmla="*/ 1 h 73"/>
                <a:gd name="T16" fmla="*/ 36 w 36"/>
                <a:gd name="T17" fmla="*/ 1 h 73"/>
                <a:gd name="T18" fmla="*/ 31 w 36"/>
                <a:gd name="T19" fmla="*/ 10 h 73"/>
                <a:gd name="T20" fmla="*/ 29 w 36"/>
                <a:gd name="T21" fmla="*/ 23 h 73"/>
                <a:gd name="T22" fmla="*/ 24 w 36"/>
                <a:gd name="T23" fmla="*/ 47 h 73"/>
                <a:gd name="T24" fmla="*/ 24 w 36"/>
                <a:gd name="T25" fmla="*/ 51 h 73"/>
                <a:gd name="T26" fmla="*/ 23 w 36"/>
                <a:gd name="T27" fmla="*/ 56 h 73"/>
                <a:gd name="T28" fmla="*/ 22 w 36"/>
                <a:gd name="T29" fmla="*/ 60 h 73"/>
                <a:gd name="T30" fmla="*/ 21 w 36"/>
                <a:gd name="T31" fmla="*/ 66 h 73"/>
                <a:gd name="T32" fmla="*/ 18 w 36"/>
                <a:gd name="T33" fmla="*/ 69 h 73"/>
                <a:gd name="T34" fmla="*/ 15 w 36"/>
                <a:gd name="T35" fmla="*/ 72 h 73"/>
                <a:gd name="T36" fmla="*/ 10 w 36"/>
                <a:gd name="T37" fmla="*/ 73 h 73"/>
                <a:gd name="T38" fmla="*/ 4 w 36"/>
                <a:gd name="T39" fmla="*/ 71 h 73"/>
                <a:gd name="T40" fmla="*/ 2 w 36"/>
                <a:gd name="T41" fmla="*/ 54 h 73"/>
                <a:gd name="T42" fmla="*/ 0 w 36"/>
                <a:gd name="T43" fmla="*/ 34 h 73"/>
                <a:gd name="T44" fmla="*/ 4 w 36"/>
                <a:gd name="T45" fmla="*/ 1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" h="73">
                  <a:moveTo>
                    <a:pt x="4" y="1"/>
                  </a:moveTo>
                  <a:lnTo>
                    <a:pt x="9" y="1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3" y="1"/>
                  </a:lnTo>
                  <a:lnTo>
                    <a:pt x="36" y="1"/>
                  </a:lnTo>
                  <a:lnTo>
                    <a:pt x="31" y="10"/>
                  </a:lnTo>
                  <a:lnTo>
                    <a:pt x="29" y="23"/>
                  </a:lnTo>
                  <a:lnTo>
                    <a:pt x="24" y="47"/>
                  </a:lnTo>
                  <a:lnTo>
                    <a:pt x="24" y="51"/>
                  </a:lnTo>
                  <a:lnTo>
                    <a:pt x="23" y="56"/>
                  </a:lnTo>
                  <a:lnTo>
                    <a:pt x="22" y="60"/>
                  </a:lnTo>
                  <a:lnTo>
                    <a:pt x="21" y="66"/>
                  </a:lnTo>
                  <a:lnTo>
                    <a:pt x="18" y="69"/>
                  </a:lnTo>
                  <a:lnTo>
                    <a:pt x="15" y="72"/>
                  </a:lnTo>
                  <a:lnTo>
                    <a:pt x="10" y="73"/>
                  </a:lnTo>
                  <a:lnTo>
                    <a:pt x="4" y="71"/>
                  </a:lnTo>
                  <a:lnTo>
                    <a:pt x="2" y="54"/>
                  </a:lnTo>
                  <a:lnTo>
                    <a:pt x="0" y="34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8" name="Freeform 70">
              <a:extLst>
                <a:ext uri="{FF2B5EF4-FFF2-40B4-BE49-F238E27FC236}">
                  <a16:creationId xmlns:a16="http://schemas.microsoft.com/office/drawing/2014/main" id="{46164CCD-EA16-F9E7-89E7-4C55578EE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" y="2484"/>
              <a:ext cx="36" cy="73"/>
            </a:xfrm>
            <a:custGeom>
              <a:avLst/>
              <a:gdLst>
                <a:gd name="T0" fmla="*/ 4 w 36"/>
                <a:gd name="T1" fmla="*/ 1 h 73"/>
                <a:gd name="T2" fmla="*/ 4 w 36"/>
                <a:gd name="T3" fmla="*/ 1 h 73"/>
                <a:gd name="T4" fmla="*/ 9 w 36"/>
                <a:gd name="T5" fmla="*/ 1 h 73"/>
                <a:gd name="T6" fmla="*/ 13 w 36"/>
                <a:gd name="T7" fmla="*/ 0 h 73"/>
                <a:gd name="T8" fmla="*/ 17 w 36"/>
                <a:gd name="T9" fmla="*/ 0 h 73"/>
                <a:gd name="T10" fmla="*/ 20 w 36"/>
                <a:gd name="T11" fmla="*/ 0 h 73"/>
                <a:gd name="T12" fmla="*/ 24 w 36"/>
                <a:gd name="T13" fmla="*/ 0 h 73"/>
                <a:gd name="T14" fmla="*/ 29 w 36"/>
                <a:gd name="T15" fmla="*/ 0 h 73"/>
                <a:gd name="T16" fmla="*/ 33 w 36"/>
                <a:gd name="T17" fmla="*/ 1 h 73"/>
                <a:gd name="T18" fmla="*/ 36 w 36"/>
                <a:gd name="T19" fmla="*/ 1 h 73"/>
                <a:gd name="T20" fmla="*/ 31 w 36"/>
                <a:gd name="T21" fmla="*/ 10 h 73"/>
                <a:gd name="T22" fmla="*/ 29 w 36"/>
                <a:gd name="T23" fmla="*/ 23 h 73"/>
                <a:gd name="T24" fmla="*/ 24 w 36"/>
                <a:gd name="T25" fmla="*/ 47 h 73"/>
                <a:gd name="T26" fmla="*/ 24 w 36"/>
                <a:gd name="T27" fmla="*/ 47 h 73"/>
                <a:gd name="T28" fmla="*/ 24 w 36"/>
                <a:gd name="T29" fmla="*/ 51 h 73"/>
                <a:gd name="T30" fmla="*/ 23 w 36"/>
                <a:gd name="T31" fmla="*/ 56 h 73"/>
                <a:gd name="T32" fmla="*/ 22 w 36"/>
                <a:gd name="T33" fmla="*/ 60 h 73"/>
                <a:gd name="T34" fmla="*/ 21 w 36"/>
                <a:gd name="T35" fmla="*/ 66 h 73"/>
                <a:gd name="T36" fmla="*/ 21 w 36"/>
                <a:gd name="T37" fmla="*/ 66 h 73"/>
                <a:gd name="T38" fmla="*/ 18 w 36"/>
                <a:gd name="T39" fmla="*/ 69 h 73"/>
                <a:gd name="T40" fmla="*/ 15 w 36"/>
                <a:gd name="T41" fmla="*/ 72 h 73"/>
                <a:gd name="T42" fmla="*/ 10 w 36"/>
                <a:gd name="T43" fmla="*/ 73 h 73"/>
                <a:gd name="T44" fmla="*/ 4 w 36"/>
                <a:gd name="T45" fmla="*/ 71 h 73"/>
                <a:gd name="T46" fmla="*/ 2 w 36"/>
                <a:gd name="T47" fmla="*/ 54 h 73"/>
                <a:gd name="T48" fmla="*/ 0 w 36"/>
                <a:gd name="T49" fmla="*/ 34 h 73"/>
                <a:gd name="T50" fmla="*/ 4 w 36"/>
                <a:gd name="T51" fmla="*/ 1 h 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6" h="73">
                  <a:moveTo>
                    <a:pt x="4" y="1"/>
                  </a:moveTo>
                  <a:lnTo>
                    <a:pt x="4" y="1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3" y="1"/>
                  </a:lnTo>
                  <a:lnTo>
                    <a:pt x="36" y="1"/>
                  </a:lnTo>
                  <a:lnTo>
                    <a:pt x="31" y="10"/>
                  </a:lnTo>
                  <a:lnTo>
                    <a:pt x="29" y="23"/>
                  </a:lnTo>
                  <a:lnTo>
                    <a:pt x="24" y="47"/>
                  </a:lnTo>
                  <a:lnTo>
                    <a:pt x="24" y="51"/>
                  </a:lnTo>
                  <a:lnTo>
                    <a:pt x="23" y="56"/>
                  </a:lnTo>
                  <a:lnTo>
                    <a:pt x="22" y="60"/>
                  </a:lnTo>
                  <a:lnTo>
                    <a:pt x="21" y="66"/>
                  </a:lnTo>
                  <a:lnTo>
                    <a:pt x="18" y="69"/>
                  </a:lnTo>
                  <a:lnTo>
                    <a:pt x="15" y="72"/>
                  </a:lnTo>
                  <a:lnTo>
                    <a:pt x="10" y="73"/>
                  </a:lnTo>
                  <a:lnTo>
                    <a:pt x="4" y="71"/>
                  </a:lnTo>
                  <a:lnTo>
                    <a:pt x="2" y="54"/>
                  </a:lnTo>
                  <a:lnTo>
                    <a:pt x="0" y="34"/>
                  </a:lnTo>
                  <a:lnTo>
                    <a:pt x="4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09" name="Freeform 71">
              <a:extLst>
                <a:ext uri="{FF2B5EF4-FFF2-40B4-BE49-F238E27FC236}">
                  <a16:creationId xmlns:a16="http://schemas.microsoft.com/office/drawing/2014/main" id="{53C4ED75-1C55-E403-5AD9-CD68CED8A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" y="2484"/>
              <a:ext cx="27" cy="64"/>
            </a:xfrm>
            <a:custGeom>
              <a:avLst/>
              <a:gdLst>
                <a:gd name="T0" fmla="*/ 5 w 27"/>
                <a:gd name="T1" fmla="*/ 1 h 64"/>
                <a:gd name="T2" fmla="*/ 10 w 27"/>
                <a:gd name="T3" fmla="*/ 0 h 64"/>
                <a:gd name="T4" fmla="*/ 16 w 27"/>
                <a:gd name="T5" fmla="*/ 0 h 64"/>
                <a:gd name="T6" fmla="*/ 22 w 27"/>
                <a:gd name="T7" fmla="*/ 0 h 64"/>
                <a:gd name="T8" fmla="*/ 27 w 27"/>
                <a:gd name="T9" fmla="*/ 1 h 64"/>
                <a:gd name="T10" fmla="*/ 25 w 27"/>
                <a:gd name="T11" fmla="*/ 8 h 64"/>
                <a:gd name="T12" fmla="*/ 20 w 27"/>
                <a:gd name="T13" fmla="*/ 17 h 64"/>
                <a:gd name="T14" fmla="*/ 19 w 27"/>
                <a:gd name="T15" fmla="*/ 35 h 64"/>
                <a:gd name="T16" fmla="*/ 18 w 27"/>
                <a:gd name="T17" fmla="*/ 39 h 64"/>
                <a:gd name="T18" fmla="*/ 17 w 27"/>
                <a:gd name="T19" fmla="*/ 42 h 64"/>
                <a:gd name="T20" fmla="*/ 17 w 27"/>
                <a:gd name="T21" fmla="*/ 46 h 64"/>
                <a:gd name="T22" fmla="*/ 17 w 27"/>
                <a:gd name="T23" fmla="*/ 50 h 64"/>
                <a:gd name="T24" fmla="*/ 14 w 27"/>
                <a:gd name="T25" fmla="*/ 59 h 64"/>
                <a:gd name="T26" fmla="*/ 10 w 27"/>
                <a:gd name="T27" fmla="*/ 64 h 64"/>
                <a:gd name="T28" fmla="*/ 6 w 27"/>
                <a:gd name="T29" fmla="*/ 63 h 64"/>
                <a:gd name="T30" fmla="*/ 3 w 27"/>
                <a:gd name="T31" fmla="*/ 54 h 64"/>
                <a:gd name="T32" fmla="*/ 3 w 27"/>
                <a:gd name="T33" fmla="*/ 40 h 64"/>
                <a:gd name="T34" fmla="*/ 0 w 27"/>
                <a:gd name="T35" fmla="*/ 26 h 64"/>
                <a:gd name="T36" fmla="*/ 5 w 27"/>
                <a:gd name="T37" fmla="*/ 1 h 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7" h="64">
                  <a:moveTo>
                    <a:pt x="5" y="1"/>
                  </a:move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25" y="8"/>
                  </a:lnTo>
                  <a:lnTo>
                    <a:pt x="20" y="17"/>
                  </a:lnTo>
                  <a:lnTo>
                    <a:pt x="19" y="35"/>
                  </a:lnTo>
                  <a:lnTo>
                    <a:pt x="18" y="39"/>
                  </a:lnTo>
                  <a:lnTo>
                    <a:pt x="17" y="42"/>
                  </a:lnTo>
                  <a:lnTo>
                    <a:pt x="17" y="46"/>
                  </a:lnTo>
                  <a:lnTo>
                    <a:pt x="17" y="50"/>
                  </a:lnTo>
                  <a:lnTo>
                    <a:pt x="14" y="59"/>
                  </a:lnTo>
                  <a:lnTo>
                    <a:pt x="10" y="64"/>
                  </a:lnTo>
                  <a:lnTo>
                    <a:pt x="6" y="63"/>
                  </a:lnTo>
                  <a:lnTo>
                    <a:pt x="3" y="54"/>
                  </a:lnTo>
                  <a:lnTo>
                    <a:pt x="3" y="40"/>
                  </a:lnTo>
                  <a:lnTo>
                    <a:pt x="0" y="26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0" name="Freeform 72">
              <a:extLst>
                <a:ext uri="{FF2B5EF4-FFF2-40B4-BE49-F238E27FC236}">
                  <a16:creationId xmlns:a16="http://schemas.microsoft.com/office/drawing/2014/main" id="{BFD98B85-C46D-2005-0080-9587A7299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515"/>
              <a:ext cx="1" cy="27"/>
            </a:xfrm>
            <a:custGeom>
              <a:avLst/>
              <a:gdLst>
                <a:gd name="T0" fmla="*/ 0 w 1"/>
                <a:gd name="T1" fmla="*/ 27 h 27"/>
                <a:gd name="T2" fmla="*/ 0 w 1"/>
                <a:gd name="T3" fmla="*/ 21 h 27"/>
                <a:gd name="T4" fmla="*/ 0 w 1"/>
                <a:gd name="T5" fmla="*/ 0 h 27"/>
                <a:gd name="T6" fmla="*/ 0 w 1"/>
                <a:gd name="T7" fmla="*/ 27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7">
                  <a:moveTo>
                    <a:pt x="0" y="27"/>
                  </a:moveTo>
                  <a:lnTo>
                    <a:pt x="0" y="21"/>
                  </a:lnTo>
                  <a:lnTo>
                    <a:pt x="0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1" name="Freeform 73">
              <a:extLst>
                <a:ext uri="{FF2B5EF4-FFF2-40B4-BE49-F238E27FC236}">
                  <a16:creationId xmlns:a16="http://schemas.microsoft.com/office/drawing/2014/main" id="{FBAECACA-1DE8-4C41-D8D0-9026331B4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515"/>
              <a:ext cx="1" cy="27"/>
            </a:xfrm>
            <a:custGeom>
              <a:avLst/>
              <a:gdLst>
                <a:gd name="T0" fmla="*/ 0 w 1"/>
                <a:gd name="T1" fmla="*/ 27 h 27"/>
                <a:gd name="T2" fmla="*/ 0 w 1"/>
                <a:gd name="T3" fmla="*/ 21 h 27"/>
                <a:gd name="T4" fmla="*/ 0 w 1"/>
                <a:gd name="T5" fmla="*/ 0 h 27"/>
                <a:gd name="T6" fmla="*/ 0 w 1"/>
                <a:gd name="T7" fmla="*/ 27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7">
                  <a:moveTo>
                    <a:pt x="0" y="27"/>
                  </a:moveTo>
                  <a:lnTo>
                    <a:pt x="0" y="21"/>
                  </a:lnTo>
                  <a:lnTo>
                    <a:pt x="0" y="0"/>
                  </a:lnTo>
                  <a:lnTo>
                    <a:pt x="0" y="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2" name="Freeform 74">
              <a:extLst>
                <a:ext uri="{FF2B5EF4-FFF2-40B4-BE49-F238E27FC236}">
                  <a16:creationId xmlns:a16="http://schemas.microsoft.com/office/drawing/2014/main" id="{5B5F0717-530C-8F5C-1739-E076ED8F8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485"/>
              <a:ext cx="29" cy="76"/>
            </a:xfrm>
            <a:custGeom>
              <a:avLst/>
              <a:gdLst>
                <a:gd name="T0" fmla="*/ 1 w 29"/>
                <a:gd name="T1" fmla="*/ 69 h 76"/>
                <a:gd name="T2" fmla="*/ 1 w 29"/>
                <a:gd name="T3" fmla="*/ 69 h 76"/>
                <a:gd name="T4" fmla="*/ 0 w 29"/>
                <a:gd name="T5" fmla="*/ 57 h 76"/>
                <a:gd name="T6" fmla="*/ 0 w 29"/>
                <a:gd name="T7" fmla="*/ 30 h 76"/>
                <a:gd name="T8" fmla="*/ 0 w 29"/>
                <a:gd name="T9" fmla="*/ 18 h 76"/>
                <a:gd name="T10" fmla="*/ 4 w 29"/>
                <a:gd name="T11" fmla="*/ 13 h 76"/>
                <a:gd name="T12" fmla="*/ 9 w 29"/>
                <a:gd name="T13" fmla="*/ 9 h 76"/>
                <a:gd name="T14" fmla="*/ 16 w 29"/>
                <a:gd name="T15" fmla="*/ 6 h 76"/>
                <a:gd name="T16" fmla="*/ 23 w 29"/>
                <a:gd name="T17" fmla="*/ 2 h 76"/>
                <a:gd name="T18" fmla="*/ 25 w 29"/>
                <a:gd name="T19" fmla="*/ 1 h 76"/>
                <a:gd name="T20" fmla="*/ 26 w 29"/>
                <a:gd name="T21" fmla="*/ 0 h 76"/>
                <a:gd name="T22" fmla="*/ 28 w 29"/>
                <a:gd name="T23" fmla="*/ 0 h 76"/>
                <a:gd name="T24" fmla="*/ 29 w 29"/>
                <a:gd name="T25" fmla="*/ 0 h 76"/>
                <a:gd name="T26" fmla="*/ 25 w 29"/>
                <a:gd name="T27" fmla="*/ 33 h 76"/>
                <a:gd name="T28" fmla="*/ 27 w 29"/>
                <a:gd name="T29" fmla="*/ 53 h 76"/>
                <a:gd name="T30" fmla="*/ 27 w 29"/>
                <a:gd name="T31" fmla="*/ 70 h 76"/>
                <a:gd name="T32" fmla="*/ 22 w 29"/>
                <a:gd name="T33" fmla="*/ 75 h 76"/>
                <a:gd name="T34" fmla="*/ 16 w 29"/>
                <a:gd name="T35" fmla="*/ 76 h 76"/>
                <a:gd name="T36" fmla="*/ 8 w 29"/>
                <a:gd name="T37" fmla="*/ 74 h 76"/>
                <a:gd name="T38" fmla="*/ 1 w 29"/>
                <a:gd name="T39" fmla="*/ 69 h 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" h="76">
                  <a:moveTo>
                    <a:pt x="1" y="69"/>
                  </a:moveTo>
                  <a:lnTo>
                    <a:pt x="1" y="69"/>
                  </a:lnTo>
                  <a:lnTo>
                    <a:pt x="0" y="57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4" y="13"/>
                  </a:lnTo>
                  <a:lnTo>
                    <a:pt x="9" y="9"/>
                  </a:lnTo>
                  <a:lnTo>
                    <a:pt x="16" y="6"/>
                  </a:lnTo>
                  <a:lnTo>
                    <a:pt x="23" y="2"/>
                  </a:lnTo>
                  <a:lnTo>
                    <a:pt x="25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5" y="33"/>
                  </a:lnTo>
                  <a:lnTo>
                    <a:pt x="27" y="53"/>
                  </a:lnTo>
                  <a:lnTo>
                    <a:pt x="27" y="70"/>
                  </a:lnTo>
                  <a:lnTo>
                    <a:pt x="22" y="75"/>
                  </a:lnTo>
                  <a:lnTo>
                    <a:pt x="16" y="76"/>
                  </a:lnTo>
                  <a:lnTo>
                    <a:pt x="8" y="74"/>
                  </a:lnTo>
                  <a:lnTo>
                    <a:pt x="1" y="69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3" name="Freeform 75">
              <a:extLst>
                <a:ext uri="{FF2B5EF4-FFF2-40B4-BE49-F238E27FC236}">
                  <a16:creationId xmlns:a16="http://schemas.microsoft.com/office/drawing/2014/main" id="{2C02E4DC-4672-4AD5-05E9-4F0397D18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2485"/>
              <a:ext cx="29" cy="76"/>
            </a:xfrm>
            <a:custGeom>
              <a:avLst/>
              <a:gdLst>
                <a:gd name="T0" fmla="*/ 1 w 29"/>
                <a:gd name="T1" fmla="*/ 69 h 76"/>
                <a:gd name="T2" fmla="*/ 1 w 29"/>
                <a:gd name="T3" fmla="*/ 69 h 76"/>
                <a:gd name="T4" fmla="*/ 0 w 29"/>
                <a:gd name="T5" fmla="*/ 57 h 76"/>
                <a:gd name="T6" fmla="*/ 0 w 29"/>
                <a:gd name="T7" fmla="*/ 30 h 76"/>
                <a:gd name="T8" fmla="*/ 0 w 29"/>
                <a:gd name="T9" fmla="*/ 18 h 76"/>
                <a:gd name="T10" fmla="*/ 0 w 29"/>
                <a:gd name="T11" fmla="*/ 18 h 76"/>
                <a:gd name="T12" fmla="*/ 4 w 29"/>
                <a:gd name="T13" fmla="*/ 13 h 76"/>
                <a:gd name="T14" fmla="*/ 9 w 29"/>
                <a:gd name="T15" fmla="*/ 9 h 76"/>
                <a:gd name="T16" fmla="*/ 16 w 29"/>
                <a:gd name="T17" fmla="*/ 6 h 76"/>
                <a:gd name="T18" fmla="*/ 23 w 29"/>
                <a:gd name="T19" fmla="*/ 2 h 76"/>
                <a:gd name="T20" fmla="*/ 23 w 29"/>
                <a:gd name="T21" fmla="*/ 2 h 76"/>
                <a:gd name="T22" fmla="*/ 25 w 29"/>
                <a:gd name="T23" fmla="*/ 1 h 76"/>
                <a:gd name="T24" fmla="*/ 26 w 29"/>
                <a:gd name="T25" fmla="*/ 0 h 76"/>
                <a:gd name="T26" fmla="*/ 28 w 29"/>
                <a:gd name="T27" fmla="*/ 0 h 76"/>
                <a:gd name="T28" fmla="*/ 29 w 29"/>
                <a:gd name="T29" fmla="*/ 0 h 76"/>
                <a:gd name="T30" fmla="*/ 25 w 29"/>
                <a:gd name="T31" fmla="*/ 33 h 76"/>
                <a:gd name="T32" fmla="*/ 27 w 29"/>
                <a:gd name="T33" fmla="*/ 53 h 76"/>
                <a:gd name="T34" fmla="*/ 27 w 29"/>
                <a:gd name="T35" fmla="*/ 70 h 76"/>
                <a:gd name="T36" fmla="*/ 27 w 29"/>
                <a:gd name="T37" fmla="*/ 70 h 76"/>
                <a:gd name="T38" fmla="*/ 22 w 29"/>
                <a:gd name="T39" fmla="*/ 75 h 76"/>
                <a:gd name="T40" fmla="*/ 16 w 29"/>
                <a:gd name="T41" fmla="*/ 76 h 76"/>
                <a:gd name="T42" fmla="*/ 8 w 29"/>
                <a:gd name="T43" fmla="*/ 74 h 76"/>
                <a:gd name="T44" fmla="*/ 1 w 29"/>
                <a:gd name="T45" fmla="*/ 69 h 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9" h="76">
                  <a:moveTo>
                    <a:pt x="1" y="69"/>
                  </a:moveTo>
                  <a:lnTo>
                    <a:pt x="1" y="69"/>
                  </a:lnTo>
                  <a:lnTo>
                    <a:pt x="0" y="57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4" y="13"/>
                  </a:lnTo>
                  <a:lnTo>
                    <a:pt x="9" y="9"/>
                  </a:lnTo>
                  <a:lnTo>
                    <a:pt x="16" y="6"/>
                  </a:lnTo>
                  <a:lnTo>
                    <a:pt x="23" y="2"/>
                  </a:lnTo>
                  <a:lnTo>
                    <a:pt x="25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5" y="33"/>
                  </a:lnTo>
                  <a:lnTo>
                    <a:pt x="27" y="53"/>
                  </a:lnTo>
                  <a:lnTo>
                    <a:pt x="27" y="70"/>
                  </a:lnTo>
                  <a:lnTo>
                    <a:pt x="22" y="75"/>
                  </a:lnTo>
                  <a:lnTo>
                    <a:pt x="16" y="76"/>
                  </a:lnTo>
                  <a:lnTo>
                    <a:pt x="8" y="74"/>
                  </a:lnTo>
                  <a:lnTo>
                    <a:pt x="1" y="6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4" name="Freeform 76">
              <a:extLst>
                <a:ext uri="{FF2B5EF4-FFF2-40B4-BE49-F238E27FC236}">
                  <a16:creationId xmlns:a16="http://schemas.microsoft.com/office/drawing/2014/main" id="{181BD372-B80E-9FD2-2ED7-2F5DBDC55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0" y="2487"/>
              <a:ext cx="24" cy="66"/>
            </a:xfrm>
            <a:custGeom>
              <a:avLst/>
              <a:gdLst>
                <a:gd name="T0" fmla="*/ 3 w 24"/>
                <a:gd name="T1" fmla="*/ 51 h 66"/>
                <a:gd name="T2" fmla="*/ 3 w 24"/>
                <a:gd name="T3" fmla="*/ 51 h 66"/>
                <a:gd name="T4" fmla="*/ 1 w 24"/>
                <a:gd name="T5" fmla="*/ 44 h 66"/>
                <a:gd name="T6" fmla="*/ 0 w 24"/>
                <a:gd name="T7" fmla="*/ 21 h 66"/>
                <a:gd name="T8" fmla="*/ 1 w 24"/>
                <a:gd name="T9" fmla="*/ 14 h 66"/>
                <a:gd name="T10" fmla="*/ 3 w 24"/>
                <a:gd name="T11" fmla="*/ 10 h 66"/>
                <a:gd name="T12" fmla="*/ 7 w 24"/>
                <a:gd name="T13" fmla="*/ 7 h 66"/>
                <a:gd name="T14" fmla="*/ 13 w 24"/>
                <a:gd name="T15" fmla="*/ 5 h 66"/>
                <a:gd name="T16" fmla="*/ 19 w 24"/>
                <a:gd name="T17" fmla="*/ 3 h 66"/>
                <a:gd name="T18" fmla="*/ 20 w 24"/>
                <a:gd name="T19" fmla="*/ 3 h 66"/>
                <a:gd name="T20" fmla="*/ 21 w 24"/>
                <a:gd name="T21" fmla="*/ 1 h 66"/>
                <a:gd name="T22" fmla="*/ 22 w 24"/>
                <a:gd name="T23" fmla="*/ 0 h 66"/>
                <a:gd name="T24" fmla="*/ 24 w 24"/>
                <a:gd name="T25" fmla="*/ 0 h 66"/>
                <a:gd name="T26" fmla="*/ 21 w 24"/>
                <a:gd name="T27" fmla="*/ 26 h 66"/>
                <a:gd name="T28" fmla="*/ 21 w 24"/>
                <a:gd name="T29" fmla="*/ 39 h 66"/>
                <a:gd name="T30" fmla="*/ 21 w 24"/>
                <a:gd name="T31" fmla="*/ 53 h 66"/>
                <a:gd name="T32" fmla="*/ 19 w 24"/>
                <a:gd name="T33" fmla="*/ 64 h 66"/>
                <a:gd name="T34" fmla="*/ 15 w 24"/>
                <a:gd name="T35" fmla="*/ 66 h 66"/>
                <a:gd name="T36" fmla="*/ 9 w 24"/>
                <a:gd name="T37" fmla="*/ 61 h 66"/>
                <a:gd name="T38" fmla="*/ 3 w 24"/>
                <a:gd name="T39" fmla="*/ 51 h 6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4" h="66">
                  <a:moveTo>
                    <a:pt x="3" y="51"/>
                  </a:moveTo>
                  <a:lnTo>
                    <a:pt x="3" y="51"/>
                  </a:lnTo>
                  <a:lnTo>
                    <a:pt x="1" y="44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7" y="7"/>
                  </a:lnTo>
                  <a:lnTo>
                    <a:pt x="13" y="5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1" y="1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1" y="26"/>
                  </a:lnTo>
                  <a:lnTo>
                    <a:pt x="21" y="39"/>
                  </a:lnTo>
                  <a:lnTo>
                    <a:pt x="21" y="53"/>
                  </a:lnTo>
                  <a:lnTo>
                    <a:pt x="19" y="64"/>
                  </a:lnTo>
                  <a:lnTo>
                    <a:pt x="15" y="66"/>
                  </a:lnTo>
                  <a:lnTo>
                    <a:pt x="9" y="61"/>
                  </a:lnTo>
                  <a:lnTo>
                    <a:pt x="3" y="51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5" name="Freeform 77">
              <a:extLst>
                <a:ext uri="{FF2B5EF4-FFF2-40B4-BE49-F238E27FC236}">
                  <a16:creationId xmlns:a16="http://schemas.microsoft.com/office/drawing/2014/main" id="{C6100520-D94F-09F9-88BD-33E7B4E0D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" y="2485"/>
              <a:ext cx="44" cy="65"/>
            </a:xfrm>
            <a:custGeom>
              <a:avLst/>
              <a:gdLst>
                <a:gd name="T0" fmla="*/ 10 w 44"/>
                <a:gd name="T1" fmla="*/ 5 h 65"/>
                <a:gd name="T2" fmla="*/ 12 w 44"/>
                <a:gd name="T3" fmla="*/ 0 h 65"/>
                <a:gd name="T4" fmla="*/ 15 w 44"/>
                <a:gd name="T5" fmla="*/ 1 h 65"/>
                <a:gd name="T6" fmla="*/ 18 w 44"/>
                <a:gd name="T7" fmla="*/ 2 h 65"/>
                <a:gd name="T8" fmla="*/ 20 w 44"/>
                <a:gd name="T9" fmla="*/ 2 h 65"/>
                <a:gd name="T10" fmla="*/ 23 w 44"/>
                <a:gd name="T11" fmla="*/ 2 h 65"/>
                <a:gd name="T12" fmla="*/ 27 w 44"/>
                <a:gd name="T13" fmla="*/ 6 h 65"/>
                <a:gd name="T14" fmla="*/ 31 w 44"/>
                <a:gd name="T15" fmla="*/ 8 h 65"/>
                <a:gd name="T16" fmla="*/ 36 w 44"/>
                <a:gd name="T17" fmla="*/ 9 h 65"/>
                <a:gd name="T18" fmla="*/ 39 w 44"/>
                <a:gd name="T19" fmla="*/ 11 h 65"/>
                <a:gd name="T20" fmla="*/ 42 w 44"/>
                <a:gd name="T21" fmla="*/ 15 h 65"/>
                <a:gd name="T22" fmla="*/ 44 w 44"/>
                <a:gd name="T23" fmla="*/ 20 h 65"/>
                <a:gd name="T24" fmla="*/ 44 w 44"/>
                <a:gd name="T25" fmla="*/ 25 h 65"/>
                <a:gd name="T26" fmla="*/ 44 w 44"/>
                <a:gd name="T27" fmla="*/ 30 h 65"/>
                <a:gd name="T28" fmla="*/ 30 w 44"/>
                <a:gd name="T29" fmla="*/ 32 h 65"/>
                <a:gd name="T30" fmla="*/ 26 w 44"/>
                <a:gd name="T31" fmla="*/ 39 h 65"/>
                <a:gd name="T32" fmla="*/ 24 w 44"/>
                <a:gd name="T33" fmla="*/ 46 h 65"/>
                <a:gd name="T34" fmla="*/ 22 w 44"/>
                <a:gd name="T35" fmla="*/ 53 h 65"/>
                <a:gd name="T36" fmla="*/ 16 w 44"/>
                <a:gd name="T37" fmla="*/ 65 h 65"/>
                <a:gd name="T38" fmla="*/ 8 w 44"/>
                <a:gd name="T39" fmla="*/ 65 h 65"/>
                <a:gd name="T40" fmla="*/ 4 w 44"/>
                <a:gd name="T41" fmla="*/ 62 h 65"/>
                <a:gd name="T42" fmla="*/ 2 w 44"/>
                <a:gd name="T43" fmla="*/ 57 h 65"/>
                <a:gd name="T44" fmla="*/ 0 w 44"/>
                <a:gd name="T45" fmla="*/ 49 h 65"/>
                <a:gd name="T46" fmla="*/ 5 w 44"/>
                <a:gd name="T47" fmla="*/ 18 h 65"/>
                <a:gd name="T48" fmla="*/ 7 w 44"/>
                <a:gd name="T49" fmla="*/ 9 h 65"/>
                <a:gd name="T50" fmla="*/ 10 w 44"/>
                <a:gd name="T51" fmla="*/ 5 h 6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4" h="65">
                  <a:moveTo>
                    <a:pt x="10" y="5"/>
                  </a:moveTo>
                  <a:lnTo>
                    <a:pt x="12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1" y="8"/>
                  </a:lnTo>
                  <a:lnTo>
                    <a:pt x="36" y="9"/>
                  </a:lnTo>
                  <a:lnTo>
                    <a:pt x="39" y="11"/>
                  </a:lnTo>
                  <a:lnTo>
                    <a:pt x="42" y="15"/>
                  </a:lnTo>
                  <a:lnTo>
                    <a:pt x="44" y="20"/>
                  </a:lnTo>
                  <a:lnTo>
                    <a:pt x="44" y="25"/>
                  </a:lnTo>
                  <a:lnTo>
                    <a:pt x="44" y="30"/>
                  </a:lnTo>
                  <a:lnTo>
                    <a:pt x="30" y="32"/>
                  </a:lnTo>
                  <a:lnTo>
                    <a:pt x="26" y="39"/>
                  </a:lnTo>
                  <a:lnTo>
                    <a:pt x="24" y="46"/>
                  </a:lnTo>
                  <a:lnTo>
                    <a:pt x="22" y="53"/>
                  </a:lnTo>
                  <a:lnTo>
                    <a:pt x="16" y="65"/>
                  </a:lnTo>
                  <a:lnTo>
                    <a:pt x="8" y="65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0" y="49"/>
                  </a:lnTo>
                  <a:lnTo>
                    <a:pt x="5" y="18"/>
                  </a:lnTo>
                  <a:lnTo>
                    <a:pt x="7" y="9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6" name="Freeform 78">
              <a:extLst>
                <a:ext uri="{FF2B5EF4-FFF2-40B4-BE49-F238E27FC236}">
                  <a16:creationId xmlns:a16="http://schemas.microsoft.com/office/drawing/2014/main" id="{0F39D193-C9EC-FAA1-3537-5247BCC10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" y="2485"/>
              <a:ext cx="44" cy="65"/>
            </a:xfrm>
            <a:custGeom>
              <a:avLst/>
              <a:gdLst>
                <a:gd name="T0" fmla="*/ 10 w 44"/>
                <a:gd name="T1" fmla="*/ 5 h 65"/>
                <a:gd name="T2" fmla="*/ 12 w 44"/>
                <a:gd name="T3" fmla="*/ 0 h 65"/>
                <a:gd name="T4" fmla="*/ 12 w 44"/>
                <a:gd name="T5" fmla="*/ 0 h 65"/>
                <a:gd name="T6" fmla="*/ 15 w 44"/>
                <a:gd name="T7" fmla="*/ 1 h 65"/>
                <a:gd name="T8" fmla="*/ 18 w 44"/>
                <a:gd name="T9" fmla="*/ 2 h 65"/>
                <a:gd name="T10" fmla="*/ 20 w 44"/>
                <a:gd name="T11" fmla="*/ 2 h 65"/>
                <a:gd name="T12" fmla="*/ 23 w 44"/>
                <a:gd name="T13" fmla="*/ 2 h 65"/>
                <a:gd name="T14" fmla="*/ 23 w 44"/>
                <a:gd name="T15" fmla="*/ 2 h 65"/>
                <a:gd name="T16" fmla="*/ 27 w 44"/>
                <a:gd name="T17" fmla="*/ 6 h 65"/>
                <a:gd name="T18" fmla="*/ 31 w 44"/>
                <a:gd name="T19" fmla="*/ 8 h 65"/>
                <a:gd name="T20" fmla="*/ 36 w 44"/>
                <a:gd name="T21" fmla="*/ 9 h 65"/>
                <a:gd name="T22" fmla="*/ 39 w 44"/>
                <a:gd name="T23" fmla="*/ 11 h 65"/>
                <a:gd name="T24" fmla="*/ 39 w 44"/>
                <a:gd name="T25" fmla="*/ 11 h 65"/>
                <a:gd name="T26" fmla="*/ 42 w 44"/>
                <a:gd name="T27" fmla="*/ 15 h 65"/>
                <a:gd name="T28" fmla="*/ 44 w 44"/>
                <a:gd name="T29" fmla="*/ 20 h 65"/>
                <a:gd name="T30" fmla="*/ 44 w 44"/>
                <a:gd name="T31" fmla="*/ 25 h 65"/>
                <a:gd name="T32" fmla="*/ 44 w 44"/>
                <a:gd name="T33" fmla="*/ 30 h 65"/>
                <a:gd name="T34" fmla="*/ 30 w 44"/>
                <a:gd name="T35" fmla="*/ 32 h 65"/>
                <a:gd name="T36" fmla="*/ 26 w 44"/>
                <a:gd name="T37" fmla="*/ 39 h 65"/>
                <a:gd name="T38" fmla="*/ 24 w 44"/>
                <a:gd name="T39" fmla="*/ 46 h 65"/>
                <a:gd name="T40" fmla="*/ 22 w 44"/>
                <a:gd name="T41" fmla="*/ 53 h 65"/>
                <a:gd name="T42" fmla="*/ 16 w 44"/>
                <a:gd name="T43" fmla="*/ 65 h 65"/>
                <a:gd name="T44" fmla="*/ 16 w 44"/>
                <a:gd name="T45" fmla="*/ 65 h 65"/>
                <a:gd name="T46" fmla="*/ 8 w 44"/>
                <a:gd name="T47" fmla="*/ 65 h 65"/>
                <a:gd name="T48" fmla="*/ 4 w 44"/>
                <a:gd name="T49" fmla="*/ 62 h 65"/>
                <a:gd name="T50" fmla="*/ 2 w 44"/>
                <a:gd name="T51" fmla="*/ 57 h 65"/>
                <a:gd name="T52" fmla="*/ 0 w 44"/>
                <a:gd name="T53" fmla="*/ 49 h 65"/>
                <a:gd name="T54" fmla="*/ 5 w 44"/>
                <a:gd name="T55" fmla="*/ 18 h 65"/>
                <a:gd name="T56" fmla="*/ 7 w 44"/>
                <a:gd name="T57" fmla="*/ 9 h 65"/>
                <a:gd name="T58" fmla="*/ 10 w 44"/>
                <a:gd name="T59" fmla="*/ 5 h 6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4" h="65">
                  <a:moveTo>
                    <a:pt x="10" y="5"/>
                  </a:moveTo>
                  <a:lnTo>
                    <a:pt x="12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7" y="6"/>
                  </a:lnTo>
                  <a:lnTo>
                    <a:pt x="31" y="8"/>
                  </a:lnTo>
                  <a:lnTo>
                    <a:pt x="36" y="9"/>
                  </a:lnTo>
                  <a:lnTo>
                    <a:pt x="39" y="11"/>
                  </a:lnTo>
                  <a:lnTo>
                    <a:pt x="42" y="15"/>
                  </a:lnTo>
                  <a:lnTo>
                    <a:pt x="44" y="20"/>
                  </a:lnTo>
                  <a:lnTo>
                    <a:pt x="44" y="25"/>
                  </a:lnTo>
                  <a:lnTo>
                    <a:pt x="44" y="30"/>
                  </a:lnTo>
                  <a:lnTo>
                    <a:pt x="30" y="32"/>
                  </a:lnTo>
                  <a:lnTo>
                    <a:pt x="26" y="39"/>
                  </a:lnTo>
                  <a:lnTo>
                    <a:pt x="24" y="46"/>
                  </a:lnTo>
                  <a:lnTo>
                    <a:pt x="22" y="53"/>
                  </a:lnTo>
                  <a:lnTo>
                    <a:pt x="16" y="65"/>
                  </a:lnTo>
                  <a:lnTo>
                    <a:pt x="8" y="65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0" y="49"/>
                  </a:lnTo>
                  <a:lnTo>
                    <a:pt x="5" y="18"/>
                  </a:lnTo>
                  <a:lnTo>
                    <a:pt x="7" y="9"/>
                  </a:lnTo>
                  <a:lnTo>
                    <a:pt x="10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7" name="Freeform 79">
              <a:extLst>
                <a:ext uri="{FF2B5EF4-FFF2-40B4-BE49-F238E27FC236}">
                  <a16:creationId xmlns:a16="http://schemas.microsoft.com/office/drawing/2014/main" id="{B3B1B68C-7330-97CA-A6C1-B9FD2FDB0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4" y="2487"/>
              <a:ext cx="34" cy="57"/>
            </a:xfrm>
            <a:custGeom>
              <a:avLst/>
              <a:gdLst>
                <a:gd name="T0" fmla="*/ 10 w 34"/>
                <a:gd name="T1" fmla="*/ 0 h 57"/>
                <a:gd name="T2" fmla="*/ 12 w 34"/>
                <a:gd name="T3" fmla="*/ 1 h 57"/>
                <a:gd name="T4" fmla="*/ 13 w 34"/>
                <a:gd name="T5" fmla="*/ 3 h 57"/>
                <a:gd name="T6" fmla="*/ 16 w 34"/>
                <a:gd name="T7" fmla="*/ 3 h 57"/>
                <a:gd name="T8" fmla="*/ 17 w 34"/>
                <a:gd name="T9" fmla="*/ 3 h 57"/>
                <a:gd name="T10" fmla="*/ 21 w 34"/>
                <a:gd name="T11" fmla="*/ 4 h 57"/>
                <a:gd name="T12" fmla="*/ 24 w 34"/>
                <a:gd name="T13" fmla="*/ 6 h 57"/>
                <a:gd name="T14" fmla="*/ 27 w 34"/>
                <a:gd name="T15" fmla="*/ 7 h 57"/>
                <a:gd name="T16" fmla="*/ 31 w 34"/>
                <a:gd name="T17" fmla="*/ 9 h 57"/>
                <a:gd name="T18" fmla="*/ 33 w 34"/>
                <a:gd name="T19" fmla="*/ 13 h 57"/>
                <a:gd name="T20" fmla="*/ 34 w 34"/>
                <a:gd name="T21" fmla="*/ 16 h 57"/>
                <a:gd name="T22" fmla="*/ 34 w 34"/>
                <a:gd name="T23" fmla="*/ 19 h 57"/>
                <a:gd name="T24" fmla="*/ 33 w 34"/>
                <a:gd name="T25" fmla="*/ 23 h 57"/>
                <a:gd name="T26" fmla="*/ 22 w 34"/>
                <a:gd name="T27" fmla="*/ 24 h 57"/>
                <a:gd name="T28" fmla="*/ 19 w 34"/>
                <a:gd name="T29" fmla="*/ 30 h 57"/>
                <a:gd name="T30" fmla="*/ 16 w 34"/>
                <a:gd name="T31" fmla="*/ 36 h 57"/>
                <a:gd name="T32" fmla="*/ 14 w 34"/>
                <a:gd name="T33" fmla="*/ 43 h 57"/>
                <a:gd name="T34" fmla="*/ 12 w 34"/>
                <a:gd name="T35" fmla="*/ 49 h 57"/>
                <a:gd name="T36" fmla="*/ 5 w 34"/>
                <a:gd name="T37" fmla="*/ 57 h 57"/>
                <a:gd name="T38" fmla="*/ 1 w 34"/>
                <a:gd name="T39" fmla="*/ 57 h 57"/>
                <a:gd name="T40" fmla="*/ 0 w 34"/>
                <a:gd name="T41" fmla="*/ 50 h 57"/>
                <a:gd name="T42" fmla="*/ 1 w 34"/>
                <a:gd name="T43" fmla="*/ 37 h 57"/>
                <a:gd name="T44" fmla="*/ 4 w 34"/>
                <a:gd name="T45" fmla="*/ 14 h 57"/>
                <a:gd name="T46" fmla="*/ 4 w 34"/>
                <a:gd name="T47" fmla="*/ 11 h 57"/>
                <a:gd name="T48" fmla="*/ 4 w 34"/>
                <a:gd name="T49" fmla="*/ 8 h 57"/>
                <a:gd name="T50" fmla="*/ 6 w 34"/>
                <a:gd name="T51" fmla="*/ 5 h 57"/>
                <a:gd name="T52" fmla="*/ 10 w 34"/>
                <a:gd name="T53" fmla="*/ 0 h 5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4" h="57">
                  <a:moveTo>
                    <a:pt x="10" y="0"/>
                  </a:moveTo>
                  <a:lnTo>
                    <a:pt x="12" y="1"/>
                  </a:lnTo>
                  <a:lnTo>
                    <a:pt x="13" y="3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21" y="4"/>
                  </a:lnTo>
                  <a:lnTo>
                    <a:pt x="24" y="6"/>
                  </a:lnTo>
                  <a:lnTo>
                    <a:pt x="27" y="7"/>
                  </a:lnTo>
                  <a:lnTo>
                    <a:pt x="31" y="9"/>
                  </a:lnTo>
                  <a:lnTo>
                    <a:pt x="33" y="13"/>
                  </a:lnTo>
                  <a:lnTo>
                    <a:pt x="34" y="16"/>
                  </a:lnTo>
                  <a:lnTo>
                    <a:pt x="34" y="19"/>
                  </a:lnTo>
                  <a:lnTo>
                    <a:pt x="33" y="23"/>
                  </a:lnTo>
                  <a:lnTo>
                    <a:pt x="22" y="24"/>
                  </a:lnTo>
                  <a:lnTo>
                    <a:pt x="19" y="30"/>
                  </a:lnTo>
                  <a:lnTo>
                    <a:pt x="16" y="36"/>
                  </a:lnTo>
                  <a:lnTo>
                    <a:pt x="14" y="43"/>
                  </a:lnTo>
                  <a:lnTo>
                    <a:pt x="12" y="49"/>
                  </a:lnTo>
                  <a:lnTo>
                    <a:pt x="5" y="57"/>
                  </a:lnTo>
                  <a:lnTo>
                    <a:pt x="1" y="57"/>
                  </a:lnTo>
                  <a:lnTo>
                    <a:pt x="0" y="50"/>
                  </a:lnTo>
                  <a:lnTo>
                    <a:pt x="1" y="37"/>
                  </a:lnTo>
                  <a:lnTo>
                    <a:pt x="4" y="14"/>
                  </a:lnTo>
                  <a:lnTo>
                    <a:pt x="4" y="11"/>
                  </a:lnTo>
                  <a:lnTo>
                    <a:pt x="4" y="8"/>
                  </a:lnTo>
                  <a:lnTo>
                    <a:pt x="6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8" name="Freeform 80">
              <a:extLst>
                <a:ext uri="{FF2B5EF4-FFF2-40B4-BE49-F238E27FC236}">
                  <a16:creationId xmlns:a16="http://schemas.microsoft.com/office/drawing/2014/main" id="{BF3BC71D-D1C3-79E5-3236-1042AF1C4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2582"/>
              <a:ext cx="137" cy="398"/>
            </a:xfrm>
            <a:custGeom>
              <a:avLst/>
              <a:gdLst>
                <a:gd name="T0" fmla="*/ 0 w 137"/>
                <a:gd name="T1" fmla="*/ 344 h 398"/>
                <a:gd name="T2" fmla="*/ 7 w 137"/>
                <a:gd name="T3" fmla="*/ 324 h 398"/>
                <a:gd name="T4" fmla="*/ 14 w 137"/>
                <a:gd name="T5" fmla="*/ 302 h 398"/>
                <a:gd name="T6" fmla="*/ 22 w 137"/>
                <a:gd name="T7" fmla="*/ 280 h 398"/>
                <a:gd name="T8" fmla="*/ 32 w 137"/>
                <a:gd name="T9" fmla="*/ 258 h 398"/>
                <a:gd name="T10" fmla="*/ 40 w 137"/>
                <a:gd name="T11" fmla="*/ 236 h 398"/>
                <a:gd name="T12" fmla="*/ 49 w 137"/>
                <a:gd name="T13" fmla="*/ 214 h 398"/>
                <a:gd name="T14" fmla="*/ 57 w 137"/>
                <a:gd name="T15" fmla="*/ 193 h 398"/>
                <a:gd name="T16" fmla="*/ 65 w 137"/>
                <a:gd name="T17" fmla="*/ 173 h 398"/>
                <a:gd name="T18" fmla="*/ 70 w 137"/>
                <a:gd name="T19" fmla="*/ 155 h 398"/>
                <a:gd name="T20" fmla="*/ 75 w 137"/>
                <a:gd name="T21" fmla="*/ 138 h 398"/>
                <a:gd name="T22" fmla="*/ 79 w 137"/>
                <a:gd name="T23" fmla="*/ 121 h 398"/>
                <a:gd name="T24" fmla="*/ 83 w 137"/>
                <a:gd name="T25" fmla="*/ 104 h 398"/>
                <a:gd name="T26" fmla="*/ 87 w 137"/>
                <a:gd name="T27" fmla="*/ 89 h 398"/>
                <a:gd name="T28" fmla="*/ 91 w 137"/>
                <a:gd name="T29" fmla="*/ 72 h 398"/>
                <a:gd name="T30" fmla="*/ 96 w 137"/>
                <a:gd name="T31" fmla="*/ 55 h 398"/>
                <a:gd name="T32" fmla="*/ 101 w 137"/>
                <a:gd name="T33" fmla="*/ 37 h 398"/>
                <a:gd name="T34" fmla="*/ 102 w 137"/>
                <a:gd name="T35" fmla="*/ 28 h 398"/>
                <a:gd name="T36" fmla="*/ 105 w 137"/>
                <a:gd name="T37" fmla="*/ 18 h 398"/>
                <a:gd name="T38" fmla="*/ 107 w 137"/>
                <a:gd name="T39" fmla="*/ 10 h 398"/>
                <a:gd name="T40" fmla="*/ 109 w 137"/>
                <a:gd name="T41" fmla="*/ 0 h 398"/>
                <a:gd name="T42" fmla="*/ 114 w 137"/>
                <a:gd name="T43" fmla="*/ 3 h 398"/>
                <a:gd name="T44" fmla="*/ 121 w 137"/>
                <a:gd name="T45" fmla="*/ 7 h 398"/>
                <a:gd name="T46" fmla="*/ 129 w 137"/>
                <a:gd name="T47" fmla="*/ 10 h 398"/>
                <a:gd name="T48" fmla="*/ 137 w 137"/>
                <a:gd name="T49" fmla="*/ 12 h 398"/>
                <a:gd name="T50" fmla="*/ 134 w 137"/>
                <a:gd name="T51" fmla="*/ 55 h 398"/>
                <a:gd name="T52" fmla="*/ 129 w 137"/>
                <a:gd name="T53" fmla="*/ 98 h 398"/>
                <a:gd name="T54" fmla="*/ 124 w 137"/>
                <a:gd name="T55" fmla="*/ 141 h 398"/>
                <a:gd name="T56" fmla="*/ 116 w 137"/>
                <a:gd name="T57" fmla="*/ 183 h 398"/>
                <a:gd name="T58" fmla="*/ 108 w 137"/>
                <a:gd name="T59" fmla="*/ 227 h 398"/>
                <a:gd name="T60" fmla="*/ 97 w 137"/>
                <a:gd name="T61" fmla="*/ 269 h 398"/>
                <a:gd name="T62" fmla="*/ 86 w 137"/>
                <a:gd name="T63" fmla="*/ 311 h 398"/>
                <a:gd name="T64" fmla="*/ 72 w 137"/>
                <a:gd name="T65" fmla="*/ 353 h 398"/>
                <a:gd name="T66" fmla="*/ 63 w 137"/>
                <a:gd name="T67" fmla="*/ 377 h 398"/>
                <a:gd name="T68" fmla="*/ 52 w 137"/>
                <a:gd name="T69" fmla="*/ 392 h 398"/>
                <a:gd name="T70" fmla="*/ 40 w 137"/>
                <a:gd name="T71" fmla="*/ 398 h 398"/>
                <a:gd name="T72" fmla="*/ 28 w 137"/>
                <a:gd name="T73" fmla="*/ 398 h 398"/>
                <a:gd name="T74" fmla="*/ 16 w 137"/>
                <a:gd name="T75" fmla="*/ 391 h 398"/>
                <a:gd name="T76" fmla="*/ 8 w 137"/>
                <a:gd name="T77" fmla="*/ 379 h 398"/>
                <a:gd name="T78" fmla="*/ 1 w 137"/>
                <a:gd name="T79" fmla="*/ 364 h 398"/>
                <a:gd name="T80" fmla="*/ 0 w 137"/>
                <a:gd name="T81" fmla="*/ 344 h 3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7" h="398">
                  <a:moveTo>
                    <a:pt x="0" y="344"/>
                  </a:moveTo>
                  <a:lnTo>
                    <a:pt x="7" y="324"/>
                  </a:lnTo>
                  <a:lnTo>
                    <a:pt x="14" y="302"/>
                  </a:lnTo>
                  <a:lnTo>
                    <a:pt x="22" y="280"/>
                  </a:lnTo>
                  <a:lnTo>
                    <a:pt x="32" y="258"/>
                  </a:lnTo>
                  <a:lnTo>
                    <a:pt x="40" y="236"/>
                  </a:lnTo>
                  <a:lnTo>
                    <a:pt x="49" y="214"/>
                  </a:lnTo>
                  <a:lnTo>
                    <a:pt x="57" y="193"/>
                  </a:lnTo>
                  <a:lnTo>
                    <a:pt x="65" y="173"/>
                  </a:lnTo>
                  <a:lnTo>
                    <a:pt x="70" y="155"/>
                  </a:lnTo>
                  <a:lnTo>
                    <a:pt x="75" y="138"/>
                  </a:lnTo>
                  <a:lnTo>
                    <a:pt x="79" y="121"/>
                  </a:lnTo>
                  <a:lnTo>
                    <a:pt x="83" y="104"/>
                  </a:lnTo>
                  <a:lnTo>
                    <a:pt x="87" y="89"/>
                  </a:lnTo>
                  <a:lnTo>
                    <a:pt x="91" y="72"/>
                  </a:lnTo>
                  <a:lnTo>
                    <a:pt x="96" y="55"/>
                  </a:lnTo>
                  <a:lnTo>
                    <a:pt x="101" y="37"/>
                  </a:lnTo>
                  <a:lnTo>
                    <a:pt x="102" y="28"/>
                  </a:lnTo>
                  <a:lnTo>
                    <a:pt x="105" y="18"/>
                  </a:lnTo>
                  <a:lnTo>
                    <a:pt x="107" y="10"/>
                  </a:lnTo>
                  <a:lnTo>
                    <a:pt x="109" y="0"/>
                  </a:lnTo>
                  <a:lnTo>
                    <a:pt x="114" y="3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7" y="12"/>
                  </a:lnTo>
                  <a:lnTo>
                    <a:pt x="134" y="55"/>
                  </a:lnTo>
                  <a:lnTo>
                    <a:pt x="129" y="98"/>
                  </a:lnTo>
                  <a:lnTo>
                    <a:pt x="124" y="141"/>
                  </a:lnTo>
                  <a:lnTo>
                    <a:pt x="116" y="183"/>
                  </a:lnTo>
                  <a:lnTo>
                    <a:pt x="108" y="227"/>
                  </a:lnTo>
                  <a:lnTo>
                    <a:pt x="97" y="269"/>
                  </a:lnTo>
                  <a:lnTo>
                    <a:pt x="86" y="311"/>
                  </a:lnTo>
                  <a:lnTo>
                    <a:pt x="72" y="353"/>
                  </a:lnTo>
                  <a:lnTo>
                    <a:pt x="63" y="377"/>
                  </a:lnTo>
                  <a:lnTo>
                    <a:pt x="52" y="392"/>
                  </a:lnTo>
                  <a:lnTo>
                    <a:pt x="40" y="398"/>
                  </a:lnTo>
                  <a:lnTo>
                    <a:pt x="28" y="398"/>
                  </a:lnTo>
                  <a:lnTo>
                    <a:pt x="16" y="391"/>
                  </a:lnTo>
                  <a:lnTo>
                    <a:pt x="8" y="379"/>
                  </a:lnTo>
                  <a:lnTo>
                    <a:pt x="1" y="36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19" name="Freeform 81">
              <a:extLst>
                <a:ext uri="{FF2B5EF4-FFF2-40B4-BE49-F238E27FC236}">
                  <a16:creationId xmlns:a16="http://schemas.microsoft.com/office/drawing/2014/main" id="{8D808CE4-505A-CD70-BA8B-8FCE0E5A1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2582"/>
              <a:ext cx="137" cy="398"/>
            </a:xfrm>
            <a:custGeom>
              <a:avLst/>
              <a:gdLst>
                <a:gd name="T0" fmla="*/ 0 w 137"/>
                <a:gd name="T1" fmla="*/ 344 h 398"/>
                <a:gd name="T2" fmla="*/ 0 w 137"/>
                <a:gd name="T3" fmla="*/ 344 h 398"/>
                <a:gd name="T4" fmla="*/ 7 w 137"/>
                <a:gd name="T5" fmla="*/ 324 h 398"/>
                <a:gd name="T6" fmla="*/ 14 w 137"/>
                <a:gd name="T7" fmla="*/ 302 h 398"/>
                <a:gd name="T8" fmla="*/ 22 w 137"/>
                <a:gd name="T9" fmla="*/ 280 h 398"/>
                <a:gd name="T10" fmla="*/ 32 w 137"/>
                <a:gd name="T11" fmla="*/ 258 h 398"/>
                <a:gd name="T12" fmla="*/ 40 w 137"/>
                <a:gd name="T13" fmla="*/ 236 h 398"/>
                <a:gd name="T14" fmla="*/ 49 w 137"/>
                <a:gd name="T15" fmla="*/ 214 h 398"/>
                <a:gd name="T16" fmla="*/ 57 w 137"/>
                <a:gd name="T17" fmla="*/ 193 h 398"/>
                <a:gd name="T18" fmla="*/ 65 w 137"/>
                <a:gd name="T19" fmla="*/ 173 h 398"/>
                <a:gd name="T20" fmla="*/ 65 w 137"/>
                <a:gd name="T21" fmla="*/ 173 h 398"/>
                <a:gd name="T22" fmla="*/ 70 w 137"/>
                <a:gd name="T23" fmla="*/ 155 h 398"/>
                <a:gd name="T24" fmla="*/ 75 w 137"/>
                <a:gd name="T25" fmla="*/ 138 h 398"/>
                <a:gd name="T26" fmla="*/ 79 w 137"/>
                <a:gd name="T27" fmla="*/ 121 h 398"/>
                <a:gd name="T28" fmla="*/ 83 w 137"/>
                <a:gd name="T29" fmla="*/ 104 h 398"/>
                <a:gd name="T30" fmla="*/ 87 w 137"/>
                <a:gd name="T31" fmla="*/ 89 h 398"/>
                <a:gd name="T32" fmla="*/ 91 w 137"/>
                <a:gd name="T33" fmla="*/ 72 h 398"/>
                <a:gd name="T34" fmla="*/ 96 w 137"/>
                <a:gd name="T35" fmla="*/ 55 h 398"/>
                <a:gd name="T36" fmla="*/ 101 w 137"/>
                <a:gd name="T37" fmla="*/ 37 h 398"/>
                <a:gd name="T38" fmla="*/ 101 w 137"/>
                <a:gd name="T39" fmla="*/ 37 h 398"/>
                <a:gd name="T40" fmla="*/ 102 w 137"/>
                <a:gd name="T41" fmla="*/ 28 h 398"/>
                <a:gd name="T42" fmla="*/ 105 w 137"/>
                <a:gd name="T43" fmla="*/ 18 h 398"/>
                <a:gd name="T44" fmla="*/ 107 w 137"/>
                <a:gd name="T45" fmla="*/ 10 h 398"/>
                <a:gd name="T46" fmla="*/ 109 w 137"/>
                <a:gd name="T47" fmla="*/ 0 h 398"/>
                <a:gd name="T48" fmla="*/ 109 w 137"/>
                <a:gd name="T49" fmla="*/ 0 h 398"/>
                <a:gd name="T50" fmla="*/ 114 w 137"/>
                <a:gd name="T51" fmla="*/ 3 h 398"/>
                <a:gd name="T52" fmla="*/ 121 w 137"/>
                <a:gd name="T53" fmla="*/ 7 h 398"/>
                <a:gd name="T54" fmla="*/ 129 w 137"/>
                <a:gd name="T55" fmla="*/ 10 h 398"/>
                <a:gd name="T56" fmla="*/ 137 w 137"/>
                <a:gd name="T57" fmla="*/ 12 h 398"/>
                <a:gd name="T58" fmla="*/ 137 w 137"/>
                <a:gd name="T59" fmla="*/ 12 h 398"/>
                <a:gd name="T60" fmla="*/ 134 w 137"/>
                <a:gd name="T61" fmla="*/ 55 h 398"/>
                <a:gd name="T62" fmla="*/ 129 w 137"/>
                <a:gd name="T63" fmla="*/ 98 h 398"/>
                <a:gd name="T64" fmla="*/ 124 w 137"/>
                <a:gd name="T65" fmla="*/ 141 h 398"/>
                <a:gd name="T66" fmla="*/ 116 w 137"/>
                <a:gd name="T67" fmla="*/ 183 h 398"/>
                <a:gd name="T68" fmla="*/ 108 w 137"/>
                <a:gd name="T69" fmla="*/ 227 h 398"/>
                <a:gd name="T70" fmla="*/ 97 w 137"/>
                <a:gd name="T71" fmla="*/ 269 h 398"/>
                <a:gd name="T72" fmla="*/ 86 w 137"/>
                <a:gd name="T73" fmla="*/ 311 h 398"/>
                <a:gd name="T74" fmla="*/ 72 w 137"/>
                <a:gd name="T75" fmla="*/ 353 h 398"/>
                <a:gd name="T76" fmla="*/ 72 w 137"/>
                <a:gd name="T77" fmla="*/ 353 h 398"/>
                <a:gd name="T78" fmla="*/ 63 w 137"/>
                <a:gd name="T79" fmla="*/ 377 h 398"/>
                <a:gd name="T80" fmla="*/ 52 w 137"/>
                <a:gd name="T81" fmla="*/ 392 h 398"/>
                <a:gd name="T82" fmla="*/ 40 w 137"/>
                <a:gd name="T83" fmla="*/ 398 h 398"/>
                <a:gd name="T84" fmla="*/ 28 w 137"/>
                <a:gd name="T85" fmla="*/ 398 h 398"/>
                <a:gd name="T86" fmla="*/ 16 w 137"/>
                <a:gd name="T87" fmla="*/ 391 h 398"/>
                <a:gd name="T88" fmla="*/ 8 w 137"/>
                <a:gd name="T89" fmla="*/ 379 h 398"/>
                <a:gd name="T90" fmla="*/ 1 w 137"/>
                <a:gd name="T91" fmla="*/ 364 h 398"/>
                <a:gd name="T92" fmla="*/ 0 w 137"/>
                <a:gd name="T93" fmla="*/ 344 h 3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7" h="398">
                  <a:moveTo>
                    <a:pt x="0" y="344"/>
                  </a:moveTo>
                  <a:lnTo>
                    <a:pt x="0" y="344"/>
                  </a:lnTo>
                  <a:lnTo>
                    <a:pt x="7" y="324"/>
                  </a:lnTo>
                  <a:lnTo>
                    <a:pt x="14" y="302"/>
                  </a:lnTo>
                  <a:lnTo>
                    <a:pt x="22" y="280"/>
                  </a:lnTo>
                  <a:lnTo>
                    <a:pt x="32" y="258"/>
                  </a:lnTo>
                  <a:lnTo>
                    <a:pt x="40" y="236"/>
                  </a:lnTo>
                  <a:lnTo>
                    <a:pt x="49" y="214"/>
                  </a:lnTo>
                  <a:lnTo>
                    <a:pt x="57" y="193"/>
                  </a:lnTo>
                  <a:lnTo>
                    <a:pt x="65" y="173"/>
                  </a:lnTo>
                  <a:lnTo>
                    <a:pt x="70" y="155"/>
                  </a:lnTo>
                  <a:lnTo>
                    <a:pt x="75" y="138"/>
                  </a:lnTo>
                  <a:lnTo>
                    <a:pt x="79" y="121"/>
                  </a:lnTo>
                  <a:lnTo>
                    <a:pt x="83" y="104"/>
                  </a:lnTo>
                  <a:lnTo>
                    <a:pt x="87" y="89"/>
                  </a:lnTo>
                  <a:lnTo>
                    <a:pt x="91" y="72"/>
                  </a:lnTo>
                  <a:lnTo>
                    <a:pt x="96" y="55"/>
                  </a:lnTo>
                  <a:lnTo>
                    <a:pt x="101" y="37"/>
                  </a:lnTo>
                  <a:lnTo>
                    <a:pt x="102" y="28"/>
                  </a:lnTo>
                  <a:lnTo>
                    <a:pt x="105" y="18"/>
                  </a:lnTo>
                  <a:lnTo>
                    <a:pt x="107" y="10"/>
                  </a:lnTo>
                  <a:lnTo>
                    <a:pt x="109" y="0"/>
                  </a:lnTo>
                  <a:lnTo>
                    <a:pt x="114" y="3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7" y="12"/>
                  </a:lnTo>
                  <a:lnTo>
                    <a:pt x="134" y="55"/>
                  </a:lnTo>
                  <a:lnTo>
                    <a:pt x="129" y="98"/>
                  </a:lnTo>
                  <a:lnTo>
                    <a:pt x="124" y="141"/>
                  </a:lnTo>
                  <a:lnTo>
                    <a:pt x="116" y="183"/>
                  </a:lnTo>
                  <a:lnTo>
                    <a:pt x="108" y="227"/>
                  </a:lnTo>
                  <a:lnTo>
                    <a:pt x="97" y="269"/>
                  </a:lnTo>
                  <a:lnTo>
                    <a:pt x="86" y="311"/>
                  </a:lnTo>
                  <a:lnTo>
                    <a:pt x="72" y="353"/>
                  </a:lnTo>
                  <a:lnTo>
                    <a:pt x="63" y="377"/>
                  </a:lnTo>
                  <a:lnTo>
                    <a:pt x="52" y="392"/>
                  </a:lnTo>
                  <a:lnTo>
                    <a:pt x="40" y="398"/>
                  </a:lnTo>
                  <a:lnTo>
                    <a:pt x="28" y="398"/>
                  </a:lnTo>
                  <a:lnTo>
                    <a:pt x="16" y="391"/>
                  </a:lnTo>
                  <a:lnTo>
                    <a:pt x="8" y="379"/>
                  </a:lnTo>
                  <a:lnTo>
                    <a:pt x="1" y="364"/>
                  </a:lnTo>
                  <a:lnTo>
                    <a:pt x="0" y="3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0" name="Freeform 82">
              <a:extLst>
                <a:ext uri="{FF2B5EF4-FFF2-40B4-BE49-F238E27FC236}">
                  <a16:creationId xmlns:a16="http://schemas.microsoft.com/office/drawing/2014/main" id="{54C175A7-F426-EAF7-90DE-F8942CD0F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" y="2584"/>
              <a:ext cx="131" cy="395"/>
            </a:xfrm>
            <a:custGeom>
              <a:avLst/>
              <a:gdLst>
                <a:gd name="T0" fmla="*/ 0 w 131"/>
                <a:gd name="T1" fmla="*/ 345 h 395"/>
                <a:gd name="T2" fmla="*/ 7 w 131"/>
                <a:gd name="T3" fmla="*/ 325 h 395"/>
                <a:gd name="T4" fmla="*/ 15 w 131"/>
                <a:gd name="T5" fmla="*/ 304 h 395"/>
                <a:gd name="T6" fmla="*/ 24 w 131"/>
                <a:gd name="T7" fmla="*/ 280 h 395"/>
                <a:gd name="T8" fmla="*/ 33 w 131"/>
                <a:gd name="T9" fmla="*/ 256 h 395"/>
                <a:gd name="T10" fmla="*/ 42 w 131"/>
                <a:gd name="T11" fmla="*/ 232 h 395"/>
                <a:gd name="T12" fmla="*/ 50 w 131"/>
                <a:gd name="T13" fmla="*/ 209 h 395"/>
                <a:gd name="T14" fmla="*/ 58 w 131"/>
                <a:gd name="T15" fmla="*/ 187 h 395"/>
                <a:gd name="T16" fmla="*/ 65 w 131"/>
                <a:gd name="T17" fmla="*/ 167 h 395"/>
                <a:gd name="T18" fmla="*/ 70 w 131"/>
                <a:gd name="T19" fmla="*/ 150 h 395"/>
                <a:gd name="T20" fmla="*/ 74 w 131"/>
                <a:gd name="T21" fmla="*/ 133 h 395"/>
                <a:gd name="T22" fmla="*/ 78 w 131"/>
                <a:gd name="T23" fmla="*/ 116 h 395"/>
                <a:gd name="T24" fmla="*/ 83 w 131"/>
                <a:gd name="T25" fmla="*/ 100 h 395"/>
                <a:gd name="T26" fmla="*/ 87 w 131"/>
                <a:gd name="T27" fmla="*/ 84 h 395"/>
                <a:gd name="T28" fmla="*/ 90 w 131"/>
                <a:gd name="T29" fmla="*/ 68 h 395"/>
                <a:gd name="T30" fmla="*/ 94 w 131"/>
                <a:gd name="T31" fmla="*/ 52 h 395"/>
                <a:gd name="T32" fmla="*/ 99 w 131"/>
                <a:gd name="T33" fmla="*/ 35 h 395"/>
                <a:gd name="T34" fmla="*/ 101 w 131"/>
                <a:gd name="T35" fmla="*/ 27 h 395"/>
                <a:gd name="T36" fmla="*/ 102 w 131"/>
                <a:gd name="T37" fmla="*/ 17 h 395"/>
                <a:gd name="T38" fmla="*/ 104 w 131"/>
                <a:gd name="T39" fmla="*/ 9 h 395"/>
                <a:gd name="T40" fmla="*/ 105 w 131"/>
                <a:gd name="T41" fmla="*/ 0 h 395"/>
                <a:gd name="T42" fmla="*/ 111 w 131"/>
                <a:gd name="T43" fmla="*/ 3 h 395"/>
                <a:gd name="T44" fmla="*/ 117 w 131"/>
                <a:gd name="T45" fmla="*/ 7 h 395"/>
                <a:gd name="T46" fmla="*/ 125 w 131"/>
                <a:gd name="T47" fmla="*/ 10 h 395"/>
                <a:gd name="T48" fmla="*/ 131 w 131"/>
                <a:gd name="T49" fmla="*/ 12 h 395"/>
                <a:gd name="T50" fmla="*/ 128 w 131"/>
                <a:gd name="T51" fmla="*/ 53 h 395"/>
                <a:gd name="T52" fmla="*/ 123 w 131"/>
                <a:gd name="T53" fmla="*/ 95 h 395"/>
                <a:gd name="T54" fmla="*/ 116 w 131"/>
                <a:gd name="T55" fmla="*/ 138 h 395"/>
                <a:gd name="T56" fmla="*/ 109 w 131"/>
                <a:gd name="T57" fmla="*/ 181 h 395"/>
                <a:gd name="T58" fmla="*/ 99 w 131"/>
                <a:gd name="T59" fmla="*/ 226 h 395"/>
                <a:gd name="T60" fmla="*/ 89 w 131"/>
                <a:gd name="T61" fmla="*/ 269 h 395"/>
                <a:gd name="T62" fmla="*/ 77 w 131"/>
                <a:gd name="T63" fmla="*/ 311 h 395"/>
                <a:gd name="T64" fmla="*/ 64 w 131"/>
                <a:gd name="T65" fmla="*/ 351 h 395"/>
                <a:gd name="T66" fmla="*/ 56 w 131"/>
                <a:gd name="T67" fmla="*/ 374 h 395"/>
                <a:gd name="T68" fmla="*/ 47 w 131"/>
                <a:gd name="T69" fmla="*/ 388 h 395"/>
                <a:gd name="T70" fmla="*/ 35 w 131"/>
                <a:gd name="T71" fmla="*/ 395 h 395"/>
                <a:gd name="T72" fmla="*/ 25 w 131"/>
                <a:gd name="T73" fmla="*/ 394 h 395"/>
                <a:gd name="T74" fmla="*/ 15 w 131"/>
                <a:gd name="T75" fmla="*/ 388 h 395"/>
                <a:gd name="T76" fmla="*/ 7 w 131"/>
                <a:gd name="T77" fmla="*/ 377 h 395"/>
                <a:gd name="T78" fmla="*/ 2 w 131"/>
                <a:gd name="T79" fmla="*/ 363 h 395"/>
                <a:gd name="T80" fmla="*/ 0 w 131"/>
                <a:gd name="T81" fmla="*/ 345 h 39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1" h="395">
                  <a:moveTo>
                    <a:pt x="0" y="345"/>
                  </a:moveTo>
                  <a:lnTo>
                    <a:pt x="7" y="325"/>
                  </a:lnTo>
                  <a:lnTo>
                    <a:pt x="15" y="304"/>
                  </a:lnTo>
                  <a:lnTo>
                    <a:pt x="24" y="280"/>
                  </a:lnTo>
                  <a:lnTo>
                    <a:pt x="33" y="256"/>
                  </a:lnTo>
                  <a:lnTo>
                    <a:pt x="42" y="232"/>
                  </a:lnTo>
                  <a:lnTo>
                    <a:pt x="50" y="209"/>
                  </a:lnTo>
                  <a:lnTo>
                    <a:pt x="58" y="187"/>
                  </a:lnTo>
                  <a:lnTo>
                    <a:pt x="65" y="167"/>
                  </a:lnTo>
                  <a:lnTo>
                    <a:pt x="70" y="150"/>
                  </a:lnTo>
                  <a:lnTo>
                    <a:pt x="74" y="133"/>
                  </a:lnTo>
                  <a:lnTo>
                    <a:pt x="78" y="116"/>
                  </a:lnTo>
                  <a:lnTo>
                    <a:pt x="83" y="100"/>
                  </a:lnTo>
                  <a:lnTo>
                    <a:pt x="87" y="84"/>
                  </a:lnTo>
                  <a:lnTo>
                    <a:pt x="90" y="68"/>
                  </a:lnTo>
                  <a:lnTo>
                    <a:pt x="94" y="52"/>
                  </a:lnTo>
                  <a:lnTo>
                    <a:pt x="99" y="35"/>
                  </a:lnTo>
                  <a:lnTo>
                    <a:pt x="101" y="27"/>
                  </a:lnTo>
                  <a:lnTo>
                    <a:pt x="102" y="17"/>
                  </a:lnTo>
                  <a:lnTo>
                    <a:pt x="104" y="9"/>
                  </a:lnTo>
                  <a:lnTo>
                    <a:pt x="105" y="0"/>
                  </a:lnTo>
                  <a:lnTo>
                    <a:pt x="111" y="3"/>
                  </a:lnTo>
                  <a:lnTo>
                    <a:pt x="117" y="7"/>
                  </a:lnTo>
                  <a:lnTo>
                    <a:pt x="125" y="10"/>
                  </a:lnTo>
                  <a:lnTo>
                    <a:pt x="131" y="12"/>
                  </a:lnTo>
                  <a:lnTo>
                    <a:pt x="128" y="53"/>
                  </a:lnTo>
                  <a:lnTo>
                    <a:pt x="123" y="95"/>
                  </a:lnTo>
                  <a:lnTo>
                    <a:pt x="116" y="138"/>
                  </a:lnTo>
                  <a:lnTo>
                    <a:pt x="109" y="181"/>
                  </a:lnTo>
                  <a:lnTo>
                    <a:pt x="99" y="226"/>
                  </a:lnTo>
                  <a:lnTo>
                    <a:pt x="89" y="269"/>
                  </a:lnTo>
                  <a:lnTo>
                    <a:pt x="77" y="311"/>
                  </a:lnTo>
                  <a:lnTo>
                    <a:pt x="64" y="351"/>
                  </a:lnTo>
                  <a:lnTo>
                    <a:pt x="56" y="374"/>
                  </a:lnTo>
                  <a:lnTo>
                    <a:pt x="47" y="388"/>
                  </a:lnTo>
                  <a:lnTo>
                    <a:pt x="35" y="395"/>
                  </a:lnTo>
                  <a:lnTo>
                    <a:pt x="25" y="394"/>
                  </a:lnTo>
                  <a:lnTo>
                    <a:pt x="15" y="388"/>
                  </a:lnTo>
                  <a:lnTo>
                    <a:pt x="7" y="377"/>
                  </a:lnTo>
                  <a:lnTo>
                    <a:pt x="2" y="363"/>
                  </a:lnTo>
                  <a:lnTo>
                    <a:pt x="0" y="345"/>
                  </a:lnTo>
                  <a:close/>
                </a:path>
              </a:pathLst>
            </a:custGeom>
            <a:solidFill>
              <a:srgbClr val="FF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1" name="Freeform 83">
              <a:extLst>
                <a:ext uri="{FF2B5EF4-FFF2-40B4-BE49-F238E27FC236}">
                  <a16:creationId xmlns:a16="http://schemas.microsoft.com/office/drawing/2014/main" id="{11C7B6F5-C5F5-F772-6ABB-AAC2D1F0A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2586"/>
              <a:ext cx="126" cy="391"/>
            </a:xfrm>
            <a:custGeom>
              <a:avLst/>
              <a:gdLst>
                <a:gd name="T0" fmla="*/ 0 w 126"/>
                <a:gd name="T1" fmla="*/ 343 h 391"/>
                <a:gd name="T2" fmla="*/ 6 w 126"/>
                <a:gd name="T3" fmla="*/ 324 h 391"/>
                <a:gd name="T4" fmla="*/ 14 w 126"/>
                <a:gd name="T5" fmla="*/ 302 h 391"/>
                <a:gd name="T6" fmla="*/ 24 w 126"/>
                <a:gd name="T7" fmla="*/ 277 h 391"/>
                <a:gd name="T8" fmla="*/ 33 w 126"/>
                <a:gd name="T9" fmla="*/ 252 h 391"/>
                <a:gd name="T10" fmla="*/ 43 w 126"/>
                <a:gd name="T11" fmla="*/ 227 h 391"/>
                <a:gd name="T12" fmla="*/ 52 w 126"/>
                <a:gd name="T13" fmla="*/ 202 h 391"/>
                <a:gd name="T14" fmla="*/ 61 w 126"/>
                <a:gd name="T15" fmla="*/ 179 h 391"/>
                <a:gd name="T16" fmla="*/ 67 w 126"/>
                <a:gd name="T17" fmla="*/ 160 h 391"/>
                <a:gd name="T18" fmla="*/ 72 w 126"/>
                <a:gd name="T19" fmla="*/ 145 h 391"/>
                <a:gd name="T20" fmla="*/ 75 w 126"/>
                <a:gd name="T21" fmla="*/ 129 h 391"/>
                <a:gd name="T22" fmla="*/ 80 w 126"/>
                <a:gd name="T23" fmla="*/ 112 h 391"/>
                <a:gd name="T24" fmla="*/ 83 w 126"/>
                <a:gd name="T25" fmla="*/ 96 h 391"/>
                <a:gd name="T26" fmla="*/ 87 w 126"/>
                <a:gd name="T27" fmla="*/ 79 h 391"/>
                <a:gd name="T28" fmla="*/ 90 w 126"/>
                <a:gd name="T29" fmla="*/ 64 h 391"/>
                <a:gd name="T30" fmla="*/ 94 w 126"/>
                <a:gd name="T31" fmla="*/ 47 h 391"/>
                <a:gd name="T32" fmla="*/ 99 w 126"/>
                <a:gd name="T33" fmla="*/ 31 h 391"/>
                <a:gd name="T34" fmla="*/ 101 w 126"/>
                <a:gd name="T35" fmla="*/ 24 h 391"/>
                <a:gd name="T36" fmla="*/ 102 w 126"/>
                <a:gd name="T37" fmla="*/ 16 h 391"/>
                <a:gd name="T38" fmla="*/ 103 w 126"/>
                <a:gd name="T39" fmla="*/ 9 h 391"/>
                <a:gd name="T40" fmla="*/ 104 w 126"/>
                <a:gd name="T41" fmla="*/ 0 h 391"/>
                <a:gd name="T42" fmla="*/ 109 w 126"/>
                <a:gd name="T43" fmla="*/ 4 h 391"/>
                <a:gd name="T44" fmla="*/ 114 w 126"/>
                <a:gd name="T45" fmla="*/ 6 h 391"/>
                <a:gd name="T46" fmla="*/ 120 w 126"/>
                <a:gd name="T47" fmla="*/ 8 h 391"/>
                <a:gd name="T48" fmla="*/ 126 w 126"/>
                <a:gd name="T49" fmla="*/ 10 h 391"/>
                <a:gd name="T50" fmla="*/ 123 w 126"/>
                <a:gd name="T51" fmla="*/ 50 h 391"/>
                <a:gd name="T52" fmla="*/ 119 w 126"/>
                <a:gd name="T53" fmla="*/ 92 h 391"/>
                <a:gd name="T54" fmla="*/ 111 w 126"/>
                <a:gd name="T55" fmla="*/ 136 h 391"/>
                <a:gd name="T56" fmla="*/ 103 w 126"/>
                <a:gd name="T57" fmla="*/ 182 h 391"/>
                <a:gd name="T58" fmla="*/ 93 w 126"/>
                <a:gd name="T59" fmla="*/ 227 h 391"/>
                <a:gd name="T60" fmla="*/ 82 w 126"/>
                <a:gd name="T61" fmla="*/ 271 h 391"/>
                <a:gd name="T62" fmla="*/ 69 w 126"/>
                <a:gd name="T63" fmla="*/ 313 h 391"/>
                <a:gd name="T64" fmla="*/ 55 w 126"/>
                <a:gd name="T65" fmla="*/ 351 h 391"/>
                <a:gd name="T66" fmla="*/ 49 w 126"/>
                <a:gd name="T67" fmla="*/ 372 h 391"/>
                <a:gd name="T68" fmla="*/ 41 w 126"/>
                <a:gd name="T69" fmla="*/ 385 h 391"/>
                <a:gd name="T70" fmla="*/ 32 w 126"/>
                <a:gd name="T71" fmla="*/ 391 h 391"/>
                <a:gd name="T72" fmla="*/ 23 w 126"/>
                <a:gd name="T73" fmla="*/ 390 h 391"/>
                <a:gd name="T74" fmla="*/ 13 w 126"/>
                <a:gd name="T75" fmla="*/ 385 h 391"/>
                <a:gd name="T76" fmla="*/ 6 w 126"/>
                <a:gd name="T77" fmla="*/ 374 h 391"/>
                <a:gd name="T78" fmla="*/ 2 w 126"/>
                <a:gd name="T79" fmla="*/ 360 h 391"/>
                <a:gd name="T80" fmla="*/ 0 w 126"/>
                <a:gd name="T81" fmla="*/ 343 h 39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26" h="391">
                  <a:moveTo>
                    <a:pt x="0" y="343"/>
                  </a:moveTo>
                  <a:lnTo>
                    <a:pt x="6" y="324"/>
                  </a:lnTo>
                  <a:lnTo>
                    <a:pt x="14" y="302"/>
                  </a:lnTo>
                  <a:lnTo>
                    <a:pt x="24" y="277"/>
                  </a:lnTo>
                  <a:lnTo>
                    <a:pt x="33" y="252"/>
                  </a:lnTo>
                  <a:lnTo>
                    <a:pt x="43" y="227"/>
                  </a:lnTo>
                  <a:lnTo>
                    <a:pt x="52" y="202"/>
                  </a:lnTo>
                  <a:lnTo>
                    <a:pt x="61" y="179"/>
                  </a:lnTo>
                  <a:lnTo>
                    <a:pt x="67" y="160"/>
                  </a:lnTo>
                  <a:lnTo>
                    <a:pt x="72" y="145"/>
                  </a:lnTo>
                  <a:lnTo>
                    <a:pt x="75" y="129"/>
                  </a:lnTo>
                  <a:lnTo>
                    <a:pt x="80" y="112"/>
                  </a:lnTo>
                  <a:lnTo>
                    <a:pt x="83" y="96"/>
                  </a:lnTo>
                  <a:lnTo>
                    <a:pt x="87" y="79"/>
                  </a:lnTo>
                  <a:lnTo>
                    <a:pt x="90" y="64"/>
                  </a:lnTo>
                  <a:lnTo>
                    <a:pt x="94" y="47"/>
                  </a:lnTo>
                  <a:lnTo>
                    <a:pt x="99" y="31"/>
                  </a:lnTo>
                  <a:lnTo>
                    <a:pt x="101" y="24"/>
                  </a:lnTo>
                  <a:lnTo>
                    <a:pt x="102" y="16"/>
                  </a:lnTo>
                  <a:lnTo>
                    <a:pt x="103" y="9"/>
                  </a:lnTo>
                  <a:lnTo>
                    <a:pt x="104" y="0"/>
                  </a:lnTo>
                  <a:lnTo>
                    <a:pt x="109" y="4"/>
                  </a:lnTo>
                  <a:lnTo>
                    <a:pt x="114" y="6"/>
                  </a:lnTo>
                  <a:lnTo>
                    <a:pt x="120" y="8"/>
                  </a:lnTo>
                  <a:lnTo>
                    <a:pt x="126" y="10"/>
                  </a:lnTo>
                  <a:lnTo>
                    <a:pt x="123" y="50"/>
                  </a:lnTo>
                  <a:lnTo>
                    <a:pt x="119" y="92"/>
                  </a:lnTo>
                  <a:lnTo>
                    <a:pt x="111" y="136"/>
                  </a:lnTo>
                  <a:lnTo>
                    <a:pt x="103" y="182"/>
                  </a:lnTo>
                  <a:lnTo>
                    <a:pt x="93" y="227"/>
                  </a:lnTo>
                  <a:lnTo>
                    <a:pt x="82" y="271"/>
                  </a:lnTo>
                  <a:lnTo>
                    <a:pt x="69" y="313"/>
                  </a:lnTo>
                  <a:lnTo>
                    <a:pt x="55" y="351"/>
                  </a:lnTo>
                  <a:lnTo>
                    <a:pt x="49" y="372"/>
                  </a:lnTo>
                  <a:lnTo>
                    <a:pt x="41" y="385"/>
                  </a:lnTo>
                  <a:lnTo>
                    <a:pt x="32" y="391"/>
                  </a:lnTo>
                  <a:lnTo>
                    <a:pt x="23" y="390"/>
                  </a:lnTo>
                  <a:lnTo>
                    <a:pt x="13" y="385"/>
                  </a:lnTo>
                  <a:lnTo>
                    <a:pt x="6" y="374"/>
                  </a:lnTo>
                  <a:lnTo>
                    <a:pt x="2" y="360"/>
                  </a:lnTo>
                  <a:lnTo>
                    <a:pt x="0" y="343"/>
                  </a:lnTo>
                  <a:close/>
                </a:path>
              </a:pathLst>
            </a:custGeom>
            <a:solidFill>
              <a:srgbClr val="F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2" name="Freeform 84">
              <a:extLst>
                <a:ext uri="{FF2B5EF4-FFF2-40B4-BE49-F238E27FC236}">
                  <a16:creationId xmlns:a16="http://schemas.microsoft.com/office/drawing/2014/main" id="{D50112C2-1679-EBFE-42F9-1AD934126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8" y="2589"/>
              <a:ext cx="119" cy="385"/>
            </a:xfrm>
            <a:custGeom>
              <a:avLst/>
              <a:gdLst>
                <a:gd name="T0" fmla="*/ 0 w 119"/>
                <a:gd name="T1" fmla="*/ 342 h 385"/>
                <a:gd name="T2" fmla="*/ 5 w 119"/>
                <a:gd name="T3" fmla="*/ 324 h 385"/>
                <a:gd name="T4" fmla="*/ 14 w 119"/>
                <a:gd name="T5" fmla="*/ 301 h 385"/>
                <a:gd name="T6" fmla="*/ 22 w 119"/>
                <a:gd name="T7" fmla="*/ 275 h 385"/>
                <a:gd name="T8" fmla="*/ 32 w 119"/>
                <a:gd name="T9" fmla="*/ 248 h 385"/>
                <a:gd name="T10" fmla="*/ 42 w 119"/>
                <a:gd name="T11" fmla="*/ 221 h 385"/>
                <a:gd name="T12" fmla="*/ 51 w 119"/>
                <a:gd name="T13" fmla="*/ 194 h 385"/>
                <a:gd name="T14" fmla="*/ 60 w 119"/>
                <a:gd name="T15" fmla="*/ 171 h 385"/>
                <a:gd name="T16" fmla="*/ 66 w 119"/>
                <a:gd name="T17" fmla="*/ 152 h 385"/>
                <a:gd name="T18" fmla="*/ 75 w 119"/>
                <a:gd name="T19" fmla="*/ 122 h 385"/>
                <a:gd name="T20" fmla="*/ 82 w 119"/>
                <a:gd name="T21" fmla="*/ 90 h 385"/>
                <a:gd name="T22" fmla="*/ 88 w 119"/>
                <a:gd name="T23" fmla="*/ 58 h 385"/>
                <a:gd name="T24" fmla="*/ 97 w 119"/>
                <a:gd name="T25" fmla="*/ 28 h 385"/>
                <a:gd name="T26" fmla="*/ 98 w 119"/>
                <a:gd name="T27" fmla="*/ 21 h 385"/>
                <a:gd name="T28" fmla="*/ 99 w 119"/>
                <a:gd name="T29" fmla="*/ 13 h 385"/>
                <a:gd name="T30" fmla="*/ 100 w 119"/>
                <a:gd name="T31" fmla="*/ 7 h 385"/>
                <a:gd name="T32" fmla="*/ 101 w 119"/>
                <a:gd name="T33" fmla="*/ 0 h 385"/>
                <a:gd name="T34" fmla="*/ 105 w 119"/>
                <a:gd name="T35" fmla="*/ 3 h 385"/>
                <a:gd name="T36" fmla="*/ 108 w 119"/>
                <a:gd name="T37" fmla="*/ 4 h 385"/>
                <a:gd name="T38" fmla="*/ 114 w 119"/>
                <a:gd name="T39" fmla="*/ 6 h 385"/>
                <a:gd name="T40" fmla="*/ 119 w 119"/>
                <a:gd name="T41" fmla="*/ 9 h 385"/>
                <a:gd name="T42" fmla="*/ 117 w 119"/>
                <a:gd name="T43" fmla="*/ 46 h 385"/>
                <a:gd name="T44" fmla="*/ 112 w 119"/>
                <a:gd name="T45" fmla="*/ 88 h 385"/>
                <a:gd name="T46" fmla="*/ 104 w 119"/>
                <a:gd name="T47" fmla="*/ 132 h 385"/>
                <a:gd name="T48" fmla="*/ 95 w 119"/>
                <a:gd name="T49" fmla="*/ 179 h 385"/>
                <a:gd name="T50" fmla="*/ 84 w 119"/>
                <a:gd name="T51" fmla="*/ 226 h 385"/>
                <a:gd name="T52" fmla="*/ 71 w 119"/>
                <a:gd name="T53" fmla="*/ 270 h 385"/>
                <a:gd name="T54" fmla="*/ 59 w 119"/>
                <a:gd name="T55" fmla="*/ 312 h 385"/>
                <a:gd name="T56" fmla="*/ 46 w 119"/>
                <a:gd name="T57" fmla="*/ 349 h 385"/>
                <a:gd name="T58" fmla="*/ 41 w 119"/>
                <a:gd name="T59" fmla="*/ 368 h 385"/>
                <a:gd name="T60" fmla="*/ 34 w 119"/>
                <a:gd name="T61" fmla="*/ 380 h 385"/>
                <a:gd name="T62" fmla="*/ 25 w 119"/>
                <a:gd name="T63" fmla="*/ 385 h 385"/>
                <a:gd name="T64" fmla="*/ 18 w 119"/>
                <a:gd name="T65" fmla="*/ 385 h 385"/>
                <a:gd name="T66" fmla="*/ 10 w 119"/>
                <a:gd name="T67" fmla="*/ 380 h 385"/>
                <a:gd name="T68" fmla="*/ 4 w 119"/>
                <a:gd name="T69" fmla="*/ 370 h 385"/>
                <a:gd name="T70" fmla="*/ 1 w 119"/>
                <a:gd name="T71" fmla="*/ 357 h 385"/>
                <a:gd name="T72" fmla="*/ 0 w 119"/>
                <a:gd name="T73" fmla="*/ 342 h 38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9" h="385">
                  <a:moveTo>
                    <a:pt x="0" y="342"/>
                  </a:moveTo>
                  <a:lnTo>
                    <a:pt x="5" y="324"/>
                  </a:lnTo>
                  <a:lnTo>
                    <a:pt x="14" y="301"/>
                  </a:lnTo>
                  <a:lnTo>
                    <a:pt x="22" y="275"/>
                  </a:lnTo>
                  <a:lnTo>
                    <a:pt x="32" y="248"/>
                  </a:lnTo>
                  <a:lnTo>
                    <a:pt x="42" y="221"/>
                  </a:lnTo>
                  <a:lnTo>
                    <a:pt x="51" y="194"/>
                  </a:lnTo>
                  <a:lnTo>
                    <a:pt x="60" y="171"/>
                  </a:lnTo>
                  <a:lnTo>
                    <a:pt x="66" y="152"/>
                  </a:lnTo>
                  <a:lnTo>
                    <a:pt x="75" y="122"/>
                  </a:lnTo>
                  <a:lnTo>
                    <a:pt x="82" y="90"/>
                  </a:lnTo>
                  <a:lnTo>
                    <a:pt x="88" y="58"/>
                  </a:lnTo>
                  <a:lnTo>
                    <a:pt x="97" y="28"/>
                  </a:lnTo>
                  <a:lnTo>
                    <a:pt x="98" y="21"/>
                  </a:lnTo>
                  <a:lnTo>
                    <a:pt x="99" y="13"/>
                  </a:lnTo>
                  <a:lnTo>
                    <a:pt x="100" y="7"/>
                  </a:lnTo>
                  <a:lnTo>
                    <a:pt x="101" y="0"/>
                  </a:lnTo>
                  <a:lnTo>
                    <a:pt x="105" y="3"/>
                  </a:lnTo>
                  <a:lnTo>
                    <a:pt x="108" y="4"/>
                  </a:lnTo>
                  <a:lnTo>
                    <a:pt x="114" y="6"/>
                  </a:lnTo>
                  <a:lnTo>
                    <a:pt x="119" y="9"/>
                  </a:lnTo>
                  <a:lnTo>
                    <a:pt x="117" y="46"/>
                  </a:lnTo>
                  <a:lnTo>
                    <a:pt x="112" y="88"/>
                  </a:lnTo>
                  <a:lnTo>
                    <a:pt x="104" y="132"/>
                  </a:lnTo>
                  <a:lnTo>
                    <a:pt x="95" y="179"/>
                  </a:lnTo>
                  <a:lnTo>
                    <a:pt x="84" y="226"/>
                  </a:lnTo>
                  <a:lnTo>
                    <a:pt x="71" y="270"/>
                  </a:lnTo>
                  <a:lnTo>
                    <a:pt x="59" y="312"/>
                  </a:lnTo>
                  <a:lnTo>
                    <a:pt x="46" y="349"/>
                  </a:lnTo>
                  <a:lnTo>
                    <a:pt x="41" y="368"/>
                  </a:lnTo>
                  <a:lnTo>
                    <a:pt x="34" y="380"/>
                  </a:lnTo>
                  <a:lnTo>
                    <a:pt x="25" y="385"/>
                  </a:lnTo>
                  <a:lnTo>
                    <a:pt x="18" y="385"/>
                  </a:lnTo>
                  <a:lnTo>
                    <a:pt x="10" y="380"/>
                  </a:lnTo>
                  <a:lnTo>
                    <a:pt x="4" y="370"/>
                  </a:lnTo>
                  <a:lnTo>
                    <a:pt x="1" y="357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FF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3" name="Freeform 85">
              <a:extLst>
                <a:ext uri="{FF2B5EF4-FFF2-40B4-BE49-F238E27FC236}">
                  <a16:creationId xmlns:a16="http://schemas.microsoft.com/office/drawing/2014/main" id="{0961999A-11C9-5FF7-480C-FF0748814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2591"/>
              <a:ext cx="113" cy="381"/>
            </a:xfrm>
            <a:custGeom>
              <a:avLst/>
              <a:gdLst>
                <a:gd name="T0" fmla="*/ 0 w 113"/>
                <a:gd name="T1" fmla="*/ 342 h 381"/>
                <a:gd name="T2" fmla="*/ 5 w 113"/>
                <a:gd name="T3" fmla="*/ 324 h 381"/>
                <a:gd name="T4" fmla="*/ 14 w 113"/>
                <a:gd name="T5" fmla="*/ 301 h 381"/>
                <a:gd name="T6" fmla="*/ 23 w 113"/>
                <a:gd name="T7" fmla="*/ 273 h 381"/>
                <a:gd name="T8" fmla="*/ 34 w 113"/>
                <a:gd name="T9" fmla="*/ 244 h 381"/>
                <a:gd name="T10" fmla="*/ 44 w 113"/>
                <a:gd name="T11" fmla="*/ 214 h 381"/>
                <a:gd name="T12" fmla="*/ 54 w 113"/>
                <a:gd name="T13" fmla="*/ 187 h 381"/>
                <a:gd name="T14" fmla="*/ 62 w 113"/>
                <a:gd name="T15" fmla="*/ 164 h 381"/>
                <a:gd name="T16" fmla="*/ 67 w 113"/>
                <a:gd name="T17" fmla="*/ 146 h 381"/>
                <a:gd name="T18" fmla="*/ 75 w 113"/>
                <a:gd name="T19" fmla="*/ 118 h 381"/>
                <a:gd name="T20" fmla="*/ 81 w 113"/>
                <a:gd name="T21" fmla="*/ 87 h 381"/>
                <a:gd name="T22" fmla="*/ 87 w 113"/>
                <a:gd name="T23" fmla="*/ 55 h 381"/>
                <a:gd name="T24" fmla="*/ 95 w 113"/>
                <a:gd name="T25" fmla="*/ 25 h 381"/>
                <a:gd name="T26" fmla="*/ 96 w 113"/>
                <a:gd name="T27" fmla="*/ 19 h 381"/>
                <a:gd name="T28" fmla="*/ 97 w 113"/>
                <a:gd name="T29" fmla="*/ 12 h 381"/>
                <a:gd name="T30" fmla="*/ 98 w 113"/>
                <a:gd name="T31" fmla="*/ 6 h 381"/>
                <a:gd name="T32" fmla="*/ 99 w 113"/>
                <a:gd name="T33" fmla="*/ 0 h 381"/>
                <a:gd name="T34" fmla="*/ 102 w 113"/>
                <a:gd name="T35" fmla="*/ 2 h 381"/>
                <a:gd name="T36" fmla="*/ 105 w 113"/>
                <a:gd name="T37" fmla="*/ 4 h 381"/>
                <a:gd name="T38" fmla="*/ 109 w 113"/>
                <a:gd name="T39" fmla="*/ 5 h 381"/>
                <a:gd name="T40" fmla="*/ 113 w 113"/>
                <a:gd name="T41" fmla="*/ 7 h 381"/>
                <a:gd name="T42" fmla="*/ 111 w 113"/>
                <a:gd name="T43" fmla="*/ 42 h 381"/>
                <a:gd name="T44" fmla="*/ 105 w 113"/>
                <a:gd name="T45" fmla="*/ 84 h 381"/>
                <a:gd name="T46" fmla="*/ 97 w 113"/>
                <a:gd name="T47" fmla="*/ 130 h 381"/>
                <a:gd name="T48" fmla="*/ 87 w 113"/>
                <a:gd name="T49" fmla="*/ 178 h 381"/>
                <a:gd name="T50" fmla="*/ 76 w 113"/>
                <a:gd name="T51" fmla="*/ 226 h 381"/>
                <a:gd name="T52" fmla="*/ 63 w 113"/>
                <a:gd name="T53" fmla="*/ 271 h 381"/>
                <a:gd name="T54" fmla="*/ 51 w 113"/>
                <a:gd name="T55" fmla="*/ 312 h 381"/>
                <a:gd name="T56" fmla="*/ 39 w 113"/>
                <a:gd name="T57" fmla="*/ 347 h 381"/>
                <a:gd name="T58" fmla="*/ 34 w 113"/>
                <a:gd name="T59" fmla="*/ 365 h 381"/>
                <a:gd name="T60" fmla="*/ 27 w 113"/>
                <a:gd name="T61" fmla="*/ 376 h 381"/>
                <a:gd name="T62" fmla="*/ 21 w 113"/>
                <a:gd name="T63" fmla="*/ 381 h 381"/>
                <a:gd name="T64" fmla="*/ 15 w 113"/>
                <a:gd name="T65" fmla="*/ 381 h 381"/>
                <a:gd name="T66" fmla="*/ 8 w 113"/>
                <a:gd name="T67" fmla="*/ 376 h 381"/>
                <a:gd name="T68" fmla="*/ 3 w 113"/>
                <a:gd name="T69" fmla="*/ 367 h 381"/>
                <a:gd name="T70" fmla="*/ 1 w 113"/>
                <a:gd name="T71" fmla="*/ 356 h 381"/>
                <a:gd name="T72" fmla="*/ 0 w 113"/>
                <a:gd name="T73" fmla="*/ 342 h 3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3" h="381">
                  <a:moveTo>
                    <a:pt x="0" y="342"/>
                  </a:moveTo>
                  <a:lnTo>
                    <a:pt x="5" y="324"/>
                  </a:lnTo>
                  <a:lnTo>
                    <a:pt x="14" y="301"/>
                  </a:lnTo>
                  <a:lnTo>
                    <a:pt x="23" y="273"/>
                  </a:lnTo>
                  <a:lnTo>
                    <a:pt x="34" y="244"/>
                  </a:lnTo>
                  <a:lnTo>
                    <a:pt x="44" y="214"/>
                  </a:lnTo>
                  <a:lnTo>
                    <a:pt x="54" y="187"/>
                  </a:lnTo>
                  <a:lnTo>
                    <a:pt x="62" y="164"/>
                  </a:lnTo>
                  <a:lnTo>
                    <a:pt x="67" y="146"/>
                  </a:lnTo>
                  <a:lnTo>
                    <a:pt x="75" y="118"/>
                  </a:lnTo>
                  <a:lnTo>
                    <a:pt x="81" y="87"/>
                  </a:lnTo>
                  <a:lnTo>
                    <a:pt x="87" y="55"/>
                  </a:lnTo>
                  <a:lnTo>
                    <a:pt x="95" y="25"/>
                  </a:lnTo>
                  <a:lnTo>
                    <a:pt x="96" y="19"/>
                  </a:lnTo>
                  <a:lnTo>
                    <a:pt x="97" y="12"/>
                  </a:lnTo>
                  <a:lnTo>
                    <a:pt x="98" y="6"/>
                  </a:lnTo>
                  <a:lnTo>
                    <a:pt x="99" y="0"/>
                  </a:lnTo>
                  <a:lnTo>
                    <a:pt x="102" y="2"/>
                  </a:lnTo>
                  <a:lnTo>
                    <a:pt x="105" y="4"/>
                  </a:lnTo>
                  <a:lnTo>
                    <a:pt x="109" y="5"/>
                  </a:lnTo>
                  <a:lnTo>
                    <a:pt x="113" y="7"/>
                  </a:lnTo>
                  <a:lnTo>
                    <a:pt x="111" y="42"/>
                  </a:lnTo>
                  <a:lnTo>
                    <a:pt x="105" y="84"/>
                  </a:lnTo>
                  <a:lnTo>
                    <a:pt x="97" y="130"/>
                  </a:lnTo>
                  <a:lnTo>
                    <a:pt x="87" y="178"/>
                  </a:lnTo>
                  <a:lnTo>
                    <a:pt x="76" y="226"/>
                  </a:lnTo>
                  <a:lnTo>
                    <a:pt x="63" y="271"/>
                  </a:lnTo>
                  <a:lnTo>
                    <a:pt x="51" y="312"/>
                  </a:lnTo>
                  <a:lnTo>
                    <a:pt x="39" y="347"/>
                  </a:lnTo>
                  <a:lnTo>
                    <a:pt x="34" y="365"/>
                  </a:lnTo>
                  <a:lnTo>
                    <a:pt x="27" y="376"/>
                  </a:lnTo>
                  <a:lnTo>
                    <a:pt x="21" y="381"/>
                  </a:lnTo>
                  <a:lnTo>
                    <a:pt x="15" y="381"/>
                  </a:lnTo>
                  <a:lnTo>
                    <a:pt x="8" y="376"/>
                  </a:lnTo>
                  <a:lnTo>
                    <a:pt x="3" y="367"/>
                  </a:lnTo>
                  <a:lnTo>
                    <a:pt x="1" y="356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4" name="Freeform 86">
              <a:extLst>
                <a:ext uri="{FF2B5EF4-FFF2-40B4-BE49-F238E27FC236}">
                  <a16:creationId xmlns:a16="http://schemas.microsoft.com/office/drawing/2014/main" id="{685CA3B1-DCE2-76B2-C309-A68324D18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3646"/>
              <a:ext cx="146" cy="406"/>
            </a:xfrm>
            <a:custGeom>
              <a:avLst/>
              <a:gdLst>
                <a:gd name="T0" fmla="*/ 21 w 146"/>
                <a:gd name="T1" fmla="*/ 403 h 406"/>
                <a:gd name="T2" fmla="*/ 43 w 146"/>
                <a:gd name="T3" fmla="*/ 352 h 406"/>
                <a:gd name="T4" fmla="*/ 63 w 146"/>
                <a:gd name="T5" fmla="*/ 300 h 406"/>
                <a:gd name="T6" fmla="*/ 81 w 146"/>
                <a:gd name="T7" fmla="*/ 250 h 406"/>
                <a:gd name="T8" fmla="*/ 98 w 146"/>
                <a:gd name="T9" fmla="*/ 199 h 406"/>
                <a:gd name="T10" fmla="*/ 113 w 146"/>
                <a:gd name="T11" fmla="*/ 149 h 406"/>
                <a:gd name="T12" fmla="*/ 126 w 146"/>
                <a:gd name="T13" fmla="*/ 99 h 406"/>
                <a:gd name="T14" fmla="*/ 136 w 146"/>
                <a:gd name="T15" fmla="*/ 49 h 406"/>
                <a:gd name="T16" fmla="*/ 146 w 146"/>
                <a:gd name="T17" fmla="*/ 0 h 406"/>
                <a:gd name="T18" fmla="*/ 140 w 146"/>
                <a:gd name="T19" fmla="*/ 1 h 406"/>
                <a:gd name="T20" fmla="*/ 135 w 146"/>
                <a:gd name="T21" fmla="*/ 3 h 406"/>
                <a:gd name="T22" fmla="*/ 131 w 146"/>
                <a:gd name="T23" fmla="*/ 4 h 406"/>
                <a:gd name="T24" fmla="*/ 127 w 146"/>
                <a:gd name="T25" fmla="*/ 6 h 406"/>
                <a:gd name="T26" fmla="*/ 114 w 146"/>
                <a:gd name="T27" fmla="*/ 57 h 406"/>
                <a:gd name="T28" fmla="*/ 99 w 146"/>
                <a:gd name="T29" fmla="*/ 107 h 406"/>
                <a:gd name="T30" fmla="*/ 84 w 146"/>
                <a:gd name="T31" fmla="*/ 158 h 406"/>
                <a:gd name="T32" fmla="*/ 69 w 146"/>
                <a:gd name="T33" fmla="*/ 207 h 406"/>
                <a:gd name="T34" fmla="*/ 52 w 146"/>
                <a:gd name="T35" fmla="*/ 257 h 406"/>
                <a:gd name="T36" fmla="*/ 35 w 146"/>
                <a:gd name="T37" fmla="*/ 307 h 406"/>
                <a:gd name="T38" fmla="*/ 18 w 146"/>
                <a:gd name="T39" fmla="*/ 357 h 406"/>
                <a:gd name="T40" fmla="*/ 0 w 146"/>
                <a:gd name="T41" fmla="*/ 406 h 406"/>
                <a:gd name="T42" fmla="*/ 5 w 146"/>
                <a:gd name="T43" fmla="*/ 405 h 406"/>
                <a:gd name="T44" fmla="*/ 11 w 146"/>
                <a:gd name="T45" fmla="*/ 405 h 406"/>
                <a:gd name="T46" fmla="*/ 16 w 146"/>
                <a:gd name="T47" fmla="*/ 404 h 406"/>
                <a:gd name="T48" fmla="*/ 21 w 146"/>
                <a:gd name="T49" fmla="*/ 403 h 4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6" h="406">
                  <a:moveTo>
                    <a:pt x="21" y="403"/>
                  </a:moveTo>
                  <a:lnTo>
                    <a:pt x="43" y="352"/>
                  </a:lnTo>
                  <a:lnTo>
                    <a:pt x="63" y="300"/>
                  </a:lnTo>
                  <a:lnTo>
                    <a:pt x="81" y="250"/>
                  </a:lnTo>
                  <a:lnTo>
                    <a:pt x="98" y="199"/>
                  </a:lnTo>
                  <a:lnTo>
                    <a:pt x="113" y="149"/>
                  </a:lnTo>
                  <a:lnTo>
                    <a:pt x="126" y="99"/>
                  </a:lnTo>
                  <a:lnTo>
                    <a:pt x="136" y="49"/>
                  </a:lnTo>
                  <a:lnTo>
                    <a:pt x="146" y="0"/>
                  </a:lnTo>
                  <a:lnTo>
                    <a:pt x="140" y="1"/>
                  </a:lnTo>
                  <a:lnTo>
                    <a:pt x="135" y="3"/>
                  </a:lnTo>
                  <a:lnTo>
                    <a:pt x="131" y="4"/>
                  </a:lnTo>
                  <a:lnTo>
                    <a:pt x="127" y="6"/>
                  </a:lnTo>
                  <a:lnTo>
                    <a:pt x="114" y="57"/>
                  </a:lnTo>
                  <a:lnTo>
                    <a:pt x="99" y="107"/>
                  </a:lnTo>
                  <a:lnTo>
                    <a:pt x="84" y="158"/>
                  </a:lnTo>
                  <a:lnTo>
                    <a:pt x="69" y="207"/>
                  </a:lnTo>
                  <a:lnTo>
                    <a:pt x="52" y="257"/>
                  </a:lnTo>
                  <a:lnTo>
                    <a:pt x="35" y="307"/>
                  </a:lnTo>
                  <a:lnTo>
                    <a:pt x="18" y="357"/>
                  </a:lnTo>
                  <a:lnTo>
                    <a:pt x="0" y="406"/>
                  </a:lnTo>
                  <a:lnTo>
                    <a:pt x="5" y="405"/>
                  </a:lnTo>
                  <a:lnTo>
                    <a:pt x="11" y="405"/>
                  </a:lnTo>
                  <a:lnTo>
                    <a:pt x="16" y="404"/>
                  </a:lnTo>
                  <a:lnTo>
                    <a:pt x="21" y="403"/>
                  </a:lnTo>
                  <a:close/>
                </a:path>
              </a:pathLst>
            </a:custGeom>
            <a:solidFill>
              <a:srgbClr val="CCB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5" name="Freeform 87">
              <a:extLst>
                <a:ext uri="{FF2B5EF4-FFF2-40B4-BE49-F238E27FC236}">
                  <a16:creationId xmlns:a16="http://schemas.microsoft.com/office/drawing/2014/main" id="{6ACA16FF-6F58-BD1F-B661-0DC5470B2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3646"/>
              <a:ext cx="146" cy="406"/>
            </a:xfrm>
            <a:custGeom>
              <a:avLst/>
              <a:gdLst>
                <a:gd name="T0" fmla="*/ 21 w 146"/>
                <a:gd name="T1" fmla="*/ 403 h 406"/>
                <a:gd name="T2" fmla="*/ 21 w 146"/>
                <a:gd name="T3" fmla="*/ 403 h 406"/>
                <a:gd name="T4" fmla="*/ 43 w 146"/>
                <a:gd name="T5" fmla="*/ 352 h 406"/>
                <a:gd name="T6" fmla="*/ 63 w 146"/>
                <a:gd name="T7" fmla="*/ 300 h 406"/>
                <a:gd name="T8" fmla="*/ 81 w 146"/>
                <a:gd name="T9" fmla="*/ 250 h 406"/>
                <a:gd name="T10" fmla="*/ 98 w 146"/>
                <a:gd name="T11" fmla="*/ 199 h 406"/>
                <a:gd name="T12" fmla="*/ 113 w 146"/>
                <a:gd name="T13" fmla="*/ 149 h 406"/>
                <a:gd name="T14" fmla="*/ 126 w 146"/>
                <a:gd name="T15" fmla="*/ 99 h 406"/>
                <a:gd name="T16" fmla="*/ 136 w 146"/>
                <a:gd name="T17" fmla="*/ 49 h 406"/>
                <a:gd name="T18" fmla="*/ 146 w 146"/>
                <a:gd name="T19" fmla="*/ 0 h 406"/>
                <a:gd name="T20" fmla="*/ 146 w 146"/>
                <a:gd name="T21" fmla="*/ 0 h 406"/>
                <a:gd name="T22" fmla="*/ 140 w 146"/>
                <a:gd name="T23" fmla="*/ 1 h 406"/>
                <a:gd name="T24" fmla="*/ 135 w 146"/>
                <a:gd name="T25" fmla="*/ 3 h 406"/>
                <a:gd name="T26" fmla="*/ 131 w 146"/>
                <a:gd name="T27" fmla="*/ 4 h 406"/>
                <a:gd name="T28" fmla="*/ 127 w 146"/>
                <a:gd name="T29" fmla="*/ 6 h 406"/>
                <a:gd name="T30" fmla="*/ 127 w 146"/>
                <a:gd name="T31" fmla="*/ 6 h 406"/>
                <a:gd name="T32" fmla="*/ 114 w 146"/>
                <a:gd name="T33" fmla="*/ 57 h 406"/>
                <a:gd name="T34" fmla="*/ 99 w 146"/>
                <a:gd name="T35" fmla="*/ 107 h 406"/>
                <a:gd name="T36" fmla="*/ 84 w 146"/>
                <a:gd name="T37" fmla="*/ 158 h 406"/>
                <a:gd name="T38" fmla="*/ 69 w 146"/>
                <a:gd name="T39" fmla="*/ 207 h 406"/>
                <a:gd name="T40" fmla="*/ 52 w 146"/>
                <a:gd name="T41" fmla="*/ 257 h 406"/>
                <a:gd name="T42" fmla="*/ 35 w 146"/>
                <a:gd name="T43" fmla="*/ 307 h 406"/>
                <a:gd name="T44" fmla="*/ 18 w 146"/>
                <a:gd name="T45" fmla="*/ 357 h 406"/>
                <a:gd name="T46" fmla="*/ 0 w 146"/>
                <a:gd name="T47" fmla="*/ 406 h 406"/>
                <a:gd name="T48" fmla="*/ 0 w 146"/>
                <a:gd name="T49" fmla="*/ 406 h 406"/>
                <a:gd name="T50" fmla="*/ 5 w 146"/>
                <a:gd name="T51" fmla="*/ 405 h 406"/>
                <a:gd name="T52" fmla="*/ 11 w 146"/>
                <a:gd name="T53" fmla="*/ 405 h 406"/>
                <a:gd name="T54" fmla="*/ 16 w 146"/>
                <a:gd name="T55" fmla="*/ 404 h 406"/>
                <a:gd name="T56" fmla="*/ 21 w 146"/>
                <a:gd name="T57" fmla="*/ 403 h 40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46" h="406">
                  <a:moveTo>
                    <a:pt x="21" y="403"/>
                  </a:moveTo>
                  <a:lnTo>
                    <a:pt x="21" y="403"/>
                  </a:lnTo>
                  <a:lnTo>
                    <a:pt x="43" y="352"/>
                  </a:lnTo>
                  <a:lnTo>
                    <a:pt x="63" y="300"/>
                  </a:lnTo>
                  <a:lnTo>
                    <a:pt x="81" y="250"/>
                  </a:lnTo>
                  <a:lnTo>
                    <a:pt x="98" y="199"/>
                  </a:lnTo>
                  <a:lnTo>
                    <a:pt x="113" y="149"/>
                  </a:lnTo>
                  <a:lnTo>
                    <a:pt x="126" y="99"/>
                  </a:lnTo>
                  <a:lnTo>
                    <a:pt x="136" y="49"/>
                  </a:lnTo>
                  <a:lnTo>
                    <a:pt x="146" y="0"/>
                  </a:lnTo>
                  <a:lnTo>
                    <a:pt x="140" y="1"/>
                  </a:lnTo>
                  <a:lnTo>
                    <a:pt x="135" y="3"/>
                  </a:lnTo>
                  <a:lnTo>
                    <a:pt x="131" y="4"/>
                  </a:lnTo>
                  <a:lnTo>
                    <a:pt x="127" y="6"/>
                  </a:lnTo>
                  <a:lnTo>
                    <a:pt x="114" y="57"/>
                  </a:lnTo>
                  <a:lnTo>
                    <a:pt x="99" y="107"/>
                  </a:lnTo>
                  <a:lnTo>
                    <a:pt x="84" y="158"/>
                  </a:lnTo>
                  <a:lnTo>
                    <a:pt x="69" y="207"/>
                  </a:lnTo>
                  <a:lnTo>
                    <a:pt x="52" y="257"/>
                  </a:lnTo>
                  <a:lnTo>
                    <a:pt x="35" y="307"/>
                  </a:lnTo>
                  <a:lnTo>
                    <a:pt x="18" y="357"/>
                  </a:lnTo>
                  <a:lnTo>
                    <a:pt x="0" y="406"/>
                  </a:lnTo>
                  <a:lnTo>
                    <a:pt x="5" y="405"/>
                  </a:lnTo>
                  <a:lnTo>
                    <a:pt x="11" y="405"/>
                  </a:lnTo>
                  <a:lnTo>
                    <a:pt x="16" y="404"/>
                  </a:lnTo>
                  <a:lnTo>
                    <a:pt x="21" y="40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6" name="Freeform 88">
              <a:extLst>
                <a:ext uri="{FF2B5EF4-FFF2-40B4-BE49-F238E27FC236}">
                  <a16:creationId xmlns:a16="http://schemas.microsoft.com/office/drawing/2014/main" id="{C42AAEBC-C76B-6E94-0D09-078F1A968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4047"/>
              <a:ext cx="207" cy="143"/>
            </a:xfrm>
            <a:custGeom>
              <a:avLst/>
              <a:gdLst>
                <a:gd name="T0" fmla="*/ 191 w 207"/>
                <a:gd name="T1" fmla="*/ 143 h 143"/>
                <a:gd name="T2" fmla="*/ 180 w 207"/>
                <a:gd name="T3" fmla="*/ 134 h 143"/>
                <a:gd name="T4" fmla="*/ 169 w 207"/>
                <a:gd name="T5" fmla="*/ 126 h 143"/>
                <a:gd name="T6" fmla="*/ 158 w 207"/>
                <a:gd name="T7" fmla="*/ 117 h 143"/>
                <a:gd name="T8" fmla="*/ 147 w 207"/>
                <a:gd name="T9" fmla="*/ 108 h 143"/>
                <a:gd name="T10" fmla="*/ 135 w 207"/>
                <a:gd name="T11" fmla="*/ 99 h 143"/>
                <a:gd name="T12" fmla="*/ 123 w 207"/>
                <a:gd name="T13" fmla="*/ 91 h 143"/>
                <a:gd name="T14" fmla="*/ 111 w 207"/>
                <a:gd name="T15" fmla="*/ 82 h 143"/>
                <a:gd name="T16" fmla="*/ 99 w 207"/>
                <a:gd name="T17" fmla="*/ 73 h 143"/>
                <a:gd name="T18" fmla="*/ 87 w 207"/>
                <a:gd name="T19" fmla="*/ 64 h 143"/>
                <a:gd name="T20" fmla="*/ 75 w 207"/>
                <a:gd name="T21" fmla="*/ 56 h 143"/>
                <a:gd name="T22" fmla="*/ 62 w 207"/>
                <a:gd name="T23" fmla="*/ 48 h 143"/>
                <a:gd name="T24" fmla="*/ 50 w 207"/>
                <a:gd name="T25" fmla="*/ 39 h 143"/>
                <a:gd name="T26" fmla="*/ 37 w 207"/>
                <a:gd name="T27" fmla="*/ 31 h 143"/>
                <a:gd name="T28" fmla="*/ 25 w 207"/>
                <a:gd name="T29" fmla="*/ 22 h 143"/>
                <a:gd name="T30" fmla="*/ 13 w 207"/>
                <a:gd name="T31" fmla="*/ 14 h 143"/>
                <a:gd name="T32" fmla="*/ 0 w 207"/>
                <a:gd name="T33" fmla="*/ 5 h 143"/>
                <a:gd name="T34" fmla="*/ 7 w 207"/>
                <a:gd name="T35" fmla="*/ 4 h 143"/>
                <a:gd name="T36" fmla="*/ 12 w 207"/>
                <a:gd name="T37" fmla="*/ 3 h 143"/>
                <a:gd name="T38" fmla="*/ 17 w 207"/>
                <a:gd name="T39" fmla="*/ 2 h 143"/>
                <a:gd name="T40" fmla="*/ 22 w 207"/>
                <a:gd name="T41" fmla="*/ 0 h 143"/>
                <a:gd name="T42" fmla="*/ 35 w 207"/>
                <a:gd name="T43" fmla="*/ 9 h 143"/>
                <a:gd name="T44" fmla="*/ 47 w 207"/>
                <a:gd name="T45" fmla="*/ 16 h 143"/>
                <a:gd name="T46" fmla="*/ 59 w 207"/>
                <a:gd name="T47" fmla="*/ 24 h 143"/>
                <a:gd name="T48" fmla="*/ 71 w 207"/>
                <a:gd name="T49" fmla="*/ 32 h 143"/>
                <a:gd name="T50" fmla="*/ 83 w 207"/>
                <a:gd name="T51" fmla="*/ 40 h 143"/>
                <a:gd name="T52" fmla="*/ 95 w 207"/>
                <a:gd name="T53" fmla="*/ 49 h 143"/>
                <a:gd name="T54" fmla="*/ 107 w 207"/>
                <a:gd name="T55" fmla="*/ 56 h 143"/>
                <a:gd name="T56" fmla="*/ 119 w 207"/>
                <a:gd name="T57" fmla="*/ 64 h 143"/>
                <a:gd name="T58" fmla="*/ 131 w 207"/>
                <a:gd name="T59" fmla="*/ 73 h 143"/>
                <a:gd name="T60" fmla="*/ 142 w 207"/>
                <a:gd name="T61" fmla="*/ 81 h 143"/>
                <a:gd name="T62" fmla="*/ 153 w 207"/>
                <a:gd name="T63" fmla="*/ 90 h 143"/>
                <a:gd name="T64" fmla="*/ 165 w 207"/>
                <a:gd name="T65" fmla="*/ 98 h 143"/>
                <a:gd name="T66" fmla="*/ 175 w 207"/>
                <a:gd name="T67" fmla="*/ 108 h 143"/>
                <a:gd name="T68" fmla="*/ 186 w 207"/>
                <a:gd name="T69" fmla="*/ 116 h 143"/>
                <a:gd name="T70" fmla="*/ 196 w 207"/>
                <a:gd name="T71" fmla="*/ 124 h 143"/>
                <a:gd name="T72" fmla="*/ 207 w 207"/>
                <a:gd name="T73" fmla="*/ 134 h 143"/>
                <a:gd name="T74" fmla="*/ 202 w 207"/>
                <a:gd name="T75" fmla="*/ 136 h 143"/>
                <a:gd name="T76" fmla="*/ 198 w 207"/>
                <a:gd name="T77" fmla="*/ 138 h 143"/>
                <a:gd name="T78" fmla="*/ 194 w 207"/>
                <a:gd name="T79" fmla="*/ 140 h 143"/>
                <a:gd name="T80" fmla="*/ 191 w 207"/>
                <a:gd name="T81" fmla="*/ 143 h 1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07" h="143">
                  <a:moveTo>
                    <a:pt x="191" y="143"/>
                  </a:moveTo>
                  <a:lnTo>
                    <a:pt x="180" y="134"/>
                  </a:lnTo>
                  <a:lnTo>
                    <a:pt x="169" y="126"/>
                  </a:lnTo>
                  <a:lnTo>
                    <a:pt x="158" y="117"/>
                  </a:lnTo>
                  <a:lnTo>
                    <a:pt x="147" y="108"/>
                  </a:lnTo>
                  <a:lnTo>
                    <a:pt x="135" y="99"/>
                  </a:lnTo>
                  <a:lnTo>
                    <a:pt x="123" y="91"/>
                  </a:lnTo>
                  <a:lnTo>
                    <a:pt x="111" y="82"/>
                  </a:lnTo>
                  <a:lnTo>
                    <a:pt x="99" y="73"/>
                  </a:lnTo>
                  <a:lnTo>
                    <a:pt x="87" y="64"/>
                  </a:lnTo>
                  <a:lnTo>
                    <a:pt x="75" y="56"/>
                  </a:lnTo>
                  <a:lnTo>
                    <a:pt x="62" y="48"/>
                  </a:lnTo>
                  <a:lnTo>
                    <a:pt x="50" y="39"/>
                  </a:lnTo>
                  <a:lnTo>
                    <a:pt x="37" y="31"/>
                  </a:lnTo>
                  <a:lnTo>
                    <a:pt x="25" y="22"/>
                  </a:lnTo>
                  <a:lnTo>
                    <a:pt x="13" y="14"/>
                  </a:lnTo>
                  <a:lnTo>
                    <a:pt x="0" y="5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7" y="2"/>
                  </a:lnTo>
                  <a:lnTo>
                    <a:pt x="22" y="0"/>
                  </a:lnTo>
                  <a:lnTo>
                    <a:pt x="35" y="9"/>
                  </a:lnTo>
                  <a:lnTo>
                    <a:pt x="47" y="16"/>
                  </a:lnTo>
                  <a:lnTo>
                    <a:pt x="59" y="24"/>
                  </a:lnTo>
                  <a:lnTo>
                    <a:pt x="71" y="32"/>
                  </a:lnTo>
                  <a:lnTo>
                    <a:pt x="83" y="40"/>
                  </a:lnTo>
                  <a:lnTo>
                    <a:pt x="95" y="49"/>
                  </a:lnTo>
                  <a:lnTo>
                    <a:pt x="107" y="56"/>
                  </a:lnTo>
                  <a:lnTo>
                    <a:pt x="119" y="64"/>
                  </a:lnTo>
                  <a:lnTo>
                    <a:pt x="131" y="73"/>
                  </a:lnTo>
                  <a:lnTo>
                    <a:pt x="142" y="81"/>
                  </a:lnTo>
                  <a:lnTo>
                    <a:pt x="153" y="90"/>
                  </a:lnTo>
                  <a:lnTo>
                    <a:pt x="165" y="98"/>
                  </a:lnTo>
                  <a:lnTo>
                    <a:pt x="175" y="108"/>
                  </a:lnTo>
                  <a:lnTo>
                    <a:pt x="186" y="116"/>
                  </a:lnTo>
                  <a:lnTo>
                    <a:pt x="196" y="124"/>
                  </a:lnTo>
                  <a:lnTo>
                    <a:pt x="207" y="134"/>
                  </a:lnTo>
                  <a:lnTo>
                    <a:pt x="202" y="136"/>
                  </a:lnTo>
                  <a:lnTo>
                    <a:pt x="198" y="138"/>
                  </a:lnTo>
                  <a:lnTo>
                    <a:pt x="194" y="140"/>
                  </a:lnTo>
                  <a:lnTo>
                    <a:pt x="191" y="143"/>
                  </a:lnTo>
                  <a:close/>
                </a:path>
              </a:pathLst>
            </a:custGeom>
            <a:solidFill>
              <a:srgbClr val="9E8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7" name="Freeform 89">
              <a:extLst>
                <a:ext uri="{FF2B5EF4-FFF2-40B4-BE49-F238E27FC236}">
                  <a16:creationId xmlns:a16="http://schemas.microsoft.com/office/drawing/2014/main" id="{D6AB6F2D-2C3D-5425-541A-5306B4041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4047"/>
              <a:ext cx="207" cy="143"/>
            </a:xfrm>
            <a:custGeom>
              <a:avLst/>
              <a:gdLst>
                <a:gd name="T0" fmla="*/ 191 w 207"/>
                <a:gd name="T1" fmla="*/ 143 h 143"/>
                <a:gd name="T2" fmla="*/ 191 w 207"/>
                <a:gd name="T3" fmla="*/ 143 h 143"/>
                <a:gd name="T4" fmla="*/ 180 w 207"/>
                <a:gd name="T5" fmla="*/ 134 h 143"/>
                <a:gd name="T6" fmla="*/ 169 w 207"/>
                <a:gd name="T7" fmla="*/ 126 h 143"/>
                <a:gd name="T8" fmla="*/ 158 w 207"/>
                <a:gd name="T9" fmla="*/ 117 h 143"/>
                <a:gd name="T10" fmla="*/ 147 w 207"/>
                <a:gd name="T11" fmla="*/ 108 h 143"/>
                <a:gd name="T12" fmla="*/ 135 w 207"/>
                <a:gd name="T13" fmla="*/ 99 h 143"/>
                <a:gd name="T14" fmla="*/ 123 w 207"/>
                <a:gd name="T15" fmla="*/ 91 h 143"/>
                <a:gd name="T16" fmla="*/ 111 w 207"/>
                <a:gd name="T17" fmla="*/ 82 h 143"/>
                <a:gd name="T18" fmla="*/ 99 w 207"/>
                <a:gd name="T19" fmla="*/ 73 h 143"/>
                <a:gd name="T20" fmla="*/ 87 w 207"/>
                <a:gd name="T21" fmla="*/ 64 h 143"/>
                <a:gd name="T22" fmla="*/ 75 w 207"/>
                <a:gd name="T23" fmla="*/ 56 h 143"/>
                <a:gd name="T24" fmla="*/ 62 w 207"/>
                <a:gd name="T25" fmla="*/ 48 h 143"/>
                <a:gd name="T26" fmla="*/ 50 w 207"/>
                <a:gd name="T27" fmla="*/ 39 h 143"/>
                <a:gd name="T28" fmla="*/ 37 w 207"/>
                <a:gd name="T29" fmla="*/ 31 h 143"/>
                <a:gd name="T30" fmla="*/ 25 w 207"/>
                <a:gd name="T31" fmla="*/ 22 h 143"/>
                <a:gd name="T32" fmla="*/ 13 w 207"/>
                <a:gd name="T33" fmla="*/ 14 h 143"/>
                <a:gd name="T34" fmla="*/ 0 w 207"/>
                <a:gd name="T35" fmla="*/ 5 h 143"/>
                <a:gd name="T36" fmla="*/ 0 w 207"/>
                <a:gd name="T37" fmla="*/ 5 h 143"/>
                <a:gd name="T38" fmla="*/ 7 w 207"/>
                <a:gd name="T39" fmla="*/ 4 h 143"/>
                <a:gd name="T40" fmla="*/ 12 w 207"/>
                <a:gd name="T41" fmla="*/ 3 h 143"/>
                <a:gd name="T42" fmla="*/ 17 w 207"/>
                <a:gd name="T43" fmla="*/ 2 h 143"/>
                <a:gd name="T44" fmla="*/ 22 w 207"/>
                <a:gd name="T45" fmla="*/ 0 h 143"/>
                <a:gd name="T46" fmla="*/ 22 w 207"/>
                <a:gd name="T47" fmla="*/ 0 h 143"/>
                <a:gd name="T48" fmla="*/ 35 w 207"/>
                <a:gd name="T49" fmla="*/ 9 h 143"/>
                <a:gd name="T50" fmla="*/ 47 w 207"/>
                <a:gd name="T51" fmla="*/ 16 h 143"/>
                <a:gd name="T52" fmla="*/ 59 w 207"/>
                <a:gd name="T53" fmla="*/ 24 h 143"/>
                <a:gd name="T54" fmla="*/ 71 w 207"/>
                <a:gd name="T55" fmla="*/ 32 h 143"/>
                <a:gd name="T56" fmla="*/ 83 w 207"/>
                <a:gd name="T57" fmla="*/ 40 h 143"/>
                <a:gd name="T58" fmla="*/ 95 w 207"/>
                <a:gd name="T59" fmla="*/ 49 h 143"/>
                <a:gd name="T60" fmla="*/ 107 w 207"/>
                <a:gd name="T61" fmla="*/ 56 h 143"/>
                <a:gd name="T62" fmla="*/ 119 w 207"/>
                <a:gd name="T63" fmla="*/ 64 h 143"/>
                <a:gd name="T64" fmla="*/ 131 w 207"/>
                <a:gd name="T65" fmla="*/ 73 h 143"/>
                <a:gd name="T66" fmla="*/ 142 w 207"/>
                <a:gd name="T67" fmla="*/ 81 h 143"/>
                <a:gd name="T68" fmla="*/ 153 w 207"/>
                <a:gd name="T69" fmla="*/ 90 h 143"/>
                <a:gd name="T70" fmla="*/ 165 w 207"/>
                <a:gd name="T71" fmla="*/ 98 h 143"/>
                <a:gd name="T72" fmla="*/ 175 w 207"/>
                <a:gd name="T73" fmla="*/ 108 h 143"/>
                <a:gd name="T74" fmla="*/ 186 w 207"/>
                <a:gd name="T75" fmla="*/ 116 h 143"/>
                <a:gd name="T76" fmla="*/ 196 w 207"/>
                <a:gd name="T77" fmla="*/ 124 h 143"/>
                <a:gd name="T78" fmla="*/ 207 w 207"/>
                <a:gd name="T79" fmla="*/ 134 h 143"/>
                <a:gd name="T80" fmla="*/ 207 w 207"/>
                <a:gd name="T81" fmla="*/ 134 h 143"/>
                <a:gd name="T82" fmla="*/ 202 w 207"/>
                <a:gd name="T83" fmla="*/ 136 h 143"/>
                <a:gd name="T84" fmla="*/ 198 w 207"/>
                <a:gd name="T85" fmla="*/ 138 h 143"/>
                <a:gd name="T86" fmla="*/ 194 w 207"/>
                <a:gd name="T87" fmla="*/ 140 h 143"/>
                <a:gd name="T88" fmla="*/ 191 w 207"/>
                <a:gd name="T89" fmla="*/ 143 h 1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07" h="143">
                  <a:moveTo>
                    <a:pt x="191" y="143"/>
                  </a:moveTo>
                  <a:lnTo>
                    <a:pt x="191" y="143"/>
                  </a:lnTo>
                  <a:lnTo>
                    <a:pt x="180" y="134"/>
                  </a:lnTo>
                  <a:lnTo>
                    <a:pt x="169" y="126"/>
                  </a:lnTo>
                  <a:lnTo>
                    <a:pt x="158" y="117"/>
                  </a:lnTo>
                  <a:lnTo>
                    <a:pt x="147" y="108"/>
                  </a:lnTo>
                  <a:lnTo>
                    <a:pt x="135" y="99"/>
                  </a:lnTo>
                  <a:lnTo>
                    <a:pt x="123" y="91"/>
                  </a:lnTo>
                  <a:lnTo>
                    <a:pt x="111" y="82"/>
                  </a:lnTo>
                  <a:lnTo>
                    <a:pt x="99" y="73"/>
                  </a:lnTo>
                  <a:lnTo>
                    <a:pt x="87" y="64"/>
                  </a:lnTo>
                  <a:lnTo>
                    <a:pt x="75" y="56"/>
                  </a:lnTo>
                  <a:lnTo>
                    <a:pt x="62" y="48"/>
                  </a:lnTo>
                  <a:lnTo>
                    <a:pt x="50" y="39"/>
                  </a:lnTo>
                  <a:lnTo>
                    <a:pt x="37" y="31"/>
                  </a:lnTo>
                  <a:lnTo>
                    <a:pt x="25" y="22"/>
                  </a:lnTo>
                  <a:lnTo>
                    <a:pt x="13" y="14"/>
                  </a:lnTo>
                  <a:lnTo>
                    <a:pt x="0" y="5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7" y="2"/>
                  </a:lnTo>
                  <a:lnTo>
                    <a:pt x="22" y="0"/>
                  </a:lnTo>
                  <a:lnTo>
                    <a:pt x="35" y="9"/>
                  </a:lnTo>
                  <a:lnTo>
                    <a:pt x="47" y="16"/>
                  </a:lnTo>
                  <a:lnTo>
                    <a:pt x="59" y="24"/>
                  </a:lnTo>
                  <a:lnTo>
                    <a:pt x="71" y="32"/>
                  </a:lnTo>
                  <a:lnTo>
                    <a:pt x="83" y="40"/>
                  </a:lnTo>
                  <a:lnTo>
                    <a:pt x="95" y="49"/>
                  </a:lnTo>
                  <a:lnTo>
                    <a:pt x="107" y="56"/>
                  </a:lnTo>
                  <a:lnTo>
                    <a:pt x="119" y="64"/>
                  </a:lnTo>
                  <a:lnTo>
                    <a:pt x="131" y="73"/>
                  </a:lnTo>
                  <a:lnTo>
                    <a:pt x="142" y="81"/>
                  </a:lnTo>
                  <a:lnTo>
                    <a:pt x="153" y="90"/>
                  </a:lnTo>
                  <a:lnTo>
                    <a:pt x="165" y="98"/>
                  </a:lnTo>
                  <a:lnTo>
                    <a:pt x="175" y="108"/>
                  </a:lnTo>
                  <a:lnTo>
                    <a:pt x="186" y="116"/>
                  </a:lnTo>
                  <a:lnTo>
                    <a:pt x="196" y="124"/>
                  </a:lnTo>
                  <a:lnTo>
                    <a:pt x="207" y="134"/>
                  </a:lnTo>
                  <a:lnTo>
                    <a:pt x="202" y="136"/>
                  </a:lnTo>
                  <a:lnTo>
                    <a:pt x="198" y="138"/>
                  </a:lnTo>
                  <a:lnTo>
                    <a:pt x="194" y="140"/>
                  </a:lnTo>
                  <a:lnTo>
                    <a:pt x="191" y="1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8" name="Freeform 90">
              <a:extLst>
                <a:ext uri="{FF2B5EF4-FFF2-40B4-BE49-F238E27FC236}">
                  <a16:creationId xmlns:a16="http://schemas.microsoft.com/office/drawing/2014/main" id="{C9B9EDBD-417D-CE85-C025-9590B4D8B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7" y="3646"/>
              <a:ext cx="292" cy="533"/>
            </a:xfrm>
            <a:custGeom>
              <a:avLst/>
              <a:gdLst>
                <a:gd name="T0" fmla="*/ 46 w 292"/>
                <a:gd name="T1" fmla="*/ 286 h 533"/>
                <a:gd name="T2" fmla="*/ 0 w 292"/>
                <a:gd name="T3" fmla="*/ 401 h 533"/>
                <a:gd name="T4" fmla="*/ 148 w 292"/>
                <a:gd name="T5" fmla="*/ 503 h 533"/>
                <a:gd name="T6" fmla="*/ 184 w 292"/>
                <a:gd name="T7" fmla="*/ 533 h 533"/>
                <a:gd name="T8" fmla="*/ 292 w 292"/>
                <a:gd name="T9" fmla="*/ 111 h 533"/>
                <a:gd name="T10" fmla="*/ 125 w 292"/>
                <a:gd name="T11" fmla="*/ 0 h 533"/>
                <a:gd name="T12" fmla="*/ 46 w 292"/>
                <a:gd name="T13" fmla="*/ 286 h 5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2" h="533">
                  <a:moveTo>
                    <a:pt x="46" y="286"/>
                  </a:moveTo>
                  <a:lnTo>
                    <a:pt x="0" y="401"/>
                  </a:lnTo>
                  <a:lnTo>
                    <a:pt x="148" y="503"/>
                  </a:lnTo>
                  <a:lnTo>
                    <a:pt x="184" y="533"/>
                  </a:lnTo>
                  <a:lnTo>
                    <a:pt x="292" y="111"/>
                  </a:lnTo>
                  <a:lnTo>
                    <a:pt x="125" y="0"/>
                  </a:lnTo>
                  <a:lnTo>
                    <a:pt x="46" y="286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29" name="Freeform 91">
              <a:extLst>
                <a:ext uri="{FF2B5EF4-FFF2-40B4-BE49-F238E27FC236}">
                  <a16:creationId xmlns:a16="http://schemas.microsoft.com/office/drawing/2014/main" id="{2D267A8A-7D98-1D98-E6EA-852027BD0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7" y="3646"/>
              <a:ext cx="292" cy="533"/>
            </a:xfrm>
            <a:custGeom>
              <a:avLst/>
              <a:gdLst>
                <a:gd name="T0" fmla="*/ 46 w 292"/>
                <a:gd name="T1" fmla="*/ 286 h 533"/>
                <a:gd name="T2" fmla="*/ 0 w 292"/>
                <a:gd name="T3" fmla="*/ 401 h 533"/>
                <a:gd name="T4" fmla="*/ 148 w 292"/>
                <a:gd name="T5" fmla="*/ 503 h 533"/>
                <a:gd name="T6" fmla="*/ 184 w 292"/>
                <a:gd name="T7" fmla="*/ 533 h 533"/>
                <a:gd name="T8" fmla="*/ 292 w 292"/>
                <a:gd name="T9" fmla="*/ 111 h 533"/>
                <a:gd name="T10" fmla="*/ 125 w 292"/>
                <a:gd name="T11" fmla="*/ 0 h 533"/>
                <a:gd name="T12" fmla="*/ 46 w 292"/>
                <a:gd name="T13" fmla="*/ 286 h 5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2" h="533">
                  <a:moveTo>
                    <a:pt x="46" y="286"/>
                  </a:moveTo>
                  <a:lnTo>
                    <a:pt x="0" y="401"/>
                  </a:lnTo>
                  <a:lnTo>
                    <a:pt x="148" y="503"/>
                  </a:lnTo>
                  <a:lnTo>
                    <a:pt x="184" y="533"/>
                  </a:lnTo>
                  <a:lnTo>
                    <a:pt x="292" y="111"/>
                  </a:lnTo>
                  <a:lnTo>
                    <a:pt x="125" y="0"/>
                  </a:lnTo>
                  <a:lnTo>
                    <a:pt x="46" y="28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0" name="Freeform 92">
              <a:extLst>
                <a:ext uri="{FF2B5EF4-FFF2-40B4-BE49-F238E27FC236}">
                  <a16:creationId xmlns:a16="http://schemas.microsoft.com/office/drawing/2014/main" id="{3DD79039-9AF5-1CE5-DADA-94B766C59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3681"/>
              <a:ext cx="214" cy="443"/>
            </a:xfrm>
            <a:custGeom>
              <a:avLst/>
              <a:gdLst>
                <a:gd name="T0" fmla="*/ 0 w 214"/>
                <a:gd name="T1" fmla="*/ 362 h 443"/>
                <a:gd name="T2" fmla="*/ 120 w 214"/>
                <a:gd name="T3" fmla="*/ 443 h 443"/>
                <a:gd name="T4" fmla="*/ 214 w 214"/>
                <a:gd name="T5" fmla="*/ 76 h 443"/>
                <a:gd name="T6" fmla="*/ 103 w 214"/>
                <a:gd name="T7" fmla="*/ 0 h 443"/>
                <a:gd name="T8" fmla="*/ 0 w 214"/>
                <a:gd name="T9" fmla="*/ 362 h 4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" h="443">
                  <a:moveTo>
                    <a:pt x="0" y="362"/>
                  </a:moveTo>
                  <a:lnTo>
                    <a:pt x="120" y="443"/>
                  </a:lnTo>
                  <a:lnTo>
                    <a:pt x="214" y="76"/>
                  </a:lnTo>
                  <a:lnTo>
                    <a:pt x="103" y="0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1" name="Freeform 93">
              <a:extLst>
                <a:ext uri="{FF2B5EF4-FFF2-40B4-BE49-F238E27FC236}">
                  <a16:creationId xmlns:a16="http://schemas.microsoft.com/office/drawing/2014/main" id="{FBD65DA0-0A83-E85E-02AB-856069942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3681"/>
              <a:ext cx="214" cy="443"/>
            </a:xfrm>
            <a:custGeom>
              <a:avLst/>
              <a:gdLst>
                <a:gd name="T0" fmla="*/ 0 w 214"/>
                <a:gd name="T1" fmla="*/ 362 h 443"/>
                <a:gd name="T2" fmla="*/ 120 w 214"/>
                <a:gd name="T3" fmla="*/ 443 h 443"/>
                <a:gd name="T4" fmla="*/ 214 w 214"/>
                <a:gd name="T5" fmla="*/ 76 h 443"/>
                <a:gd name="T6" fmla="*/ 103 w 214"/>
                <a:gd name="T7" fmla="*/ 0 h 443"/>
                <a:gd name="T8" fmla="*/ 0 w 214"/>
                <a:gd name="T9" fmla="*/ 362 h 4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" h="443">
                  <a:moveTo>
                    <a:pt x="0" y="362"/>
                  </a:moveTo>
                  <a:lnTo>
                    <a:pt x="120" y="443"/>
                  </a:lnTo>
                  <a:lnTo>
                    <a:pt x="214" y="76"/>
                  </a:lnTo>
                  <a:lnTo>
                    <a:pt x="103" y="0"/>
                  </a:lnTo>
                  <a:lnTo>
                    <a:pt x="0" y="3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2" name="Freeform 94">
              <a:extLst>
                <a:ext uri="{FF2B5EF4-FFF2-40B4-BE49-F238E27FC236}">
                  <a16:creationId xmlns:a16="http://schemas.microsoft.com/office/drawing/2014/main" id="{F0D2E2AB-5541-CFA4-01EC-E62DE72BC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" y="3689"/>
              <a:ext cx="208" cy="428"/>
            </a:xfrm>
            <a:custGeom>
              <a:avLst/>
              <a:gdLst>
                <a:gd name="T0" fmla="*/ 0 w 208"/>
                <a:gd name="T1" fmla="*/ 352 h 428"/>
                <a:gd name="T2" fmla="*/ 112 w 208"/>
                <a:gd name="T3" fmla="*/ 428 h 428"/>
                <a:gd name="T4" fmla="*/ 208 w 208"/>
                <a:gd name="T5" fmla="*/ 72 h 428"/>
                <a:gd name="T6" fmla="*/ 104 w 208"/>
                <a:gd name="T7" fmla="*/ 0 h 428"/>
                <a:gd name="T8" fmla="*/ 0 w 208"/>
                <a:gd name="T9" fmla="*/ 352 h 4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" h="428">
                  <a:moveTo>
                    <a:pt x="0" y="352"/>
                  </a:moveTo>
                  <a:lnTo>
                    <a:pt x="112" y="428"/>
                  </a:lnTo>
                  <a:lnTo>
                    <a:pt x="208" y="72"/>
                  </a:lnTo>
                  <a:lnTo>
                    <a:pt x="104" y="0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5B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3" name="Freeform 95">
              <a:extLst>
                <a:ext uri="{FF2B5EF4-FFF2-40B4-BE49-F238E27FC236}">
                  <a16:creationId xmlns:a16="http://schemas.microsoft.com/office/drawing/2014/main" id="{D54C2EA9-5108-D31F-8936-8DAB1BA93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" y="3689"/>
              <a:ext cx="208" cy="428"/>
            </a:xfrm>
            <a:custGeom>
              <a:avLst/>
              <a:gdLst>
                <a:gd name="T0" fmla="*/ 0 w 208"/>
                <a:gd name="T1" fmla="*/ 352 h 428"/>
                <a:gd name="T2" fmla="*/ 112 w 208"/>
                <a:gd name="T3" fmla="*/ 428 h 428"/>
                <a:gd name="T4" fmla="*/ 208 w 208"/>
                <a:gd name="T5" fmla="*/ 72 h 428"/>
                <a:gd name="T6" fmla="*/ 104 w 208"/>
                <a:gd name="T7" fmla="*/ 0 h 428"/>
                <a:gd name="T8" fmla="*/ 0 w 208"/>
                <a:gd name="T9" fmla="*/ 352 h 4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" h="428">
                  <a:moveTo>
                    <a:pt x="0" y="352"/>
                  </a:moveTo>
                  <a:lnTo>
                    <a:pt x="112" y="428"/>
                  </a:lnTo>
                  <a:lnTo>
                    <a:pt x="208" y="72"/>
                  </a:lnTo>
                  <a:lnTo>
                    <a:pt x="104" y="0"/>
                  </a:lnTo>
                  <a:lnTo>
                    <a:pt x="0" y="3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4" name="Freeform 96">
              <a:extLst>
                <a:ext uri="{FF2B5EF4-FFF2-40B4-BE49-F238E27FC236}">
                  <a16:creationId xmlns:a16="http://schemas.microsoft.com/office/drawing/2014/main" id="{3FC99FDE-7B09-9752-B266-1C823E345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3689"/>
              <a:ext cx="196" cy="416"/>
            </a:xfrm>
            <a:custGeom>
              <a:avLst/>
              <a:gdLst>
                <a:gd name="T0" fmla="*/ 0 w 196"/>
                <a:gd name="T1" fmla="*/ 347 h 416"/>
                <a:gd name="T2" fmla="*/ 104 w 196"/>
                <a:gd name="T3" fmla="*/ 416 h 416"/>
                <a:gd name="T4" fmla="*/ 196 w 196"/>
                <a:gd name="T5" fmla="*/ 63 h 416"/>
                <a:gd name="T6" fmla="*/ 100 w 196"/>
                <a:gd name="T7" fmla="*/ 0 h 416"/>
                <a:gd name="T8" fmla="*/ 0 w 196"/>
                <a:gd name="T9" fmla="*/ 347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416">
                  <a:moveTo>
                    <a:pt x="0" y="347"/>
                  </a:moveTo>
                  <a:lnTo>
                    <a:pt x="104" y="416"/>
                  </a:lnTo>
                  <a:lnTo>
                    <a:pt x="196" y="63"/>
                  </a:lnTo>
                  <a:lnTo>
                    <a:pt x="100" y="0"/>
                  </a:lnTo>
                  <a:lnTo>
                    <a:pt x="0" y="347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5" name="Freeform 97">
              <a:extLst>
                <a:ext uri="{FF2B5EF4-FFF2-40B4-BE49-F238E27FC236}">
                  <a16:creationId xmlns:a16="http://schemas.microsoft.com/office/drawing/2014/main" id="{93228BA1-BD65-4E0B-C4B9-065A130B4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3689"/>
              <a:ext cx="196" cy="416"/>
            </a:xfrm>
            <a:custGeom>
              <a:avLst/>
              <a:gdLst>
                <a:gd name="T0" fmla="*/ 0 w 196"/>
                <a:gd name="T1" fmla="*/ 347 h 416"/>
                <a:gd name="T2" fmla="*/ 104 w 196"/>
                <a:gd name="T3" fmla="*/ 416 h 416"/>
                <a:gd name="T4" fmla="*/ 196 w 196"/>
                <a:gd name="T5" fmla="*/ 63 h 416"/>
                <a:gd name="T6" fmla="*/ 100 w 196"/>
                <a:gd name="T7" fmla="*/ 0 h 416"/>
                <a:gd name="T8" fmla="*/ 0 w 196"/>
                <a:gd name="T9" fmla="*/ 347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416">
                  <a:moveTo>
                    <a:pt x="0" y="347"/>
                  </a:moveTo>
                  <a:lnTo>
                    <a:pt x="104" y="416"/>
                  </a:lnTo>
                  <a:lnTo>
                    <a:pt x="196" y="63"/>
                  </a:lnTo>
                  <a:lnTo>
                    <a:pt x="100" y="0"/>
                  </a:lnTo>
                  <a:lnTo>
                    <a:pt x="0" y="3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6" name="Freeform 98">
              <a:extLst>
                <a:ext uri="{FF2B5EF4-FFF2-40B4-BE49-F238E27FC236}">
                  <a16:creationId xmlns:a16="http://schemas.microsoft.com/office/drawing/2014/main" id="{D39D168B-F66B-A06E-0EB5-9A77C95CF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8" y="4010"/>
              <a:ext cx="101" cy="81"/>
            </a:xfrm>
            <a:custGeom>
              <a:avLst/>
              <a:gdLst>
                <a:gd name="T0" fmla="*/ 0 w 101"/>
                <a:gd name="T1" fmla="*/ 12 h 81"/>
                <a:gd name="T2" fmla="*/ 101 w 101"/>
                <a:gd name="T3" fmla="*/ 81 h 81"/>
                <a:gd name="T4" fmla="*/ 2 w 101"/>
                <a:gd name="T5" fmla="*/ 0 h 81"/>
                <a:gd name="T6" fmla="*/ 2 w 101"/>
                <a:gd name="T7" fmla="*/ 1 h 81"/>
                <a:gd name="T8" fmla="*/ 2 w 101"/>
                <a:gd name="T9" fmla="*/ 6 h 81"/>
                <a:gd name="T10" fmla="*/ 1 w 101"/>
                <a:gd name="T11" fmla="*/ 9 h 81"/>
                <a:gd name="T12" fmla="*/ 0 w 101"/>
                <a:gd name="T13" fmla="*/ 12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81">
                  <a:moveTo>
                    <a:pt x="0" y="12"/>
                  </a:moveTo>
                  <a:lnTo>
                    <a:pt x="101" y="81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7" name="Freeform 99">
              <a:extLst>
                <a:ext uri="{FF2B5EF4-FFF2-40B4-BE49-F238E27FC236}">
                  <a16:creationId xmlns:a16="http://schemas.microsoft.com/office/drawing/2014/main" id="{9D389A81-52D7-C0BF-1D10-ED9AF8A90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3987"/>
              <a:ext cx="100" cy="81"/>
            </a:xfrm>
            <a:custGeom>
              <a:avLst/>
              <a:gdLst>
                <a:gd name="T0" fmla="*/ 0 w 100"/>
                <a:gd name="T1" fmla="*/ 10 h 81"/>
                <a:gd name="T2" fmla="*/ 13 w 100"/>
                <a:gd name="T3" fmla="*/ 19 h 81"/>
                <a:gd name="T4" fmla="*/ 25 w 100"/>
                <a:gd name="T5" fmla="*/ 29 h 81"/>
                <a:gd name="T6" fmla="*/ 38 w 100"/>
                <a:gd name="T7" fmla="*/ 37 h 81"/>
                <a:gd name="T8" fmla="*/ 51 w 100"/>
                <a:gd name="T9" fmla="*/ 47 h 81"/>
                <a:gd name="T10" fmla="*/ 63 w 100"/>
                <a:gd name="T11" fmla="*/ 55 h 81"/>
                <a:gd name="T12" fmla="*/ 76 w 100"/>
                <a:gd name="T13" fmla="*/ 63 h 81"/>
                <a:gd name="T14" fmla="*/ 88 w 100"/>
                <a:gd name="T15" fmla="*/ 73 h 81"/>
                <a:gd name="T16" fmla="*/ 100 w 100"/>
                <a:gd name="T17" fmla="*/ 81 h 81"/>
                <a:gd name="T18" fmla="*/ 88 w 100"/>
                <a:gd name="T19" fmla="*/ 71 h 81"/>
                <a:gd name="T20" fmla="*/ 76 w 100"/>
                <a:gd name="T21" fmla="*/ 61 h 81"/>
                <a:gd name="T22" fmla="*/ 63 w 100"/>
                <a:gd name="T23" fmla="*/ 51 h 81"/>
                <a:gd name="T24" fmla="*/ 52 w 100"/>
                <a:gd name="T25" fmla="*/ 40 h 81"/>
                <a:gd name="T26" fmla="*/ 39 w 100"/>
                <a:gd name="T27" fmla="*/ 30 h 81"/>
                <a:gd name="T28" fmla="*/ 28 w 100"/>
                <a:gd name="T29" fmla="*/ 20 h 81"/>
                <a:gd name="T30" fmla="*/ 15 w 100"/>
                <a:gd name="T31" fmla="*/ 10 h 81"/>
                <a:gd name="T32" fmla="*/ 3 w 100"/>
                <a:gd name="T33" fmla="*/ 0 h 81"/>
                <a:gd name="T34" fmla="*/ 3 w 100"/>
                <a:gd name="T35" fmla="*/ 1 h 81"/>
                <a:gd name="T36" fmla="*/ 3 w 100"/>
                <a:gd name="T37" fmla="*/ 4 h 81"/>
                <a:gd name="T38" fmla="*/ 2 w 100"/>
                <a:gd name="T39" fmla="*/ 9 h 81"/>
                <a:gd name="T40" fmla="*/ 0 w 100"/>
                <a:gd name="T41" fmla="*/ 10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81">
                  <a:moveTo>
                    <a:pt x="0" y="10"/>
                  </a:moveTo>
                  <a:lnTo>
                    <a:pt x="13" y="19"/>
                  </a:lnTo>
                  <a:lnTo>
                    <a:pt x="25" y="29"/>
                  </a:lnTo>
                  <a:lnTo>
                    <a:pt x="38" y="37"/>
                  </a:lnTo>
                  <a:lnTo>
                    <a:pt x="51" y="47"/>
                  </a:lnTo>
                  <a:lnTo>
                    <a:pt x="63" y="55"/>
                  </a:lnTo>
                  <a:lnTo>
                    <a:pt x="76" y="63"/>
                  </a:lnTo>
                  <a:lnTo>
                    <a:pt x="88" y="73"/>
                  </a:lnTo>
                  <a:lnTo>
                    <a:pt x="100" y="81"/>
                  </a:lnTo>
                  <a:lnTo>
                    <a:pt x="88" y="71"/>
                  </a:lnTo>
                  <a:lnTo>
                    <a:pt x="76" y="61"/>
                  </a:lnTo>
                  <a:lnTo>
                    <a:pt x="63" y="51"/>
                  </a:lnTo>
                  <a:lnTo>
                    <a:pt x="52" y="40"/>
                  </a:lnTo>
                  <a:lnTo>
                    <a:pt x="39" y="30"/>
                  </a:lnTo>
                  <a:lnTo>
                    <a:pt x="28" y="20"/>
                  </a:lnTo>
                  <a:lnTo>
                    <a:pt x="15" y="10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4"/>
                  </a:lnTo>
                  <a:lnTo>
                    <a:pt x="2" y="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8" name="Freeform 100">
              <a:extLst>
                <a:ext uri="{FF2B5EF4-FFF2-40B4-BE49-F238E27FC236}">
                  <a16:creationId xmlns:a16="http://schemas.microsoft.com/office/drawing/2014/main" id="{BC10F5D7-969E-05B1-8D7B-E4E6FBB54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" y="3965"/>
              <a:ext cx="101" cy="78"/>
            </a:xfrm>
            <a:custGeom>
              <a:avLst/>
              <a:gdLst>
                <a:gd name="T0" fmla="*/ 0 w 101"/>
                <a:gd name="T1" fmla="*/ 8 h 78"/>
                <a:gd name="T2" fmla="*/ 12 w 101"/>
                <a:gd name="T3" fmla="*/ 17 h 78"/>
                <a:gd name="T4" fmla="*/ 25 w 101"/>
                <a:gd name="T5" fmla="*/ 25 h 78"/>
                <a:gd name="T6" fmla="*/ 37 w 101"/>
                <a:gd name="T7" fmla="*/ 35 h 78"/>
                <a:gd name="T8" fmla="*/ 50 w 101"/>
                <a:gd name="T9" fmla="*/ 43 h 78"/>
                <a:gd name="T10" fmla="*/ 63 w 101"/>
                <a:gd name="T11" fmla="*/ 52 h 78"/>
                <a:gd name="T12" fmla="*/ 75 w 101"/>
                <a:gd name="T13" fmla="*/ 60 h 78"/>
                <a:gd name="T14" fmla="*/ 88 w 101"/>
                <a:gd name="T15" fmla="*/ 70 h 78"/>
                <a:gd name="T16" fmla="*/ 101 w 101"/>
                <a:gd name="T17" fmla="*/ 78 h 78"/>
                <a:gd name="T18" fmla="*/ 88 w 101"/>
                <a:gd name="T19" fmla="*/ 69 h 78"/>
                <a:gd name="T20" fmla="*/ 75 w 101"/>
                <a:gd name="T21" fmla="*/ 59 h 78"/>
                <a:gd name="T22" fmla="*/ 63 w 101"/>
                <a:gd name="T23" fmla="*/ 49 h 78"/>
                <a:gd name="T24" fmla="*/ 50 w 101"/>
                <a:gd name="T25" fmla="*/ 39 h 78"/>
                <a:gd name="T26" fmla="*/ 37 w 101"/>
                <a:gd name="T27" fmla="*/ 30 h 78"/>
                <a:gd name="T28" fmla="*/ 26 w 101"/>
                <a:gd name="T29" fmla="*/ 19 h 78"/>
                <a:gd name="T30" fmla="*/ 13 w 101"/>
                <a:gd name="T31" fmla="*/ 10 h 78"/>
                <a:gd name="T32" fmla="*/ 2 w 101"/>
                <a:gd name="T33" fmla="*/ 0 h 78"/>
                <a:gd name="T34" fmla="*/ 2 w 101"/>
                <a:gd name="T35" fmla="*/ 1 h 78"/>
                <a:gd name="T36" fmla="*/ 2 w 101"/>
                <a:gd name="T37" fmla="*/ 4 h 78"/>
                <a:gd name="T38" fmla="*/ 1 w 101"/>
                <a:gd name="T39" fmla="*/ 7 h 78"/>
                <a:gd name="T40" fmla="*/ 0 w 101"/>
                <a:gd name="T41" fmla="*/ 8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1" h="78">
                  <a:moveTo>
                    <a:pt x="0" y="8"/>
                  </a:moveTo>
                  <a:lnTo>
                    <a:pt x="12" y="17"/>
                  </a:lnTo>
                  <a:lnTo>
                    <a:pt x="25" y="25"/>
                  </a:lnTo>
                  <a:lnTo>
                    <a:pt x="37" y="35"/>
                  </a:lnTo>
                  <a:lnTo>
                    <a:pt x="50" y="43"/>
                  </a:lnTo>
                  <a:lnTo>
                    <a:pt x="63" y="52"/>
                  </a:lnTo>
                  <a:lnTo>
                    <a:pt x="75" y="60"/>
                  </a:lnTo>
                  <a:lnTo>
                    <a:pt x="88" y="70"/>
                  </a:lnTo>
                  <a:lnTo>
                    <a:pt x="101" y="78"/>
                  </a:lnTo>
                  <a:lnTo>
                    <a:pt x="88" y="69"/>
                  </a:lnTo>
                  <a:lnTo>
                    <a:pt x="75" y="59"/>
                  </a:lnTo>
                  <a:lnTo>
                    <a:pt x="63" y="49"/>
                  </a:lnTo>
                  <a:lnTo>
                    <a:pt x="50" y="39"/>
                  </a:lnTo>
                  <a:lnTo>
                    <a:pt x="37" y="30"/>
                  </a:lnTo>
                  <a:lnTo>
                    <a:pt x="26" y="19"/>
                  </a:lnTo>
                  <a:lnTo>
                    <a:pt x="13" y="1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39" name="Freeform 101">
              <a:extLst>
                <a:ext uri="{FF2B5EF4-FFF2-40B4-BE49-F238E27FC236}">
                  <a16:creationId xmlns:a16="http://schemas.microsoft.com/office/drawing/2014/main" id="{11A53016-590B-F8FE-4C06-AB14E316B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" y="3941"/>
              <a:ext cx="98" cy="79"/>
            </a:xfrm>
            <a:custGeom>
              <a:avLst/>
              <a:gdLst>
                <a:gd name="T0" fmla="*/ 0 w 98"/>
                <a:gd name="T1" fmla="*/ 9 h 79"/>
                <a:gd name="T2" fmla="*/ 13 w 98"/>
                <a:gd name="T3" fmla="*/ 18 h 79"/>
                <a:gd name="T4" fmla="*/ 25 w 98"/>
                <a:gd name="T5" fmla="*/ 26 h 79"/>
                <a:gd name="T6" fmla="*/ 38 w 98"/>
                <a:gd name="T7" fmla="*/ 36 h 79"/>
                <a:gd name="T8" fmla="*/ 49 w 98"/>
                <a:gd name="T9" fmla="*/ 44 h 79"/>
                <a:gd name="T10" fmla="*/ 62 w 98"/>
                <a:gd name="T11" fmla="*/ 53 h 79"/>
                <a:gd name="T12" fmla="*/ 74 w 98"/>
                <a:gd name="T13" fmla="*/ 61 h 79"/>
                <a:gd name="T14" fmla="*/ 86 w 98"/>
                <a:gd name="T15" fmla="*/ 70 h 79"/>
                <a:gd name="T16" fmla="*/ 98 w 98"/>
                <a:gd name="T17" fmla="*/ 79 h 79"/>
                <a:gd name="T18" fmla="*/ 86 w 98"/>
                <a:gd name="T19" fmla="*/ 69 h 79"/>
                <a:gd name="T20" fmla="*/ 74 w 98"/>
                <a:gd name="T21" fmla="*/ 60 h 79"/>
                <a:gd name="T22" fmla="*/ 62 w 98"/>
                <a:gd name="T23" fmla="*/ 49 h 79"/>
                <a:gd name="T24" fmla="*/ 50 w 98"/>
                <a:gd name="T25" fmla="*/ 40 h 79"/>
                <a:gd name="T26" fmla="*/ 38 w 98"/>
                <a:gd name="T27" fmla="*/ 29 h 79"/>
                <a:gd name="T28" fmla="*/ 26 w 98"/>
                <a:gd name="T29" fmla="*/ 20 h 79"/>
                <a:gd name="T30" fmla="*/ 14 w 98"/>
                <a:gd name="T31" fmla="*/ 9 h 79"/>
                <a:gd name="T32" fmla="*/ 1 w 98"/>
                <a:gd name="T33" fmla="*/ 0 h 79"/>
                <a:gd name="T34" fmla="*/ 1 w 98"/>
                <a:gd name="T35" fmla="*/ 1 h 79"/>
                <a:gd name="T36" fmla="*/ 1 w 98"/>
                <a:gd name="T37" fmla="*/ 4 h 79"/>
                <a:gd name="T38" fmla="*/ 1 w 98"/>
                <a:gd name="T39" fmla="*/ 8 h 79"/>
                <a:gd name="T40" fmla="*/ 0 w 98"/>
                <a:gd name="T41" fmla="*/ 9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8" h="79">
                  <a:moveTo>
                    <a:pt x="0" y="9"/>
                  </a:moveTo>
                  <a:lnTo>
                    <a:pt x="13" y="18"/>
                  </a:lnTo>
                  <a:lnTo>
                    <a:pt x="25" y="26"/>
                  </a:lnTo>
                  <a:lnTo>
                    <a:pt x="38" y="36"/>
                  </a:lnTo>
                  <a:lnTo>
                    <a:pt x="49" y="44"/>
                  </a:lnTo>
                  <a:lnTo>
                    <a:pt x="62" y="53"/>
                  </a:lnTo>
                  <a:lnTo>
                    <a:pt x="74" y="61"/>
                  </a:lnTo>
                  <a:lnTo>
                    <a:pt x="86" y="70"/>
                  </a:lnTo>
                  <a:lnTo>
                    <a:pt x="98" y="79"/>
                  </a:lnTo>
                  <a:lnTo>
                    <a:pt x="86" y="69"/>
                  </a:lnTo>
                  <a:lnTo>
                    <a:pt x="74" y="60"/>
                  </a:lnTo>
                  <a:lnTo>
                    <a:pt x="62" y="49"/>
                  </a:lnTo>
                  <a:lnTo>
                    <a:pt x="50" y="40"/>
                  </a:lnTo>
                  <a:lnTo>
                    <a:pt x="38" y="29"/>
                  </a:lnTo>
                  <a:lnTo>
                    <a:pt x="26" y="20"/>
                  </a:lnTo>
                  <a:lnTo>
                    <a:pt x="14" y="9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4"/>
                  </a:lnTo>
                  <a:lnTo>
                    <a:pt x="1" y="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0" name="Freeform 102">
              <a:extLst>
                <a:ext uri="{FF2B5EF4-FFF2-40B4-BE49-F238E27FC236}">
                  <a16:creationId xmlns:a16="http://schemas.microsoft.com/office/drawing/2014/main" id="{DABB2F27-F1C5-9FAA-60D4-685F95AB7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" y="3918"/>
              <a:ext cx="98" cy="79"/>
            </a:xfrm>
            <a:custGeom>
              <a:avLst/>
              <a:gdLst>
                <a:gd name="T0" fmla="*/ 0 w 98"/>
                <a:gd name="T1" fmla="*/ 9 h 79"/>
                <a:gd name="T2" fmla="*/ 13 w 98"/>
                <a:gd name="T3" fmla="*/ 18 h 79"/>
                <a:gd name="T4" fmla="*/ 24 w 98"/>
                <a:gd name="T5" fmla="*/ 26 h 79"/>
                <a:gd name="T6" fmla="*/ 37 w 98"/>
                <a:gd name="T7" fmla="*/ 35 h 79"/>
                <a:gd name="T8" fmla="*/ 50 w 98"/>
                <a:gd name="T9" fmla="*/ 44 h 79"/>
                <a:gd name="T10" fmla="*/ 62 w 98"/>
                <a:gd name="T11" fmla="*/ 52 h 79"/>
                <a:gd name="T12" fmla="*/ 74 w 98"/>
                <a:gd name="T13" fmla="*/ 61 h 79"/>
                <a:gd name="T14" fmla="*/ 87 w 98"/>
                <a:gd name="T15" fmla="*/ 70 h 79"/>
                <a:gd name="T16" fmla="*/ 98 w 98"/>
                <a:gd name="T17" fmla="*/ 79 h 79"/>
                <a:gd name="T18" fmla="*/ 87 w 98"/>
                <a:gd name="T19" fmla="*/ 68 h 79"/>
                <a:gd name="T20" fmla="*/ 74 w 98"/>
                <a:gd name="T21" fmla="*/ 59 h 79"/>
                <a:gd name="T22" fmla="*/ 62 w 98"/>
                <a:gd name="T23" fmla="*/ 48 h 79"/>
                <a:gd name="T24" fmla="*/ 51 w 98"/>
                <a:gd name="T25" fmla="*/ 39 h 79"/>
                <a:gd name="T26" fmla="*/ 39 w 98"/>
                <a:gd name="T27" fmla="*/ 29 h 79"/>
                <a:gd name="T28" fmla="*/ 27 w 98"/>
                <a:gd name="T29" fmla="*/ 20 h 79"/>
                <a:gd name="T30" fmla="*/ 15 w 98"/>
                <a:gd name="T31" fmla="*/ 9 h 79"/>
                <a:gd name="T32" fmla="*/ 2 w 98"/>
                <a:gd name="T33" fmla="*/ 0 h 79"/>
                <a:gd name="T34" fmla="*/ 2 w 98"/>
                <a:gd name="T35" fmla="*/ 1 h 79"/>
                <a:gd name="T36" fmla="*/ 2 w 98"/>
                <a:gd name="T37" fmla="*/ 4 h 79"/>
                <a:gd name="T38" fmla="*/ 1 w 98"/>
                <a:gd name="T39" fmla="*/ 8 h 79"/>
                <a:gd name="T40" fmla="*/ 0 w 98"/>
                <a:gd name="T41" fmla="*/ 9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8" h="79">
                  <a:moveTo>
                    <a:pt x="0" y="9"/>
                  </a:moveTo>
                  <a:lnTo>
                    <a:pt x="13" y="18"/>
                  </a:lnTo>
                  <a:lnTo>
                    <a:pt x="24" y="26"/>
                  </a:lnTo>
                  <a:lnTo>
                    <a:pt x="37" y="35"/>
                  </a:lnTo>
                  <a:lnTo>
                    <a:pt x="50" y="44"/>
                  </a:lnTo>
                  <a:lnTo>
                    <a:pt x="62" y="52"/>
                  </a:lnTo>
                  <a:lnTo>
                    <a:pt x="74" y="61"/>
                  </a:lnTo>
                  <a:lnTo>
                    <a:pt x="87" y="70"/>
                  </a:lnTo>
                  <a:lnTo>
                    <a:pt x="98" y="79"/>
                  </a:lnTo>
                  <a:lnTo>
                    <a:pt x="87" y="68"/>
                  </a:lnTo>
                  <a:lnTo>
                    <a:pt x="74" y="59"/>
                  </a:lnTo>
                  <a:lnTo>
                    <a:pt x="62" y="48"/>
                  </a:lnTo>
                  <a:lnTo>
                    <a:pt x="51" y="39"/>
                  </a:lnTo>
                  <a:lnTo>
                    <a:pt x="39" y="29"/>
                  </a:lnTo>
                  <a:lnTo>
                    <a:pt x="27" y="20"/>
                  </a:lnTo>
                  <a:lnTo>
                    <a:pt x="15" y="9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1" name="Freeform 103">
              <a:extLst>
                <a:ext uri="{FF2B5EF4-FFF2-40B4-BE49-F238E27FC236}">
                  <a16:creationId xmlns:a16="http://schemas.microsoft.com/office/drawing/2014/main" id="{296E0A33-3479-7B66-CDFF-9933B01C5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3" y="3895"/>
              <a:ext cx="98" cy="78"/>
            </a:xfrm>
            <a:custGeom>
              <a:avLst/>
              <a:gdLst>
                <a:gd name="T0" fmla="*/ 0 w 98"/>
                <a:gd name="T1" fmla="*/ 9 h 78"/>
                <a:gd name="T2" fmla="*/ 11 w 98"/>
                <a:gd name="T3" fmla="*/ 17 h 78"/>
                <a:gd name="T4" fmla="*/ 24 w 98"/>
                <a:gd name="T5" fmla="*/ 26 h 78"/>
                <a:gd name="T6" fmla="*/ 36 w 98"/>
                <a:gd name="T7" fmla="*/ 35 h 78"/>
                <a:gd name="T8" fmla="*/ 49 w 98"/>
                <a:gd name="T9" fmla="*/ 44 h 78"/>
                <a:gd name="T10" fmla="*/ 61 w 98"/>
                <a:gd name="T11" fmla="*/ 52 h 78"/>
                <a:gd name="T12" fmla="*/ 73 w 98"/>
                <a:gd name="T13" fmla="*/ 61 h 78"/>
                <a:gd name="T14" fmla="*/ 86 w 98"/>
                <a:gd name="T15" fmla="*/ 70 h 78"/>
                <a:gd name="T16" fmla="*/ 98 w 98"/>
                <a:gd name="T17" fmla="*/ 78 h 78"/>
                <a:gd name="T18" fmla="*/ 86 w 98"/>
                <a:gd name="T19" fmla="*/ 68 h 78"/>
                <a:gd name="T20" fmla="*/ 73 w 98"/>
                <a:gd name="T21" fmla="*/ 58 h 78"/>
                <a:gd name="T22" fmla="*/ 62 w 98"/>
                <a:gd name="T23" fmla="*/ 48 h 78"/>
                <a:gd name="T24" fmla="*/ 49 w 98"/>
                <a:gd name="T25" fmla="*/ 38 h 78"/>
                <a:gd name="T26" fmla="*/ 38 w 98"/>
                <a:gd name="T27" fmla="*/ 28 h 78"/>
                <a:gd name="T28" fmla="*/ 25 w 98"/>
                <a:gd name="T29" fmla="*/ 18 h 78"/>
                <a:gd name="T30" fmla="*/ 12 w 98"/>
                <a:gd name="T31" fmla="*/ 9 h 78"/>
                <a:gd name="T32" fmla="*/ 0 w 98"/>
                <a:gd name="T33" fmla="*/ 0 h 78"/>
                <a:gd name="T34" fmla="*/ 0 w 98"/>
                <a:gd name="T35" fmla="*/ 1 h 78"/>
                <a:gd name="T36" fmla="*/ 0 w 98"/>
                <a:gd name="T37" fmla="*/ 4 h 78"/>
                <a:gd name="T38" fmla="*/ 0 w 98"/>
                <a:gd name="T39" fmla="*/ 7 h 78"/>
                <a:gd name="T40" fmla="*/ 0 w 98"/>
                <a:gd name="T41" fmla="*/ 9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8" h="78">
                  <a:moveTo>
                    <a:pt x="0" y="9"/>
                  </a:moveTo>
                  <a:lnTo>
                    <a:pt x="11" y="17"/>
                  </a:lnTo>
                  <a:lnTo>
                    <a:pt x="24" y="26"/>
                  </a:lnTo>
                  <a:lnTo>
                    <a:pt x="36" y="35"/>
                  </a:lnTo>
                  <a:lnTo>
                    <a:pt x="49" y="44"/>
                  </a:lnTo>
                  <a:lnTo>
                    <a:pt x="61" y="52"/>
                  </a:lnTo>
                  <a:lnTo>
                    <a:pt x="73" y="61"/>
                  </a:lnTo>
                  <a:lnTo>
                    <a:pt x="86" y="70"/>
                  </a:lnTo>
                  <a:lnTo>
                    <a:pt x="98" y="78"/>
                  </a:lnTo>
                  <a:lnTo>
                    <a:pt x="86" y="68"/>
                  </a:lnTo>
                  <a:lnTo>
                    <a:pt x="73" y="58"/>
                  </a:lnTo>
                  <a:lnTo>
                    <a:pt x="62" y="48"/>
                  </a:lnTo>
                  <a:lnTo>
                    <a:pt x="49" y="38"/>
                  </a:lnTo>
                  <a:lnTo>
                    <a:pt x="38" y="28"/>
                  </a:lnTo>
                  <a:lnTo>
                    <a:pt x="25" y="18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2" name="Freeform 104">
              <a:extLst>
                <a:ext uri="{FF2B5EF4-FFF2-40B4-BE49-F238E27FC236}">
                  <a16:creationId xmlns:a16="http://schemas.microsoft.com/office/drawing/2014/main" id="{66E81EE4-6C1D-D2C6-9EBB-026B1E2FA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9" y="3870"/>
              <a:ext cx="99" cy="80"/>
            </a:xfrm>
            <a:custGeom>
              <a:avLst/>
              <a:gdLst>
                <a:gd name="T0" fmla="*/ 0 w 99"/>
                <a:gd name="T1" fmla="*/ 11 h 80"/>
                <a:gd name="T2" fmla="*/ 13 w 99"/>
                <a:gd name="T3" fmla="*/ 19 h 80"/>
                <a:gd name="T4" fmla="*/ 25 w 99"/>
                <a:gd name="T5" fmla="*/ 28 h 80"/>
                <a:gd name="T6" fmla="*/ 37 w 99"/>
                <a:gd name="T7" fmla="*/ 37 h 80"/>
                <a:gd name="T8" fmla="*/ 49 w 99"/>
                <a:gd name="T9" fmla="*/ 46 h 80"/>
                <a:gd name="T10" fmla="*/ 62 w 99"/>
                <a:gd name="T11" fmla="*/ 54 h 80"/>
                <a:gd name="T12" fmla="*/ 75 w 99"/>
                <a:gd name="T13" fmla="*/ 62 h 80"/>
                <a:gd name="T14" fmla="*/ 87 w 99"/>
                <a:gd name="T15" fmla="*/ 72 h 80"/>
                <a:gd name="T16" fmla="*/ 99 w 99"/>
                <a:gd name="T17" fmla="*/ 80 h 80"/>
                <a:gd name="T18" fmla="*/ 87 w 99"/>
                <a:gd name="T19" fmla="*/ 70 h 80"/>
                <a:gd name="T20" fmla="*/ 75 w 99"/>
                <a:gd name="T21" fmla="*/ 60 h 80"/>
                <a:gd name="T22" fmla="*/ 63 w 99"/>
                <a:gd name="T23" fmla="*/ 50 h 80"/>
                <a:gd name="T24" fmla="*/ 50 w 99"/>
                <a:gd name="T25" fmla="*/ 39 h 80"/>
                <a:gd name="T26" fmla="*/ 39 w 99"/>
                <a:gd name="T27" fmla="*/ 30 h 80"/>
                <a:gd name="T28" fmla="*/ 26 w 99"/>
                <a:gd name="T29" fmla="*/ 19 h 80"/>
                <a:gd name="T30" fmla="*/ 15 w 99"/>
                <a:gd name="T31" fmla="*/ 10 h 80"/>
                <a:gd name="T32" fmla="*/ 2 w 99"/>
                <a:gd name="T33" fmla="*/ 0 h 80"/>
                <a:gd name="T34" fmla="*/ 2 w 99"/>
                <a:gd name="T35" fmla="*/ 1 h 80"/>
                <a:gd name="T36" fmla="*/ 2 w 99"/>
                <a:gd name="T37" fmla="*/ 4 h 80"/>
                <a:gd name="T38" fmla="*/ 1 w 99"/>
                <a:gd name="T39" fmla="*/ 9 h 80"/>
                <a:gd name="T40" fmla="*/ 0 w 99"/>
                <a:gd name="T41" fmla="*/ 11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9" h="80">
                  <a:moveTo>
                    <a:pt x="0" y="11"/>
                  </a:moveTo>
                  <a:lnTo>
                    <a:pt x="13" y="19"/>
                  </a:lnTo>
                  <a:lnTo>
                    <a:pt x="25" y="28"/>
                  </a:lnTo>
                  <a:lnTo>
                    <a:pt x="37" y="37"/>
                  </a:lnTo>
                  <a:lnTo>
                    <a:pt x="49" y="46"/>
                  </a:lnTo>
                  <a:lnTo>
                    <a:pt x="62" y="54"/>
                  </a:lnTo>
                  <a:lnTo>
                    <a:pt x="75" y="62"/>
                  </a:lnTo>
                  <a:lnTo>
                    <a:pt x="87" y="72"/>
                  </a:lnTo>
                  <a:lnTo>
                    <a:pt x="99" y="80"/>
                  </a:lnTo>
                  <a:lnTo>
                    <a:pt x="87" y="70"/>
                  </a:lnTo>
                  <a:lnTo>
                    <a:pt x="75" y="60"/>
                  </a:lnTo>
                  <a:lnTo>
                    <a:pt x="63" y="50"/>
                  </a:lnTo>
                  <a:lnTo>
                    <a:pt x="50" y="39"/>
                  </a:lnTo>
                  <a:lnTo>
                    <a:pt x="39" y="30"/>
                  </a:lnTo>
                  <a:lnTo>
                    <a:pt x="26" y="19"/>
                  </a:lnTo>
                  <a:lnTo>
                    <a:pt x="15" y="1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3" name="Freeform 105">
              <a:extLst>
                <a:ext uri="{FF2B5EF4-FFF2-40B4-BE49-F238E27FC236}">
                  <a16:creationId xmlns:a16="http://schemas.microsoft.com/office/drawing/2014/main" id="{B2C23545-0B07-DE5F-0502-3BF4AEE3F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" y="3846"/>
              <a:ext cx="100" cy="81"/>
            </a:xfrm>
            <a:custGeom>
              <a:avLst/>
              <a:gdLst>
                <a:gd name="T0" fmla="*/ 0 w 100"/>
                <a:gd name="T1" fmla="*/ 10 h 81"/>
                <a:gd name="T2" fmla="*/ 13 w 100"/>
                <a:gd name="T3" fmla="*/ 18 h 81"/>
                <a:gd name="T4" fmla="*/ 27 w 100"/>
                <a:gd name="T5" fmla="*/ 27 h 81"/>
                <a:gd name="T6" fmla="*/ 39 w 100"/>
                <a:gd name="T7" fmla="*/ 36 h 81"/>
                <a:gd name="T8" fmla="*/ 52 w 100"/>
                <a:gd name="T9" fmla="*/ 45 h 81"/>
                <a:gd name="T10" fmla="*/ 63 w 100"/>
                <a:gd name="T11" fmla="*/ 55 h 81"/>
                <a:gd name="T12" fmla="*/ 76 w 100"/>
                <a:gd name="T13" fmla="*/ 63 h 81"/>
                <a:gd name="T14" fmla="*/ 89 w 100"/>
                <a:gd name="T15" fmla="*/ 73 h 81"/>
                <a:gd name="T16" fmla="*/ 100 w 100"/>
                <a:gd name="T17" fmla="*/ 81 h 81"/>
                <a:gd name="T18" fmla="*/ 89 w 100"/>
                <a:gd name="T19" fmla="*/ 71 h 81"/>
                <a:gd name="T20" fmla="*/ 76 w 100"/>
                <a:gd name="T21" fmla="*/ 61 h 81"/>
                <a:gd name="T22" fmla="*/ 64 w 100"/>
                <a:gd name="T23" fmla="*/ 51 h 81"/>
                <a:gd name="T24" fmla="*/ 52 w 100"/>
                <a:gd name="T25" fmla="*/ 40 h 81"/>
                <a:gd name="T26" fmla="*/ 39 w 100"/>
                <a:gd name="T27" fmla="*/ 30 h 81"/>
                <a:gd name="T28" fmla="*/ 27 w 100"/>
                <a:gd name="T29" fmla="*/ 20 h 81"/>
                <a:gd name="T30" fmla="*/ 15 w 100"/>
                <a:gd name="T31" fmla="*/ 10 h 81"/>
                <a:gd name="T32" fmla="*/ 2 w 100"/>
                <a:gd name="T33" fmla="*/ 0 h 81"/>
                <a:gd name="T34" fmla="*/ 2 w 100"/>
                <a:gd name="T35" fmla="*/ 1 h 81"/>
                <a:gd name="T36" fmla="*/ 2 w 100"/>
                <a:gd name="T37" fmla="*/ 4 h 81"/>
                <a:gd name="T38" fmla="*/ 1 w 100"/>
                <a:gd name="T39" fmla="*/ 8 h 81"/>
                <a:gd name="T40" fmla="*/ 0 w 100"/>
                <a:gd name="T41" fmla="*/ 10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81">
                  <a:moveTo>
                    <a:pt x="0" y="10"/>
                  </a:moveTo>
                  <a:lnTo>
                    <a:pt x="13" y="18"/>
                  </a:lnTo>
                  <a:lnTo>
                    <a:pt x="27" y="27"/>
                  </a:lnTo>
                  <a:lnTo>
                    <a:pt x="39" y="36"/>
                  </a:lnTo>
                  <a:lnTo>
                    <a:pt x="52" y="45"/>
                  </a:lnTo>
                  <a:lnTo>
                    <a:pt x="63" y="55"/>
                  </a:lnTo>
                  <a:lnTo>
                    <a:pt x="76" y="63"/>
                  </a:lnTo>
                  <a:lnTo>
                    <a:pt x="89" y="73"/>
                  </a:lnTo>
                  <a:lnTo>
                    <a:pt x="100" y="81"/>
                  </a:lnTo>
                  <a:lnTo>
                    <a:pt x="89" y="71"/>
                  </a:lnTo>
                  <a:lnTo>
                    <a:pt x="76" y="61"/>
                  </a:lnTo>
                  <a:lnTo>
                    <a:pt x="64" y="51"/>
                  </a:lnTo>
                  <a:lnTo>
                    <a:pt x="52" y="40"/>
                  </a:lnTo>
                  <a:lnTo>
                    <a:pt x="39" y="30"/>
                  </a:lnTo>
                  <a:lnTo>
                    <a:pt x="27" y="20"/>
                  </a:lnTo>
                  <a:lnTo>
                    <a:pt x="15" y="1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4" name="Freeform 106">
              <a:extLst>
                <a:ext uri="{FF2B5EF4-FFF2-40B4-BE49-F238E27FC236}">
                  <a16:creationId xmlns:a16="http://schemas.microsoft.com/office/drawing/2014/main" id="{0157B0F3-52CE-7264-5437-656010501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3" y="3823"/>
              <a:ext cx="98" cy="79"/>
            </a:xfrm>
            <a:custGeom>
              <a:avLst/>
              <a:gdLst>
                <a:gd name="T0" fmla="*/ 0 w 98"/>
                <a:gd name="T1" fmla="*/ 10 h 79"/>
                <a:gd name="T2" fmla="*/ 12 w 98"/>
                <a:gd name="T3" fmla="*/ 19 h 79"/>
                <a:gd name="T4" fmla="*/ 24 w 98"/>
                <a:gd name="T5" fmla="*/ 27 h 79"/>
                <a:gd name="T6" fmla="*/ 36 w 98"/>
                <a:gd name="T7" fmla="*/ 36 h 79"/>
                <a:gd name="T8" fmla="*/ 48 w 98"/>
                <a:gd name="T9" fmla="*/ 44 h 79"/>
                <a:gd name="T10" fmla="*/ 61 w 98"/>
                <a:gd name="T11" fmla="*/ 53 h 79"/>
                <a:gd name="T12" fmla="*/ 72 w 98"/>
                <a:gd name="T13" fmla="*/ 62 h 79"/>
                <a:gd name="T14" fmla="*/ 85 w 98"/>
                <a:gd name="T15" fmla="*/ 70 h 79"/>
                <a:gd name="T16" fmla="*/ 98 w 98"/>
                <a:gd name="T17" fmla="*/ 79 h 79"/>
                <a:gd name="T18" fmla="*/ 86 w 98"/>
                <a:gd name="T19" fmla="*/ 69 h 79"/>
                <a:gd name="T20" fmla="*/ 73 w 98"/>
                <a:gd name="T21" fmla="*/ 60 h 79"/>
                <a:gd name="T22" fmla="*/ 62 w 98"/>
                <a:gd name="T23" fmla="*/ 49 h 79"/>
                <a:gd name="T24" fmla="*/ 50 w 98"/>
                <a:gd name="T25" fmla="*/ 40 h 79"/>
                <a:gd name="T26" fmla="*/ 39 w 98"/>
                <a:gd name="T27" fmla="*/ 29 h 79"/>
                <a:gd name="T28" fmla="*/ 26 w 98"/>
                <a:gd name="T29" fmla="*/ 20 h 79"/>
                <a:gd name="T30" fmla="*/ 14 w 98"/>
                <a:gd name="T31" fmla="*/ 9 h 79"/>
                <a:gd name="T32" fmla="*/ 2 w 98"/>
                <a:gd name="T33" fmla="*/ 0 h 79"/>
                <a:gd name="T34" fmla="*/ 2 w 98"/>
                <a:gd name="T35" fmla="*/ 1 h 79"/>
                <a:gd name="T36" fmla="*/ 1 w 98"/>
                <a:gd name="T37" fmla="*/ 5 h 79"/>
                <a:gd name="T38" fmla="*/ 1 w 98"/>
                <a:gd name="T39" fmla="*/ 8 h 79"/>
                <a:gd name="T40" fmla="*/ 0 w 98"/>
                <a:gd name="T41" fmla="*/ 10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8" h="79">
                  <a:moveTo>
                    <a:pt x="0" y="10"/>
                  </a:moveTo>
                  <a:lnTo>
                    <a:pt x="12" y="19"/>
                  </a:lnTo>
                  <a:lnTo>
                    <a:pt x="24" y="27"/>
                  </a:lnTo>
                  <a:lnTo>
                    <a:pt x="36" y="36"/>
                  </a:lnTo>
                  <a:lnTo>
                    <a:pt x="48" y="44"/>
                  </a:lnTo>
                  <a:lnTo>
                    <a:pt x="61" y="53"/>
                  </a:lnTo>
                  <a:lnTo>
                    <a:pt x="72" y="62"/>
                  </a:lnTo>
                  <a:lnTo>
                    <a:pt x="85" y="70"/>
                  </a:lnTo>
                  <a:lnTo>
                    <a:pt x="98" y="79"/>
                  </a:lnTo>
                  <a:lnTo>
                    <a:pt x="86" y="69"/>
                  </a:lnTo>
                  <a:lnTo>
                    <a:pt x="73" y="60"/>
                  </a:lnTo>
                  <a:lnTo>
                    <a:pt x="62" y="49"/>
                  </a:lnTo>
                  <a:lnTo>
                    <a:pt x="50" y="40"/>
                  </a:lnTo>
                  <a:lnTo>
                    <a:pt x="39" y="29"/>
                  </a:lnTo>
                  <a:lnTo>
                    <a:pt x="26" y="20"/>
                  </a:lnTo>
                  <a:lnTo>
                    <a:pt x="14" y="9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5" name="Freeform 107">
              <a:extLst>
                <a:ext uri="{FF2B5EF4-FFF2-40B4-BE49-F238E27FC236}">
                  <a16:creationId xmlns:a16="http://schemas.microsoft.com/office/drawing/2014/main" id="{36CE2D19-177A-52C4-EA78-E51557C71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" y="3800"/>
              <a:ext cx="100" cy="79"/>
            </a:xfrm>
            <a:custGeom>
              <a:avLst/>
              <a:gdLst>
                <a:gd name="T0" fmla="*/ 0 w 100"/>
                <a:gd name="T1" fmla="*/ 9 h 79"/>
                <a:gd name="T2" fmla="*/ 13 w 100"/>
                <a:gd name="T3" fmla="*/ 19 h 79"/>
                <a:gd name="T4" fmla="*/ 25 w 100"/>
                <a:gd name="T5" fmla="*/ 27 h 79"/>
                <a:gd name="T6" fmla="*/ 38 w 100"/>
                <a:gd name="T7" fmla="*/ 36 h 79"/>
                <a:gd name="T8" fmla="*/ 50 w 100"/>
                <a:gd name="T9" fmla="*/ 44 h 79"/>
                <a:gd name="T10" fmla="*/ 63 w 100"/>
                <a:gd name="T11" fmla="*/ 53 h 79"/>
                <a:gd name="T12" fmla="*/ 76 w 100"/>
                <a:gd name="T13" fmla="*/ 62 h 79"/>
                <a:gd name="T14" fmla="*/ 87 w 100"/>
                <a:gd name="T15" fmla="*/ 70 h 79"/>
                <a:gd name="T16" fmla="*/ 100 w 100"/>
                <a:gd name="T17" fmla="*/ 79 h 79"/>
                <a:gd name="T18" fmla="*/ 87 w 100"/>
                <a:gd name="T19" fmla="*/ 69 h 79"/>
                <a:gd name="T20" fmla="*/ 76 w 100"/>
                <a:gd name="T21" fmla="*/ 60 h 79"/>
                <a:gd name="T22" fmla="*/ 63 w 100"/>
                <a:gd name="T23" fmla="*/ 49 h 79"/>
                <a:gd name="T24" fmla="*/ 52 w 100"/>
                <a:gd name="T25" fmla="*/ 39 h 79"/>
                <a:gd name="T26" fmla="*/ 39 w 100"/>
                <a:gd name="T27" fmla="*/ 29 h 79"/>
                <a:gd name="T28" fmla="*/ 26 w 100"/>
                <a:gd name="T29" fmla="*/ 19 h 79"/>
                <a:gd name="T30" fmla="*/ 15 w 100"/>
                <a:gd name="T31" fmla="*/ 9 h 79"/>
                <a:gd name="T32" fmla="*/ 2 w 100"/>
                <a:gd name="T33" fmla="*/ 0 h 79"/>
                <a:gd name="T34" fmla="*/ 2 w 100"/>
                <a:gd name="T35" fmla="*/ 1 h 79"/>
                <a:gd name="T36" fmla="*/ 2 w 100"/>
                <a:gd name="T37" fmla="*/ 4 h 79"/>
                <a:gd name="T38" fmla="*/ 1 w 100"/>
                <a:gd name="T39" fmla="*/ 8 h 79"/>
                <a:gd name="T40" fmla="*/ 0 w 100"/>
                <a:gd name="T41" fmla="*/ 9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79">
                  <a:moveTo>
                    <a:pt x="0" y="9"/>
                  </a:moveTo>
                  <a:lnTo>
                    <a:pt x="13" y="19"/>
                  </a:lnTo>
                  <a:lnTo>
                    <a:pt x="25" y="27"/>
                  </a:lnTo>
                  <a:lnTo>
                    <a:pt x="38" y="36"/>
                  </a:lnTo>
                  <a:lnTo>
                    <a:pt x="50" y="44"/>
                  </a:lnTo>
                  <a:lnTo>
                    <a:pt x="63" y="53"/>
                  </a:lnTo>
                  <a:lnTo>
                    <a:pt x="76" y="62"/>
                  </a:lnTo>
                  <a:lnTo>
                    <a:pt x="87" y="70"/>
                  </a:lnTo>
                  <a:lnTo>
                    <a:pt x="100" y="79"/>
                  </a:lnTo>
                  <a:lnTo>
                    <a:pt x="87" y="69"/>
                  </a:lnTo>
                  <a:lnTo>
                    <a:pt x="76" y="60"/>
                  </a:lnTo>
                  <a:lnTo>
                    <a:pt x="63" y="49"/>
                  </a:lnTo>
                  <a:lnTo>
                    <a:pt x="52" y="39"/>
                  </a:lnTo>
                  <a:lnTo>
                    <a:pt x="39" y="29"/>
                  </a:lnTo>
                  <a:lnTo>
                    <a:pt x="26" y="19"/>
                  </a:lnTo>
                  <a:lnTo>
                    <a:pt x="15" y="9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6" name="Freeform 108">
              <a:extLst>
                <a:ext uri="{FF2B5EF4-FFF2-40B4-BE49-F238E27FC236}">
                  <a16:creationId xmlns:a16="http://schemas.microsoft.com/office/drawing/2014/main" id="{D3E89AC2-D392-1C8A-341D-7D6CA19A1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" y="3777"/>
              <a:ext cx="99" cy="79"/>
            </a:xfrm>
            <a:custGeom>
              <a:avLst/>
              <a:gdLst>
                <a:gd name="T0" fmla="*/ 0 w 99"/>
                <a:gd name="T1" fmla="*/ 9 h 79"/>
                <a:gd name="T2" fmla="*/ 13 w 99"/>
                <a:gd name="T3" fmla="*/ 17 h 79"/>
                <a:gd name="T4" fmla="*/ 25 w 99"/>
                <a:gd name="T5" fmla="*/ 26 h 79"/>
                <a:gd name="T6" fmla="*/ 37 w 99"/>
                <a:gd name="T7" fmla="*/ 35 h 79"/>
                <a:gd name="T8" fmla="*/ 49 w 99"/>
                <a:gd name="T9" fmla="*/ 44 h 79"/>
                <a:gd name="T10" fmla="*/ 61 w 99"/>
                <a:gd name="T11" fmla="*/ 52 h 79"/>
                <a:gd name="T12" fmla="*/ 74 w 99"/>
                <a:gd name="T13" fmla="*/ 61 h 79"/>
                <a:gd name="T14" fmla="*/ 87 w 99"/>
                <a:gd name="T15" fmla="*/ 70 h 79"/>
                <a:gd name="T16" fmla="*/ 99 w 99"/>
                <a:gd name="T17" fmla="*/ 79 h 79"/>
                <a:gd name="T18" fmla="*/ 87 w 99"/>
                <a:gd name="T19" fmla="*/ 68 h 79"/>
                <a:gd name="T20" fmla="*/ 75 w 99"/>
                <a:gd name="T21" fmla="*/ 59 h 79"/>
                <a:gd name="T22" fmla="*/ 62 w 99"/>
                <a:gd name="T23" fmla="*/ 48 h 79"/>
                <a:gd name="T24" fmla="*/ 50 w 99"/>
                <a:gd name="T25" fmla="*/ 39 h 79"/>
                <a:gd name="T26" fmla="*/ 37 w 99"/>
                <a:gd name="T27" fmla="*/ 29 h 79"/>
                <a:gd name="T28" fmla="*/ 25 w 99"/>
                <a:gd name="T29" fmla="*/ 20 h 79"/>
                <a:gd name="T30" fmla="*/ 13 w 99"/>
                <a:gd name="T31" fmla="*/ 9 h 79"/>
                <a:gd name="T32" fmla="*/ 0 w 99"/>
                <a:gd name="T33" fmla="*/ 0 h 79"/>
                <a:gd name="T34" fmla="*/ 0 w 99"/>
                <a:gd name="T35" fmla="*/ 1 h 79"/>
                <a:gd name="T36" fmla="*/ 0 w 99"/>
                <a:gd name="T37" fmla="*/ 4 h 79"/>
                <a:gd name="T38" fmla="*/ 0 w 99"/>
                <a:gd name="T39" fmla="*/ 7 h 79"/>
                <a:gd name="T40" fmla="*/ 0 w 99"/>
                <a:gd name="T41" fmla="*/ 9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9" h="79">
                  <a:moveTo>
                    <a:pt x="0" y="9"/>
                  </a:moveTo>
                  <a:lnTo>
                    <a:pt x="13" y="17"/>
                  </a:lnTo>
                  <a:lnTo>
                    <a:pt x="25" y="26"/>
                  </a:lnTo>
                  <a:lnTo>
                    <a:pt x="37" y="35"/>
                  </a:lnTo>
                  <a:lnTo>
                    <a:pt x="49" y="44"/>
                  </a:lnTo>
                  <a:lnTo>
                    <a:pt x="61" y="52"/>
                  </a:lnTo>
                  <a:lnTo>
                    <a:pt x="74" y="61"/>
                  </a:lnTo>
                  <a:lnTo>
                    <a:pt x="87" y="70"/>
                  </a:lnTo>
                  <a:lnTo>
                    <a:pt x="99" y="79"/>
                  </a:lnTo>
                  <a:lnTo>
                    <a:pt x="87" y="68"/>
                  </a:lnTo>
                  <a:lnTo>
                    <a:pt x="75" y="59"/>
                  </a:lnTo>
                  <a:lnTo>
                    <a:pt x="62" y="48"/>
                  </a:lnTo>
                  <a:lnTo>
                    <a:pt x="50" y="39"/>
                  </a:lnTo>
                  <a:lnTo>
                    <a:pt x="37" y="29"/>
                  </a:lnTo>
                  <a:lnTo>
                    <a:pt x="25" y="20"/>
                  </a:lnTo>
                  <a:lnTo>
                    <a:pt x="13" y="9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7" name="Freeform 109">
              <a:extLst>
                <a:ext uri="{FF2B5EF4-FFF2-40B4-BE49-F238E27FC236}">
                  <a16:creationId xmlns:a16="http://schemas.microsoft.com/office/drawing/2014/main" id="{760A8B15-A50F-4BB6-4546-BDF4AC78B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" y="3752"/>
              <a:ext cx="100" cy="80"/>
            </a:xfrm>
            <a:custGeom>
              <a:avLst/>
              <a:gdLst>
                <a:gd name="T0" fmla="*/ 0 w 100"/>
                <a:gd name="T1" fmla="*/ 11 h 80"/>
                <a:gd name="T2" fmla="*/ 12 w 100"/>
                <a:gd name="T3" fmla="*/ 19 h 80"/>
                <a:gd name="T4" fmla="*/ 25 w 100"/>
                <a:gd name="T5" fmla="*/ 28 h 80"/>
                <a:gd name="T6" fmla="*/ 38 w 100"/>
                <a:gd name="T7" fmla="*/ 37 h 80"/>
                <a:gd name="T8" fmla="*/ 50 w 100"/>
                <a:gd name="T9" fmla="*/ 46 h 80"/>
                <a:gd name="T10" fmla="*/ 63 w 100"/>
                <a:gd name="T11" fmla="*/ 54 h 80"/>
                <a:gd name="T12" fmla="*/ 74 w 100"/>
                <a:gd name="T13" fmla="*/ 62 h 80"/>
                <a:gd name="T14" fmla="*/ 87 w 100"/>
                <a:gd name="T15" fmla="*/ 72 h 80"/>
                <a:gd name="T16" fmla="*/ 100 w 100"/>
                <a:gd name="T17" fmla="*/ 80 h 80"/>
                <a:gd name="T18" fmla="*/ 87 w 100"/>
                <a:gd name="T19" fmla="*/ 70 h 80"/>
                <a:gd name="T20" fmla="*/ 75 w 100"/>
                <a:gd name="T21" fmla="*/ 60 h 80"/>
                <a:gd name="T22" fmla="*/ 63 w 100"/>
                <a:gd name="T23" fmla="*/ 50 h 80"/>
                <a:gd name="T24" fmla="*/ 51 w 100"/>
                <a:gd name="T25" fmla="*/ 40 h 80"/>
                <a:gd name="T26" fmla="*/ 39 w 100"/>
                <a:gd name="T27" fmla="*/ 31 h 80"/>
                <a:gd name="T28" fmla="*/ 26 w 100"/>
                <a:gd name="T29" fmla="*/ 20 h 80"/>
                <a:gd name="T30" fmla="*/ 14 w 100"/>
                <a:gd name="T31" fmla="*/ 11 h 80"/>
                <a:gd name="T32" fmla="*/ 2 w 100"/>
                <a:gd name="T33" fmla="*/ 0 h 80"/>
                <a:gd name="T34" fmla="*/ 2 w 100"/>
                <a:gd name="T35" fmla="*/ 1 h 80"/>
                <a:gd name="T36" fmla="*/ 2 w 100"/>
                <a:gd name="T37" fmla="*/ 5 h 80"/>
                <a:gd name="T38" fmla="*/ 1 w 100"/>
                <a:gd name="T39" fmla="*/ 9 h 80"/>
                <a:gd name="T40" fmla="*/ 0 w 100"/>
                <a:gd name="T41" fmla="*/ 11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80">
                  <a:moveTo>
                    <a:pt x="0" y="11"/>
                  </a:moveTo>
                  <a:lnTo>
                    <a:pt x="12" y="19"/>
                  </a:lnTo>
                  <a:lnTo>
                    <a:pt x="25" y="28"/>
                  </a:lnTo>
                  <a:lnTo>
                    <a:pt x="38" y="37"/>
                  </a:lnTo>
                  <a:lnTo>
                    <a:pt x="50" y="46"/>
                  </a:lnTo>
                  <a:lnTo>
                    <a:pt x="63" y="54"/>
                  </a:lnTo>
                  <a:lnTo>
                    <a:pt x="74" y="62"/>
                  </a:lnTo>
                  <a:lnTo>
                    <a:pt x="87" y="72"/>
                  </a:lnTo>
                  <a:lnTo>
                    <a:pt x="100" y="80"/>
                  </a:lnTo>
                  <a:lnTo>
                    <a:pt x="87" y="70"/>
                  </a:lnTo>
                  <a:lnTo>
                    <a:pt x="75" y="60"/>
                  </a:lnTo>
                  <a:lnTo>
                    <a:pt x="63" y="50"/>
                  </a:lnTo>
                  <a:lnTo>
                    <a:pt x="51" y="40"/>
                  </a:lnTo>
                  <a:lnTo>
                    <a:pt x="39" y="31"/>
                  </a:lnTo>
                  <a:lnTo>
                    <a:pt x="26" y="20"/>
                  </a:lnTo>
                  <a:lnTo>
                    <a:pt x="14" y="11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5"/>
                  </a:lnTo>
                  <a:lnTo>
                    <a:pt x="1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8" name="Freeform 110">
              <a:extLst>
                <a:ext uri="{FF2B5EF4-FFF2-40B4-BE49-F238E27FC236}">
                  <a16:creationId xmlns:a16="http://schemas.microsoft.com/office/drawing/2014/main" id="{DE18E721-FD26-DA19-5AAB-B6C5D2200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3728"/>
              <a:ext cx="100" cy="81"/>
            </a:xfrm>
            <a:custGeom>
              <a:avLst/>
              <a:gdLst>
                <a:gd name="T0" fmla="*/ 0 w 100"/>
                <a:gd name="T1" fmla="*/ 11 h 81"/>
                <a:gd name="T2" fmla="*/ 13 w 100"/>
                <a:gd name="T3" fmla="*/ 20 h 81"/>
                <a:gd name="T4" fmla="*/ 25 w 100"/>
                <a:gd name="T5" fmla="*/ 29 h 81"/>
                <a:gd name="T6" fmla="*/ 37 w 100"/>
                <a:gd name="T7" fmla="*/ 38 h 81"/>
                <a:gd name="T8" fmla="*/ 49 w 100"/>
                <a:gd name="T9" fmla="*/ 46 h 81"/>
                <a:gd name="T10" fmla="*/ 62 w 100"/>
                <a:gd name="T11" fmla="*/ 55 h 81"/>
                <a:gd name="T12" fmla="*/ 75 w 100"/>
                <a:gd name="T13" fmla="*/ 63 h 81"/>
                <a:gd name="T14" fmla="*/ 87 w 100"/>
                <a:gd name="T15" fmla="*/ 73 h 81"/>
                <a:gd name="T16" fmla="*/ 100 w 100"/>
                <a:gd name="T17" fmla="*/ 81 h 81"/>
                <a:gd name="T18" fmla="*/ 87 w 100"/>
                <a:gd name="T19" fmla="*/ 71 h 81"/>
                <a:gd name="T20" fmla="*/ 75 w 100"/>
                <a:gd name="T21" fmla="*/ 61 h 81"/>
                <a:gd name="T22" fmla="*/ 62 w 100"/>
                <a:gd name="T23" fmla="*/ 51 h 81"/>
                <a:gd name="T24" fmla="*/ 49 w 100"/>
                <a:gd name="T25" fmla="*/ 40 h 81"/>
                <a:gd name="T26" fmla="*/ 38 w 100"/>
                <a:gd name="T27" fmla="*/ 30 h 81"/>
                <a:gd name="T28" fmla="*/ 25 w 100"/>
                <a:gd name="T29" fmla="*/ 20 h 81"/>
                <a:gd name="T30" fmla="*/ 14 w 100"/>
                <a:gd name="T31" fmla="*/ 10 h 81"/>
                <a:gd name="T32" fmla="*/ 1 w 100"/>
                <a:gd name="T33" fmla="*/ 0 h 81"/>
                <a:gd name="T34" fmla="*/ 1 w 100"/>
                <a:gd name="T35" fmla="*/ 2 h 81"/>
                <a:gd name="T36" fmla="*/ 1 w 100"/>
                <a:gd name="T37" fmla="*/ 5 h 81"/>
                <a:gd name="T38" fmla="*/ 1 w 100"/>
                <a:gd name="T39" fmla="*/ 9 h 81"/>
                <a:gd name="T40" fmla="*/ 0 w 100"/>
                <a:gd name="T41" fmla="*/ 11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81">
                  <a:moveTo>
                    <a:pt x="0" y="11"/>
                  </a:moveTo>
                  <a:lnTo>
                    <a:pt x="13" y="20"/>
                  </a:lnTo>
                  <a:lnTo>
                    <a:pt x="25" y="29"/>
                  </a:lnTo>
                  <a:lnTo>
                    <a:pt x="37" y="38"/>
                  </a:lnTo>
                  <a:lnTo>
                    <a:pt x="49" y="46"/>
                  </a:lnTo>
                  <a:lnTo>
                    <a:pt x="62" y="55"/>
                  </a:lnTo>
                  <a:lnTo>
                    <a:pt x="75" y="63"/>
                  </a:lnTo>
                  <a:lnTo>
                    <a:pt x="87" y="73"/>
                  </a:lnTo>
                  <a:lnTo>
                    <a:pt x="100" y="81"/>
                  </a:lnTo>
                  <a:lnTo>
                    <a:pt x="87" y="71"/>
                  </a:lnTo>
                  <a:lnTo>
                    <a:pt x="75" y="61"/>
                  </a:lnTo>
                  <a:lnTo>
                    <a:pt x="62" y="51"/>
                  </a:lnTo>
                  <a:lnTo>
                    <a:pt x="49" y="40"/>
                  </a:lnTo>
                  <a:lnTo>
                    <a:pt x="38" y="30"/>
                  </a:lnTo>
                  <a:lnTo>
                    <a:pt x="25" y="20"/>
                  </a:lnTo>
                  <a:lnTo>
                    <a:pt x="14" y="1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5"/>
                  </a:lnTo>
                  <a:lnTo>
                    <a:pt x="1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49" name="Freeform 111">
              <a:extLst>
                <a:ext uri="{FF2B5EF4-FFF2-40B4-BE49-F238E27FC236}">
                  <a16:creationId xmlns:a16="http://schemas.microsoft.com/office/drawing/2014/main" id="{B5BB6D1B-546A-FD3F-A510-1E6301FD3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" y="3706"/>
              <a:ext cx="100" cy="78"/>
            </a:xfrm>
            <a:custGeom>
              <a:avLst/>
              <a:gdLst>
                <a:gd name="T0" fmla="*/ 0 w 100"/>
                <a:gd name="T1" fmla="*/ 8 h 78"/>
                <a:gd name="T2" fmla="*/ 100 w 100"/>
                <a:gd name="T3" fmla="*/ 78 h 78"/>
                <a:gd name="T4" fmla="*/ 2 w 100"/>
                <a:gd name="T5" fmla="*/ 0 h 78"/>
                <a:gd name="T6" fmla="*/ 2 w 100"/>
                <a:gd name="T7" fmla="*/ 1 h 78"/>
                <a:gd name="T8" fmla="*/ 2 w 100"/>
                <a:gd name="T9" fmla="*/ 4 h 78"/>
                <a:gd name="T10" fmla="*/ 1 w 100"/>
                <a:gd name="T11" fmla="*/ 7 h 78"/>
                <a:gd name="T12" fmla="*/ 0 w 100"/>
                <a:gd name="T13" fmla="*/ 8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" h="78">
                  <a:moveTo>
                    <a:pt x="0" y="8"/>
                  </a:moveTo>
                  <a:lnTo>
                    <a:pt x="100" y="7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0" name="Freeform 112">
              <a:extLst>
                <a:ext uri="{FF2B5EF4-FFF2-40B4-BE49-F238E27FC236}">
                  <a16:creationId xmlns:a16="http://schemas.microsoft.com/office/drawing/2014/main" id="{D7778A02-1B4F-6225-69F0-50B8A06E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" y="4036"/>
              <a:ext cx="110" cy="81"/>
            </a:xfrm>
            <a:custGeom>
              <a:avLst/>
              <a:gdLst>
                <a:gd name="T0" fmla="*/ 110 w 110"/>
                <a:gd name="T1" fmla="*/ 81 h 81"/>
                <a:gd name="T2" fmla="*/ 0 w 110"/>
                <a:gd name="T3" fmla="*/ 5 h 81"/>
                <a:gd name="T4" fmla="*/ 12 w 110"/>
                <a:gd name="T5" fmla="*/ 0 h 81"/>
                <a:gd name="T6" fmla="*/ 16 w 110"/>
                <a:gd name="T7" fmla="*/ 3 h 81"/>
                <a:gd name="T8" fmla="*/ 26 w 110"/>
                <a:gd name="T9" fmla="*/ 11 h 81"/>
                <a:gd name="T10" fmla="*/ 41 w 110"/>
                <a:gd name="T11" fmla="*/ 24 h 81"/>
                <a:gd name="T12" fmla="*/ 59 w 110"/>
                <a:gd name="T13" fmla="*/ 39 h 81"/>
                <a:gd name="T14" fmla="*/ 76 w 110"/>
                <a:gd name="T15" fmla="*/ 53 h 81"/>
                <a:gd name="T16" fmla="*/ 92 w 110"/>
                <a:gd name="T17" fmla="*/ 66 h 81"/>
                <a:gd name="T18" fmla="*/ 104 w 110"/>
                <a:gd name="T19" fmla="*/ 77 h 81"/>
                <a:gd name="T20" fmla="*/ 110 w 110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0" h="81">
                  <a:moveTo>
                    <a:pt x="110" y="81"/>
                  </a:moveTo>
                  <a:lnTo>
                    <a:pt x="0" y="5"/>
                  </a:lnTo>
                  <a:lnTo>
                    <a:pt x="12" y="0"/>
                  </a:lnTo>
                  <a:lnTo>
                    <a:pt x="16" y="3"/>
                  </a:lnTo>
                  <a:lnTo>
                    <a:pt x="26" y="11"/>
                  </a:lnTo>
                  <a:lnTo>
                    <a:pt x="41" y="24"/>
                  </a:lnTo>
                  <a:lnTo>
                    <a:pt x="59" y="39"/>
                  </a:lnTo>
                  <a:lnTo>
                    <a:pt x="76" y="53"/>
                  </a:lnTo>
                  <a:lnTo>
                    <a:pt x="92" y="66"/>
                  </a:lnTo>
                  <a:lnTo>
                    <a:pt x="104" y="77"/>
                  </a:lnTo>
                  <a:lnTo>
                    <a:pt x="110" y="81"/>
                  </a:lnTo>
                  <a:close/>
                </a:path>
              </a:pathLst>
            </a:cu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1" name="Freeform 113">
              <a:extLst>
                <a:ext uri="{FF2B5EF4-FFF2-40B4-BE49-F238E27FC236}">
                  <a16:creationId xmlns:a16="http://schemas.microsoft.com/office/drawing/2014/main" id="{87886DBE-EE9D-844D-D5D8-3FCAFC11D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" y="4036"/>
              <a:ext cx="110" cy="81"/>
            </a:xfrm>
            <a:custGeom>
              <a:avLst/>
              <a:gdLst>
                <a:gd name="T0" fmla="*/ 110 w 110"/>
                <a:gd name="T1" fmla="*/ 81 h 81"/>
                <a:gd name="T2" fmla="*/ 0 w 110"/>
                <a:gd name="T3" fmla="*/ 5 h 81"/>
                <a:gd name="T4" fmla="*/ 12 w 110"/>
                <a:gd name="T5" fmla="*/ 0 h 81"/>
                <a:gd name="T6" fmla="*/ 12 w 110"/>
                <a:gd name="T7" fmla="*/ 0 h 81"/>
                <a:gd name="T8" fmla="*/ 16 w 110"/>
                <a:gd name="T9" fmla="*/ 3 h 81"/>
                <a:gd name="T10" fmla="*/ 26 w 110"/>
                <a:gd name="T11" fmla="*/ 11 h 81"/>
                <a:gd name="T12" fmla="*/ 41 w 110"/>
                <a:gd name="T13" fmla="*/ 24 h 81"/>
                <a:gd name="T14" fmla="*/ 59 w 110"/>
                <a:gd name="T15" fmla="*/ 39 h 81"/>
                <a:gd name="T16" fmla="*/ 76 w 110"/>
                <a:gd name="T17" fmla="*/ 53 h 81"/>
                <a:gd name="T18" fmla="*/ 92 w 110"/>
                <a:gd name="T19" fmla="*/ 66 h 81"/>
                <a:gd name="T20" fmla="*/ 104 w 110"/>
                <a:gd name="T21" fmla="*/ 77 h 81"/>
                <a:gd name="T22" fmla="*/ 110 w 110"/>
                <a:gd name="T23" fmla="*/ 81 h 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0" h="81">
                  <a:moveTo>
                    <a:pt x="110" y="81"/>
                  </a:moveTo>
                  <a:lnTo>
                    <a:pt x="0" y="5"/>
                  </a:lnTo>
                  <a:lnTo>
                    <a:pt x="12" y="0"/>
                  </a:lnTo>
                  <a:lnTo>
                    <a:pt x="16" y="3"/>
                  </a:lnTo>
                  <a:lnTo>
                    <a:pt x="26" y="11"/>
                  </a:lnTo>
                  <a:lnTo>
                    <a:pt x="41" y="24"/>
                  </a:lnTo>
                  <a:lnTo>
                    <a:pt x="59" y="39"/>
                  </a:lnTo>
                  <a:lnTo>
                    <a:pt x="76" y="53"/>
                  </a:lnTo>
                  <a:lnTo>
                    <a:pt x="92" y="66"/>
                  </a:lnTo>
                  <a:lnTo>
                    <a:pt x="104" y="77"/>
                  </a:lnTo>
                  <a:lnTo>
                    <a:pt x="110" y="81"/>
                  </a:lnTo>
                </a:path>
              </a:pathLst>
            </a:custGeom>
            <a:noFill/>
            <a:ln w="0">
              <a:solidFill>
                <a:srgbClr val="87878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2" name="Freeform 114">
              <a:extLst>
                <a:ext uri="{FF2B5EF4-FFF2-40B4-BE49-F238E27FC236}">
                  <a16:creationId xmlns:a16="http://schemas.microsoft.com/office/drawing/2014/main" id="{ABF0D3B7-4716-F792-6BB8-9BF9D79E7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0" y="2676"/>
              <a:ext cx="476" cy="483"/>
            </a:xfrm>
            <a:custGeom>
              <a:avLst/>
              <a:gdLst>
                <a:gd name="T0" fmla="*/ 468 w 476"/>
                <a:gd name="T1" fmla="*/ 0 h 483"/>
                <a:gd name="T2" fmla="*/ 474 w 476"/>
                <a:gd name="T3" fmla="*/ 3 h 483"/>
                <a:gd name="T4" fmla="*/ 473 w 476"/>
                <a:gd name="T5" fmla="*/ 122 h 483"/>
                <a:gd name="T6" fmla="*/ 470 w 476"/>
                <a:gd name="T7" fmla="*/ 364 h 483"/>
                <a:gd name="T8" fmla="*/ 464 w 476"/>
                <a:gd name="T9" fmla="*/ 476 h 483"/>
                <a:gd name="T10" fmla="*/ 449 w 476"/>
                <a:gd name="T11" fmla="*/ 459 h 483"/>
                <a:gd name="T12" fmla="*/ 430 w 476"/>
                <a:gd name="T13" fmla="*/ 443 h 483"/>
                <a:gd name="T14" fmla="*/ 414 w 476"/>
                <a:gd name="T15" fmla="*/ 436 h 483"/>
                <a:gd name="T16" fmla="*/ 414 w 476"/>
                <a:gd name="T17" fmla="*/ 432 h 483"/>
                <a:gd name="T18" fmla="*/ 428 w 476"/>
                <a:gd name="T19" fmla="*/ 423 h 483"/>
                <a:gd name="T20" fmla="*/ 431 w 476"/>
                <a:gd name="T21" fmla="*/ 417 h 483"/>
                <a:gd name="T22" fmla="*/ 434 w 476"/>
                <a:gd name="T23" fmla="*/ 414 h 483"/>
                <a:gd name="T24" fmla="*/ 440 w 476"/>
                <a:gd name="T25" fmla="*/ 321 h 483"/>
                <a:gd name="T26" fmla="*/ 451 w 476"/>
                <a:gd name="T27" fmla="*/ 140 h 483"/>
                <a:gd name="T28" fmla="*/ 455 w 476"/>
                <a:gd name="T29" fmla="*/ 43 h 483"/>
                <a:gd name="T30" fmla="*/ 452 w 476"/>
                <a:gd name="T31" fmla="*/ 37 h 483"/>
                <a:gd name="T32" fmla="*/ 447 w 476"/>
                <a:gd name="T33" fmla="*/ 34 h 483"/>
                <a:gd name="T34" fmla="*/ 449 w 476"/>
                <a:gd name="T35" fmla="*/ 30 h 483"/>
                <a:gd name="T36" fmla="*/ 447 w 476"/>
                <a:gd name="T37" fmla="*/ 30 h 483"/>
                <a:gd name="T38" fmla="*/ 444 w 476"/>
                <a:gd name="T39" fmla="*/ 34 h 483"/>
                <a:gd name="T40" fmla="*/ 415 w 476"/>
                <a:gd name="T41" fmla="*/ 37 h 483"/>
                <a:gd name="T42" fmla="*/ 359 w 476"/>
                <a:gd name="T43" fmla="*/ 40 h 483"/>
                <a:gd name="T44" fmla="*/ 303 w 476"/>
                <a:gd name="T45" fmla="*/ 44 h 483"/>
                <a:gd name="T46" fmla="*/ 249 w 476"/>
                <a:gd name="T47" fmla="*/ 48 h 483"/>
                <a:gd name="T48" fmla="*/ 193 w 476"/>
                <a:gd name="T49" fmla="*/ 53 h 483"/>
                <a:gd name="T50" fmla="*/ 138 w 476"/>
                <a:gd name="T51" fmla="*/ 57 h 483"/>
                <a:gd name="T52" fmla="*/ 82 w 476"/>
                <a:gd name="T53" fmla="*/ 61 h 483"/>
                <a:gd name="T54" fmla="*/ 27 w 476"/>
                <a:gd name="T55" fmla="*/ 65 h 483"/>
                <a:gd name="T56" fmla="*/ 30 w 476"/>
                <a:gd name="T57" fmla="*/ 63 h 483"/>
                <a:gd name="T58" fmla="*/ 87 w 476"/>
                <a:gd name="T59" fmla="*/ 55 h 483"/>
                <a:gd name="T60" fmla="*/ 145 w 476"/>
                <a:gd name="T61" fmla="*/ 46 h 483"/>
                <a:gd name="T62" fmla="*/ 203 w 476"/>
                <a:gd name="T63" fmla="*/ 38 h 483"/>
                <a:gd name="T64" fmla="*/ 262 w 476"/>
                <a:gd name="T65" fmla="*/ 29 h 483"/>
                <a:gd name="T66" fmla="*/ 320 w 476"/>
                <a:gd name="T67" fmla="*/ 21 h 483"/>
                <a:gd name="T68" fmla="*/ 378 w 476"/>
                <a:gd name="T69" fmla="*/ 13 h 483"/>
                <a:gd name="T70" fmla="*/ 436 w 476"/>
                <a:gd name="T71" fmla="*/ 4 h 4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76" h="483">
                  <a:moveTo>
                    <a:pt x="466" y="0"/>
                  </a:moveTo>
                  <a:lnTo>
                    <a:pt x="468" y="0"/>
                  </a:lnTo>
                  <a:lnTo>
                    <a:pt x="471" y="2"/>
                  </a:lnTo>
                  <a:lnTo>
                    <a:pt x="474" y="3"/>
                  </a:lnTo>
                  <a:lnTo>
                    <a:pt x="476" y="3"/>
                  </a:lnTo>
                  <a:lnTo>
                    <a:pt x="473" y="122"/>
                  </a:lnTo>
                  <a:lnTo>
                    <a:pt x="471" y="243"/>
                  </a:lnTo>
                  <a:lnTo>
                    <a:pt x="470" y="364"/>
                  </a:lnTo>
                  <a:lnTo>
                    <a:pt x="468" y="483"/>
                  </a:lnTo>
                  <a:lnTo>
                    <a:pt x="464" y="476"/>
                  </a:lnTo>
                  <a:lnTo>
                    <a:pt x="457" y="468"/>
                  </a:lnTo>
                  <a:lnTo>
                    <a:pt x="449" y="459"/>
                  </a:lnTo>
                  <a:lnTo>
                    <a:pt x="439" y="451"/>
                  </a:lnTo>
                  <a:lnTo>
                    <a:pt x="430" y="443"/>
                  </a:lnTo>
                  <a:lnTo>
                    <a:pt x="421" y="439"/>
                  </a:lnTo>
                  <a:lnTo>
                    <a:pt x="414" y="436"/>
                  </a:lnTo>
                  <a:lnTo>
                    <a:pt x="410" y="437"/>
                  </a:lnTo>
                  <a:lnTo>
                    <a:pt x="414" y="432"/>
                  </a:lnTo>
                  <a:lnTo>
                    <a:pt x="420" y="428"/>
                  </a:lnTo>
                  <a:lnTo>
                    <a:pt x="428" y="423"/>
                  </a:lnTo>
                  <a:lnTo>
                    <a:pt x="431" y="419"/>
                  </a:lnTo>
                  <a:lnTo>
                    <a:pt x="431" y="417"/>
                  </a:lnTo>
                  <a:lnTo>
                    <a:pt x="432" y="415"/>
                  </a:lnTo>
                  <a:lnTo>
                    <a:pt x="434" y="414"/>
                  </a:lnTo>
                  <a:lnTo>
                    <a:pt x="435" y="412"/>
                  </a:lnTo>
                  <a:lnTo>
                    <a:pt x="440" y="321"/>
                  </a:lnTo>
                  <a:lnTo>
                    <a:pt x="446" y="231"/>
                  </a:lnTo>
                  <a:lnTo>
                    <a:pt x="451" y="140"/>
                  </a:lnTo>
                  <a:lnTo>
                    <a:pt x="456" y="49"/>
                  </a:lnTo>
                  <a:lnTo>
                    <a:pt x="455" y="43"/>
                  </a:lnTo>
                  <a:lnTo>
                    <a:pt x="454" y="40"/>
                  </a:lnTo>
                  <a:lnTo>
                    <a:pt x="452" y="37"/>
                  </a:lnTo>
                  <a:lnTo>
                    <a:pt x="447" y="35"/>
                  </a:lnTo>
                  <a:lnTo>
                    <a:pt x="447" y="34"/>
                  </a:lnTo>
                  <a:lnTo>
                    <a:pt x="448" y="32"/>
                  </a:lnTo>
                  <a:lnTo>
                    <a:pt x="449" y="30"/>
                  </a:lnTo>
                  <a:lnTo>
                    <a:pt x="447" y="30"/>
                  </a:lnTo>
                  <a:lnTo>
                    <a:pt x="446" y="32"/>
                  </a:lnTo>
                  <a:lnTo>
                    <a:pt x="444" y="34"/>
                  </a:lnTo>
                  <a:lnTo>
                    <a:pt x="443" y="35"/>
                  </a:lnTo>
                  <a:lnTo>
                    <a:pt x="415" y="37"/>
                  </a:lnTo>
                  <a:lnTo>
                    <a:pt x="387" y="38"/>
                  </a:lnTo>
                  <a:lnTo>
                    <a:pt x="359" y="40"/>
                  </a:lnTo>
                  <a:lnTo>
                    <a:pt x="331" y="42"/>
                  </a:lnTo>
                  <a:lnTo>
                    <a:pt x="303" y="44"/>
                  </a:lnTo>
                  <a:lnTo>
                    <a:pt x="276" y="46"/>
                  </a:lnTo>
                  <a:lnTo>
                    <a:pt x="249" y="48"/>
                  </a:lnTo>
                  <a:lnTo>
                    <a:pt x="220" y="50"/>
                  </a:lnTo>
                  <a:lnTo>
                    <a:pt x="193" y="53"/>
                  </a:lnTo>
                  <a:lnTo>
                    <a:pt x="165" y="55"/>
                  </a:lnTo>
                  <a:lnTo>
                    <a:pt x="138" y="57"/>
                  </a:lnTo>
                  <a:lnTo>
                    <a:pt x="110" y="59"/>
                  </a:lnTo>
                  <a:lnTo>
                    <a:pt x="82" y="61"/>
                  </a:lnTo>
                  <a:lnTo>
                    <a:pt x="55" y="63"/>
                  </a:lnTo>
                  <a:lnTo>
                    <a:pt x="27" y="65"/>
                  </a:lnTo>
                  <a:lnTo>
                    <a:pt x="0" y="67"/>
                  </a:lnTo>
                  <a:lnTo>
                    <a:pt x="30" y="63"/>
                  </a:lnTo>
                  <a:lnTo>
                    <a:pt x="58" y="59"/>
                  </a:lnTo>
                  <a:lnTo>
                    <a:pt x="87" y="55"/>
                  </a:lnTo>
                  <a:lnTo>
                    <a:pt x="117" y="50"/>
                  </a:lnTo>
                  <a:lnTo>
                    <a:pt x="145" y="46"/>
                  </a:lnTo>
                  <a:lnTo>
                    <a:pt x="175" y="42"/>
                  </a:lnTo>
                  <a:lnTo>
                    <a:pt x="203" y="38"/>
                  </a:lnTo>
                  <a:lnTo>
                    <a:pt x="233" y="34"/>
                  </a:lnTo>
                  <a:lnTo>
                    <a:pt x="262" y="29"/>
                  </a:lnTo>
                  <a:lnTo>
                    <a:pt x="291" y="25"/>
                  </a:lnTo>
                  <a:lnTo>
                    <a:pt x="320" y="21"/>
                  </a:lnTo>
                  <a:lnTo>
                    <a:pt x="349" y="17"/>
                  </a:lnTo>
                  <a:lnTo>
                    <a:pt x="378" y="13"/>
                  </a:lnTo>
                  <a:lnTo>
                    <a:pt x="408" y="8"/>
                  </a:lnTo>
                  <a:lnTo>
                    <a:pt x="436" y="4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B5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3" name="Freeform 115">
              <a:extLst>
                <a:ext uri="{FF2B5EF4-FFF2-40B4-BE49-F238E27FC236}">
                  <a16:creationId xmlns:a16="http://schemas.microsoft.com/office/drawing/2014/main" id="{AF14A15C-693C-3BAE-1E81-85C5773FC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" y="2698"/>
              <a:ext cx="488" cy="469"/>
            </a:xfrm>
            <a:custGeom>
              <a:avLst/>
              <a:gdLst>
                <a:gd name="T0" fmla="*/ 28 w 488"/>
                <a:gd name="T1" fmla="*/ 56 h 469"/>
                <a:gd name="T2" fmla="*/ 63 w 488"/>
                <a:gd name="T3" fmla="*/ 52 h 469"/>
                <a:gd name="T4" fmla="*/ 121 w 488"/>
                <a:gd name="T5" fmla="*/ 43 h 469"/>
                <a:gd name="T6" fmla="*/ 195 w 488"/>
                <a:gd name="T7" fmla="*/ 33 h 469"/>
                <a:gd name="T8" fmla="*/ 275 w 488"/>
                <a:gd name="T9" fmla="*/ 22 h 469"/>
                <a:gd name="T10" fmla="*/ 352 w 488"/>
                <a:gd name="T11" fmla="*/ 12 h 469"/>
                <a:gd name="T12" fmla="*/ 417 w 488"/>
                <a:gd name="T13" fmla="*/ 4 h 469"/>
                <a:gd name="T14" fmla="*/ 459 w 488"/>
                <a:gd name="T15" fmla="*/ 0 h 469"/>
                <a:gd name="T16" fmla="*/ 481 w 488"/>
                <a:gd name="T17" fmla="*/ 3 h 469"/>
                <a:gd name="T18" fmla="*/ 487 w 488"/>
                <a:gd name="T19" fmla="*/ 11 h 469"/>
                <a:gd name="T20" fmla="*/ 483 w 488"/>
                <a:gd name="T21" fmla="*/ 111 h 469"/>
                <a:gd name="T22" fmla="*/ 472 w 488"/>
                <a:gd name="T23" fmla="*/ 298 h 469"/>
                <a:gd name="T24" fmla="*/ 461 w 488"/>
                <a:gd name="T25" fmla="*/ 398 h 469"/>
                <a:gd name="T26" fmla="*/ 447 w 488"/>
                <a:gd name="T27" fmla="*/ 410 h 469"/>
                <a:gd name="T28" fmla="*/ 432 w 488"/>
                <a:gd name="T29" fmla="*/ 416 h 469"/>
                <a:gd name="T30" fmla="*/ 414 w 488"/>
                <a:gd name="T31" fmla="*/ 420 h 469"/>
                <a:gd name="T32" fmla="*/ 385 w 488"/>
                <a:gd name="T33" fmla="*/ 424 h 469"/>
                <a:gd name="T34" fmla="*/ 344 w 488"/>
                <a:gd name="T35" fmla="*/ 430 h 469"/>
                <a:gd name="T36" fmla="*/ 303 w 488"/>
                <a:gd name="T37" fmla="*/ 436 h 469"/>
                <a:gd name="T38" fmla="*/ 262 w 488"/>
                <a:gd name="T39" fmla="*/ 442 h 469"/>
                <a:gd name="T40" fmla="*/ 221 w 488"/>
                <a:gd name="T41" fmla="*/ 448 h 469"/>
                <a:gd name="T42" fmla="*/ 180 w 488"/>
                <a:gd name="T43" fmla="*/ 454 h 469"/>
                <a:gd name="T44" fmla="*/ 138 w 488"/>
                <a:gd name="T45" fmla="*/ 460 h 469"/>
                <a:gd name="T46" fmla="*/ 97 w 488"/>
                <a:gd name="T47" fmla="*/ 466 h 469"/>
                <a:gd name="T48" fmla="*/ 66 w 488"/>
                <a:gd name="T49" fmla="*/ 467 h 469"/>
                <a:gd name="T50" fmla="*/ 51 w 488"/>
                <a:gd name="T51" fmla="*/ 463 h 469"/>
                <a:gd name="T52" fmla="*/ 43 w 488"/>
                <a:gd name="T53" fmla="*/ 457 h 469"/>
                <a:gd name="T54" fmla="*/ 37 w 488"/>
                <a:gd name="T55" fmla="*/ 447 h 469"/>
                <a:gd name="T56" fmla="*/ 29 w 488"/>
                <a:gd name="T57" fmla="*/ 394 h 469"/>
                <a:gd name="T58" fmla="*/ 22 w 488"/>
                <a:gd name="T59" fmla="*/ 307 h 469"/>
                <a:gd name="T60" fmla="*/ 14 w 488"/>
                <a:gd name="T61" fmla="*/ 221 h 469"/>
                <a:gd name="T62" fmla="*/ 6 w 488"/>
                <a:gd name="T63" fmla="*/ 134 h 469"/>
                <a:gd name="T64" fmla="*/ 3 w 488"/>
                <a:gd name="T65" fmla="*/ 78 h 469"/>
                <a:gd name="T66" fmla="*/ 13 w 488"/>
                <a:gd name="T67" fmla="*/ 64 h 46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8" h="469">
                  <a:moveTo>
                    <a:pt x="24" y="57"/>
                  </a:moveTo>
                  <a:lnTo>
                    <a:pt x="28" y="56"/>
                  </a:lnTo>
                  <a:lnTo>
                    <a:pt x="42" y="55"/>
                  </a:lnTo>
                  <a:lnTo>
                    <a:pt x="63" y="52"/>
                  </a:lnTo>
                  <a:lnTo>
                    <a:pt x="89" y="47"/>
                  </a:lnTo>
                  <a:lnTo>
                    <a:pt x="121" y="43"/>
                  </a:lnTo>
                  <a:lnTo>
                    <a:pt x="156" y="38"/>
                  </a:lnTo>
                  <a:lnTo>
                    <a:pt x="195" y="33"/>
                  </a:lnTo>
                  <a:lnTo>
                    <a:pt x="235" y="27"/>
                  </a:lnTo>
                  <a:lnTo>
                    <a:pt x="275" y="22"/>
                  </a:lnTo>
                  <a:lnTo>
                    <a:pt x="314" y="17"/>
                  </a:lnTo>
                  <a:lnTo>
                    <a:pt x="352" y="12"/>
                  </a:lnTo>
                  <a:lnTo>
                    <a:pt x="387" y="7"/>
                  </a:lnTo>
                  <a:lnTo>
                    <a:pt x="417" y="4"/>
                  </a:lnTo>
                  <a:lnTo>
                    <a:pt x="441" y="1"/>
                  </a:lnTo>
                  <a:lnTo>
                    <a:pt x="459" y="0"/>
                  </a:lnTo>
                  <a:lnTo>
                    <a:pt x="469" y="0"/>
                  </a:lnTo>
                  <a:lnTo>
                    <a:pt x="481" y="3"/>
                  </a:lnTo>
                  <a:lnTo>
                    <a:pt x="485" y="6"/>
                  </a:lnTo>
                  <a:lnTo>
                    <a:pt x="487" y="11"/>
                  </a:lnTo>
                  <a:lnTo>
                    <a:pt x="488" y="18"/>
                  </a:lnTo>
                  <a:lnTo>
                    <a:pt x="483" y="111"/>
                  </a:lnTo>
                  <a:lnTo>
                    <a:pt x="478" y="204"/>
                  </a:lnTo>
                  <a:lnTo>
                    <a:pt x="472" y="298"/>
                  </a:lnTo>
                  <a:lnTo>
                    <a:pt x="467" y="390"/>
                  </a:lnTo>
                  <a:lnTo>
                    <a:pt x="461" y="398"/>
                  </a:lnTo>
                  <a:lnTo>
                    <a:pt x="454" y="404"/>
                  </a:lnTo>
                  <a:lnTo>
                    <a:pt x="447" y="410"/>
                  </a:lnTo>
                  <a:lnTo>
                    <a:pt x="440" y="413"/>
                  </a:lnTo>
                  <a:lnTo>
                    <a:pt x="432" y="416"/>
                  </a:lnTo>
                  <a:lnTo>
                    <a:pt x="424" y="418"/>
                  </a:lnTo>
                  <a:lnTo>
                    <a:pt x="414" y="420"/>
                  </a:lnTo>
                  <a:lnTo>
                    <a:pt x="405" y="421"/>
                  </a:lnTo>
                  <a:lnTo>
                    <a:pt x="385" y="424"/>
                  </a:lnTo>
                  <a:lnTo>
                    <a:pt x="364" y="427"/>
                  </a:lnTo>
                  <a:lnTo>
                    <a:pt x="344" y="430"/>
                  </a:lnTo>
                  <a:lnTo>
                    <a:pt x="323" y="433"/>
                  </a:lnTo>
                  <a:lnTo>
                    <a:pt x="303" y="436"/>
                  </a:lnTo>
                  <a:lnTo>
                    <a:pt x="282" y="439"/>
                  </a:lnTo>
                  <a:lnTo>
                    <a:pt x="262" y="442"/>
                  </a:lnTo>
                  <a:lnTo>
                    <a:pt x="241" y="445"/>
                  </a:lnTo>
                  <a:lnTo>
                    <a:pt x="221" y="448"/>
                  </a:lnTo>
                  <a:lnTo>
                    <a:pt x="200" y="451"/>
                  </a:lnTo>
                  <a:lnTo>
                    <a:pt x="180" y="454"/>
                  </a:lnTo>
                  <a:lnTo>
                    <a:pt x="158" y="457"/>
                  </a:lnTo>
                  <a:lnTo>
                    <a:pt x="138" y="460"/>
                  </a:lnTo>
                  <a:lnTo>
                    <a:pt x="117" y="463"/>
                  </a:lnTo>
                  <a:lnTo>
                    <a:pt x="97" y="466"/>
                  </a:lnTo>
                  <a:lnTo>
                    <a:pt x="76" y="469"/>
                  </a:lnTo>
                  <a:lnTo>
                    <a:pt x="66" y="467"/>
                  </a:lnTo>
                  <a:lnTo>
                    <a:pt x="57" y="466"/>
                  </a:lnTo>
                  <a:lnTo>
                    <a:pt x="51" y="463"/>
                  </a:lnTo>
                  <a:lnTo>
                    <a:pt x="47" y="461"/>
                  </a:lnTo>
                  <a:lnTo>
                    <a:pt x="43" y="457"/>
                  </a:lnTo>
                  <a:lnTo>
                    <a:pt x="40" y="453"/>
                  </a:lnTo>
                  <a:lnTo>
                    <a:pt x="37" y="447"/>
                  </a:lnTo>
                  <a:lnTo>
                    <a:pt x="33" y="438"/>
                  </a:lnTo>
                  <a:lnTo>
                    <a:pt x="29" y="394"/>
                  </a:lnTo>
                  <a:lnTo>
                    <a:pt x="25" y="350"/>
                  </a:lnTo>
                  <a:lnTo>
                    <a:pt x="22" y="307"/>
                  </a:lnTo>
                  <a:lnTo>
                    <a:pt x="17" y="263"/>
                  </a:lnTo>
                  <a:lnTo>
                    <a:pt x="14" y="221"/>
                  </a:lnTo>
                  <a:lnTo>
                    <a:pt x="10" y="178"/>
                  </a:lnTo>
                  <a:lnTo>
                    <a:pt x="6" y="134"/>
                  </a:lnTo>
                  <a:lnTo>
                    <a:pt x="0" y="90"/>
                  </a:lnTo>
                  <a:lnTo>
                    <a:pt x="3" y="78"/>
                  </a:lnTo>
                  <a:lnTo>
                    <a:pt x="6" y="71"/>
                  </a:lnTo>
                  <a:lnTo>
                    <a:pt x="13" y="64"/>
                  </a:lnTo>
                  <a:lnTo>
                    <a:pt x="24" y="57"/>
                  </a:lnTo>
                  <a:close/>
                </a:path>
              </a:pathLst>
            </a:custGeom>
            <a:solidFill>
              <a:srgbClr val="00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4" name="Freeform 116">
              <a:extLst>
                <a:ext uri="{FF2B5EF4-FFF2-40B4-BE49-F238E27FC236}">
                  <a16:creationId xmlns:a16="http://schemas.microsoft.com/office/drawing/2014/main" id="{E15753F9-D572-6974-70AF-D74A690DF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" y="2698"/>
              <a:ext cx="488" cy="469"/>
            </a:xfrm>
            <a:custGeom>
              <a:avLst/>
              <a:gdLst>
                <a:gd name="T0" fmla="*/ 24 w 488"/>
                <a:gd name="T1" fmla="*/ 57 h 469"/>
                <a:gd name="T2" fmla="*/ 42 w 488"/>
                <a:gd name="T3" fmla="*/ 55 h 469"/>
                <a:gd name="T4" fmla="*/ 89 w 488"/>
                <a:gd name="T5" fmla="*/ 47 h 469"/>
                <a:gd name="T6" fmla="*/ 156 w 488"/>
                <a:gd name="T7" fmla="*/ 38 h 469"/>
                <a:gd name="T8" fmla="*/ 235 w 488"/>
                <a:gd name="T9" fmla="*/ 27 h 469"/>
                <a:gd name="T10" fmla="*/ 314 w 488"/>
                <a:gd name="T11" fmla="*/ 17 h 469"/>
                <a:gd name="T12" fmla="*/ 387 w 488"/>
                <a:gd name="T13" fmla="*/ 7 h 469"/>
                <a:gd name="T14" fmla="*/ 441 w 488"/>
                <a:gd name="T15" fmla="*/ 1 h 469"/>
                <a:gd name="T16" fmla="*/ 469 w 488"/>
                <a:gd name="T17" fmla="*/ 0 h 469"/>
                <a:gd name="T18" fmla="*/ 481 w 488"/>
                <a:gd name="T19" fmla="*/ 3 h 469"/>
                <a:gd name="T20" fmla="*/ 487 w 488"/>
                <a:gd name="T21" fmla="*/ 11 h 469"/>
                <a:gd name="T22" fmla="*/ 488 w 488"/>
                <a:gd name="T23" fmla="*/ 18 h 469"/>
                <a:gd name="T24" fmla="*/ 478 w 488"/>
                <a:gd name="T25" fmla="*/ 204 h 469"/>
                <a:gd name="T26" fmla="*/ 467 w 488"/>
                <a:gd name="T27" fmla="*/ 390 h 469"/>
                <a:gd name="T28" fmla="*/ 461 w 488"/>
                <a:gd name="T29" fmla="*/ 398 h 469"/>
                <a:gd name="T30" fmla="*/ 447 w 488"/>
                <a:gd name="T31" fmla="*/ 410 h 469"/>
                <a:gd name="T32" fmla="*/ 432 w 488"/>
                <a:gd name="T33" fmla="*/ 416 h 469"/>
                <a:gd name="T34" fmla="*/ 414 w 488"/>
                <a:gd name="T35" fmla="*/ 420 h 469"/>
                <a:gd name="T36" fmla="*/ 405 w 488"/>
                <a:gd name="T37" fmla="*/ 421 h 469"/>
                <a:gd name="T38" fmla="*/ 364 w 488"/>
                <a:gd name="T39" fmla="*/ 427 h 469"/>
                <a:gd name="T40" fmla="*/ 323 w 488"/>
                <a:gd name="T41" fmla="*/ 433 h 469"/>
                <a:gd name="T42" fmla="*/ 282 w 488"/>
                <a:gd name="T43" fmla="*/ 439 h 469"/>
                <a:gd name="T44" fmla="*/ 241 w 488"/>
                <a:gd name="T45" fmla="*/ 445 h 469"/>
                <a:gd name="T46" fmla="*/ 200 w 488"/>
                <a:gd name="T47" fmla="*/ 451 h 469"/>
                <a:gd name="T48" fmla="*/ 158 w 488"/>
                <a:gd name="T49" fmla="*/ 457 h 469"/>
                <a:gd name="T50" fmla="*/ 117 w 488"/>
                <a:gd name="T51" fmla="*/ 463 h 469"/>
                <a:gd name="T52" fmla="*/ 76 w 488"/>
                <a:gd name="T53" fmla="*/ 469 h 469"/>
                <a:gd name="T54" fmla="*/ 66 w 488"/>
                <a:gd name="T55" fmla="*/ 467 h 469"/>
                <a:gd name="T56" fmla="*/ 51 w 488"/>
                <a:gd name="T57" fmla="*/ 463 h 469"/>
                <a:gd name="T58" fmla="*/ 43 w 488"/>
                <a:gd name="T59" fmla="*/ 457 h 469"/>
                <a:gd name="T60" fmla="*/ 37 w 488"/>
                <a:gd name="T61" fmla="*/ 447 h 469"/>
                <a:gd name="T62" fmla="*/ 33 w 488"/>
                <a:gd name="T63" fmla="*/ 438 h 469"/>
                <a:gd name="T64" fmla="*/ 25 w 488"/>
                <a:gd name="T65" fmla="*/ 350 h 469"/>
                <a:gd name="T66" fmla="*/ 17 w 488"/>
                <a:gd name="T67" fmla="*/ 263 h 469"/>
                <a:gd name="T68" fmla="*/ 10 w 488"/>
                <a:gd name="T69" fmla="*/ 178 h 469"/>
                <a:gd name="T70" fmla="*/ 0 w 488"/>
                <a:gd name="T71" fmla="*/ 90 h 469"/>
                <a:gd name="T72" fmla="*/ 3 w 488"/>
                <a:gd name="T73" fmla="*/ 78 h 469"/>
                <a:gd name="T74" fmla="*/ 13 w 488"/>
                <a:gd name="T75" fmla="*/ 64 h 46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88" h="469">
                  <a:moveTo>
                    <a:pt x="24" y="57"/>
                  </a:moveTo>
                  <a:lnTo>
                    <a:pt x="24" y="57"/>
                  </a:lnTo>
                  <a:lnTo>
                    <a:pt x="28" y="56"/>
                  </a:lnTo>
                  <a:lnTo>
                    <a:pt x="42" y="55"/>
                  </a:lnTo>
                  <a:lnTo>
                    <a:pt x="63" y="52"/>
                  </a:lnTo>
                  <a:lnTo>
                    <a:pt x="89" y="47"/>
                  </a:lnTo>
                  <a:lnTo>
                    <a:pt x="121" y="43"/>
                  </a:lnTo>
                  <a:lnTo>
                    <a:pt x="156" y="38"/>
                  </a:lnTo>
                  <a:lnTo>
                    <a:pt x="195" y="33"/>
                  </a:lnTo>
                  <a:lnTo>
                    <a:pt x="235" y="27"/>
                  </a:lnTo>
                  <a:lnTo>
                    <a:pt x="275" y="22"/>
                  </a:lnTo>
                  <a:lnTo>
                    <a:pt x="314" y="17"/>
                  </a:lnTo>
                  <a:lnTo>
                    <a:pt x="352" y="12"/>
                  </a:lnTo>
                  <a:lnTo>
                    <a:pt x="387" y="7"/>
                  </a:lnTo>
                  <a:lnTo>
                    <a:pt x="417" y="4"/>
                  </a:lnTo>
                  <a:lnTo>
                    <a:pt x="441" y="1"/>
                  </a:lnTo>
                  <a:lnTo>
                    <a:pt x="459" y="0"/>
                  </a:lnTo>
                  <a:lnTo>
                    <a:pt x="469" y="0"/>
                  </a:lnTo>
                  <a:lnTo>
                    <a:pt x="481" y="3"/>
                  </a:lnTo>
                  <a:lnTo>
                    <a:pt x="485" y="6"/>
                  </a:lnTo>
                  <a:lnTo>
                    <a:pt x="487" y="11"/>
                  </a:lnTo>
                  <a:lnTo>
                    <a:pt x="488" y="18"/>
                  </a:lnTo>
                  <a:lnTo>
                    <a:pt x="483" y="111"/>
                  </a:lnTo>
                  <a:lnTo>
                    <a:pt x="478" y="204"/>
                  </a:lnTo>
                  <a:lnTo>
                    <a:pt x="472" y="298"/>
                  </a:lnTo>
                  <a:lnTo>
                    <a:pt x="467" y="390"/>
                  </a:lnTo>
                  <a:lnTo>
                    <a:pt x="461" y="398"/>
                  </a:lnTo>
                  <a:lnTo>
                    <a:pt x="454" y="404"/>
                  </a:lnTo>
                  <a:lnTo>
                    <a:pt x="447" y="410"/>
                  </a:lnTo>
                  <a:lnTo>
                    <a:pt x="440" y="413"/>
                  </a:lnTo>
                  <a:lnTo>
                    <a:pt x="432" y="416"/>
                  </a:lnTo>
                  <a:lnTo>
                    <a:pt x="424" y="418"/>
                  </a:lnTo>
                  <a:lnTo>
                    <a:pt x="414" y="420"/>
                  </a:lnTo>
                  <a:lnTo>
                    <a:pt x="405" y="421"/>
                  </a:lnTo>
                  <a:lnTo>
                    <a:pt x="385" y="424"/>
                  </a:lnTo>
                  <a:lnTo>
                    <a:pt x="364" y="427"/>
                  </a:lnTo>
                  <a:lnTo>
                    <a:pt x="344" y="430"/>
                  </a:lnTo>
                  <a:lnTo>
                    <a:pt x="323" y="433"/>
                  </a:lnTo>
                  <a:lnTo>
                    <a:pt x="303" y="436"/>
                  </a:lnTo>
                  <a:lnTo>
                    <a:pt x="282" y="439"/>
                  </a:lnTo>
                  <a:lnTo>
                    <a:pt x="262" y="442"/>
                  </a:lnTo>
                  <a:lnTo>
                    <a:pt x="241" y="445"/>
                  </a:lnTo>
                  <a:lnTo>
                    <a:pt x="221" y="448"/>
                  </a:lnTo>
                  <a:lnTo>
                    <a:pt x="200" y="451"/>
                  </a:lnTo>
                  <a:lnTo>
                    <a:pt x="180" y="454"/>
                  </a:lnTo>
                  <a:lnTo>
                    <a:pt x="158" y="457"/>
                  </a:lnTo>
                  <a:lnTo>
                    <a:pt x="138" y="460"/>
                  </a:lnTo>
                  <a:lnTo>
                    <a:pt x="117" y="463"/>
                  </a:lnTo>
                  <a:lnTo>
                    <a:pt x="97" y="466"/>
                  </a:lnTo>
                  <a:lnTo>
                    <a:pt x="76" y="469"/>
                  </a:lnTo>
                  <a:lnTo>
                    <a:pt x="66" y="467"/>
                  </a:lnTo>
                  <a:lnTo>
                    <a:pt x="57" y="466"/>
                  </a:lnTo>
                  <a:lnTo>
                    <a:pt x="51" y="463"/>
                  </a:lnTo>
                  <a:lnTo>
                    <a:pt x="47" y="461"/>
                  </a:lnTo>
                  <a:lnTo>
                    <a:pt x="43" y="457"/>
                  </a:lnTo>
                  <a:lnTo>
                    <a:pt x="40" y="453"/>
                  </a:lnTo>
                  <a:lnTo>
                    <a:pt x="37" y="447"/>
                  </a:lnTo>
                  <a:lnTo>
                    <a:pt x="33" y="438"/>
                  </a:lnTo>
                  <a:lnTo>
                    <a:pt x="29" y="394"/>
                  </a:lnTo>
                  <a:lnTo>
                    <a:pt x="25" y="350"/>
                  </a:lnTo>
                  <a:lnTo>
                    <a:pt x="22" y="307"/>
                  </a:lnTo>
                  <a:lnTo>
                    <a:pt x="17" y="263"/>
                  </a:lnTo>
                  <a:lnTo>
                    <a:pt x="14" y="221"/>
                  </a:lnTo>
                  <a:lnTo>
                    <a:pt x="10" y="178"/>
                  </a:lnTo>
                  <a:lnTo>
                    <a:pt x="6" y="134"/>
                  </a:lnTo>
                  <a:lnTo>
                    <a:pt x="0" y="90"/>
                  </a:lnTo>
                  <a:lnTo>
                    <a:pt x="3" y="78"/>
                  </a:lnTo>
                  <a:lnTo>
                    <a:pt x="6" y="71"/>
                  </a:lnTo>
                  <a:lnTo>
                    <a:pt x="13" y="64"/>
                  </a:lnTo>
                  <a:lnTo>
                    <a:pt x="24" y="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5" name="Freeform 117">
              <a:extLst>
                <a:ext uri="{FF2B5EF4-FFF2-40B4-BE49-F238E27FC236}">
                  <a16:creationId xmlns:a16="http://schemas.microsoft.com/office/drawing/2014/main" id="{89EB6D05-309A-B8AD-3224-89B16D719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2824"/>
              <a:ext cx="148" cy="86"/>
            </a:xfrm>
            <a:custGeom>
              <a:avLst/>
              <a:gdLst>
                <a:gd name="T0" fmla="*/ 147 w 148"/>
                <a:gd name="T1" fmla="*/ 16 h 86"/>
                <a:gd name="T2" fmla="*/ 130 w 148"/>
                <a:gd name="T3" fmla="*/ 26 h 86"/>
                <a:gd name="T4" fmla="*/ 113 w 148"/>
                <a:gd name="T5" fmla="*/ 34 h 86"/>
                <a:gd name="T6" fmla="*/ 95 w 148"/>
                <a:gd name="T7" fmla="*/ 44 h 86"/>
                <a:gd name="T8" fmla="*/ 76 w 148"/>
                <a:gd name="T9" fmla="*/ 52 h 86"/>
                <a:gd name="T10" fmla="*/ 57 w 148"/>
                <a:gd name="T11" fmla="*/ 60 h 86"/>
                <a:gd name="T12" fmla="*/ 38 w 148"/>
                <a:gd name="T13" fmla="*/ 69 h 86"/>
                <a:gd name="T14" fmla="*/ 20 w 148"/>
                <a:gd name="T15" fmla="*/ 77 h 86"/>
                <a:gd name="T16" fmla="*/ 0 w 148"/>
                <a:gd name="T17" fmla="*/ 86 h 86"/>
                <a:gd name="T18" fmla="*/ 17 w 148"/>
                <a:gd name="T19" fmla="*/ 76 h 86"/>
                <a:gd name="T20" fmla="*/ 36 w 148"/>
                <a:gd name="T21" fmla="*/ 67 h 86"/>
                <a:gd name="T22" fmla="*/ 54 w 148"/>
                <a:gd name="T23" fmla="*/ 57 h 86"/>
                <a:gd name="T24" fmla="*/ 72 w 148"/>
                <a:gd name="T25" fmla="*/ 47 h 86"/>
                <a:gd name="T26" fmla="*/ 90 w 148"/>
                <a:gd name="T27" fmla="*/ 36 h 86"/>
                <a:gd name="T28" fmla="*/ 108 w 148"/>
                <a:gd name="T29" fmla="*/ 25 h 86"/>
                <a:gd name="T30" fmla="*/ 125 w 148"/>
                <a:gd name="T31" fmla="*/ 13 h 86"/>
                <a:gd name="T32" fmla="*/ 141 w 148"/>
                <a:gd name="T33" fmla="*/ 0 h 86"/>
                <a:gd name="T34" fmla="*/ 146 w 148"/>
                <a:gd name="T35" fmla="*/ 3 h 86"/>
                <a:gd name="T36" fmla="*/ 148 w 148"/>
                <a:gd name="T37" fmla="*/ 7 h 86"/>
                <a:gd name="T38" fmla="*/ 148 w 148"/>
                <a:gd name="T39" fmla="*/ 11 h 86"/>
                <a:gd name="T40" fmla="*/ 147 w 148"/>
                <a:gd name="T41" fmla="*/ 16 h 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8" h="86">
                  <a:moveTo>
                    <a:pt x="147" y="16"/>
                  </a:moveTo>
                  <a:lnTo>
                    <a:pt x="130" y="26"/>
                  </a:lnTo>
                  <a:lnTo>
                    <a:pt x="113" y="34"/>
                  </a:lnTo>
                  <a:lnTo>
                    <a:pt x="95" y="44"/>
                  </a:lnTo>
                  <a:lnTo>
                    <a:pt x="76" y="52"/>
                  </a:lnTo>
                  <a:lnTo>
                    <a:pt x="57" y="60"/>
                  </a:lnTo>
                  <a:lnTo>
                    <a:pt x="38" y="69"/>
                  </a:lnTo>
                  <a:lnTo>
                    <a:pt x="20" y="77"/>
                  </a:lnTo>
                  <a:lnTo>
                    <a:pt x="0" y="86"/>
                  </a:lnTo>
                  <a:lnTo>
                    <a:pt x="17" y="76"/>
                  </a:lnTo>
                  <a:lnTo>
                    <a:pt x="36" y="67"/>
                  </a:lnTo>
                  <a:lnTo>
                    <a:pt x="54" y="57"/>
                  </a:lnTo>
                  <a:lnTo>
                    <a:pt x="72" y="47"/>
                  </a:lnTo>
                  <a:lnTo>
                    <a:pt x="90" y="36"/>
                  </a:lnTo>
                  <a:lnTo>
                    <a:pt x="108" y="25"/>
                  </a:lnTo>
                  <a:lnTo>
                    <a:pt x="125" y="13"/>
                  </a:lnTo>
                  <a:lnTo>
                    <a:pt x="141" y="0"/>
                  </a:lnTo>
                  <a:lnTo>
                    <a:pt x="146" y="3"/>
                  </a:lnTo>
                  <a:lnTo>
                    <a:pt x="148" y="7"/>
                  </a:lnTo>
                  <a:lnTo>
                    <a:pt x="148" y="11"/>
                  </a:lnTo>
                  <a:lnTo>
                    <a:pt x="14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6" name="Freeform 118">
              <a:extLst>
                <a:ext uri="{FF2B5EF4-FFF2-40B4-BE49-F238E27FC236}">
                  <a16:creationId xmlns:a16="http://schemas.microsoft.com/office/drawing/2014/main" id="{2C5610EC-1145-5D06-3A03-8B264B916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2824"/>
              <a:ext cx="148" cy="86"/>
            </a:xfrm>
            <a:custGeom>
              <a:avLst/>
              <a:gdLst>
                <a:gd name="T0" fmla="*/ 147 w 148"/>
                <a:gd name="T1" fmla="*/ 16 h 86"/>
                <a:gd name="T2" fmla="*/ 147 w 148"/>
                <a:gd name="T3" fmla="*/ 16 h 86"/>
                <a:gd name="T4" fmla="*/ 130 w 148"/>
                <a:gd name="T5" fmla="*/ 26 h 86"/>
                <a:gd name="T6" fmla="*/ 113 w 148"/>
                <a:gd name="T7" fmla="*/ 34 h 86"/>
                <a:gd name="T8" fmla="*/ 95 w 148"/>
                <a:gd name="T9" fmla="*/ 44 h 86"/>
                <a:gd name="T10" fmla="*/ 76 w 148"/>
                <a:gd name="T11" fmla="*/ 52 h 86"/>
                <a:gd name="T12" fmla="*/ 57 w 148"/>
                <a:gd name="T13" fmla="*/ 60 h 86"/>
                <a:gd name="T14" fmla="*/ 38 w 148"/>
                <a:gd name="T15" fmla="*/ 69 h 86"/>
                <a:gd name="T16" fmla="*/ 20 w 148"/>
                <a:gd name="T17" fmla="*/ 77 h 86"/>
                <a:gd name="T18" fmla="*/ 0 w 148"/>
                <a:gd name="T19" fmla="*/ 86 h 86"/>
                <a:gd name="T20" fmla="*/ 0 w 148"/>
                <a:gd name="T21" fmla="*/ 86 h 86"/>
                <a:gd name="T22" fmla="*/ 17 w 148"/>
                <a:gd name="T23" fmla="*/ 76 h 86"/>
                <a:gd name="T24" fmla="*/ 36 w 148"/>
                <a:gd name="T25" fmla="*/ 67 h 86"/>
                <a:gd name="T26" fmla="*/ 54 w 148"/>
                <a:gd name="T27" fmla="*/ 57 h 86"/>
                <a:gd name="T28" fmla="*/ 72 w 148"/>
                <a:gd name="T29" fmla="*/ 47 h 86"/>
                <a:gd name="T30" fmla="*/ 90 w 148"/>
                <a:gd name="T31" fmla="*/ 36 h 86"/>
                <a:gd name="T32" fmla="*/ 108 w 148"/>
                <a:gd name="T33" fmla="*/ 25 h 86"/>
                <a:gd name="T34" fmla="*/ 125 w 148"/>
                <a:gd name="T35" fmla="*/ 13 h 86"/>
                <a:gd name="T36" fmla="*/ 141 w 148"/>
                <a:gd name="T37" fmla="*/ 0 h 86"/>
                <a:gd name="T38" fmla="*/ 141 w 148"/>
                <a:gd name="T39" fmla="*/ 0 h 86"/>
                <a:gd name="T40" fmla="*/ 146 w 148"/>
                <a:gd name="T41" fmla="*/ 3 h 86"/>
                <a:gd name="T42" fmla="*/ 148 w 148"/>
                <a:gd name="T43" fmla="*/ 7 h 86"/>
                <a:gd name="T44" fmla="*/ 148 w 148"/>
                <a:gd name="T45" fmla="*/ 11 h 86"/>
                <a:gd name="T46" fmla="*/ 147 w 148"/>
                <a:gd name="T47" fmla="*/ 16 h 8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" h="86">
                  <a:moveTo>
                    <a:pt x="147" y="16"/>
                  </a:moveTo>
                  <a:lnTo>
                    <a:pt x="147" y="16"/>
                  </a:lnTo>
                  <a:lnTo>
                    <a:pt x="130" y="26"/>
                  </a:lnTo>
                  <a:lnTo>
                    <a:pt x="113" y="34"/>
                  </a:lnTo>
                  <a:lnTo>
                    <a:pt x="95" y="44"/>
                  </a:lnTo>
                  <a:lnTo>
                    <a:pt x="76" y="52"/>
                  </a:lnTo>
                  <a:lnTo>
                    <a:pt x="57" y="60"/>
                  </a:lnTo>
                  <a:lnTo>
                    <a:pt x="38" y="69"/>
                  </a:lnTo>
                  <a:lnTo>
                    <a:pt x="20" y="77"/>
                  </a:lnTo>
                  <a:lnTo>
                    <a:pt x="0" y="86"/>
                  </a:lnTo>
                  <a:lnTo>
                    <a:pt x="17" y="76"/>
                  </a:lnTo>
                  <a:lnTo>
                    <a:pt x="36" y="67"/>
                  </a:lnTo>
                  <a:lnTo>
                    <a:pt x="54" y="57"/>
                  </a:lnTo>
                  <a:lnTo>
                    <a:pt x="72" y="47"/>
                  </a:lnTo>
                  <a:lnTo>
                    <a:pt x="90" y="36"/>
                  </a:lnTo>
                  <a:lnTo>
                    <a:pt x="108" y="25"/>
                  </a:lnTo>
                  <a:lnTo>
                    <a:pt x="125" y="13"/>
                  </a:lnTo>
                  <a:lnTo>
                    <a:pt x="141" y="0"/>
                  </a:lnTo>
                  <a:lnTo>
                    <a:pt x="146" y="3"/>
                  </a:lnTo>
                  <a:lnTo>
                    <a:pt x="148" y="7"/>
                  </a:lnTo>
                  <a:lnTo>
                    <a:pt x="148" y="11"/>
                  </a:lnTo>
                  <a:lnTo>
                    <a:pt x="147" y="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7" name="Freeform 119">
              <a:extLst>
                <a:ext uri="{FF2B5EF4-FFF2-40B4-BE49-F238E27FC236}">
                  <a16:creationId xmlns:a16="http://schemas.microsoft.com/office/drawing/2014/main" id="{1FBAC7AE-FCF5-3E40-60C0-AA58AC178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2797"/>
              <a:ext cx="64" cy="64"/>
            </a:xfrm>
            <a:custGeom>
              <a:avLst/>
              <a:gdLst>
                <a:gd name="T0" fmla="*/ 0 w 64"/>
                <a:gd name="T1" fmla="*/ 22 h 64"/>
                <a:gd name="T2" fmla="*/ 7 w 64"/>
                <a:gd name="T3" fmla="*/ 31 h 64"/>
                <a:gd name="T4" fmla="*/ 16 w 64"/>
                <a:gd name="T5" fmla="*/ 37 h 64"/>
                <a:gd name="T6" fmla="*/ 23 w 64"/>
                <a:gd name="T7" fmla="*/ 43 h 64"/>
                <a:gd name="T8" fmla="*/ 31 w 64"/>
                <a:gd name="T9" fmla="*/ 49 h 64"/>
                <a:gd name="T10" fmla="*/ 40 w 64"/>
                <a:gd name="T11" fmla="*/ 53 h 64"/>
                <a:gd name="T12" fmla="*/ 48 w 64"/>
                <a:gd name="T13" fmla="*/ 57 h 64"/>
                <a:gd name="T14" fmla="*/ 56 w 64"/>
                <a:gd name="T15" fmla="*/ 61 h 64"/>
                <a:gd name="T16" fmla="*/ 64 w 64"/>
                <a:gd name="T17" fmla="*/ 64 h 64"/>
                <a:gd name="T18" fmla="*/ 56 w 64"/>
                <a:gd name="T19" fmla="*/ 59 h 64"/>
                <a:gd name="T20" fmla="*/ 47 w 64"/>
                <a:gd name="T21" fmla="*/ 53 h 64"/>
                <a:gd name="T22" fmla="*/ 39 w 64"/>
                <a:gd name="T23" fmla="*/ 46 h 64"/>
                <a:gd name="T24" fmla="*/ 30 w 64"/>
                <a:gd name="T25" fmla="*/ 39 h 64"/>
                <a:gd name="T26" fmla="*/ 22 w 64"/>
                <a:gd name="T27" fmla="*/ 31 h 64"/>
                <a:gd name="T28" fmla="*/ 15 w 64"/>
                <a:gd name="T29" fmla="*/ 21 h 64"/>
                <a:gd name="T30" fmla="*/ 7 w 64"/>
                <a:gd name="T31" fmla="*/ 12 h 64"/>
                <a:gd name="T32" fmla="*/ 0 w 64"/>
                <a:gd name="T33" fmla="*/ 0 h 64"/>
                <a:gd name="T34" fmla="*/ 0 w 64"/>
                <a:gd name="T35" fmla="*/ 6 h 64"/>
                <a:gd name="T36" fmla="*/ 0 w 64"/>
                <a:gd name="T37" fmla="*/ 12 h 64"/>
                <a:gd name="T38" fmla="*/ 0 w 64"/>
                <a:gd name="T39" fmla="*/ 17 h 64"/>
                <a:gd name="T40" fmla="*/ 0 w 64"/>
                <a:gd name="T41" fmla="*/ 22 h 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4" h="64">
                  <a:moveTo>
                    <a:pt x="0" y="22"/>
                  </a:moveTo>
                  <a:lnTo>
                    <a:pt x="7" y="31"/>
                  </a:lnTo>
                  <a:lnTo>
                    <a:pt x="16" y="37"/>
                  </a:lnTo>
                  <a:lnTo>
                    <a:pt x="23" y="43"/>
                  </a:lnTo>
                  <a:lnTo>
                    <a:pt x="31" y="49"/>
                  </a:lnTo>
                  <a:lnTo>
                    <a:pt x="40" y="53"/>
                  </a:lnTo>
                  <a:lnTo>
                    <a:pt x="48" y="57"/>
                  </a:lnTo>
                  <a:lnTo>
                    <a:pt x="56" y="61"/>
                  </a:lnTo>
                  <a:lnTo>
                    <a:pt x="64" y="64"/>
                  </a:lnTo>
                  <a:lnTo>
                    <a:pt x="56" y="59"/>
                  </a:lnTo>
                  <a:lnTo>
                    <a:pt x="47" y="53"/>
                  </a:lnTo>
                  <a:lnTo>
                    <a:pt x="39" y="46"/>
                  </a:lnTo>
                  <a:lnTo>
                    <a:pt x="30" y="39"/>
                  </a:lnTo>
                  <a:lnTo>
                    <a:pt x="22" y="31"/>
                  </a:lnTo>
                  <a:lnTo>
                    <a:pt x="15" y="21"/>
                  </a:lnTo>
                  <a:lnTo>
                    <a:pt x="7" y="12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8" name="Freeform 120">
              <a:extLst>
                <a:ext uri="{FF2B5EF4-FFF2-40B4-BE49-F238E27FC236}">
                  <a16:creationId xmlns:a16="http://schemas.microsoft.com/office/drawing/2014/main" id="{0FCE1399-EF28-5069-363E-B720B8978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2797"/>
              <a:ext cx="64" cy="64"/>
            </a:xfrm>
            <a:custGeom>
              <a:avLst/>
              <a:gdLst>
                <a:gd name="T0" fmla="*/ 0 w 64"/>
                <a:gd name="T1" fmla="*/ 22 h 64"/>
                <a:gd name="T2" fmla="*/ 0 w 64"/>
                <a:gd name="T3" fmla="*/ 22 h 64"/>
                <a:gd name="T4" fmla="*/ 7 w 64"/>
                <a:gd name="T5" fmla="*/ 31 h 64"/>
                <a:gd name="T6" fmla="*/ 16 w 64"/>
                <a:gd name="T7" fmla="*/ 37 h 64"/>
                <a:gd name="T8" fmla="*/ 23 w 64"/>
                <a:gd name="T9" fmla="*/ 43 h 64"/>
                <a:gd name="T10" fmla="*/ 31 w 64"/>
                <a:gd name="T11" fmla="*/ 49 h 64"/>
                <a:gd name="T12" fmla="*/ 40 w 64"/>
                <a:gd name="T13" fmla="*/ 53 h 64"/>
                <a:gd name="T14" fmla="*/ 48 w 64"/>
                <a:gd name="T15" fmla="*/ 57 h 64"/>
                <a:gd name="T16" fmla="*/ 56 w 64"/>
                <a:gd name="T17" fmla="*/ 61 h 64"/>
                <a:gd name="T18" fmla="*/ 64 w 64"/>
                <a:gd name="T19" fmla="*/ 64 h 64"/>
                <a:gd name="T20" fmla="*/ 64 w 64"/>
                <a:gd name="T21" fmla="*/ 64 h 64"/>
                <a:gd name="T22" fmla="*/ 56 w 64"/>
                <a:gd name="T23" fmla="*/ 59 h 64"/>
                <a:gd name="T24" fmla="*/ 47 w 64"/>
                <a:gd name="T25" fmla="*/ 53 h 64"/>
                <a:gd name="T26" fmla="*/ 39 w 64"/>
                <a:gd name="T27" fmla="*/ 46 h 64"/>
                <a:gd name="T28" fmla="*/ 30 w 64"/>
                <a:gd name="T29" fmla="*/ 39 h 64"/>
                <a:gd name="T30" fmla="*/ 22 w 64"/>
                <a:gd name="T31" fmla="*/ 31 h 64"/>
                <a:gd name="T32" fmla="*/ 15 w 64"/>
                <a:gd name="T33" fmla="*/ 21 h 64"/>
                <a:gd name="T34" fmla="*/ 7 w 64"/>
                <a:gd name="T35" fmla="*/ 12 h 64"/>
                <a:gd name="T36" fmla="*/ 0 w 64"/>
                <a:gd name="T37" fmla="*/ 0 h 64"/>
                <a:gd name="T38" fmla="*/ 0 w 64"/>
                <a:gd name="T39" fmla="*/ 0 h 64"/>
                <a:gd name="T40" fmla="*/ 0 w 64"/>
                <a:gd name="T41" fmla="*/ 6 h 64"/>
                <a:gd name="T42" fmla="*/ 0 w 64"/>
                <a:gd name="T43" fmla="*/ 12 h 64"/>
                <a:gd name="T44" fmla="*/ 0 w 64"/>
                <a:gd name="T45" fmla="*/ 17 h 64"/>
                <a:gd name="T46" fmla="*/ 0 w 64"/>
                <a:gd name="T47" fmla="*/ 22 h 6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4" h="64">
                  <a:moveTo>
                    <a:pt x="0" y="22"/>
                  </a:moveTo>
                  <a:lnTo>
                    <a:pt x="0" y="22"/>
                  </a:lnTo>
                  <a:lnTo>
                    <a:pt x="7" y="31"/>
                  </a:lnTo>
                  <a:lnTo>
                    <a:pt x="16" y="37"/>
                  </a:lnTo>
                  <a:lnTo>
                    <a:pt x="23" y="43"/>
                  </a:lnTo>
                  <a:lnTo>
                    <a:pt x="31" y="49"/>
                  </a:lnTo>
                  <a:lnTo>
                    <a:pt x="40" y="53"/>
                  </a:lnTo>
                  <a:lnTo>
                    <a:pt x="48" y="57"/>
                  </a:lnTo>
                  <a:lnTo>
                    <a:pt x="56" y="61"/>
                  </a:lnTo>
                  <a:lnTo>
                    <a:pt x="64" y="64"/>
                  </a:lnTo>
                  <a:lnTo>
                    <a:pt x="56" y="59"/>
                  </a:lnTo>
                  <a:lnTo>
                    <a:pt x="47" y="53"/>
                  </a:lnTo>
                  <a:lnTo>
                    <a:pt x="39" y="46"/>
                  </a:lnTo>
                  <a:lnTo>
                    <a:pt x="30" y="39"/>
                  </a:lnTo>
                  <a:lnTo>
                    <a:pt x="22" y="31"/>
                  </a:lnTo>
                  <a:lnTo>
                    <a:pt x="15" y="21"/>
                  </a:lnTo>
                  <a:lnTo>
                    <a:pt x="7" y="12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59" name="Freeform 121">
              <a:extLst>
                <a:ext uri="{FF2B5EF4-FFF2-40B4-BE49-F238E27FC236}">
                  <a16:creationId xmlns:a16="http://schemas.microsoft.com/office/drawing/2014/main" id="{C44D230E-7AEC-3CE7-CE8B-0A03C0986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4" y="2844"/>
              <a:ext cx="65" cy="33"/>
            </a:xfrm>
            <a:custGeom>
              <a:avLst/>
              <a:gdLst>
                <a:gd name="T0" fmla="*/ 7 w 65"/>
                <a:gd name="T1" fmla="*/ 2 h 33"/>
                <a:gd name="T2" fmla="*/ 2 w 65"/>
                <a:gd name="T3" fmla="*/ 9 h 33"/>
                <a:gd name="T4" fmla="*/ 0 w 65"/>
                <a:gd name="T5" fmla="*/ 15 h 33"/>
                <a:gd name="T6" fmla="*/ 2 w 65"/>
                <a:gd name="T7" fmla="*/ 22 h 33"/>
                <a:gd name="T8" fmla="*/ 6 w 65"/>
                <a:gd name="T9" fmla="*/ 27 h 33"/>
                <a:gd name="T10" fmla="*/ 12 w 65"/>
                <a:gd name="T11" fmla="*/ 27 h 33"/>
                <a:gd name="T12" fmla="*/ 18 w 65"/>
                <a:gd name="T13" fmla="*/ 28 h 33"/>
                <a:gd name="T14" fmla="*/ 26 w 65"/>
                <a:gd name="T15" fmla="*/ 28 h 33"/>
                <a:gd name="T16" fmla="*/ 36 w 65"/>
                <a:gd name="T17" fmla="*/ 29 h 33"/>
                <a:gd name="T18" fmla="*/ 44 w 65"/>
                <a:gd name="T19" fmla="*/ 30 h 33"/>
                <a:gd name="T20" fmla="*/ 53 w 65"/>
                <a:gd name="T21" fmla="*/ 31 h 33"/>
                <a:gd name="T22" fmla="*/ 60 w 65"/>
                <a:gd name="T23" fmla="*/ 32 h 33"/>
                <a:gd name="T24" fmla="*/ 65 w 65"/>
                <a:gd name="T25" fmla="*/ 33 h 33"/>
                <a:gd name="T26" fmla="*/ 61 w 65"/>
                <a:gd name="T27" fmla="*/ 28 h 33"/>
                <a:gd name="T28" fmla="*/ 54 w 65"/>
                <a:gd name="T29" fmla="*/ 23 h 33"/>
                <a:gd name="T30" fmla="*/ 45 w 65"/>
                <a:gd name="T31" fmla="*/ 16 h 33"/>
                <a:gd name="T32" fmla="*/ 37 w 65"/>
                <a:gd name="T33" fmla="*/ 11 h 33"/>
                <a:gd name="T34" fmla="*/ 27 w 65"/>
                <a:gd name="T35" fmla="*/ 6 h 33"/>
                <a:gd name="T36" fmla="*/ 19 w 65"/>
                <a:gd name="T37" fmla="*/ 3 h 33"/>
                <a:gd name="T38" fmla="*/ 13 w 65"/>
                <a:gd name="T39" fmla="*/ 0 h 33"/>
                <a:gd name="T40" fmla="*/ 7 w 65"/>
                <a:gd name="T41" fmla="*/ 2 h 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5" h="33">
                  <a:moveTo>
                    <a:pt x="7" y="2"/>
                  </a:moveTo>
                  <a:lnTo>
                    <a:pt x="2" y="9"/>
                  </a:lnTo>
                  <a:lnTo>
                    <a:pt x="0" y="15"/>
                  </a:lnTo>
                  <a:lnTo>
                    <a:pt x="2" y="22"/>
                  </a:lnTo>
                  <a:lnTo>
                    <a:pt x="6" y="27"/>
                  </a:lnTo>
                  <a:lnTo>
                    <a:pt x="12" y="27"/>
                  </a:lnTo>
                  <a:lnTo>
                    <a:pt x="18" y="28"/>
                  </a:lnTo>
                  <a:lnTo>
                    <a:pt x="26" y="28"/>
                  </a:lnTo>
                  <a:lnTo>
                    <a:pt x="36" y="29"/>
                  </a:lnTo>
                  <a:lnTo>
                    <a:pt x="44" y="30"/>
                  </a:lnTo>
                  <a:lnTo>
                    <a:pt x="53" y="31"/>
                  </a:lnTo>
                  <a:lnTo>
                    <a:pt x="60" y="32"/>
                  </a:lnTo>
                  <a:lnTo>
                    <a:pt x="65" y="33"/>
                  </a:lnTo>
                  <a:lnTo>
                    <a:pt x="61" y="28"/>
                  </a:lnTo>
                  <a:lnTo>
                    <a:pt x="54" y="23"/>
                  </a:lnTo>
                  <a:lnTo>
                    <a:pt x="45" y="16"/>
                  </a:lnTo>
                  <a:lnTo>
                    <a:pt x="37" y="11"/>
                  </a:lnTo>
                  <a:lnTo>
                    <a:pt x="27" y="6"/>
                  </a:lnTo>
                  <a:lnTo>
                    <a:pt x="19" y="3"/>
                  </a:lnTo>
                  <a:lnTo>
                    <a:pt x="13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0" name="Freeform 122">
              <a:extLst>
                <a:ext uri="{FF2B5EF4-FFF2-40B4-BE49-F238E27FC236}">
                  <a16:creationId xmlns:a16="http://schemas.microsoft.com/office/drawing/2014/main" id="{01836D3C-D3C4-1193-CE14-8F0C65EFF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7" y="2849"/>
              <a:ext cx="44" cy="22"/>
            </a:xfrm>
            <a:custGeom>
              <a:avLst/>
              <a:gdLst>
                <a:gd name="T0" fmla="*/ 4 w 44"/>
                <a:gd name="T1" fmla="*/ 1 h 22"/>
                <a:gd name="T2" fmla="*/ 1 w 44"/>
                <a:gd name="T3" fmla="*/ 5 h 22"/>
                <a:gd name="T4" fmla="*/ 0 w 44"/>
                <a:gd name="T5" fmla="*/ 9 h 22"/>
                <a:gd name="T6" fmla="*/ 1 w 44"/>
                <a:gd name="T7" fmla="*/ 13 h 22"/>
                <a:gd name="T8" fmla="*/ 4 w 44"/>
                <a:gd name="T9" fmla="*/ 18 h 22"/>
                <a:gd name="T10" fmla="*/ 8 w 44"/>
                <a:gd name="T11" fmla="*/ 18 h 22"/>
                <a:gd name="T12" fmla="*/ 13 w 44"/>
                <a:gd name="T13" fmla="*/ 19 h 22"/>
                <a:gd name="T14" fmla="*/ 18 w 44"/>
                <a:gd name="T15" fmla="*/ 19 h 22"/>
                <a:gd name="T16" fmla="*/ 24 w 44"/>
                <a:gd name="T17" fmla="*/ 20 h 22"/>
                <a:gd name="T18" fmla="*/ 31 w 44"/>
                <a:gd name="T19" fmla="*/ 20 h 22"/>
                <a:gd name="T20" fmla="*/ 36 w 44"/>
                <a:gd name="T21" fmla="*/ 21 h 22"/>
                <a:gd name="T22" fmla="*/ 41 w 44"/>
                <a:gd name="T23" fmla="*/ 21 h 22"/>
                <a:gd name="T24" fmla="*/ 44 w 44"/>
                <a:gd name="T25" fmla="*/ 22 h 22"/>
                <a:gd name="T26" fmla="*/ 41 w 44"/>
                <a:gd name="T27" fmla="*/ 18 h 22"/>
                <a:gd name="T28" fmla="*/ 37 w 44"/>
                <a:gd name="T29" fmla="*/ 14 h 22"/>
                <a:gd name="T30" fmla="*/ 32 w 44"/>
                <a:gd name="T31" fmla="*/ 10 h 22"/>
                <a:gd name="T32" fmla="*/ 25 w 44"/>
                <a:gd name="T33" fmla="*/ 6 h 22"/>
                <a:gd name="T34" fmla="*/ 19 w 44"/>
                <a:gd name="T35" fmla="*/ 3 h 22"/>
                <a:gd name="T36" fmla="*/ 13 w 44"/>
                <a:gd name="T37" fmla="*/ 1 h 22"/>
                <a:gd name="T38" fmla="*/ 8 w 44"/>
                <a:gd name="T39" fmla="*/ 0 h 22"/>
                <a:gd name="T40" fmla="*/ 4 w 44"/>
                <a:gd name="T41" fmla="*/ 1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4" h="22">
                  <a:moveTo>
                    <a:pt x="4" y="1"/>
                  </a:moveTo>
                  <a:lnTo>
                    <a:pt x="1" y="5"/>
                  </a:lnTo>
                  <a:lnTo>
                    <a:pt x="0" y="9"/>
                  </a:lnTo>
                  <a:lnTo>
                    <a:pt x="1" y="13"/>
                  </a:lnTo>
                  <a:lnTo>
                    <a:pt x="4" y="18"/>
                  </a:lnTo>
                  <a:lnTo>
                    <a:pt x="8" y="18"/>
                  </a:lnTo>
                  <a:lnTo>
                    <a:pt x="13" y="19"/>
                  </a:lnTo>
                  <a:lnTo>
                    <a:pt x="18" y="19"/>
                  </a:lnTo>
                  <a:lnTo>
                    <a:pt x="24" y="20"/>
                  </a:lnTo>
                  <a:lnTo>
                    <a:pt x="31" y="20"/>
                  </a:lnTo>
                  <a:lnTo>
                    <a:pt x="36" y="21"/>
                  </a:lnTo>
                  <a:lnTo>
                    <a:pt x="41" y="21"/>
                  </a:lnTo>
                  <a:lnTo>
                    <a:pt x="44" y="22"/>
                  </a:lnTo>
                  <a:lnTo>
                    <a:pt x="41" y="18"/>
                  </a:lnTo>
                  <a:lnTo>
                    <a:pt x="37" y="14"/>
                  </a:lnTo>
                  <a:lnTo>
                    <a:pt x="32" y="10"/>
                  </a:lnTo>
                  <a:lnTo>
                    <a:pt x="25" y="6"/>
                  </a:lnTo>
                  <a:lnTo>
                    <a:pt x="19" y="3"/>
                  </a:lnTo>
                  <a:lnTo>
                    <a:pt x="13" y="1"/>
                  </a:lnTo>
                  <a:lnTo>
                    <a:pt x="8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D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1" name="Freeform 123">
              <a:extLst>
                <a:ext uri="{FF2B5EF4-FFF2-40B4-BE49-F238E27FC236}">
                  <a16:creationId xmlns:a16="http://schemas.microsoft.com/office/drawing/2014/main" id="{31F7D6E7-AD96-EF85-2581-18FA00F97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" y="2881"/>
              <a:ext cx="58" cy="38"/>
            </a:xfrm>
            <a:custGeom>
              <a:avLst/>
              <a:gdLst>
                <a:gd name="T0" fmla="*/ 54 w 58"/>
                <a:gd name="T1" fmla="*/ 22 h 38"/>
                <a:gd name="T2" fmla="*/ 58 w 58"/>
                <a:gd name="T3" fmla="*/ 13 h 38"/>
                <a:gd name="T4" fmla="*/ 55 w 58"/>
                <a:gd name="T5" fmla="*/ 6 h 38"/>
                <a:gd name="T6" fmla="*/ 46 w 58"/>
                <a:gd name="T7" fmla="*/ 0 h 38"/>
                <a:gd name="T8" fmla="*/ 36 w 58"/>
                <a:gd name="T9" fmla="*/ 1 h 38"/>
                <a:gd name="T10" fmla="*/ 31 w 58"/>
                <a:gd name="T11" fmla="*/ 5 h 38"/>
                <a:gd name="T12" fmla="*/ 25 w 58"/>
                <a:gd name="T13" fmla="*/ 9 h 38"/>
                <a:gd name="T14" fmla="*/ 20 w 58"/>
                <a:gd name="T15" fmla="*/ 12 h 38"/>
                <a:gd name="T16" fmla="*/ 15 w 58"/>
                <a:gd name="T17" fmla="*/ 16 h 38"/>
                <a:gd name="T18" fmla="*/ 11 w 58"/>
                <a:gd name="T19" fmla="*/ 21 h 38"/>
                <a:gd name="T20" fmla="*/ 6 w 58"/>
                <a:gd name="T21" fmla="*/ 27 h 38"/>
                <a:gd name="T22" fmla="*/ 3 w 58"/>
                <a:gd name="T23" fmla="*/ 32 h 38"/>
                <a:gd name="T24" fmla="*/ 0 w 58"/>
                <a:gd name="T25" fmla="*/ 38 h 38"/>
                <a:gd name="T26" fmla="*/ 8 w 58"/>
                <a:gd name="T27" fmla="*/ 38 h 38"/>
                <a:gd name="T28" fmla="*/ 16 w 58"/>
                <a:gd name="T29" fmla="*/ 37 h 38"/>
                <a:gd name="T30" fmla="*/ 21 w 58"/>
                <a:gd name="T31" fmla="*/ 36 h 38"/>
                <a:gd name="T32" fmla="*/ 27 w 58"/>
                <a:gd name="T33" fmla="*/ 34 h 38"/>
                <a:gd name="T34" fmla="*/ 33 w 58"/>
                <a:gd name="T35" fmla="*/ 32 h 38"/>
                <a:gd name="T36" fmla="*/ 38 w 58"/>
                <a:gd name="T37" fmla="*/ 30 h 38"/>
                <a:gd name="T38" fmla="*/ 45 w 58"/>
                <a:gd name="T39" fmla="*/ 27 h 38"/>
                <a:gd name="T40" fmla="*/ 54 w 58"/>
                <a:gd name="T41" fmla="*/ 22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8" h="38">
                  <a:moveTo>
                    <a:pt x="54" y="22"/>
                  </a:moveTo>
                  <a:lnTo>
                    <a:pt x="58" y="13"/>
                  </a:lnTo>
                  <a:lnTo>
                    <a:pt x="55" y="6"/>
                  </a:lnTo>
                  <a:lnTo>
                    <a:pt x="46" y="0"/>
                  </a:lnTo>
                  <a:lnTo>
                    <a:pt x="36" y="1"/>
                  </a:lnTo>
                  <a:lnTo>
                    <a:pt x="31" y="5"/>
                  </a:lnTo>
                  <a:lnTo>
                    <a:pt x="25" y="9"/>
                  </a:lnTo>
                  <a:lnTo>
                    <a:pt x="20" y="12"/>
                  </a:lnTo>
                  <a:lnTo>
                    <a:pt x="15" y="16"/>
                  </a:lnTo>
                  <a:lnTo>
                    <a:pt x="11" y="21"/>
                  </a:lnTo>
                  <a:lnTo>
                    <a:pt x="6" y="27"/>
                  </a:lnTo>
                  <a:lnTo>
                    <a:pt x="3" y="32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16" y="37"/>
                  </a:lnTo>
                  <a:lnTo>
                    <a:pt x="21" y="36"/>
                  </a:lnTo>
                  <a:lnTo>
                    <a:pt x="27" y="34"/>
                  </a:lnTo>
                  <a:lnTo>
                    <a:pt x="33" y="32"/>
                  </a:lnTo>
                  <a:lnTo>
                    <a:pt x="38" y="30"/>
                  </a:lnTo>
                  <a:lnTo>
                    <a:pt x="45" y="27"/>
                  </a:lnTo>
                  <a:lnTo>
                    <a:pt x="54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2" name="Freeform 124">
              <a:extLst>
                <a:ext uri="{FF2B5EF4-FFF2-40B4-BE49-F238E27FC236}">
                  <a16:creationId xmlns:a16="http://schemas.microsoft.com/office/drawing/2014/main" id="{E544061F-04AE-4903-A1B1-DF2DFD26C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2881"/>
              <a:ext cx="42" cy="27"/>
            </a:xfrm>
            <a:custGeom>
              <a:avLst/>
              <a:gdLst>
                <a:gd name="T0" fmla="*/ 39 w 42"/>
                <a:gd name="T1" fmla="*/ 17 h 27"/>
                <a:gd name="T2" fmla="*/ 42 w 42"/>
                <a:gd name="T3" fmla="*/ 9 h 27"/>
                <a:gd name="T4" fmla="*/ 40 w 42"/>
                <a:gd name="T5" fmla="*/ 2 h 27"/>
                <a:gd name="T6" fmla="*/ 35 w 42"/>
                <a:gd name="T7" fmla="*/ 0 h 27"/>
                <a:gd name="T8" fmla="*/ 27 w 42"/>
                <a:gd name="T9" fmla="*/ 1 h 27"/>
                <a:gd name="T10" fmla="*/ 18 w 42"/>
                <a:gd name="T11" fmla="*/ 6 h 27"/>
                <a:gd name="T12" fmla="*/ 10 w 42"/>
                <a:gd name="T13" fmla="*/ 11 h 27"/>
                <a:gd name="T14" fmla="*/ 5 w 42"/>
                <a:gd name="T15" fmla="*/ 18 h 27"/>
                <a:gd name="T16" fmla="*/ 0 w 42"/>
                <a:gd name="T17" fmla="*/ 27 h 27"/>
                <a:gd name="T18" fmla="*/ 6 w 42"/>
                <a:gd name="T19" fmla="*/ 27 h 27"/>
                <a:gd name="T20" fmla="*/ 11 w 42"/>
                <a:gd name="T21" fmla="*/ 26 h 27"/>
                <a:gd name="T22" fmla="*/ 16 w 42"/>
                <a:gd name="T23" fmla="*/ 25 h 27"/>
                <a:gd name="T24" fmla="*/ 20 w 42"/>
                <a:gd name="T25" fmla="*/ 23 h 27"/>
                <a:gd name="T26" fmla="*/ 23 w 42"/>
                <a:gd name="T27" fmla="*/ 22 h 27"/>
                <a:gd name="T28" fmla="*/ 27 w 42"/>
                <a:gd name="T29" fmla="*/ 21 h 27"/>
                <a:gd name="T30" fmla="*/ 33 w 42"/>
                <a:gd name="T31" fmla="*/ 19 h 27"/>
                <a:gd name="T32" fmla="*/ 39 w 42"/>
                <a:gd name="T33" fmla="*/ 17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" h="27">
                  <a:moveTo>
                    <a:pt x="39" y="17"/>
                  </a:moveTo>
                  <a:lnTo>
                    <a:pt x="42" y="9"/>
                  </a:lnTo>
                  <a:lnTo>
                    <a:pt x="40" y="2"/>
                  </a:lnTo>
                  <a:lnTo>
                    <a:pt x="35" y="0"/>
                  </a:lnTo>
                  <a:lnTo>
                    <a:pt x="27" y="1"/>
                  </a:lnTo>
                  <a:lnTo>
                    <a:pt x="18" y="6"/>
                  </a:lnTo>
                  <a:lnTo>
                    <a:pt x="10" y="11"/>
                  </a:lnTo>
                  <a:lnTo>
                    <a:pt x="5" y="18"/>
                  </a:lnTo>
                  <a:lnTo>
                    <a:pt x="0" y="27"/>
                  </a:lnTo>
                  <a:lnTo>
                    <a:pt x="6" y="27"/>
                  </a:lnTo>
                  <a:lnTo>
                    <a:pt x="11" y="26"/>
                  </a:lnTo>
                  <a:lnTo>
                    <a:pt x="16" y="25"/>
                  </a:lnTo>
                  <a:lnTo>
                    <a:pt x="20" y="23"/>
                  </a:lnTo>
                  <a:lnTo>
                    <a:pt x="23" y="22"/>
                  </a:lnTo>
                  <a:lnTo>
                    <a:pt x="27" y="21"/>
                  </a:lnTo>
                  <a:lnTo>
                    <a:pt x="33" y="19"/>
                  </a:lnTo>
                  <a:lnTo>
                    <a:pt x="39" y="17"/>
                  </a:lnTo>
                  <a:close/>
                </a:path>
              </a:pathLst>
            </a:custGeom>
            <a:solidFill>
              <a:srgbClr val="D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3" name="Freeform 125">
              <a:extLst>
                <a:ext uri="{FF2B5EF4-FFF2-40B4-BE49-F238E27FC236}">
                  <a16:creationId xmlns:a16="http://schemas.microsoft.com/office/drawing/2014/main" id="{1CAA9294-3DCB-9EDB-2F75-618205BF7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3030"/>
              <a:ext cx="224" cy="68"/>
            </a:xfrm>
            <a:custGeom>
              <a:avLst/>
              <a:gdLst>
                <a:gd name="T0" fmla="*/ 28 w 224"/>
                <a:gd name="T1" fmla="*/ 41 h 68"/>
                <a:gd name="T2" fmla="*/ 16 w 224"/>
                <a:gd name="T3" fmla="*/ 39 h 68"/>
                <a:gd name="T4" fmla="*/ 9 w 224"/>
                <a:gd name="T5" fmla="*/ 36 h 68"/>
                <a:gd name="T6" fmla="*/ 5 w 224"/>
                <a:gd name="T7" fmla="*/ 31 h 68"/>
                <a:gd name="T8" fmla="*/ 0 w 224"/>
                <a:gd name="T9" fmla="*/ 25 h 68"/>
                <a:gd name="T10" fmla="*/ 2 w 224"/>
                <a:gd name="T11" fmla="*/ 41 h 68"/>
                <a:gd name="T12" fmla="*/ 4 w 224"/>
                <a:gd name="T13" fmla="*/ 50 h 68"/>
                <a:gd name="T14" fmla="*/ 9 w 224"/>
                <a:gd name="T15" fmla="*/ 57 h 68"/>
                <a:gd name="T16" fmla="*/ 23 w 224"/>
                <a:gd name="T17" fmla="*/ 62 h 68"/>
                <a:gd name="T18" fmla="*/ 42 w 224"/>
                <a:gd name="T19" fmla="*/ 67 h 68"/>
                <a:gd name="T20" fmla="*/ 57 w 224"/>
                <a:gd name="T21" fmla="*/ 68 h 68"/>
                <a:gd name="T22" fmla="*/ 71 w 224"/>
                <a:gd name="T23" fmla="*/ 68 h 68"/>
                <a:gd name="T24" fmla="*/ 83 w 224"/>
                <a:gd name="T25" fmla="*/ 64 h 68"/>
                <a:gd name="T26" fmla="*/ 94 w 224"/>
                <a:gd name="T27" fmla="*/ 59 h 68"/>
                <a:gd name="T28" fmla="*/ 107 w 224"/>
                <a:gd name="T29" fmla="*/ 51 h 68"/>
                <a:gd name="T30" fmla="*/ 123 w 224"/>
                <a:gd name="T31" fmla="*/ 43 h 68"/>
                <a:gd name="T32" fmla="*/ 141 w 224"/>
                <a:gd name="T33" fmla="*/ 32 h 68"/>
                <a:gd name="T34" fmla="*/ 146 w 224"/>
                <a:gd name="T35" fmla="*/ 30 h 68"/>
                <a:gd name="T36" fmla="*/ 150 w 224"/>
                <a:gd name="T37" fmla="*/ 27 h 68"/>
                <a:gd name="T38" fmla="*/ 154 w 224"/>
                <a:gd name="T39" fmla="*/ 24 h 68"/>
                <a:gd name="T40" fmla="*/ 160 w 224"/>
                <a:gd name="T41" fmla="*/ 20 h 68"/>
                <a:gd name="T42" fmla="*/ 164 w 224"/>
                <a:gd name="T43" fmla="*/ 17 h 68"/>
                <a:gd name="T44" fmla="*/ 168 w 224"/>
                <a:gd name="T45" fmla="*/ 15 h 68"/>
                <a:gd name="T46" fmla="*/ 172 w 224"/>
                <a:gd name="T47" fmla="*/ 14 h 68"/>
                <a:gd name="T48" fmla="*/ 178 w 224"/>
                <a:gd name="T49" fmla="*/ 14 h 68"/>
                <a:gd name="T50" fmla="*/ 185 w 224"/>
                <a:gd name="T51" fmla="*/ 16 h 68"/>
                <a:gd name="T52" fmla="*/ 189 w 224"/>
                <a:gd name="T53" fmla="*/ 20 h 68"/>
                <a:gd name="T54" fmla="*/ 193 w 224"/>
                <a:gd name="T55" fmla="*/ 25 h 68"/>
                <a:gd name="T56" fmla="*/ 197 w 224"/>
                <a:gd name="T57" fmla="*/ 30 h 68"/>
                <a:gd name="T58" fmla="*/ 200 w 224"/>
                <a:gd name="T59" fmla="*/ 37 h 68"/>
                <a:gd name="T60" fmla="*/ 202 w 224"/>
                <a:gd name="T61" fmla="*/ 43 h 68"/>
                <a:gd name="T62" fmla="*/ 204 w 224"/>
                <a:gd name="T63" fmla="*/ 49 h 68"/>
                <a:gd name="T64" fmla="*/ 206 w 224"/>
                <a:gd name="T65" fmla="*/ 56 h 68"/>
                <a:gd name="T66" fmla="*/ 210 w 224"/>
                <a:gd name="T67" fmla="*/ 51 h 68"/>
                <a:gd name="T68" fmla="*/ 215 w 224"/>
                <a:gd name="T69" fmla="*/ 47 h 68"/>
                <a:gd name="T70" fmla="*/ 220 w 224"/>
                <a:gd name="T71" fmla="*/ 43 h 68"/>
                <a:gd name="T72" fmla="*/ 224 w 224"/>
                <a:gd name="T73" fmla="*/ 40 h 68"/>
                <a:gd name="T74" fmla="*/ 222 w 224"/>
                <a:gd name="T75" fmla="*/ 39 h 68"/>
                <a:gd name="T76" fmla="*/ 220 w 224"/>
                <a:gd name="T77" fmla="*/ 39 h 68"/>
                <a:gd name="T78" fmla="*/ 217 w 224"/>
                <a:gd name="T79" fmla="*/ 40 h 68"/>
                <a:gd name="T80" fmla="*/ 214 w 224"/>
                <a:gd name="T81" fmla="*/ 39 h 68"/>
                <a:gd name="T82" fmla="*/ 210 w 224"/>
                <a:gd name="T83" fmla="*/ 35 h 68"/>
                <a:gd name="T84" fmla="*/ 206 w 224"/>
                <a:gd name="T85" fmla="*/ 30 h 68"/>
                <a:gd name="T86" fmla="*/ 203 w 224"/>
                <a:gd name="T87" fmla="*/ 25 h 68"/>
                <a:gd name="T88" fmla="*/ 199 w 224"/>
                <a:gd name="T89" fmla="*/ 20 h 68"/>
                <a:gd name="T90" fmla="*/ 195 w 224"/>
                <a:gd name="T91" fmla="*/ 15 h 68"/>
                <a:gd name="T92" fmla="*/ 190 w 224"/>
                <a:gd name="T93" fmla="*/ 9 h 68"/>
                <a:gd name="T94" fmla="*/ 186 w 224"/>
                <a:gd name="T95" fmla="*/ 4 h 68"/>
                <a:gd name="T96" fmla="*/ 180 w 224"/>
                <a:gd name="T97" fmla="*/ 0 h 68"/>
                <a:gd name="T98" fmla="*/ 159 w 224"/>
                <a:gd name="T99" fmla="*/ 11 h 68"/>
                <a:gd name="T100" fmla="*/ 140 w 224"/>
                <a:gd name="T101" fmla="*/ 22 h 68"/>
                <a:gd name="T102" fmla="*/ 122 w 224"/>
                <a:gd name="T103" fmla="*/ 31 h 68"/>
                <a:gd name="T104" fmla="*/ 104 w 224"/>
                <a:gd name="T105" fmla="*/ 39 h 68"/>
                <a:gd name="T106" fmla="*/ 86 w 224"/>
                <a:gd name="T107" fmla="*/ 44 h 68"/>
                <a:gd name="T108" fmla="*/ 68 w 224"/>
                <a:gd name="T109" fmla="*/ 46 h 68"/>
                <a:gd name="T110" fmla="*/ 48 w 224"/>
                <a:gd name="T111" fmla="*/ 45 h 68"/>
                <a:gd name="T112" fmla="*/ 28 w 224"/>
                <a:gd name="T113" fmla="*/ 41 h 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24" h="68">
                  <a:moveTo>
                    <a:pt x="28" y="41"/>
                  </a:moveTo>
                  <a:lnTo>
                    <a:pt x="16" y="39"/>
                  </a:lnTo>
                  <a:lnTo>
                    <a:pt x="9" y="36"/>
                  </a:lnTo>
                  <a:lnTo>
                    <a:pt x="5" y="31"/>
                  </a:lnTo>
                  <a:lnTo>
                    <a:pt x="0" y="25"/>
                  </a:lnTo>
                  <a:lnTo>
                    <a:pt x="2" y="41"/>
                  </a:lnTo>
                  <a:lnTo>
                    <a:pt x="4" y="50"/>
                  </a:lnTo>
                  <a:lnTo>
                    <a:pt x="9" y="57"/>
                  </a:lnTo>
                  <a:lnTo>
                    <a:pt x="23" y="62"/>
                  </a:lnTo>
                  <a:lnTo>
                    <a:pt x="42" y="67"/>
                  </a:lnTo>
                  <a:lnTo>
                    <a:pt x="57" y="68"/>
                  </a:lnTo>
                  <a:lnTo>
                    <a:pt x="71" y="68"/>
                  </a:lnTo>
                  <a:lnTo>
                    <a:pt x="83" y="64"/>
                  </a:lnTo>
                  <a:lnTo>
                    <a:pt x="94" y="59"/>
                  </a:lnTo>
                  <a:lnTo>
                    <a:pt x="107" y="51"/>
                  </a:lnTo>
                  <a:lnTo>
                    <a:pt x="123" y="43"/>
                  </a:lnTo>
                  <a:lnTo>
                    <a:pt x="141" y="32"/>
                  </a:lnTo>
                  <a:lnTo>
                    <a:pt x="146" y="30"/>
                  </a:lnTo>
                  <a:lnTo>
                    <a:pt x="150" y="27"/>
                  </a:lnTo>
                  <a:lnTo>
                    <a:pt x="154" y="24"/>
                  </a:lnTo>
                  <a:lnTo>
                    <a:pt x="160" y="20"/>
                  </a:lnTo>
                  <a:lnTo>
                    <a:pt x="164" y="17"/>
                  </a:lnTo>
                  <a:lnTo>
                    <a:pt x="168" y="15"/>
                  </a:lnTo>
                  <a:lnTo>
                    <a:pt x="172" y="14"/>
                  </a:lnTo>
                  <a:lnTo>
                    <a:pt x="178" y="14"/>
                  </a:lnTo>
                  <a:lnTo>
                    <a:pt x="185" y="16"/>
                  </a:lnTo>
                  <a:lnTo>
                    <a:pt x="189" y="20"/>
                  </a:lnTo>
                  <a:lnTo>
                    <a:pt x="193" y="25"/>
                  </a:lnTo>
                  <a:lnTo>
                    <a:pt x="197" y="30"/>
                  </a:lnTo>
                  <a:lnTo>
                    <a:pt x="200" y="37"/>
                  </a:lnTo>
                  <a:lnTo>
                    <a:pt x="202" y="43"/>
                  </a:lnTo>
                  <a:lnTo>
                    <a:pt x="204" y="49"/>
                  </a:lnTo>
                  <a:lnTo>
                    <a:pt x="206" y="56"/>
                  </a:lnTo>
                  <a:lnTo>
                    <a:pt x="210" y="51"/>
                  </a:lnTo>
                  <a:lnTo>
                    <a:pt x="215" y="47"/>
                  </a:lnTo>
                  <a:lnTo>
                    <a:pt x="220" y="43"/>
                  </a:lnTo>
                  <a:lnTo>
                    <a:pt x="224" y="40"/>
                  </a:lnTo>
                  <a:lnTo>
                    <a:pt x="222" y="39"/>
                  </a:lnTo>
                  <a:lnTo>
                    <a:pt x="220" y="39"/>
                  </a:lnTo>
                  <a:lnTo>
                    <a:pt x="217" y="40"/>
                  </a:lnTo>
                  <a:lnTo>
                    <a:pt x="214" y="39"/>
                  </a:lnTo>
                  <a:lnTo>
                    <a:pt x="210" y="35"/>
                  </a:lnTo>
                  <a:lnTo>
                    <a:pt x="206" y="30"/>
                  </a:lnTo>
                  <a:lnTo>
                    <a:pt x="203" y="25"/>
                  </a:lnTo>
                  <a:lnTo>
                    <a:pt x="199" y="20"/>
                  </a:lnTo>
                  <a:lnTo>
                    <a:pt x="195" y="15"/>
                  </a:lnTo>
                  <a:lnTo>
                    <a:pt x="190" y="9"/>
                  </a:lnTo>
                  <a:lnTo>
                    <a:pt x="186" y="4"/>
                  </a:lnTo>
                  <a:lnTo>
                    <a:pt x="180" y="0"/>
                  </a:lnTo>
                  <a:lnTo>
                    <a:pt x="159" y="11"/>
                  </a:lnTo>
                  <a:lnTo>
                    <a:pt x="140" y="22"/>
                  </a:lnTo>
                  <a:lnTo>
                    <a:pt x="122" y="31"/>
                  </a:lnTo>
                  <a:lnTo>
                    <a:pt x="104" y="39"/>
                  </a:lnTo>
                  <a:lnTo>
                    <a:pt x="86" y="44"/>
                  </a:lnTo>
                  <a:lnTo>
                    <a:pt x="68" y="46"/>
                  </a:lnTo>
                  <a:lnTo>
                    <a:pt x="48" y="45"/>
                  </a:lnTo>
                  <a:lnTo>
                    <a:pt x="28" y="41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4" name="Freeform 126">
              <a:extLst>
                <a:ext uri="{FF2B5EF4-FFF2-40B4-BE49-F238E27FC236}">
                  <a16:creationId xmlns:a16="http://schemas.microsoft.com/office/drawing/2014/main" id="{FCB803AA-DD06-8FE4-20D9-30B518450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" y="2896"/>
              <a:ext cx="22" cy="25"/>
            </a:xfrm>
            <a:custGeom>
              <a:avLst/>
              <a:gdLst>
                <a:gd name="T0" fmla="*/ 8 w 22"/>
                <a:gd name="T1" fmla="*/ 0 h 25"/>
                <a:gd name="T2" fmla="*/ 14 w 22"/>
                <a:gd name="T3" fmla="*/ 1 h 25"/>
                <a:gd name="T4" fmla="*/ 18 w 22"/>
                <a:gd name="T5" fmla="*/ 4 h 25"/>
                <a:gd name="T6" fmla="*/ 21 w 22"/>
                <a:gd name="T7" fmla="*/ 7 h 25"/>
                <a:gd name="T8" fmla="*/ 22 w 22"/>
                <a:gd name="T9" fmla="*/ 12 h 25"/>
                <a:gd name="T10" fmla="*/ 22 w 22"/>
                <a:gd name="T11" fmla="*/ 17 h 25"/>
                <a:gd name="T12" fmla="*/ 21 w 22"/>
                <a:gd name="T13" fmla="*/ 21 h 25"/>
                <a:gd name="T14" fmla="*/ 18 w 22"/>
                <a:gd name="T15" fmla="*/ 24 h 25"/>
                <a:gd name="T16" fmla="*/ 14 w 22"/>
                <a:gd name="T17" fmla="*/ 25 h 25"/>
                <a:gd name="T18" fmla="*/ 8 w 22"/>
                <a:gd name="T19" fmla="*/ 24 h 25"/>
                <a:gd name="T20" fmla="*/ 4 w 22"/>
                <a:gd name="T21" fmla="*/ 21 h 25"/>
                <a:gd name="T22" fmla="*/ 1 w 22"/>
                <a:gd name="T23" fmla="*/ 17 h 25"/>
                <a:gd name="T24" fmla="*/ 0 w 22"/>
                <a:gd name="T25" fmla="*/ 12 h 25"/>
                <a:gd name="T26" fmla="*/ 0 w 22"/>
                <a:gd name="T27" fmla="*/ 7 h 25"/>
                <a:gd name="T28" fmla="*/ 1 w 22"/>
                <a:gd name="T29" fmla="*/ 4 h 25"/>
                <a:gd name="T30" fmla="*/ 4 w 22"/>
                <a:gd name="T31" fmla="*/ 1 h 25"/>
                <a:gd name="T32" fmla="*/ 8 w 22"/>
                <a:gd name="T33" fmla="*/ 0 h 2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5">
                  <a:moveTo>
                    <a:pt x="8" y="0"/>
                  </a:moveTo>
                  <a:lnTo>
                    <a:pt x="14" y="1"/>
                  </a:lnTo>
                  <a:lnTo>
                    <a:pt x="18" y="4"/>
                  </a:lnTo>
                  <a:lnTo>
                    <a:pt x="21" y="7"/>
                  </a:lnTo>
                  <a:lnTo>
                    <a:pt x="22" y="12"/>
                  </a:lnTo>
                  <a:lnTo>
                    <a:pt x="22" y="17"/>
                  </a:lnTo>
                  <a:lnTo>
                    <a:pt x="21" y="21"/>
                  </a:lnTo>
                  <a:lnTo>
                    <a:pt x="18" y="24"/>
                  </a:lnTo>
                  <a:lnTo>
                    <a:pt x="14" y="25"/>
                  </a:lnTo>
                  <a:lnTo>
                    <a:pt x="8" y="24"/>
                  </a:lnTo>
                  <a:lnTo>
                    <a:pt x="4" y="21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0" y="7"/>
                  </a:lnTo>
                  <a:lnTo>
                    <a:pt x="1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5" name="Freeform 127">
              <a:extLst>
                <a:ext uri="{FF2B5EF4-FFF2-40B4-BE49-F238E27FC236}">
                  <a16:creationId xmlns:a16="http://schemas.microsoft.com/office/drawing/2014/main" id="{1A5E4168-54E2-7343-EA3F-A19F3161C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" y="2896"/>
              <a:ext cx="8" cy="8"/>
            </a:xfrm>
            <a:custGeom>
              <a:avLst/>
              <a:gdLst>
                <a:gd name="T0" fmla="*/ 4 w 8"/>
                <a:gd name="T1" fmla="*/ 0 h 8"/>
                <a:gd name="T2" fmla="*/ 5 w 8"/>
                <a:gd name="T3" fmla="*/ 0 h 8"/>
                <a:gd name="T4" fmla="*/ 7 w 8"/>
                <a:gd name="T5" fmla="*/ 1 h 8"/>
                <a:gd name="T6" fmla="*/ 8 w 8"/>
                <a:gd name="T7" fmla="*/ 3 h 8"/>
                <a:gd name="T8" fmla="*/ 8 w 8"/>
                <a:gd name="T9" fmla="*/ 4 h 8"/>
                <a:gd name="T10" fmla="*/ 8 w 8"/>
                <a:gd name="T11" fmla="*/ 6 h 8"/>
                <a:gd name="T12" fmla="*/ 8 w 8"/>
                <a:gd name="T13" fmla="*/ 7 h 8"/>
                <a:gd name="T14" fmla="*/ 6 w 8"/>
                <a:gd name="T15" fmla="*/ 8 h 8"/>
                <a:gd name="T16" fmla="*/ 4 w 8"/>
                <a:gd name="T17" fmla="*/ 8 h 8"/>
                <a:gd name="T18" fmla="*/ 2 w 8"/>
                <a:gd name="T19" fmla="*/ 8 h 8"/>
                <a:gd name="T20" fmla="*/ 1 w 8"/>
                <a:gd name="T21" fmla="*/ 7 h 8"/>
                <a:gd name="T22" fmla="*/ 0 w 8"/>
                <a:gd name="T23" fmla="*/ 6 h 8"/>
                <a:gd name="T24" fmla="*/ 0 w 8"/>
                <a:gd name="T25" fmla="*/ 4 h 8"/>
                <a:gd name="T26" fmla="*/ 0 w 8"/>
                <a:gd name="T27" fmla="*/ 3 h 8"/>
                <a:gd name="T28" fmla="*/ 0 w 8"/>
                <a:gd name="T29" fmla="*/ 1 h 8"/>
                <a:gd name="T30" fmla="*/ 1 w 8"/>
                <a:gd name="T31" fmla="*/ 0 h 8"/>
                <a:gd name="T32" fmla="*/ 4 w 8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lnTo>
                    <a:pt x="5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6" name="Freeform 128">
              <a:extLst>
                <a:ext uri="{FF2B5EF4-FFF2-40B4-BE49-F238E27FC236}">
                  <a16:creationId xmlns:a16="http://schemas.microsoft.com/office/drawing/2014/main" id="{F5EBFE32-CCA7-6647-BA82-B3B698CCC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" y="2863"/>
              <a:ext cx="21" cy="26"/>
            </a:xfrm>
            <a:custGeom>
              <a:avLst/>
              <a:gdLst>
                <a:gd name="T0" fmla="*/ 8 w 21"/>
                <a:gd name="T1" fmla="*/ 0 h 26"/>
                <a:gd name="T2" fmla="*/ 12 w 21"/>
                <a:gd name="T3" fmla="*/ 1 h 26"/>
                <a:gd name="T4" fmla="*/ 15 w 21"/>
                <a:gd name="T5" fmla="*/ 5 h 26"/>
                <a:gd name="T6" fmla="*/ 18 w 21"/>
                <a:gd name="T7" fmla="*/ 9 h 26"/>
                <a:gd name="T8" fmla="*/ 21 w 21"/>
                <a:gd name="T9" fmla="*/ 14 h 26"/>
                <a:gd name="T10" fmla="*/ 20 w 21"/>
                <a:gd name="T11" fmla="*/ 19 h 26"/>
                <a:gd name="T12" fmla="*/ 18 w 21"/>
                <a:gd name="T13" fmla="*/ 23 h 26"/>
                <a:gd name="T14" fmla="*/ 16 w 21"/>
                <a:gd name="T15" fmla="*/ 25 h 26"/>
                <a:gd name="T16" fmla="*/ 13 w 21"/>
                <a:gd name="T17" fmla="*/ 26 h 26"/>
                <a:gd name="T18" fmla="*/ 8 w 21"/>
                <a:gd name="T19" fmla="*/ 25 h 26"/>
                <a:gd name="T20" fmla="*/ 5 w 21"/>
                <a:gd name="T21" fmla="*/ 23 h 26"/>
                <a:gd name="T22" fmla="*/ 2 w 21"/>
                <a:gd name="T23" fmla="*/ 19 h 26"/>
                <a:gd name="T24" fmla="*/ 0 w 21"/>
                <a:gd name="T25" fmla="*/ 14 h 26"/>
                <a:gd name="T26" fmla="*/ 0 w 21"/>
                <a:gd name="T27" fmla="*/ 9 h 26"/>
                <a:gd name="T28" fmla="*/ 1 w 21"/>
                <a:gd name="T29" fmla="*/ 5 h 26"/>
                <a:gd name="T30" fmla="*/ 4 w 21"/>
                <a:gd name="T31" fmla="*/ 1 h 26"/>
                <a:gd name="T32" fmla="*/ 8 w 21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" h="26">
                  <a:moveTo>
                    <a:pt x="8" y="0"/>
                  </a:moveTo>
                  <a:lnTo>
                    <a:pt x="12" y="1"/>
                  </a:lnTo>
                  <a:lnTo>
                    <a:pt x="15" y="5"/>
                  </a:lnTo>
                  <a:lnTo>
                    <a:pt x="18" y="9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6" y="25"/>
                  </a:lnTo>
                  <a:lnTo>
                    <a:pt x="13" y="26"/>
                  </a:lnTo>
                  <a:lnTo>
                    <a:pt x="8" y="25"/>
                  </a:lnTo>
                  <a:lnTo>
                    <a:pt x="5" y="23"/>
                  </a:lnTo>
                  <a:lnTo>
                    <a:pt x="2" y="19"/>
                  </a:lnTo>
                  <a:lnTo>
                    <a:pt x="0" y="14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7" name="Freeform 129">
              <a:extLst>
                <a:ext uri="{FF2B5EF4-FFF2-40B4-BE49-F238E27FC236}">
                  <a16:creationId xmlns:a16="http://schemas.microsoft.com/office/drawing/2014/main" id="{EB846D23-7919-6F4F-C77B-CEC959C1F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3" y="2868"/>
              <a:ext cx="10" cy="10"/>
            </a:xfrm>
            <a:custGeom>
              <a:avLst/>
              <a:gdLst>
                <a:gd name="T0" fmla="*/ 4 w 10"/>
                <a:gd name="T1" fmla="*/ 0 h 10"/>
                <a:gd name="T2" fmla="*/ 6 w 10"/>
                <a:gd name="T3" fmla="*/ 0 h 10"/>
                <a:gd name="T4" fmla="*/ 7 w 10"/>
                <a:gd name="T5" fmla="*/ 1 h 10"/>
                <a:gd name="T6" fmla="*/ 9 w 10"/>
                <a:gd name="T7" fmla="*/ 3 h 10"/>
                <a:gd name="T8" fmla="*/ 10 w 10"/>
                <a:gd name="T9" fmla="*/ 5 h 10"/>
                <a:gd name="T10" fmla="*/ 10 w 10"/>
                <a:gd name="T11" fmla="*/ 7 h 10"/>
                <a:gd name="T12" fmla="*/ 9 w 10"/>
                <a:gd name="T13" fmla="*/ 8 h 10"/>
                <a:gd name="T14" fmla="*/ 7 w 10"/>
                <a:gd name="T15" fmla="*/ 9 h 10"/>
                <a:gd name="T16" fmla="*/ 6 w 10"/>
                <a:gd name="T17" fmla="*/ 10 h 10"/>
                <a:gd name="T18" fmla="*/ 5 w 10"/>
                <a:gd name="T19" fmla="*/ 9 h 10"/>
                <a:gd name="T20" fmla="*/ 3 w 10"/>
                <a:gd name="T21" fmla="*/ 8 h 10"/>
                <a:gd name="T22" fmla="*/ 2 w 10"/>
                <a:gd name="T23" fmla="*/ 7 h 10"/>
                <a:gd name="T24" fmla="*/ 2 w 10"/>
                <a:gd name="T25" fmla="*/ 5 h 10"/>
                <a:gd name="T26" fmla="*/ 0 w 10"/>
                <a:gd name="T27" fmla="*/ 3 h 10"/>
                <a:gd name="T28" fmla="*/ 2 w 10"/>
                <a:gd name="T29" fmla="*/ 1 h 10"/>
                <a:gd name="T30" fmla="*/ 3 w 10"/>
                <a:gd name="T31" fmla="*/ 0 h 10"/>
                <a:gd name="T32" fmla="*/ 4 w 10"/>
                <a:gd name="T33" fmla="*/ 0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0" h="10">
                  <a:moveTo>
                    <a:pt x="4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9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8" name="Freeform 130">
              <a:extLst>
                <a:ext uri="{FF2B5EF4-FFF2-40B4-BE49-F238E27FC236}">
                  <a16:creationId xmlns:a16="http://schemas.microsoft.com/office/drawing/2014/main" id="{57914A93-CB58-0EF1-37DD-5B944C6BC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3113"/>
              <a:ext cx="422" cy="56"/>
            </a:xfrm>
            <a:custGeom>
              <a:avLst/>
              <a:gdLst>
                <a:gd name="T0" fmla="*/ 0 w 422"/>
                <a:gd name="T1" fmla="*/ 56 h 56"/>
                <a:gd name="T2" fmla="*/ 32 w 422"/>
                <a:gd name="T3" fmla="*/ 53 h 56"/>
                <a:gd name="T4" fmla="*/ 63 w 422"/>
                <a:gd name="T5" fmla="*/ 51 h 56"/>
                <a:gd name="T6" fmla="*/ 94 w 422"/>
                <a:gd name="T7" fmla="*/ 47 h 56"/>
                <a:gd name="T8" fmla="*/ 124 w 422"/>
                <a:gd name="T9" fmla="*/ 45 h 56"/>
                <a:gd name="T10" fmla="*/ 155 w 422"/>
                <a:gd name="T11" fmla="*/ 43 h 56"/>
                <a:gd name="T12" fmla="*/ 184 w 422"/>
                <a:gd name="T13" fmla="*/ 41 h 56"/>
                <a:gd name="T14" fmla="*/ 213 w 422"/>
                <a:gd name="T15" fmla="*/ 39 h 56"/>
                <a:gd name="T16" fmla="*/ 241 w 422"/>
                <a:gd name="T17" fmla="*/ 37 h 56"/>
                <a:gd name="T18" fmla="*/ 268 w 422"/>
                <a:gd name="T19" fmla="*/ 36 h 56"/>
                <a:gd name="T20" fmla="*/ 294 w 422"/>
                <a:gd name="T21" fmla="*/ 35 h 56"/>
                <a:gd name="T22" fmla="*/ 319 w 422"/>
                <a:gd name="T23" fmla="*/ 35 h 56"/>
                <a:gd name="T24" fmla="*/ 342 w 422"/>
                <a:gd name="T25" fmla="*/ 35 h 56"/>
                <a:gd name="T26" fmla="*/ 364 w 422"/>
                <a:gd name="T27" fmla="*/ 36 h 56"/>
                <a:gd name="T28" fmla="*/ 386 w 422"/>
                <a:gd name="T29" fmla="*/ 37 h 56"/>
                <a:gd name="T30" fmla="*/ 405 w 422"/>
                <a:gd name="T31" fmla="*/ 39 h 56"/>
                <a:gd name="T32" fmla="*/ 422 w 422"/>
                <a:gd name="T33" fmla="*/ 42 h 56"/>
                <a:gd name="T34" fmla="*/ 416 w 422"/>
                <a:gd name="T35" fmla="*/ 37 h 56"/>
                <a:gd name="T36" fmla="*/ 410 w 422"/>
                <a:gd name="T37" fmla="*/ 32 h 56"/>
                <a:gd name="T38" fmla="*/ 403 w 422"/>
                <a:gd name="T39" fmla="*/ 26 h 56"/>
                <a:gd name="T40" fmla="*/ 398 w 422"/>
                <a:gd name="T41" fmla="*/ 21 h 56"/>
                <a:gd name="T42" fmla="*/ 392 w 422"/>
                <a:gd name="T43" fmla="*/ 16 h 56"/>
                <a:gd name="T44" fmla="*/ 386 w 422"/>
                <a:gd name="T45" fmla="*/ 11 h 56"/>
                <a:gd name="T46" fmla="*/ 380 w 422"/>
                <a:gd name="T47" fmla="*/ 5 h 56"/>
                <a:gd name="T48" fmla="*/ 374 w 422"/>
                <a:gd name="T49" fmla="*/ 0 h 56"/>
                <a:gd name="T50" fmla="*/ 351 w 422"/>
                <a:gd name="T51" fmla="*/ 3 h 56"/>
                <a:gd name="T52" fmla="*/ 327 w 422"/>
                <a:gd name="T53" fmla="*/ 6 h 56"/>
                <a:gd name="T54" fmla="*/ 303 w 422"/>
                <a:gd name="T55" fmla="*/ 11 h 56"/>
                <a:gd name="T56" fmla="*/ 280 w 422"/>
                <a:gd name="T57" fmla="*/ 14 h 56"/>
                <a:gd name="T58" fmla="*/ 257 w 422"/>
                <a:gd name="T59" fmla="*/ 17 h 56"/>
                <a:gd name="T60" fmla="*/ 233 w 422"/>
                <a:gd name="T61" fmla="*/ 20 h 56"/>
                <a:gd name="T62" fmla="*/ 210 w 422"/>
                <a:gd name="T63" fmla="*/ 24 h 56"/>
                <a:gd name="T64" fmla="*/ 186 w 422"/>
                <a:gd name="T65" fmla="*/ 27 h 56"/>
                <a:gd name="T66" fmla="*/ 163 w 422"/>
                <a:gd name="T67" fmla="*/ 31 h 56"/>
                <a:gd name="T68" fmla="*/ 140 w 422"/>
                <a:gd name="T69" fmla="*/ 35 h 56"/>
                <a:gd name="T70" fmla="*/ 117 w 422"/>
                <a:gd name="T71" fmla="*/ 38 h 56"/>
                <a:gd name="T72" fmla="*/ 94 w 422"/>
                <a:gd name="T73" fmla="*/ 42 h 56"/>
                <a:gd name="T74" fmla="*/ 70 w 422"/>
                <a:gd name="T75" fmla="*/ 45 h 56"/>
                <a:gd name="T76" fmla="*/ 46 w 422"/>
                <a:gd name="T77" fmla="*/ 48 h 56"/>
                <a:gd name="T78" fmla="*/ 23 w 422"/>
                <a:gd name="T79" fmla="*/ 53 h 56"/>
                <a:gd name="T80" fmla="*/ 0 w 422"/>
                <a:gd name="T81" fmla="*/ 56 h 5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22" h="56">
                  <a:moveTo>
                    <a:pt x="0" y="56"/>
                  </a:moveTo>
                  <a:lnTo>
                    <a:pt x="32" y="53"/>
                  </a:lnTo>
                  <a:lnTo>
                    <a:pt x="63" y="51"/>
                  </a:lnTo>
                  <a:lnTo>
                    <a:pt x="94" y="47"/>
                  </a:lnTo>
                  <a:lnTo>
                    <a:pt x="124" y="45"/>
                  </a:lnTo>
                  <a:lnTo>
                    <a:pt x="155" y="43"/>
                  </a:lnTo>
                  <a:lnTo>
                    <a:pt x="184" y="41"/>
                  </a:lnTo>
                  <a:lnTo>
                    <a:pt x="213" y="39"/>
                  </a:lnTo>
                  <a:lnTo>
                    <a:pt x="241" y="37"/>
                  </a:lnTo>
                  <a:lnTo>
                    <a:pt x="268" y="36"/>
                  </a:lnTo>
                  <a:lnTo>
                    <a:pt x="294" y="35"/>
                  </a:lnTo>
                  <a:lnTo>
                    <a:pt x="319" y="35"/>
                  </a:lnTo>
                  <a:lnTo>
                    <a:pt x="342" y="35"/>
                  </a:lnTo>
                  <a:lnTo>
                    <a:pt x="364" y="36"/>
                  </a:lnTo>
                  <a:lnTo>
                    <a:pt x="386" y="37"/>
                  </a:lnTo>
                  <a:lnTo>
                    <a:pt x="405" y="39"/>
                  </a:lnTo>
                  <a:lnTo>
                    <a:pt x="422" y="42"/>
                  </a:lnTo>
                  <a:lnTo>
                    <a:pt x="416" y="37"/>
                  </a:lnTo>
                  <a:lnTo>
                    <a:pt x="410" y="32"/>
                  </a:lnTo>
                  <a:lnTo>
                    <a:pt x="403" y="26"/>
                  </a:lnTo>
                  <a:lnTo>
                    <a:pt x="398" y="21"/>
                  </a:lnTo>
                  <a:lnTo>
                    <a:pt x="392" y="16"/>
                  </a:lnTo>
                  <a:lnTo>
                    <a:pt x="386" y="11"/>
                  </a:lnTo>
                  <a:lnTo>
                    <a:pt x="380" y="5"/>
                  </a:lnTo>
                  <a:lnTo>
                    <a:pt x="374" y="0"/>
                  </a:lnTo>
                  <a:lnTo>
                    <a:pt x="351" y="3"/>
                  </a:lnTo>
                  <a:lnTo>
                    <a:pt x="327" y="6"/>
                  </a:lnTo>
                  <a:lnTo>
                    <a:pt x="303" y="11"/>
                  </a:lnTo>
                  <a:lnTo>
                    <a:pt x="280" y="14"/>
                  </a:lnTo>
                  <a:lnTo>
                    <a:pt x="257" y="17"/>
                  </a:lnTo>
                  <a:lnTo>
                    <a:pt x="233" y="20"/>
                  </a:lnTo>
                  <a:lnTo>
                    <a:pt x="210" y="24"/>
                  </a:lnTo>
                  <a:lnTo>
                    <a:pt x="186" y="27"/>
                  </a:lnTo>
                  <a:lnTo>
                    <a:pt x="163" y="31"/>
                  </a:lnTo>
                  <a:lnTo>
                    <a:pt x="140" y="35"/>
                  </a:lnTo>
                  <a:lnTo>
                    <a:pt x="117" y="38"/>
                  </a:lnTo>
                  <a:lnTo>
                    <a:pt x="94" y="42"/>
                  </a:lnTo>
                  <a:lnTo>
                    <a:pt x="70" y="45"/>
                  </a:lnTo>
                  <a:lnTo>
                    <a:pt x="46" y="48"/>
                  </a:lnTo>
                  <a:lnTo>
                    <a:pt x="23" y="53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D3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69" name="Freeform 131">
              <a:extLst>
                <a:ext uri="{FF2B5EF4-FFF2-40B4-BE49-F238E27FC236}">
                  <a16:creationId xmlns:a16="http://schemas.microsoft.com/office/drawing/2014/main" id="{CA125753-5F70-9A7A-27C8-F6AB5FBF0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" y="3181"/>
              <a:ext cx="494" cy="81"/>
            </a:xfrm>
            <a:custGeom>
              <a:avLst/>
              <a:gdLst>
                <a:gd name="T0" fmla="*/ 494 w 494"/>
                <a:gd name="T1" fmla="*/ 81 h 81"/>
                <a:gd name="T2" fmla="*/ 466 w 494"/>
                <a:gd name="T3" fmla="*/ 67 h 81"/>
                <a:gd name="T4" fmla="*/ 437 w 494"/>
                <a:gd name="T5" fmla="*/ 56 h 81"/>
                <a:gd name="T6" fmla="*/ 408 w 494"/>
                <a:gd name="T7" fmla="*/ 49 h 81"/>
                <a:gd name="T8" fmla="*/ 377 w 494"/>
                <a:gd name="T9" fmla="*/ 43 h 81"/>
                <a:gd name="T10" fmla="*/ 348 w 494"/>
                <a:gd name="T11" fmla="*/ 39 h 81"/>
                <a:gd name="T12" fmla="*/ 316 w 494"/>
                <a:gd name="T13" fmla="*/ 37 h 81"/>
                <a:gd name="T14" fmla="*/ 285 w 494"/>
                <a:gd name="T15" fmla="*/ 37 h 81"/>
                <a:gd name="T16" fmla="*/ 254 w 494"/>
                <a:gd name="T17" fmla="*/ 38 h 81"/>
                <a:gd name="T18" fmla="*/ 222 w 494"/>
                <a:gd name="T19" fmla="*/ 40 h 81"/>
                <a:gd name="T20" fmla="*/ 191 w 494"/>
                <a:gd name="T21" fmla="*/ 44 h 81"/>
                <a:gd name="T22" fmla="*/ 158 w 494"/>
                <a:gd name="T23" fmla="*/ 48 h 81"/>
                <a:gd name="T24" fmla="*/ 126 w 494"/>
                <a:gd name="T25" fmla="*/ 52 h 81"/>
                <a:gd name="T26" fmla="*/ 95 w 494"/>
                <a:gd name="T27" fmla="*/ 57 h 81"/>
                <a:gd name="T28" fmla="*/ 63 w 494"/>
                <a:gd name="T29" fmla="*/ 63 h 81"/>
                <a:gd name="T30" fmla="*/ 31 w 494"/>
                <a:gd name="T31" fmla="*/ 67 h 81"/>
                <a:gd name="T32" fmla="*/ 0 w 494"/>
                <a:gd name="T33" fmla="*/ 71 h 81"/>
                <a:gd name="T34" fmla="*/ 27 w 494"/>
                <a:gd name="T35" fmla="*/ 63 h 81"/>
                <a:gd name="T36" fmla="*/ 56 w 494"/>
                <a:gd name="T37" fmla="*/ 54 h 81"/>
                <a:gd name="T38" fmla="*/ 84 w 494"/>
                <a:gd name="T39" fmla="*/ 46 h 81"/>
                <a:gd name="T40" fmla="*/ 113 w 494"/>
                <a:gd name="T41" fmla="*/ 38 h 81"/>
                <a:gd name="T42" fmla="*/ 141 w 494"/>
                <a:gd name="T43" fmla="*/ 32 h 81"/>
                <a:gd name="T44" fmla="*/ 169 w 494"/>
                <a:gd name="T45" fmla="*/ 25 h 81"/>
                <a:gd name="T46" fmla="*/ 198 w 494"/>
                <a:gd name="T47" fmla="*/ 19 h 81"/>
                <a:gd name="T48" fmla="*/ 226 w 494"/>
                <a:gd name="T49" fmla="*/ 14 h 81"/>
                <a:gd name="T50" fmla="*/ 255 w 494"/>
                <a:gd name="T51" fmla="*/ 10 h 81"/>
                <a:gd name="T52" fmla="*/ 283 w 494"/>
                <a:gd name="T53" fmla="*/ 6 h 81"/>
                <a:gd name="T54" fmla="*/ 312 w 494"/>
                <a:gd name="T55" fmla="*/ 3 h 81"/>
                <a:gd name="T56" fmla="*/ 340 w 494"/>
                <a:gd name="T57" fmla="*/ 0 h 81"/>
                <a:gd name="T58" fmla="*/ 368 w 494"/>
                <a:gd name="T59" fmla="*/ 0 h 81"/>
                <a:gd name="T60" fmla="*/ 395 w 494"/>
                <a:gd name="T61" fmla="*/ 0 h 81"/>
                <a:gd name="T62" fmla="*/ 422 w 494"/>
                <a:gd name="T63" fmla="*/ 2 h 81"/>
                <a:gd name="T64" fmla="*/ 450 w 494"/>
                <a:gd name="T65" fmla="*/ 4 h 81"/>
                <a:gd name="T66" fmla="*/ 455 w 494"/>
                <a:gd name="T67" fmla="*/ 13 h 81"/>
                <a:gd name="T68" fmla="*/ 460 w 494"/>
                <a:gd name="T69" fmla="*/ 23 h 81"/>
                <a:gd name="T70" fmla="*/ 466 w 494"/>
                <a:gd name="T71" fmla="*/ 33 h 81"/>
                <a:gd name="T72" fmla="*/ 472 w 494"/>
                <a:gd name="T73" fmla="*/ 43 h 81"/>
                <a:gd name="T74" fmla="*/ 478 w 494"/>
                <a:gd name="T75" fmla="*/ 52 h 81"/>
                <a:gd name="T76" fmla="*/ 483 w 494"/>
                <a:gd name="T77" fmla="*/ 62 h 81"/>
                <a:gd name="T78" fmla="*/ 489 w 494"/>
                <a:gd name="T79" fmla="*/ 71 h 81"/>
                <a:gd name="T80" fmla="*/ 494 w 494"/>
                <a:gd name="T81" fmla="*/ 81 h 8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94" h="81">
                  <a:moveTo>
                    <a:pt x="494" y="81"/>
                  </a:moveTo>
                  <a:lnTo>
                    <a:pt x="466" y="67"/>
                  </a:lnTo>
                  <a:lnTo>
                    <a:pt x="437" y="56"/>
                  </a:lnTo>
                  <a:lnTo>
                    <a:pt x="408" y="49"/>
                  </a:lnTo>
                  <a:lnTo>
                    <a:pt x="377" y="43"/>
                  </a:lnTo>
                  <a:lnTo>
                    <a:pt x="348" y="39"/>
                  </a:lnTo>
                  <a:lnTo>
                    <a:pt x="316" y="37"/>
                  </a:lnTo>
                  <a:lnTo>
                    <a:pt x="285" y="37"/>
                  </a:lnTo>
                  <a:lnTo>
                    <a:pt x="254" y="38"/>
                  </a:lnTo>
                  <a:lnTo>
                    <a:pt x="222" y="40"/>
                  </a:lnTo>
                  <a:lnTo>
                    <a:pt x="191" y="44"/>
                  </a:lnTo>
                  <a:lnTo>
                    <a:pt x="158" y="48"/>
                  </a:lnTo>
                  <a:lnTo>
                    <a:pt x="126" y="52"/>
                  </a:lnTo>
                  <a:lnTo>
                    <a:pt x="95" y="57"/>
                  </a:lnTo>
                  <a:lnTo>
                    <a:pt x="63" y="63"/>
                  </a:lnTo>
                  <a:lnTo>
                    <a:pt x="31" y="67"/>
                  </a:lnTo>
                  <a:lnTo>
                    <a:pt x="0" y="71"/>
                  </a:lnTo>
                  <a:lnTo>
                    <a:pt x="27" y="63"/>
                  </a:lnTo>
                  <a:lnTo>
                    <a:pt x="56" y="54"/>
                  </a:lnTo>
                  <a:lnTo>
                    <a:pt x="84" y="46"/>
                  </a:lnTo>
                  <a:lnTo>
                    <a:pt x="113" y="38"/>
                  </a:lnTo>
                  <a:lnTo>
                    <a:pt x="141" y="32"/>
                  </a:lnTo>
                  <a:lnTo>
                    <a:pt x="169" y="25"/>
                  </a:lnTo>
                  <a:lnTo>
                    <a:pt x="198" y="19"/>
                  </a:lnTo>
                  <a:lnTo>
                    <a:pt x="226" y="14"/>
                  </a:lnTo>
                  <a:lnTo>
                    <a:pt x="255" y="10"/>
                  </a:lnTo>
                  <a:lnTo>
                    <a:pt x="283" y="6"/>
                  </a:lnTo>
                  <a:lnTo>
                    <a:pt x="312" y="3"/>
                  </a:lnTo>
                  <a:lnTo>
                    <a:pt x="340" y="0"/>
                  </a:lnTo>
                  <a:lnTo>
                    <a:pt x="368" y="0"/>
                  </a:lnTo>
                  <a:lnTo>
                    <a:pt x="395" y="0"/>
                  </a:lnTo>
                  <a:lnTo>
                    <a:pt x="422" y="2"/>
                  </a:lnTo>
                  <a:lnTo>
                    <a:pt x="450" y="4"/>
                  </a:lnTo>
                  <a:lnTo>
                    <a:pt x="455" y="13"/>
                  </a:lnTo>
                  <a:lnTo>
                    <a:pt x="460" y="23"/>
                  </a:lnTo>
                  <a:lnTo>
                    <a:pt x="466" y="33"/>
                  </a:lnTo>
                  <a:lnTo>
                    <a:pt x="472" y="43"/>
                  </a:lnTo>
                  <a:lnTo>
                    <a:pt x="478" y="52"/>
                  </a:lnTo>
                  <a:lnTo>
                    <a:pt x="483" y="62"/>
                  </a:lnTo>
                  <a:lnTo>
                    <a:pt x="489" y="71"/>
                  </a:lnTo>
                  <a:lnTo>
                    <a:pt x="494" y="81"/>
                  </a:lnTo>
                  <a:close/>
                </a:path>
              </a:pathLst>
            </a:custGeom>
            <a:solidFill>
              <a:srgbClr val="778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0" name="Freeform 132">
              <a:extLst>
                <a:ext uri="{FF2B5EF4-FFF2-40B4-BE49-F238E27FC236}">
                  <a16:creationId xmlns:a16="http://schemas.microsoft.com/office/drawing/2014/main" id="{E2B47138-2ADB-AAA3-6224-68007147B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2538"/>
              <a:ext cx="33" cy="60"/>
            </a:xfrm>
            <a:custGeom>
              <a:avLst/>
              <a:gdLst>
                <a:gd name="T0" fmla="*/ 30 w 33"/>
                <a:gd name="T1" fmla="*/ 18 h 60"/>
                <a:gd name="T2" fmla="*/ 29 w 33"/>
                <a:gd name="T3" fmla="*/ 15 h 60"/>
                <a:gd name="T4" fmla="*/ 29 w 33"/>
                <a:gd name="T5" fmla="*/ 12 h 60"/>
                <a:gd name="T6" fmla="*/ 28 w 33"/>
                <a:gd name="T7" fmla="*/ 8 h 60"/>
                <a:gd name="T8" fmla="*/ 27 w 33"/>
                <a:gd name="T9" fmla="*/ 5 h 60"/>
                <a:gd name="T10" fmla="*/ 27 w 33"/>
                <a:gd name="T11" fmla="*/ 4 h 60"/>
                <a:gd name="T12" fmla="*/ 26 w 33"/>
                <a:gd name="T13" fmla="*/ 3 h 60"/>
                <a:gd name="T14" fmla="*/ 25 w 33"/>
                <a:gd name="T15" fmla="*/ 1 h 60"/>
                <a:gd name="T16" fmla="*/ 23 w 33"/>
                <a:gd name="T17" fmla="*/ 0 h 60"/>
                <a:gd name="T18" fmla="*/ 20 w 33"/>
                <a:gd name="T19" fmla="*/ 0 h 60"/>
                <a:gd name="T20" fmla="*/ 17 w 33"/>
                <a:gd name="T21" fmla="*/ 0 h 60"/>
                <a:gd name="T22" fmla="*/ 14 w 33"/>
                <a:gd name="T23" fmla="*/ 0 h 60"/>
                <a:gd name="T24" fmla="*/ 10 w 33"/>
                <a:gd name="T25" fmla="*/ 0 h 60"/>
                <a:gd name="T26" fmla="*/ 7 w 33"/>
                <a:gd name="T27" fmla="*/ 0 h 60"/>
                <a:gd name="T28" fmla="*/ 5 w 33"/>
                <a:gd name="T29" fmla="*/ 0 h 60"/>
                <a:gd name="T30" fmla="*/ 2 w 33"/>
                <a:gd name="T31" fmla="*/ 0 h 60"/>
                <a:gd name="T32" fmla="*/ 0 w 33"/>
                <a:gd name="T33" fmla="*/ 0 h 60"/>
                <a:gd name="T34" fmla="*/ 5 w 33"/>
                <a:gd name="T35" fmla="*/ 8 h 60"/>
                <a:gd name="T36" fmla="*/ 8 w 33"/>
                <a:gd name="T37" fmla="*/ 19 h 60"/>
                <a:gd name="T38" fmla="*/ 11 w 33"/>
                <a:gd name="T39" fmla="*/ 32 h 60"/>
                <a:gd name="T40" fmla="*/ 12 w 33"/>
                <a:gd name="T41" fmla="*/ 44 h 60"/>
                <a:gd name="T42" fmla="*/ 12 w 33"/>
                <a:gd name="T43" fmla="*/ 54 h 60"/>
                <a:gd name="T44" fmla="*/ 12 w 33"/>
                <a:gd name="T45" fmla="*/ 55 h 60"/>
                <a:gd name="T46" fmla="*/ 12 w 33"/>
                <a:gd name="T47" fmla="*/ 53 h 60"/>
                <a:gd name="T48" fmla="*/ 12 w 33"/>
                <a:gd name="T49" fmla="*/ 51 h 60"/>
                <a:gd name="T50" fmla="*/ 14 w 33"/>
                <a:gd name="T51" fmla="*/ 56 h 60"/>
                <a:gd name="T52" fmla="*/ 17 w 33"/>
                <a:gd name="T53" fmla="*/ 59 h 60"/>
                <a:gd name="T54" fmla="*/ 20 w 33"/>
                <a:gd name="T55" fmla="*/ 60 h 60"/>
                <a:gd name="T56" fmla="*/ 23 w 33"/>
                <a:gd name="T57" fmla="*/ 59 h 60"/>
                <a:gd name="T58" fmla="*/ 28 w 33"/>
                <a:gd name="T59" fmla="*/ 56 h 60"/>
                <a:gd name="T60" fmla="*/ 29 w 33"/>
                <a:gd name="T61" fmla="*/ 52 h 60"/>
                <a:gd name="T62" fmla="*/ 31 w 33"/>
                <a:gd name="T63" fmla="*/ 47 h 60"/>
                <a:gd name="T64" fmla="*/ 32 w 33"/>
                <a:gd name="T65" fmla="*/ 43 h 60"/>
                <a:gd name="T66" fmla="*/ 33 w 33"/>
                <a:gd name="T67" fmla="*/ 39 h 60"/>
                <a:gd name="T68" fmla="*/ 33 w 33"/>
                <a:gd name="T69" fmla="*/ 33 h 60"/>
                <a:gd name="T70" fmla="*/ 32 w 33"/>
                <a:gd name="T71" fmla="*/ 28 h 60"/>
                <a:gd name="T72" fmla="*/ 31 w 33"/>
                <a:gd name="T73" fmla="*/ 23 h 60"/>
                <a:gd name="T74" fmla="*/ 30 w 33"/>
                <a:gd name="T75" fmla="*/ 18 h 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3" h="60">
                  <a:moveTo>
                    <a:pt x="30" y="18"/>
                  </a:moveTo>
                  <a:lnTo>
                    <a:pt x="29" y="15"/>
                  </a:lnTo>
                  <a:lnTo>
                    <a:pt x="29" y="12"/>
                  </a:lnTo>
                  <a:lnTo>
                    <a:pt x="28" y="8"/>
                  </a:lnTo>
                  <a:lnTo>
                    <a:pt x="27" y="5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8"/>
                  </a:lnTo>
                  <a:lnTo>
                    <a:pt x="8" y="19"/>
                  </a:lnTo>
                  <a:lnTo>
                    <a:pt x="11" y="32"/>
                  </a:lnTo>
                  <a:lnTo>
                    <a:pt x="12" y="44"/>
                  </a:lnTo>
                  <a:lnTo>
                    <a:pt x="12" y="54"/>
                  </a:lnTo>
                  <a:lnTo>
                    <a:pt x="12" y="55"/>
                  </a:lnTo>
                  <a:lnTo>
                    <a:pt x="12" y="53"/>
                  </a:lnTo>
                  <a:lnTo>
                    <a:pt x="12" y="51"/>
                  </a:lnTo>
                  <a:lnTo>
                    <a:pt x="14" y="56"/>
                  </a:lnTo>
                  <a:lnTo>
                    <a:pt x="17" y="59"/>
                  </a:lnTo>
                  <a:lnTo>
                    <a:pt x="20" y="60"/>
                  </a:lnTo>
                  <a:lnTo>
                    <a:pt x="23" y="59"/>
                  </a:lnTo>
                  <a:lnTo>
                    <a:pt x="28" y="56"/>
                  </a:lnTo>
                  <a:lnTo>
                    <a:pt x="29" y="52"/>
                  </a:lnTo>
                  <a:lnTo>
                    <a:pt x="31" y="47"/>
                  </a:lnTo>
                  <a:lnTo>
                    <a:pt x="32" y="43"/>
                  </a:lnTo>
                  <a:lnTo>
                    <a:pt x="33" y="39"/>
                  </a:lnTo>
                  <a:lnTo>
                    <a:pt x="33" y="33"/>
                  </a:lnTo>
                  <a:lnTo>
                    <a:pt x="32" y="28"/>
                  </a:lnTo>
                  <a:lnTo>
                    <a:pt x="31" y="23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1" name="Freeform 133">
              <a:extLst>
                <a:ext uri="{FF2B5EF4-FFF2-40B4-BE49-F238E27FC236}">
                  <a16:creationId xmlns:a16="http://schemas.microsoft.com/office/drawing/2014/main" id="{996E76C9-301E-CE55-309E-934BB4392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2538"/>
              <a:ext cx="33" cy="60"/>
            </a:xfrm>
            <a:custGeom>
              <a:avLst/>
              <a:gdLst>
                <a:gd name="T0" fmla="*/ 30 w 33"/>
                <a:gd name="T1" fmla="*/ 18 h 60"/>
                <a:gd name="T2" fmla="*/ 30 w 33"/>
                <a:gd name="T3" fmla="*/ 18 h 60"/>
                <a:gd name="T4" fmla="*/ 29 w 33"/>
                <a:gd name="T5" fmla="*/ 15 h 60"/>
                <a:gd name="T6" fmla="*/ 29 w 33"/>
                <a:gd name="T7" fmla="*/ 12 h 60"/>
                <a:gd name="T8" fmla="*/ 28 w 33"/>
                <a:gd name="T9" fmla="*/ 8 h 60"/>
                <a:gd name="T10" fmla="*/ 27 w 33"/>
                <a:gd name="T11" fmla="*/ 5 h 60"/>
                <a:gd name="T12" fmla="*/ 27 w 33"/>
                <a:gd name="T13" fmla="*/ 5 h 60"/>
                <a:gd name="T14" fmla="*/ 27 w 33"/>
                <a:gd name="T15" fmla="*/ 4 h 60"/>
                <a:gd name="T16" fmla="*/ 26 w 33"/>
                <a:gd name="T17" fmla="*/ 3 h 60"/>
                <a:gd name="T18" fmla="*/ 25 w 33"/>
                <a:gd name="T19" fmla="*/ 1 h 60"/>
                <a:gd name="T20" fmla="*/ 23 w 33"/>
                <a:gd name="T21" fmla="*/ 0 h 60"/>
                <a:gd name="T22" fmla="*/ 23 w 33"/>
                <a:gd name="T23" fmla="*/ 0 h 60"/>
                <a:gd name="T24" fmla="*/ 20 w 33"/>
                <a:gd name="T25" fmla="*/ 0 h 60"/>
                <a:gd name="T26" fmla="*/ 17 w 33"/>
                <a:gd name="T27" fmla="*/ 0 h 60"/>
                <a:gd name="T28" fmla="*/ 14 w 33"/>
                <a:gd name="T29" fmla="*/ 0 h 60"/>
                <a:gd name="T30" fmla="*/ 10 w 33"/>
                <a:gd name="T31" fmla="*/ 0 h 60"/>
                <a:gd name="T32" fmla="*/ 10 w 33"/>
                <a:gd name="T33" fmla="*/ 0 h 60"/>
                <a:gd name="T34" fmla="*/ 7 w 33"/>
                <a:gd name="T35" fmla="*/ 0 h 60"/>
                <a:gd name="T36" fmla="*/ 5 w 33"/>
                <a:gd name="T37" fmla="*/ 0 h 60"/>
                <a:gd name="T38" fmla="*/ 2 w 33"/>
                <a:gd name="T39" fmla="*/ 0 h 60"/>
                <a:gd name="T40" fmla="*/ 0 w 33"/>
                <a:gd name="T41" fmla="*/ 0 h 60"/>
                <a:gd name="T42" fmla="*/ 0 w 33"/>
                <a:gd name="T43" fmla="*/ 0 h 60"/>
                <a:gd name="T44" fmla="*/ 5 w 33"/>
                <a:gd name="T45" fmla="*/ 8 h 60"/>
                <a:gd name="T46" fmla="*/ 8 w 33"/>
                <a:gd name="T47" fmla="*/ 19 h 60"/>
                <a:gd name="T48" fmla="*/ 11 w 33"/>
                <a:gd name="T49" fmla="*/ 32 h 60"/>
                <a:gd name="T50" fmla="*/ 12 w 33"/>
                <a:gd name="T51" fmla="*/ 44 h 60"/>
                <a:gd name="T52" fmla="*/ 12 w 33"/>
                <a:gd name="T53" fmla="*/ 44 h 60"/>
                <a:gd name="T54" fmla="*/ 12 w 33"/>
                <a:gd name="T55" fmla="*/ 54 h 60"/>
                <a:gd name="T56" fmla="*/ 12 w 33"/>
                <a:gd name="T57" fmla="*/ 55 h 60"/>
                <a:gd name="T58" fmla="*/ 12 w 33"/>
                <a:gd name="T59" fmla="*/ 53 h 60"/>
                <a:gd name="T60" fmla="*/ 12 w 33"/>
                <a:gd name="T61" fmla="*/ 51 h 60"/>
                <a:gd name="T62" fmla="*/ 14 w 33"/>
                <a:gd name="T63" fmla="*/ 56 h 60"/>
                <a:gd name="T64" fmla="*/ 14 w 33"/>
                <a:gd name="T65" fmla="*/ 56 h 60"/>
                <a:gd name="T66" fmla="*/ 17 w 33"/>
                <a:gd name="T67" fmla="*/ 59 h 60"/>
                <a:gd name="T68" fmla="*/ 20 w 33"/>
                <a:gd name="T69" fmla="*/ 60 h 60"/>
                <a:gd name="T70" fmla="*/ 23 w 33"/>
                <a:gd name="T71" fmla="*/ 59 h 60"/>
                <a:gd name="T72" fmla="*/ 28 w 33"/>
                <a:gd name="T73" fmla="*/ 56 h 60"/>
                <a:gd name="T74" fmla="*/ 28 w 33"/>
                <a:gd name="T75" fmla="*/ 56 h 60"/>
                <a:gd name="T76" fmla="*/ 29 w 33"/>
                <a:gd name="T77" fmla="*/ 52 h 60"/>
                <a:gd name="T78" fmla="*/ 31 w 33"/>
                <a:gd name="T79" fmla="*/ 47 h 60"/>
                <a:gd name="T80" fmla="*/ 32 w 33"/>
                <a:gd name="T81" fmla="*/ 43 h 60"/>
                <a:gd name="T82" fmla="*/ 33 w 33"/>
                <a:gd name="T83" fmla="*/ 39 h 60"/>
                <a:gd name="T84" fmla="*/ 33 w 33"/>
                <a:gd name="T85" fmla="*/ 39 h 60"/>
                <a:gd name="T86" fmla="*/ 33 w 33"/>
                <a:gd name="T87" fmla="*/ 33 h 60"/>
                <a:gd name="T88" fmla="*/ 32 w 33"/>
                <a:gd name="T89" fmla="*/ 28 h 60"/>
                <a:gd name="T90" fmla="*/ 31 w 33"/>
                <a:gd name="T91" fmla="*/ 23 h 60"/>
                <a:gd name="T92" fmla="*/ 30 w 33"/>
                <a:gd name="T93" fmla="*/ 18 h 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3" h="60">
                  <a:moveTo>
                    <a:pt x="30" y="18"/>
                  </a:moveTo>
                  <a:lnTo>
                    <a:pt x="30" y="18"/>
                  </a:lnTo>
                  <a:lnTo>
                    <a:pt x="29" y="15"/>
                  </a:lnTo>
                  <a:lnTo>
                    <a:pt x="29" y="12"/>
                  </a:lnTo>
                  <a:lnTo>
                    <a:pt x="28" y="8"/>
                  </a:lnTo>
                  <a:lnTo>
                    <a:pt x="27" y="5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8"/>
                  </a:lnTo>
                  <a:lnTo>
                    <a:pt x="8" y="19"/>
                  </a:lnTo>
                  <a:lnTo>
                    <a:pt x="11" y="32"/>
                  </a:lnTo>
                  <a:lnTo>
                    <a:pt x="12" y="44"/>
                  </a:lnTo>
                  <a:lnTo>
                    <a:pt x="12" y="54"/>
                  </a:lnTo>
                  <a:lnTo>
                    <a:pt x="12" y="55"/>
                  </a:lnTo>
                  <a:lnTo>
                    <a:pt x="12" y="53"/>
                  </a:lnTo>
                  <a:lnTo>
                    <a:pt x="12" y="51"/>
                  </a:lnTo>
                  <a:lnTo>
                    <a:pt x="14" y="56"/>
                  </a:lnTo>
                  <a:lnTo>
                    <a:pt x="17" y="59"/>
                  </a:lnTo>
                  <a:lnTo>
                    <a:pt x="20" y="60"/>
                  </a:lnTo>
                  <a:lnTo>
                    <a:pt x="23" y="59"/>
                  </a:lnTo>
                  <a:lnTo>
                    <a:pt x="28" y="56"/>
                  </a:lnTo>
                  <a:lnTo>
                    <a:pt x="29" y="52"/>
                  </a:lnTo>
                  <a:lnTo>
                    <a:pt x="31" y="47"/>
                  </a:lnTo>
                  <a:lnTo>
                    <a:pt x="32" y="43"/>
                  </a:lnTo>
                  <a:lnTo>
                    <a:pt x="33" y="39"/>
                  </a:lnTo>
                  <a:lnTo>
                    <a:pt x="33" y="33"/>
                  </a:lnTo>
                  <a:lnTo>
                    <a:pt x="32" y="28"/>
                  </a:lnTo>
                  <a:lnTo>
                    <a:pt x="31" y="23"/>
                  </a:lnTo>
                  <a:lnTo>
                    <a:pt x="30" y="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2" name="Freeform 134">
              <a:extLst>
                <a:ext uri="{FF2B5EF4-FFF2-40B4-BE49-F238E27FC236}">
                  <a16:creationId xmlns:a16="http://schemas.microsoft.com/office/drawing/2014/main" id="{62AED5EC-5ED9-6CF3-7D71-A16CB5A65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2538"/>
              <a:ext cx="23" cy="53"/>
            </a:xfrm>
            <a:custGeom>
              <a:avLst/>
              <a:gdLst>
                <a:gd name="T0" fmla="*/ 15 w 23"/>
                <a:gd name="T1" fmla="*/ 0 h 53"/>
                <a:gd name="T2" fmla="*/ 11 w 23"/>
                <a:gd name="T3" fmla="*/ 0 h 53"/>
                <a:gd name="T4" fmla="*/ 7 w 23"/>
                <a:gd name="T5" fmla="*/ 0 h 53"/>
                <a:gd name="T6" fmla="*/ 3 w 23"/>
                <a:gd name="T7" fmla="*/ 0 h 53"/>
                <a:gd name="T8" fmla="*/ 0 w 23"/>
                <a:gd name="T9" fmla="*/ 0 h 53"/>
                <a:gd name="T10" fmla="*/ 4 w 23"/>
                <a:gd name="T11" fmla="*/ 7 h 53"/>
                <a:gd name="T12" fmla="*/ 8 w 23"/>
                <a:gd name="T13" fmla="*/ 19 h 53"/>
                <a:gd name="T14" fmla="*/ 10 w 23"/>
                <a:gd name="T15" fmla="*/ 32 h 53"/>
                <a:gd name="T16" fmla="*/ 10 w 23"/>
                <a:gd name="T17" fmla="*/ 41 h 53"/>
                <a:gd name="T18" fmla="*/ 10 w 23"/>
                <a:gd name="T19" fmla="*/ 48 h 53"/>
                <a:gd name="T20" fmla="*/ 10 w 23"/>
                <a:gd name="T21" fmla="*/ 48 h 53"/>
                <a:gd name="T22" fmla="*/ 10 w 23"/>
                <a:gd name="T23" fmla="*/ 47 h 53"/>
                <a:gd name="T24" fmla="*/ 10 w 23"/>
                <a:gd name="T25" fmla="*/ 51 h 53"/>
                <a:gd name="T26" fmla="*/ 13 w 23"/>
                <a:gd name="T27" fmla="*/ 53 h 53"/>
                <a:gd name="T28" fmla="*/ 16 w 23"/>
                <a:gd name="T29" fmla="*/ 53 h 53"/>
                <a:gd name="T30" fmla="*/ 19 w 23"/>
                <a:gd name="T31" fmla="*/ 52 h 53"/>
                <a:gd name="T32" fmla="*/ 21 w 23"/>
                <a:gd name="T33" fmla="*/ 48 h 53"/>
                <a:gd name="T34" fmla="*/ 22 w 23"/>
                <a:gd name="T35" fmla="*/ 46 h 53"/>
                <a:gd name="T36" fmla="*/ 22 w 23"/>
                <a:gd name="T37" fmla="*/ 44 h 53"/>
                <a:gd name="T38" fmla="*/ 23 w 23"/>
                <a:gd name="T39" fmla="*/ 41 h 53"/>
                <a:gd name="T40" fmla="*/ 23 w 23"/>
                <a:gd name="T41" fmla="*/ 39 h 53"/>
                <a:gd name="T42" fmla="*/ 23 w 23"/>
                <a:gd name="T43" fmla="*/ 28 h 53"/>
                <a:gd name="T44" fmla="*/ 21 w 23"/>
                <a:gd name="T45" fmla="*/ 19 h 53"/>
                <a:gd name="T46" fmla="*/ 19 w 23"/>
                <a:gd name="T47" fmla="*/ 9 h 53"/>
                <a:gd name="T48" fmla="*/ 15 w 23"/>
                <a:gd name="T49" fmla="*/ 0 h 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3" h="53">
                  <a:moveTo>
                    <a:pt x="15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4" y="7"/>
                  </a:lnTo>
                  <a:lnTo>
                    <a:pt x="8" y="19"/>
                  </a:lnTo>
                  <a:lnTo>
                    <a:pt x="10" y="32"/>
                  </a:lnTo>
                  <a:lnTo>
                    <a:pt x="10" y="41"/>
                  </a:lnTo>
                  <a:lnTo>
                    <a:pt x="10" y="48"/>
                  </a:lnTo>
                  <a:lnTo>
                    <a:pt x="10" y="47"/>
                  </a:lnTo>
                  <a:lnTo>
                    <a:pt x="10" y="51"/>
                  </a:lnTo>
                  <a:lnTo>
                    <a:pt x="13" y="53"/>
                  </a:lnTo>
                  <a:lnTo>
                    <a:pt x="16" y="53"/>
                  </a:lnTo>
                  <a:lnTo>
                    <a:pt x="19" y="52"/>
                  </a:lnTo>
                  <a:lnTo>
                    <a:pt x="21" y="48"/>
                  </a:lnTo>
                  <a:lnTo>
                    <a:pt x="22" y="46"/>
                  </a:lnTo>
                  <a:lnTo>
                    <a:pt x="22" y="44"/>
                  </a:lnTo>
                  <a:lnTo>
                    <a:pt x="23" y="41"/>
                  </a:lnTo>
                  <a:lnTo>
                    <a:pt x="23" y="39"/>
                  </a:lnTo>
                  <a:lnTo>
                    <a:pt x="23" y="28"/>
                  </a:lnTo>
                  <a:lnTo>
                    <a:pt x="21" y="19"/>
                  </a:lnTo>
                  <a:lnTo>
                    <a:pt x="19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3" name="Freeform 135">
              <a:extLst>
                <a:ext uri="{FF2B5EF4-FFF2-40B4-BE49-F238E27FC236}">
                  <a16:creationId xmlns:a16="http://schemas.microsoft.com/office/drawing/2014/main" id="{2BC8AF7F-0B3C-E4F7-9839-682B23241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" y="2537"/>
              <a:ext cx="30" cy="59"/>
            </a:xfrm>
            <a:custGeom>
              <a:avLst/>
              <a:gdLst>
                <a:gd name="T0" fmla="*/ 25 w 30"/>
                <a:gd name="T1" fmla="*/ 1 h 59"/>
                <a:gd name="T2" fmla="*/ 17 w 30"/>
                <a:gd name="T3" fmla="*/ 0 h 59"/>
                <a:gd name="T4" fmla="*/ 11 w 30"/>
                <a:gd name="T5" fmla="*/ 0 h 59"/>
                <a:gd name="T6" fmla="*/ 5 w 30"/>
                <a:gd name="T7" fmla="*/ 1 h 59"/>
                <a:gd name="T8" fmla="*/ 0 w 30"/>
                <a:gd name="T9" fmla="*/ 1 h 59"/>
                <a:gd name="T10" fmla="*/ 2 w 30"/>
                <a:gd name="T11" fmla="*/ 8 h 59"/>
                <a:gd name="T12" fmla="*/ 4 w 30"/>
                <a:gd name="T13" fmla="*/ 19 h 59"/>
                <a:gd name="T14" fmla="*/ 6 w 30"/>
                <a:gd name="T15" fmla="*/ 28 h 59"/>
                <a:gd name="T16" fmla="*/ 7 w 30"/>
                <a:gd name="T17" fmla="*/ 36 h 59"/>
                <a:gd name="T18" fmla="*/ 8 w 30"/>
                <a:gd name="T19" fmla="*/ 40 h 59"/>
                <a:gd name="T20" fmla="*/ 9 w 30"/>
                <a:gd name="T21" fmla="*/ 44 h 59"/>
                <a:gd name="T22" fmla="*/ 9 w 30"/>
                <a:gd name="T23" fmla="*/ 49 h 59"/>
                <a:gd name="T24" fmla="*/ 9 w 30"/>
                <a:gd name="T25" fmla="*/ 54 h 59"/>
                <a:gd name="T26" fmla="*/ 13 w 30"/>
                <a:gd name="T27" fmla="*/ 57 h 59"/>
                <a:gd name="T28" fmla="*/ 16 w 30"/>
                <a:gd name="T29" fmla="*/ 59 h 59"/>
                <a:gd name="T30" fmla="*/ 21 w 30"/>
                <a:gd name="T31" fmla="*/ 58 h 59"/>
                <a:gd name="T32" fmla="*/ 25 w 30"/>
                <a:gd name="T33" fmla="*/ 54 h 59"/>
                <a:gd name="T34" fmla="*/ 27 w 30"/>
                <a:gd name="T35" fmla="*/ 47 h 59"/>
                <a:gd name="T36" fmla="*/ 29 w 30"/>
                <a:gd name="T37" fmla="*/ 36 h 59"/>
                <a:gd name="T38" fmla="*/ 30 w 30"/>
                <a:gd name="T39" fmla="*/ 23 h 59"/>
                <a:gd name="T40" fmla="*/ 29 w 30"/>
                <a:gd name="T41" fmla="*/ 11 h 59"/>
                <a:gd name="T42" fmla="*/ 25 w 30"/>
                <a:gd name="T43" fmla="*/ 1 h 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0" h="59">
                  <a:moveTo>
                    <a:pt x="25" y="1"/>
                  </a:moveTo>
                  <a:lnTo>
                    <a:pt x="17" y="0"/>
                  </a:lnTo>
                  <a:lnTo>
                    <a:pt x="11" y="0"/>
                  </a:lnTo>
                  <a:lnTo>
                    <a:pt x="5" y="1"/>
                  </a:lnTo>
                  <a:lnTo>
                    <a:pt x="0" y="1"/>
                  </a:lnTo>
                  <a:lnTo>
                    <a:pt x="2" y="8"/>
                  </a:lnTo>
                  <a:lnTo>
                    <a:pt x="4" y="19"/>
                  </a:lnTo>
                  <a:lnTo>
                    <a:pt x="6" y="28"/>
                  </a:lnTo>
                  <a:lnTo>
                    <a:pt x="7" y="36"/>
                  </a:lnTo>
                  <a:lnTo>
                    <a:pt x="8" y="40"/>
                  </a:lnTo>
                  <a:lnTo>
                    <a:pt x="9" y="44"/>
                  </a:lnTo>
                  <a:lnTo>
                    <a:pt x="9" y="49"/>
                  </a:lnTo>
                  <a:lnTo>
                    <a:pt x="9" y="54"/>
                  </a:lnTo>
                  <a:lnTo>
                    <a:pt x="13" y="57"/>
                  </a:lnTo>
                  <a:lnTo>
                    <a:pt x="16" y="59"/>
                  </a:lnTo>
                  <a:lnTo>
                    <a:pt x="21" y="58"/>
                  </a:lnTo>
                  <a:lnTo>
                    <a:pt x="25" y="54"/>
                  </a:lnTo>
                  <a:lnTo>
                    <a:pt x="27" y="47"/>
                  </a:lnTo>
                  <a:lnTo>
                    <a:pt x="29" y="36"/>
                  </a:lnTo>
                  <a:lnTo>
                    <a:pt x="30" y="23"/>
                  </a:lnTo>
                  <a:lnTo>
                    <a:pt x="29" y="11"/>
                  </a:lnTo>
                  <a:lnTo>
                    <a:pt x="25" y="1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4" name="Freeform 136">
              <a:extLst>
                <a:ext uri="{FF2B5EF4-FFF2-40B4-BE49-F238E27FC236}">
                  <a16:creationId xmlns:a16="http://schemas.microsoft.com/office/drawing/2014/main" id="{EEE9A0AA-5A3A-8433-517D-1161758DE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" y="2537"/>
              <a:ext cx="30" cy="59"/>
            </a:xfrm>
            <a:custGeom>
              <a:avLst/>
              <a:gdLst>
                <a:gd name="T0" fmla="*/ 25 w 30"/>
                <a:gd name="T1" fmla="*/ 1 h 59"/>
                <a:gd name="T2" fmla="*/ 25 w 30"/>
                <a:gd name="T3" fmla="*/ 1 h 59"/>
                <a:gd name="T4" fmla="*/ 17 w 30"/>
                <a:gd name="T5" fmla="*/ 0 h 59"/>
                <a:gd name="T6" fmla="*/ 11 w 30"/>
                <a:gd name="T7" fmla="*/ 0 h 59"/>
                <a:gd name="T8" fmla="*/ 5 w 30"/>
                <a:gd name="T9" fmla="*/ 1 h 59"/>
                <a:gd name="T10" fmla="*/ 0 w 30"/>
                <a:gd name="T11" fmla="*/ 1 h 59"/>
                <a:gd name="T12" fmla="*/ 0 w 30"/>
                <a:gd name="T13" fmla="*/ 1 h 59"/>
                <a:gd name="T14" fmla="*/ 2 w 30"/>
                <a:gd name="T15" fmla="*/ 8 h 59"/>
                <a:gd name="T16" fmla="*/ 4 w 30"/>
                <a:gd name="T17" fmla="*/ 19 h 59"/>
                <a:gd name="T18" fmla="*/ 6 w 30"/>
                <a:gd name="T19" fmla="*/ 28 h 59"/>
                <a:gd name="T20" fmla="*/ 7 w 30"/>
                <a:gd name="T21" fmla="*/ 36 h 59"/>
                <a:gd name="T22" fmla="*/ 7 w 30"/>
                <a:gd name="T23" fmla="*/ 36 h 59"/>
                <a:gd name="T24" fmla="*/ 8 w 30"/>
                <a:gd name="T25" fmla="*/ 40 h 59"/>
                <a:gd name="T26" fmla="*/ 9 w 30"/>
                <a:gd name="T27" fmla="*/ 44 h 59"/>
                <a:gd name="T28" fmla="*/ 9 w 30"/>
                <a:gd name="T29" fmla="*/ 49 h 59"/>
                <a:gd name="T30" fmla="*/ 9 w 30"/>
                <a:gd name="T31" fmla="*/ 54 h 59"/>
                <a:gd name="T32" fmla="*/ 9 w 30"/>
                <a:gd name="T33" fmla="*/ 54 h 59"/>
                <a:gd name="T34" fmla="*/ 13 w 30"/>
                <a:gd name="T35" fmla="*/ 57 h 59"/>
                <a:gd name="T36" fmla="*/ 16 w 30"/>
                <a:gd name="T37" fmla="*/ 59 h 59"/>
                <a:gd name="T38" fmla="*/ 21 w 30"/>
                <a:gd name="T39" fmla="*/ 58 h 59"/>
                <a:gd name="T40" fmla="*/ 25 w 30"/>
                <a:gd name="T41" fmla="*/ 54 h 59"/>
                <a:gd name="T42" fmla="*/ 27 w 30"/>
                <a:gd name="T43" fmla="*/ 47 h 59"/>
                <a:gd name="T44" fmla="*/ 27 w 30"/>
                <a:gd name="T45" fmla="*/ 47 h 59"/>
                <a:gd name="T46" fmla="*/ 29 w 30"/>
                <a:gd name="T47" fmla="*/ 36 h 59"/>
                <a:gd name="T48" fmla="*/ 30 w 30"/>
                <a:gd name="T49" fmla="*/ 23 h 59"/>
                <a:gd name="T50" fmla="*/ 29 w 30"/>
                <a:gd name="T51" fmla="*/ 11 h 59"/>
                <a:gd name="T52" fmla="*/ 25 w 30"/>
                <a:gd name="T53" fmla="*/ 1 h 5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0" h="59">
                  <a:moveTo>
                    <a:pt x="25" y="1"/>
                  </a:moveTo>
                  <a:lnTo>
                    <a:pt x="25" y="1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5" y="1"/>
                  </a:lnTo>
                  <a:lnTo>
                    <a:pt x="0" y="1"/>
                  </a:lnTo>
                  <a:lnTo>
                    <a:pt x="2" y="8"/>
                  </a:lnTo>
                  <a:lnTo>
                    <a:pt x="4" y="19"/>
                  </a:lnTo>
                  <a:lnTo>
                    <a:pt x="6" y="28"/>
                  </a:lnTo>
                  <a:lnTo>
                    <a:pt x="7" y="36"/>
                  </a:lnTo>
                  <a:lnTo>
                    <a:pt x="8" y="40"/>
                  </a:lnTo>
                  <a:lnTo>
                    <a:pt x="9" y="44"/>
                  </a:lnTo>
                  <a:lnTo>
                    <a:pt x="9" y="49"/>
                  </a:lnTo>
                  <a:lnTo>
                    <a:pt x="9" y="54"/>
                  </a:lnTo>
                  <a:lnTo>
                    <a:pt x="13" y="57"/>
                  </a:lnTo>
                  <a:lnTo>
                    <a:pt x="16" y="59"/>
                  </a:lnTo>
                  <a:lnTo>
                    <a:pt x="21" y="58"/>
                  </a:lnTo>
                  <a:lnTo>
                    <a:pt x="25" y="54"/>
                  </a:lnTo>
                  <a:lnTo>
                    <a:pt x="27" y="47"/>
                  </a:lnTo>
                  <a:lnTo>
                    <a:pt x="29" y="36"/>
                  </a:lnTo>
                  <a:lnTo>
                    <a:pt x="30" y="23"/>
                  </a:lnTo>
                  <a:lnTo>
                    <a:pt x="29" y="11"/>
                  </a:lnTo>
                  <a:lnTo>
                    <a:pt x="25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5" name="Freeform 137">
              <a:extLst>
                <a:ext uri="{FF2B5EF4-FFF2-40B4-BE49-F238E27FC236}">
                  <a16:creationId xmlns:a16="http://schemas.microsoft.com/office/drawing/2014/main" id="{27EBD5A8-96C7-F6CA-8C84-004FBD606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6" y="2537"/>
              <a:ext cx="23" cy="52"/>
            </a:xfrm>
            <a:custGeom>
              <a:avLst/>
              <a:gdLst>
                <a:gd name="T0" fmla="*/ 18 w 23"/>
                <a:gd name="T1" fmla="*/ 1 h 52"/>
                <a:gd name="T2" fmla="*/ 13 w 23"/>
                <a:gd name="T3" fmla="*/ 0 h 52"/>
                <a:gd name="T4" fmla="*/ 9 w 23"/>
                <a:gd name="T5" fmla="*/ 0 h 52"/>
                <a:gd name="T6" fmla="*/ 4 w 23"/>
                <a:gd name="T7" fmla="*/ 1 h 52"/>
                <a:gd name="T8" fmla="*/ 0 w 23"/>
                <a:gd name="T9" fmla="*/ 1 h 52"/>
                <a:gd name="T10" fmla="*/ 2 w 23"/>
                <a:gd name="T11" fmla="*/ 7 h 52"/>
                <a:gd name="T12" fmla="*/ 5 w 23"/>
                <a:gd name="T13" fmla="*/ 18 h 52"/>
                <a:gd name="T14" fmla="*/ 7 w 23"/>
                <a:gd name="T15" fmla="*/ 27 h 52"/>
                <a:gd name="T16" fmla="*/ 8 w 23"/>
                <a:gd name="T17" fmla="*/ 34 h 52"/>
                <a:gd name="T18" fmla="*/ 8 w 23"/>
                <a:gd name="T19" fmla="*/ 37 h 52"/>
                <a:gd name="T20" fmla="*/ 8 w 23"/>
                <a:gd name="T21" fmla="*/ 40 h 52"/>
                <a:gd name="T22" fmla="*/ 8 w 23"/>
                <a:gd name="T23" fmla="*/ 43 h 52"/>
                <a:gd name="T24" fmla="*/ 8 w 23"/>
                <a:gd name="T25" fmla="*/ 47 h 52"/>
                <a:gd name="T26" fmla="*/ 11 w 23"/>
                <a:gd name="T27" fmla="*/ 50 h 52"/>
                <a:gd name="T28" fmla="*/ 14 w 23"/>
                <a:gd name="T29" fmla="*/ 52 h 52"/>
                <a:gd name="T30" fmla="*/ 17 w 23"/>
                <a:gd name="T31" fmla="*/ 50 h 52"/>
                <a:gd name="T32" fmla="*/ 20 w 23"/>
                <a:gd name="T33" fmla="*/ 47 h 52"/>
                <a:gd name="T34" fmla="*/ 22 w 23"/>
                <a:gd name="T35" fmla="*/ 42 h 52"/>
                <a:gd name="T36" fmla="*/ 23 w 23"/>
                <a:gd name="T37" fmla="*/ 33 h 52"/>
                <a:gd name="T38" fmla="*/ 23 w 23"/>
                <a:gd name="T39" fmla="*/ 21 h 52"/>
                <a:gd name="T40" fmla="*/ 21 w 23"/>
                <a:gd name="T41" fmla="*/ 9 h 52"/>
                <a:gd name="T42" fmla="*/ 18 w 23"/>
                <a:gd name="T43" fmla="*/ 1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3" h="52">
                  <a:moveTo>
                    <a:pt x="18" y="1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2" y="7"/>
                  </a:lnTo>
                  <a:lnTo>
                    <a:pt x="5" y="18"/>
                  </a:lnTo>
                  <a:lnTo>
                    <a:pt x="7" y="27"/>
                  </a:lnTo>
                  <a:lnTo>
                    <a:pt x="8" y="34"/>
                  </a:lnTo>
                  <a:lnTo>
                    <a:pt x="8" y="37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8" y="47"/>
                  </a:lnTo>
                  <a:lnTo>
                    <a:pt x="11" y="50"/>
                  </a:lnTo>
                  <a:lnTo>
                    <a:pt x="14" y="52"/>
                  </a:lnTo>
                  <a:lnTo>
                    <a:pt x="17" y="50"/>
                  </a:lnTo>
                  <a:lnTo>
                    <a:pt x="20" y="47"/>
                  </a:lnTo>
                  <a:lnTo>
                    <a:pt x="22" y="42"/>
                  </a:lnTo>
                  <a:lnTo>
                    <a:pt x="23" y="33"/>
                  </a:lnTo>
                  <a:lnTo>
                    <a:pt x="23" y="21"/>
                  </a:lnTo>
                  <a:lnTo>
                    <a:pt x="21" y="9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6" name="Freeform 138">
              <a:extLst>
                <a:ext uri="{FF2B5EF4-FFF2-40B4-BE49-F238E27FC236}">
                  <a16:creationId xmlns:a16="http://schemas.microsoft.com/office/drawing/2014/main" id="{0E34F6D4-D96F-8FA3-D91E-31E2644D1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2538"/>
              <a:ext cx="21" cy="57"/>
            </a:xfrm>
            <a:custGeom>
              <a:avLst/>
              <a:gdLst>
                <a:gd name="T0" fmla="*/ 21 w 21"/>
                <a:gd name="T1" fmla="*/ 27 h 57"/>
                <a:gd name="T2" fmla="*/ 21 w 21"/>
                <a:gd name="T3" fmla="*/ 27 h 57"/>
                <a:gd name="T4" fmla="*/ 20 w 21"/>
                <a:gd name="T5" fmla="*/ 27 h 57"/>
                <a:gd name="T6" fmla="*/ 19 w 21"/>
                <a:gd name="T7" fmla="*/ 27 h 57"/>
                <a:gd name="T8" fmla="*/ 19 w 21"/>
                <a:gd name="T9" fmla="*/ 28 h 57"/>
                <a:gd name="T10" fmla="*/ 19 w 21"/>
                <a:gd name="T11" fmla="*/ 27 h 57"/>
                <a:gd name="T12" fmla="*/ 20 w 21"/>
                <a:gd name="T13" fmla="*/ 27 h 57"/>
                <a:gd name="T14" fmla="*/ 21 w 21"/>
                <a:gd name="T15" fmla="*/ 27 h 57"/>
                <a:gd name="T16" fmla="*/ 21 w 21"/>
                <a:gd name="T17" fmla="*/ 27 h 57"/>
                <a:gd name="T18" fmla="*/ 21 w 21"/>
                <a:gd name="T19" fmla="*/ 26 h 57"/>
                <a:gd name="T20" fmla="*/ 21 w 21"/>
                <a:gd name="T21" fmla="*/ 25 h 57"/>
                <a:gd name="T22" fmla="*/ 21 w 21"/>
                <a:gd name="T23" fmla="*/ 24 h 57"/>
                <a:gd name="T24" fmla="*/ 21 w 21"/>
                <a:gd name="T25" fmla="*/ 23 h 57"/>
                <a:gd name="T26" fmla="*/ 21 w 21"/>
                <a:gd name="T27" fmla="*/ 23 h 57"/>
                <a:gd name="T28" fmla="*/ 21 w 21"/>
                <a:gd name="T29" fmla="*/ 22 h 57"/>
                <a:gd name="T30" fmla="*/ 21 w 21"/>
                <a:gd name="T31" fmla="*/ 20 h 57"/>
                <a:gd name="T32" fmla="*/ 21 w 21"/>
                <a:gd name="T33" fmla="*/ 18 h 57"/>
                <a:gd name="T34" fmla="*/ 21 w 21"/>
                <a:gd name="T35" fmla="*/ 14 h 57"/>
                <a:gd name="T36" fmla="*/ 20 w 21"/>
                <a:gd name="T37" fmla="*/ 9 h 57"/>
                <a:gd name="T38" fmla="*/ 18 w 21"/>
                <a:gd name="T39" fmla="*/ 5 h 57"/>
                <a:gd name="T40" fmla="*/ 17 w 21"/>
                <a:gd name="T41" fmla="*/ 2 h 57"/>
                <a:gd name="T42" fmla="*/ 11 w 21"/>
                <a:gd name="T43" fmla="*/ 1 h 57"/>
                <a:gd name="T44" fmla="*/ 7 w 21"/>
                <a:gd name="T45" fmla="*/ 0 h 57"/>
                <a:gd name="T46" fmla="*/ 3 w 21"/>
                <a:gd name="T47" fmla="*/ 0 h 57"/>
                <a:gd name="T48" fmla="*/ 0 w 21"/>
                <a:gd name="T49" fmla="*/ 0 h 57"/>
                <a:gd name="T50" fmla="*/ 0 w 21"/>
                <a:gd name="T51" fmla="*/ 0 h 57"/>
                <a:gd name="T52" fmla="*/ 4 w 21"/>
                <a:gd name="T53" fmla="*/ 8 h 57"/>
                <a:gd name="T54" fmla="*/ 5 w 21"/>
                <a:gd name="T55" fmla="*/ 16 h 57"/>
                <a:gd name="T56" fmla="*/ 5 w 21"/>
                <a:gd name="T57" fmla="*/ 24 h 57"/>
                <a:gd name="T58" fmla="*/ 5 w 21"/>
                <a:gd name="T59" fmla="*/ 35 h 57"/>
                <a:gd name="T60" fmla="*/ 3 w 21"/>
                <a:gd name="T61" fmla="*/ 41 h 57"/>
                <a:gd name="T62" fmla="*/ 5 w 21"/>
                <a:gd name="T63" fmla="*/ 53 h 57"/>
                <a:gd name="T64" fmla="*/ 10 w 21"/>
                <a:gd name="T65" fmla="*/ 57 h 57"/>
                <a:gd name="T66" fmla="*/ 14 w 21"/>
                <a:gd name="T67" fmla="*/ 57 h 57"/>
                <a:gd name="T68" fmla="*/ 14 w 21"/>
                <a:gd name="T69" fmla="*/ 54 h 57"/>
                <a:gd name="T70" fmla="*/ 15 w 21"/>
                <a:gd name="T71" fmla="*/ 48 h 57"/>
                <a:gd name="T72" fmla="*/ 17 w 21"/>
                <a:gd name="T73" fmla="*/ 43 h 57"/>
                <a:gd name="T74" fmla="*/ 19 w 21"/>
                <a:gd name="T75" fmla="*/ 38 h 57"/>
                <a:gd name="T76" fmla="*/ 20 w 21"/>
                <a:gd name="T77" fmla="*/ 33 h 57"/>
                <a:gd name="T78" fmla="*/ 21 w 21"/>
                <a:gd name="T79" fmla="*/ 27 h 5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" h="57">
                  <a:moveTo>
                    <a:pt x="21" y="27"/>
                  </a:moveTo>
                  <a:lnTo>
                    <a:pt x="21" y="27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1" y="20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0" y="9"/>
                  </a:lnTo>
                  <a:lnTo>
                    <a:pt x="18" y="5"/>
                  </a:lnTo>
                  <a:lnTo>
                    <a:pt x="17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4" y="8"/>
                  </a:lnTo>
                  <a:lnTo>
                    <a:pt x="5" y="16"/>
                  </a:lnTo>
                  <a:lnTo>
                    <a:pt x="5" y="24"/>
                  </a:lnTo>
                  <a:lnTo>
                    <a:pt x="5" y="35"/>
                  </a:lnTo>
                  <a:lnTo>
                    <a:pt x="3" y="41"/>
                  </a:lnTo>
                  <a:lnTo>
                    <a:pt x="5" y="53"/>
                  </a:lnTo>
                  <a:lnTo>
                    <a:pt x="10" y="57"/>
                  </a:lnTo>
                  <a:lnTo>
                    <a:pt x="14" y="57"/>
                  </a:lnTo>
                  <a:lnTo>
                    <a:pt x="14" y="54"/>
                  </a:lnTo>
                  <a:lnTo>
                    <a:pt x="15" y="48"/>
                  </a:lnTo>
                  <a:lnTo>
                    <a:pt x="17" y="43"/>
                  </a:lnTo>
                  <a:lnTo>
                    <a:pt x="19" y="38"/>
                  </a:lnTo>
                  <a:lnTo>
                    <a:pt x="20" y="33"/>
                  </a:lnTo>
                  <a:lnTo>
                    <a:pt x="21" y="27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7" name="Freeform 139">
              <a:extLst>
                <a:ext uri="{FF2B5EF4-FFF2-40B4-BE49-F238E27FC236}">
                  <a16:creationId xmlns:a16="http://schemas.microsoft.com/office/drawing/2014/main" id="{7FE7F266-F472-FED7-74F5-AF453C474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2538"/>
              <a:ext cx="21" cy="57"/>
            </a:xfrm>
            <a:custGeom>
              <a:avLst/>
              <a:gdLst>
                <a:gd name="T0" fmla="*/ 21 w 21"/>
                <a:gd name="T1" fmla="*/ 27 h 57"/>
                <a:gd name="T2" fmla="*/ 21 w 21"/>
                <a:gd name="T3" fmla="*/ 27 h 57"/>
                <a:gd name="T4" fmla="*/ 21 w 21"/>
                <a:gd name="T5" fmla="*/ 27 h 57"/>
                <a:gd name="T6" fmla="*/ 20 w 21"/>
                <a:gd name="T7" fmla="*/ 27 h 57"/>
                <a:gd name="T8" fmla="*/ 19 w 21"/>
                <a:gd name="T9" fmla="*/ 27 h 57"/>
                <a:gd name="T10" fmla="*/ 19 w 21"/>
                <a:gd name="T11" fmla="*/ 28 h 57"/>
                <a:gd name="T12" fmla="*/ 19 w 21"/>
                <a:gd name="T13" fmla="*/ 28 h 57"/>
                <a:gd name="T14" fmla="*/ 19 w 21"/>
                <a:gd name="T15" fmla="*/ 27 h 57"/>
                <a:gd name="T16" fmla="*/ 20 w 21"/>
                <a:gd name="T17" fmla="*/ 27 h 57"/>
                <a:gd name="T18" fmla="*/ 21 w 21"/>
                <a:gd name="T19" fmla="*/ 27 h 57"/>
                <a:gd name="T20" fmla="*/ 21 w 21"/>
                <a:gd name="T21" fmla="*/ 27 h 57"/>
                <a:gd name="T22" fmla="*/ 21 w 21"/>
                <a:gd name="T23" fmla="*/ 27 h 57"/>
                <a:gd name="T24" fmla="*/ 21 w 21"/>
                <a:gd name="T25" fmla="*/ 26 h 57"/>
                <a:gd name="T26" fmla="*/ 21 w 21"/>
                <a:gd name="T27" fmla="*/ 25 h 57"/>
                <a:gd name="T28" fmla="*/ 21 w 21"/>
                <a:gd name="T29" fmla="*/ 24 h 57"/>
                <a:gd name="T30" fmla="*/ 21 w 21"/>
                <a:gd name="T31" fmla="*/ 23 h 57"/>
                <a:gd name="T32" fmla="*/ 21 w 21"/>
                <a:gd name="T33" fmla="*/ 23 h 57"/>
                <a:gd name="T34" fmla="*/ 21 w 21"/>
                <a:gd name="T35" fmla="*/ 23 h 57"/>
                <a:gd name="T36" fmla="*/ 21 w 21"/>
                <a:gd name="T37" fmla="*/ 22 h 57"/>
                <a:gd name="T38" fmla="*/ 21 w 21"/>
                <a:gd name="T39" fmla="*/ 20 h 57"/>
                <a:gd name="T40" fmla="*/ 21 w 21"/>
                <a:gd name="T41" fmla="*/ 18 h 57"/>
                <a:gd name="T42" fmla="*/ 21 w 21"/>
                <a:gd name="T43" fmla="*/ 18 h 57"/>
                <a:gd name="T44" fmla="*/ 21 w 21"/>
                <a:gd name="T45" fmla="*/ 14 h 57"/>
                <a:gd name="T46" fmla="*/ 20 w 21"/>
                <a:gd name="T47" fmla="*/ 9 h 57"/>
                <a:gd name="T48" fmla="*/ 18 w 21"/>
                <a:gd name="T49" fmla="*/ 5 h 57"/>
                <a:gd name="T50" fmla="*/ 17 w 21"/>
                <a:gd name="T51" fmla="*/ 2 h 57"/>
                <a:gd name="T52" fmla="*/ 17 w 21"/>
                <a:gd name="T53" fmla="*/ 2 h 57"/>
                <a:gd name="T54" fmla="*/ 11 w 21"/>
                <a:gd name="T55" fmla="*/ 1 h 57"/>
                <a:gd name="T56" fmla="*/ 7 w 21"/>
                <a:gd name="T57" fmla="*/ 0 h 57"/>
                <a:gd name="T58" fmla="*/ 3 w 21"/>
                <a:gd name="T59" fmla="*/ 0 h 57"/>
                <a:gd name="T60" fmla="*/ 0 w 21"/>
                <a:gd name="T61" fmla="*/ 0 h 57"/>
                <a:gd name="T62" fmla="*/ 0 w 21"/>
                <a:gd name="T63" fmla="*/ 0 h 57"/>
                <a:gd name="T64" fmla="*/ 0 w 21"/>
                <a:gd name="T65" fmla="*/ 0 h 57"/>
                <a:gd name="T66" fmla="*/ 4 w 21"/>
                <a:gd name="T67" fmla="*/ 8 h 57"/>
                <a:gd name="T68" fmla="*/ 5 w 21"/>
                <a:gd name="T69" fmla="*/ 16 h 57"/>
                <a:gd name="T70" fmla="*/ 5 w 21"/>
                <a:gd name="T71" fmla="*/ 24 h 57"/>
                <a:gd name="T72" fmla="*/ 5 w 21"/>
                <a:gd name="T73" fmla="*/ 35 h 57"/>
                <a:gd name="T74" fmla="*/ 3 w 21"/>
                <a:gd name="T75" fmla="*/ 41 h 57"/>
                <a:gd name="T76" fmla="*/ 5 w 21"/>
                <a:gd name="T77" fmla="*/ 53 h 57"/>
                <a:gd name="T78" fmla="*/ 5 w 21"/>
                <a:gd name="T79" fmla="*/ 53 h 57"/>
                <a:gd name="T80" fmla="*/ 10 w 21"/>
                <a:gd name="T81" fmla="*/ 57 h 57"/>
                <a:gd name="T82" fmla="*/ 14 w 21"/>
                <a:gd name="T83" fmla="*/ 57 h 57"/>
                <a:gd name="T84" fmla="*/ 14 w 21"/>
                <a:gd name="T85" fmla="*/ 54 h 57"/>
                <a:gd name="T86" fmla="*/ 15 w 21"/>
                <a:gd name="T87" fmla="*/ 48 h 57"/>
                <a:gd name="T88" fmla="*/ 15 w 21"/>
                <a:gd name="T89" fmla="*/ 48 h 57"/>
                <a:gd name="T90" fmla="*/ 17 w 21"/>
                <a:gd name="T91" fmla="*/ 43 h 57"/>
                <a:gd name="T92" fmla="*/ 19 w 21"/>
                <a:gd name="T93" fmla="*/ 38 h 57"/>
                <a:gd name="T94" fmla="*/ 20 w 21"/>
                <a:gd name="T95" fmla="*/ 33 h 57"/>
                <a:gd name="T96" fmla="*/ 21 w 21"/>
                <a:gd name="T97" fmla="*/ 27 h 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" h="57">
                  <a:moveTo>
                    <a:pt x="21" y="27"/>
                  </a:moveTo>
                  <a:lnTo>
                    <a:pt x="21" y="27"/>
                  </a:lnTo>
                  <a:lnTo>
                    <a:pt x="20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1" y="27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1" y="20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0" y="9"/>
                  </a:lnTo>
                  <a:lnTo>
                    <a:pt x="18" y="5"/>
                  </a:lnTo>
                  <a:lnTo>
                    <a:pt x="17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4" y="8"/>
                  </a:lnTo>
                  <a:lnTo>
                    <a:pt x="5" y="16"/>
                  </a:lnTo>
                  <a:lnTo>
                    <a:pt x="5" y="24"/>
                  </a:lnTo>
                  <a:lnTo>
                    <a:pt x="5" y="35"/>
                  </a:lnTo>
                  <a:lnTo>
                    <a:pt x="3" y="41"/>
                  </a:lnTo>
                  <a:lnTo>
                    <a:pt x="5" y="53"/>
                  </a:lnTo>
                  <a:lnTo>
                    <a:pt x="10" y="57"/>
                  </a:lnTo>
                  <a:lnTo>
                    <a:pt x="14" y="57"/>
                  </a:lnTo>
                  <a:lnTo>
                    <a:pt x="14" y="54"/>
                  </a:lnTo>
                  <a:lnTo>
                    <a:pt x="15" y="48"/>
                  </a:lnTo>
                  <a:lnTo>
                    <a:pt x="17" y="43"/>
                  </a:lnTo>
                  <a:lnTo>
                    <a:pt x="19" y="38"/>
                  </a:lnTo>
                  <a:lnTo>
                    <a:pt x="20" y="33"/>
                  </a:lnTo>
                  <a:lnTo>
                    <a:pt x="21" y="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8" name="Freeform 140">
              <a:extLst>
                <a:ext uri="{FF2B5EF4-FFF2-40B4-BE49-F238E27FC236}">
                  <a16:creationId xmlns:a16="http://schemas.microsoft.com/office/drawing/2014/main" id="{ADF99A30-D1C0-B8D2-34E6-0A0F05674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1" y="2538"/>
              <a:ext cx="15" cy="46"/>
            </a:xfrm>
            <a:custGeom>
              <a:avLst/>
              <a:gdLst>
                <a:gd name="T0" fmla="*/ 12 w 15"/>
                <a:gd name="T1" fmla="*/ 0 h 46"/>
                <a:gd name="T2" fmla="*/ 7 w 15"/>
                <a:gd name="T3" fmla="*/ 2 h 46"/>
                <a:gd name="T4" fmla="*/ 4 w 15"/>
                <a:gd name="T5" fmla="*/ 3 h 46"/>
                <a:gd name="T6" fmla="*/ 1 w 15"/>
                <a:gd name="T7" fmla="*/ 2 h 46"/>
                <a:gd name="T8" fmla="*/ 0 w 15"/>
                <a:gd name="T9" fmla="*/ 0 h 46"/>
                <a:gd name="T10" fmla="*/ 3 w 15"/>
                <a:gd name="T11" fmla="*/ 6 h 46"/>
                <a:gd name="T12" fmla="*/ 4 w 15"/>
                <a:gd name="T13" fmla="*/ 10 h 46"/>
                <a:gd name="T14" fmla="*/ 4 w 15"/>
                <a:gd name="T15" fmla="*/ 16 h 46"/>
                <a:gd name="T16" fmla="*/ 4 w 15"/>
                <a:gd name="T17" fmla="*/ 23 h 46"/>
                <a:gd name="T18" fmla="*/ 4 w 15"/>
                <a:gd name="T19" fmla="*/ 44 h 46"/>
                <a:gd name="T20" fmla="*/ 7 w 15"/>
                <a:gd name="T21" fmla="*/ 46 h 46"/>
                <a:gd name="T22" fmla="*/ 10 w 15"/>
                <a:gd name="T23" fmla="*/ 46 h 46"/>
                <a:gd name="T24" fmla="*/ 11 w 15"/>
                <a:gd name="T25" fmla="*/ 43 h 46"/>
                <a:gd name="T26" fmla="*/ 12 w 15"/>
                <a:gd name="T27" fmla="*/ 39 h 46"/>
                <a:gd name="T28" fmla="*/ 14 w 15"/>
                <a:gd name="T29" fmla="*/ 31 h 46"/>
                <a:gd name="T30" fmla="*/ 15 w 15"/>
                <a:gd name="T31" fmla="*/ 20 h 46"/>
                <a:gd name="T32" fmla="*/ 15 w 15"/>
                <a:gd name="T33" fmla="*/ 8 h 46"/>
                <a:gd name="T34" fmla="*/ 12 w 15"/>
                <a:gd name="T35" fmla="*/ 0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" h="46">
                  <a:moveTo>
                    <a:pt x="12" y="0"/>
                  </a:moveTo>
                  <a:lnTo>
                    <a:pt x="7" y="2"/>
                  </a:lnTo>
                  <a:lnTo>
                    <a:pt x="4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6"/>
                  </a:lnTo>
                  <a:lnTo>
                    <a:pt x="4" y="10"/>
                  </a:lnTo>
                  <a:lnTo>
                    <a:pt x="4" y="16"/>
                  </a:lnTo>
                  <a:lnTo>
                    <a:pt x="4" y="23"/>
                  </a:lnTo>
                  <a:lnTo>
                    <a:pt x="4" y="44"/>
                  </a:lnTo>
                  <a:lnTo>
                    <a:pt x="7" y="46"/>
                  </a:lnTo>
                  <a:lnTo>
                    <a:pt x="10" y="46"/>
                  </a:lnTo>
                  <a:lnTo>
                    <a:pt x="11" y="43"/>
                  </a:lnTo>
                  <a:lnTo>
                    <a:pt x="12" y="39"/>
                  </a:lnTo>
                  <a:lnTo>
                    <a:pt x="14" y="31"/>
                  </a:lnTo>
                  <a:lnTo>
                    <a:pt x="15" y="20"/>
                  </a:lnTo>
                  <a:lnTo>
                    <a:pt x="15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79" name="Freeform 141">
              <a:extLst>
                <a:ext uri="{FF2B5EF4-FFF2-40B4-BE49-F238E27FC236}">
                  <a16:creationId xmlns:a16="http://schemas.microsoft.com/office/drawing/2014/main" id="{52FB6C9F-B488-4FFF-DEB4-BBD49BDDA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2540"/>
              <a:ext cx="25" cy="61"/>
            </a:xfrm>
            <a:custGeom>
              <a:avLst/>
              <a:gdLst>
                <a:gd name="T0" fmla="*/ 23 w 25"/>
                <a:gd name="T1" fmla="*/ 25 h 61"/>
                <a:gd name="T2" fmla="*/ 22 w 25"/>
                <a:gd name="T3" fmla="*/ 19 h 61"/>
                <a:gd name="T4" fmla="*/ 20 w 25"/>
                <a:gd name="T5" fmla="*/ 14 h 61"/>
                <a:gd name="T6" fmla="*/ 19 w 25"/>
                <a:gd name="T7" fmla="*/ 8 h 61"/>
                <a:gd name="T8" fmla="*/ 16 w 25"/>
                <a:gd name="T9" fmla="*/ 4 h 61"/>
                <a:gd name="T10" fmla="*/ 16 w 25"/>
                <a:gd name="T11" fmla="*/ 3 h 61"/>
                <a:gd name="T12" fmla="*/ 15 w 25"/>
                <a:gd name="T13" fmla="*/ 2 h 61"/>
                <a:gd name="T14" fmla="*/ 14 w 25"/>
                <a:gd name="T15" fmla="*/ 1 h 61"/>
                <a:gd name="T16" fmla="*/ 13 w 25"/>
                <a:gd name="T17" fmla="*/ 0 h 61"/>
                <a:gd name="T18" fmla="*/ 9 w 25"/>
                <a:gd name="T19" fmla="*/ 0 h 61"/>
                <a:gd name="T20" fmla="*/ 7 w 25"/>
                <a:gd name="T21" fmla="*/ 1 h 61"/>
                <a:gd name="T22" fmla="*/ 5 w 25"/>
                <a:gd name="T23" fmla="*/ 3 h 61"/>
                <a:gd name="T24" fmla="*/ 2 w 25"/>
                <a:gd name="T25" fmla="*/ 7 h 61"/>
                <a:gd name="T26" fmla="*/ 1 w 25"/>
                <a:gd name="T27" fmla="*/ 13 h 61"/>
                <a:gd name="T28" fmla="*/ 0 w 25"/>
                <a:gd name="T29" fmla="*/ 18 h 61"/>
                <a:gd name="T30" fmla="*/ 0 w 25"/>
                <a:gd name="T31" fmla="*/ 23 h 61"/>
                <a:gd name="T32" fmla="*/ 0 w 25"/>
                <a:gd name="T33" fmla="*/ 29 h 61"/>
                <a:gd name="T34" fmla="*/ 3 w 25"/>
                <a:gd name="T35" fmla="*/ 35 h 61"/>
                <a:gd name="T36" fmla="*/ 5 w 25"/>
                <a:gd name="T37" fmla="*/ 41 h 61"/>
                <a:gd name="T38" fmla="*/ 6 w 25"/>
                <a:gd name="T39" fmla="*/ 47 h 61"/>
                <a:gd name="T40" fmla="*/ 6 w 25"/>
                <a:gd name="T41" fmla="*/ 54 h 61"/>
                <a:gd name="T42" fmla="*/ 8 w 25"/>
                <a:gd name="T43" fmla="*/ 58 h 61"/>
                <a:gd name="T44" fmla="*/ 11 w 25"/>
                <a:gd name="T45" fmla="*/ 60 h 61"/>
                <a:gd name="T46" fmla="*/ 14 w 25"/>
                <a:gd name="T47" fmla="*/ 61 h 61"/>
                <a:gd name="T48" fmla="*/ 19 w 25"/>
                <a:gd name="T49" fmla="*/ 58 h 61"/>
                <a:gd name="T50" fmla="*/ 20 w 25"/>
                <a:gd name="T51" fmla="*/ 55 h 61"/>
                <a:gd name="T52" fmla="*/ 22 w 25"/>
                <a:gd name="T53" fmla="*/ 52 h 61"/>
                <a:gd name="T54" fmla="*/ 23 w 25"/>
                <a:gd name="T55" fmla="*/ 50 h 61"/>
                <a:gd name="T56" fmla="*/ 23 w 25"/>
                <a:gd name="T57" fmla="*/ 46 h 61"/>
                <a:gd name="T58" fmla="*/ 24 w 25"/>
                <a:gd name="T59" fmla="*/ 40 h 61"/>
                <a:gd name="T60" fmla="*/ 25 w 25"/>
                <a:gd name="T61" fmla="*/ 34 h 61"/>
                <a:gd name="T62" fmla="*/ 24 w 25"/>
                <a:gd name="T63" fmla="*/ 30 h 61"/>
                <a:gd name="T64" fmla="*/ 23 w 25"/>
                <a:gd name="T65" fmla="*/ 25 h 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" h="61">
                  <a:moveTo>
                    <a:pt x="23" y="25"/>
                  </a:moveTo>
                  <a:lnTo>
                    <a:pt x="22" y="19"/>
                  </a:lnTo>
                  <a:lnTo>
                    <a:pt x="20" y="14"/>
                  </a:lnTo>
                  <a:lnTo>
                    <a:pt x="19" y="8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2" y="7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3" y="35"/>
                  </a:lnTo>
                  <a:lnTo>
                    <a:pt x="5" y="41"/>
                  </a:lnTo>
                  <a:lnTo>
                    <a:pt x="6" y="47"/>
                  </a:lnTo>
                  <a:lnTo>
                    <a:pt x="6" y="54"/>
                  </a:lnTo>
                  <a:lnTo>
                    <a:pt x="8" y="58"/>
                  </a:lnTo>
                  <a:lnTo>
                    <a:pt x="11" y="60"/>
                  </a:lnTo>
                  <a:lnTo>
                    <a:pt x="14" y="61"/>
                  </a:lnTo>
                  <a:lnTo>
                    <a:pt x="19" y="58"/>
                  </a:lnTo>
                  <a:lnTo>
                    <a:pt x="20" y="55"/>
                  </a:lnTo>
                  <a:lnTo>
                    <a:pt x="22" y="52"/>
                  </a:lnTo>
                  <a:lnTo>
                    <a:pt x="23" y="50"/>
                  </a:lnTo>
                  <a:lnTo>
                    <a:pt x="23" y="46"/>
                  </a:lnTo>
                  <a:lnTo>
                    <a:pt x="24" y="40"/>
                  </a:lnTo>
                  <a:lnTo>
                    <a:pt x="25" y="34"/>
                  </a:lnTo>
                  <a:lnTo>
                    <a:pt x="24" y="30"/>
                  </a:lnTo>
                  <a:lnTo>
                    <a:pt x="23" y="25"/>
                  </a:lnTo>
                  <a:close/>
                </a:path>
              </a:pathLst>
            </a:custGeom>
            <a:solidFill>
              <a:srgbClr val="FF8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0" name="Freeform 142">
              <a:extLst>
                <a:ext uri="{FF2B5EF4-FFF2-40B4-BE49-F238E27FC236}">
                  <a16:creationId xmlns:a16="http://schemas.microsoft.com/office/drawing/2014/main" id="{661214BD-60B9-9166-17F7-8588D333D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2540"/>
              <a:ext cx="25" cy="61"/>
            </a:xfrm>
            <a:custGeom>
              <a:avLst/>
              <a:gdLst>
                <a:gd name="T0" fmla="*/ 23 w 25"/>
                <a:gd name="T1" fmla="*/ 25 h 61"/>
                <a:gd name="T2" fmla="*/ 23 w 25"/>
                <a:gd name="T3" fmla="*/ 25 h 61"/>
                <a:gd name="T4" fmla="*/ 22 w 25"/>
                <a:gd name="T5" fmla="*/ 19 h 61"/>
                <a:gd name="T6" fmla="*/ 20 w 25"/>
                <a:gd name="T7" fmla="*/ 14 h 61"/>
                <a:gd name="T8" fmla="*/ 19 w 25"/>
                <a:gd name="T9" fmla="*/ 8 h 61"/>
                <a:gd name="T10" fmla="*/ 16 w 25"/>
                <a:gd name="T11" fmla="*/ 4 h 61"/>
                <a:gd name="T12" fmla="*/ 16 w 25"/>
                <a:gd name="T13" fmla="*/ 4 h 61"/>
                <a:gd name="T14" fmla="*/ 16 w 25"/>
                <a:gd name="T15" fmla="*/ 3 h 61"/>
                <a:gd name="T16" fmla="*/ 15 w 25"/>
                <a:gd name="T17" fmla="*/ 2 h 61"/>
                <a:gd name="T18" fmla="*/ 14 w 25"/>
                <a:gd name="T19" fmla="*/ 1 h 61"/>
                <a:gd name="T20" fmla="*/ 13 w 25"/>
                <a:gd name="T21" fmla="*/ 0 h 61"/>
                <a:gd name="T22" fmla="*/ 13 w 25"/>
                <a:gd name="T23" fmla="*/ 0 h 61"/>
                <a:gd name="T24" fmla="*/ 9 w 25"/>
                <a:gd name="T25" fmla="*/ 0 h 61"/>
                <a:gd name="T26" fmla="*/ 7 w 25"/>
                <a:gd name="T27" fmla="*/ 1 h 61"/>
                <a:gd name="T28" fmla="*/ 5 w 25"/>
                <a:gd name="T29" fmla="*/ 3 h 61"/>
                <a:gd name="T30" fmla="*/ 2 w 25"/>
                <a:gd name="T31" fmla="*/ 7 h 61"/>
                <a:gd name="T32" fmla="*/ 2 w 25"/>
                <a:gd name="T33" fmla="*/ 7 h 61"/>
                <a:gd name="T34" fmla="*/ 1 w 25"/>
                <a:gd name="T35" fmla="*/ 13 h 61"/>
                <a:gd name="T36" fmla="*/ 0 w 25"/>
                <a:gd name="T37" fmla="*/ 18 h 61"/>
                <a:gd name="T38" fmla="*/ 0 w 25"/>
                <a:gd name="T39" fmla="*/ 23 h 61"/>
                <a:gd name="T40" fmla="*/ 0 w 25"/>
                <a:gd name="T41" fmla="*/ 29 h 61"/>
                <a:gd name="T42" fmla="*/ 0 w 25"/>
                <a:gd name="T43" fmla="*/ 29 h 61"/>
                <a:gd name="T44" fmla="*/ 3 w 25"/>
                <a:gd name="T45" fmla="*/ 35 h 61"/>
                <a:gd name="T46" fmla="*/ 5 w 25"/>
                <a:gd name="T47" fmla="*/ 41 h 61"/>
                <a:gd name="T48" fmla="*/ 6 w 25"/>
                <a:gd name="T49" fmla="*/ 47 h 61"/>
                <a:gd name="T50" fmla="*/ 6 w 25"/>
                <a:gd name="T51" fmla="*/ 54 h 61"/>
                <a:gd name="T52" fmla="*/ 6 w 25"/>
                <a:gd name="T53" fmla="*/ 54 h 61"/>
                <a:gd name="T54" fmla="*/ 8 w 25"/>
                <a:gd name="T55" fmla="*/ 58 h 61"/>
                <a:gd name="T56" fmla="*/ 11 w 25"/>
                <a:gd name="T57" fmla="*/ 60 h 61"/>
                <a:gd name="T58" fmla="*/ 14 w 25"/>
                <a:gd name="T59" fmla="*/ 61 h 61"/>
                <a:gd name="T60" fmla="*/ 19 w 25"/>
                <a:gd name="T61" fmla="*/ 58 h 61"/>
                <a:gd name="T62" fmla="*/ 19 w 25"/>
                <a:gd name="T63" fmla="*/ 58 h 61"/>
                <a:gd name="T64" fmla="*/ 20 w 25"/>
                <a:gd name="T65" fmla="*/ 55 h 61"/>
                <a:gd name="T66" fmla="*/ 22 w 25"/>
                <a:gd name="T67" fmla="*/ 52 h 61"/>
                <a:gd name="T68" fmla="*/ 23 w 25"/>
                <a:gd name="T69" fmla="*/ 50 h 61"/>
                <a:gd name="T70" fmla="*/ 23 w 25"/>
                <a:gd name="T71" fmla="*/ 46 h 61"/>
                <a:gd name="T72" fmla="*/ 23 w 25"/>
                <a:gd name="T73" fmla="*/ 46 h 61"/>
                <a:gd name="T74" fmla="*/ 24 w 25"/>
                <a:gd name="T75" fmla="*/ 40 h 61"/>
                <a:gd name="T76" fmla="*/ 25 w 25"/>
                <a:gd name="T77" fmla="*/ 34 h 61"/>
                <a:gd name="T78" fmla="*/ 24 w 25"/>
                <a:gd name="T79" fmla="*/ 30 h 61"/>
                <a:gd name="T80" fmla="*/ 23 w 25"/>
                <a:gd name="T81" fmla="*/ 25 h 6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" h="61">
                  <a:moveTo>
                    <a:pt x="23" y="25"/>
                  </a:moveTo>
                  <a:lnTo>
                    <a:pt x="23" y="25"/>
                  </a:lnTo>
                  <a:lnTo>
                    <a:pt x="22" y="19"/>
                  </a:lnTo>
                  <a:lnTo>
                    <a:pt x="20" y="14"/>
                  </a:lnTo>
                  <a:lnTo>
                    <a:pt x="19" y="8"/>
                  </a:lnTo>
                  <a:lnTo>
                    <a:pt x="16" y="4"/>
                  </a:lnTo>
                  <a:lnTo>
                    <a:pt x="16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2" y="7"/>
                  </a:lnTo>
                  <a:lnTo>
                    <a:pt x="1" y="13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3" y="35"/>
                  </a:lnTo>
                  <a:lnTo>
                    <a:pt x="5" y="41"/>
                  </a:lnTo>
                  <a:lnTo>
                    <a:pt x="6" y="47"/>
                  </a:lnTo>
                  <a:lnTo>
                    <a:pt x="6" y="54"/>
                  </a:lnTo>
                  <a:lnTo>
                    <a:pt x="8" y="58"/>
                  </a:lnTo>
                  <a:lnTo>
                    <a:pt x="11" y="60"/>
                  </a:lnTo>
                  <a:lnTo>
                    <a:pt x="14" y="61"/>
                  </a:lnTo>
                  <a:lnTo>
                    <a:pt x="19" y="58"/>
                  </a:lnTo>
                  <a:lnTo>
                    <a:pt x="20" y="55"/>
                  </a:lnTo>
                  <a:lnTo>
                    <a:pt x="22" y="52"/>
                  </a:lnTo>
                  <a:lnTo>
                    <a:pt x="23" y="50"/>
                  </a:lnTo>
                  <a:lnTo>
                    <a:pt x="23" y="46"/>
                  </a:lnTo>
                  <a:lnTo>
                    <a:pt x="24" y="40"/>
                  </a:lnTo>
                  <a:lnTo>
                    <a:pt x="25" y="34"/>
                  </a:lnTo>
                  <a:lnTo>
                    <a:pt x="24" y="30"/>
                  </a:lnTo>
                  <a:lnTo>
                    <a:pt x="23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1" name="Freeform 143">
              <a:extLst>
                <a:ext uri="{FF2B5EF4-FFF2-40B4-BE49-F238E27FC236}">
                  <a16:creationId xmlns:a16="http://schemas.microsoft.com/office/drawing/2014/main" id="{87530FA9-24B2-98F2-B247-DC3F3DEF8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2542"/>
              <a:ext cx="14" cy="40"/>
            </a:xfrm>
            <a:custGeom>
              <a:avLst/>
              <a:gdLst>
                <a:gd name="T0" fmla="*/ 14 w 14"/>
                <a:gd name="T1" fmla="*/ 17 h 40"/>
                <a:gd name="T2" fmla="*/ 14 w 14"/>
                <a:gd name="T3" fmla="*/ 13 h 40"/>
                <a:gd name="T4" fmla="*/ 13 w 14"/>
                <a:gd name="T5" fmla="*/ 10 h 40"/>
                <a:gd name="T6" fmla="*/ 11 w 14"/>
                <a:gd name="T7" fmla="*/ 6 h 40"/>
                <a:gd name="T8" fmla="*/ 11 w 14"/>
                <a:gd name="T9" fmla="*/ 3 h 40"/>
                <a:gd name="T10" fmla="*/ 10 w 14"/>
                <a:gd name="T11" fmla="*/ 2 h 40"/>
                <a:gd name="T12" fmla="*/ 9 w 14"/>
                <a:gd name="T13" fmla="*/ 1 h 40"/>
                <a:gd name="T14" fmla="*/ 9 w 14"/>
                <a:gd name="T15" fmla="*/ 1 h 40"/>
                <a:gd name="T16" fmla="*/ 9 w 14"/>
                <a:gd name="T17" fmla="*/ 0 h 40"/>
                <a:gd name="T18" fmla="*/ 6 w 14"/>
                <a:gd name="T19" fmla="*/ 0 h 40"/>
                <a:gd name="T20" fmla="*/ 4 w 14"/>
                <a:gd name="T21" fmla="*/ 1 h 40"/>
                <a:gd name="T22" fmla="*/ 3 w 14"/>
                <a:gd name="T23" fmla="*/ 2 h 40"/>
                <a:gd name="T24" fmla="*/ 2 w 14"/>
                <a:gd name="T25" fmla="*/ 5 h 40"/>
                <a:gd name="T26" fmla="*/ 1 w 14"/>
                <a:gd name="T27" fmla="*/ 9 h 40"/>
                <a:gd name="T28" fmla="*/ 0 w 14"/>
                <a:gd name="T29" fmla="*/ 12 h 40"/>
                <a:gd name="T30" fmla="*/ 0 w 14"/>
                <a:gd name="T31" fmla="*/ 15 h 40"/>
                <a:gd name="T32" fmla="*/ 0 w 14"/>
                <a:gd name="T33" fmla="*/ 19 h 40"/>
                <a:gd name="T34" fmla="*/ 1 w 14"/>
                <a:gd name="T35" fmla="*/ 22 h 40"/>
                <a:gd name="T36" fmla="*/ 3 w 14"/>
                <a:gd name="T37" fmla="*/ 27 h 40"/>
                <a:gd name="T38" fmla="*/ 3 w 14"/>
                <a:gd name="T39" fmla="*/ 31 h 40"/>
                <a:gd name="T40" fmla="*/ 3 w 14"/>
                <a:gd name="T41" fmla="*/ 35 h 40"/>
                <a:gd name="T42" fmla="*/ 5 w 14"/>
                <a:gd name="T43" fmla="*/ 38 h 40"/>
                <a:gd name="T44" fmla="*/ 7 w 14"/>
                <a:gd name="T45" fmla="*/ 40 h 40"/>
                <a:gd name="T46" fmla="*/ 9 w 14"/>
                <a:gd name="T47" fmla="*/ 39 h 40"/>
                <a:gd name="T48" fmla="*/ 11 w 14"/>
                <a:gd name="T49" fmla="*/ 37 h 40"/>
                <a:gd name="T50" fmla="*/ 12 w 14"/>
                <a:gd name="T51" fmla="*/ 35 h 40"/>
                <a:gd name="T52" fmla="*/ 13 w 14"/>
                <a:gd name="T53" fmla="*/ 34 h 40"/>
                <a:gd name="T54" fmla="*/ 14 w 14"/>
                <a:gd name="T55" fmla="*/ 32 h 40"/>
                <a:gd name="T56" fmla="*/ 14 w 14"/>
                <a:gd name="T57" fmla="*/ 31 h 40"/>
                <a:gd name="T58" fmla="*/ 14 w 14"/>
                <a:gd name="T59" fmla="*/ 27 h 40"/>
                <a:gd name="T60" fmla="*/ 14 w 14"/>
                <a:gd name="T61" fmla="*/ 22 h 40"/>
                <a:gd name="T62" fmla="*/ 14 w 14"/>
                <a:gd name="T63" fmla="*/ 19 h 40"/>
                <a:gd name="T64" fmla="*/ 14 w 14"/>
                <a:gd name="T65" fmla="*/ 17 h 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" h="40">
                  <a:moveTo>
                    <a:pt x="14" y="17"/>
                  </a:moveTo>
                  <a:lnTo>
                    <a:pt x="14" y="13"/>
                  </a:lnTo>
                  <a:lnTo>
                    <a:pt x="13" y="10"/>
                  </a:lnTo>
                  <a:lnTo>
                    <a:pt x="11" y="6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3" y="27"/>
                  </a:lnTo>
                  <a:lnTo>
                    <a:pt x="3" y="31"/>
                  </a:lnTo>
                  <a:lnTo>
                    <a:pt x="3" y="35"/>
                  </a:lnTo>
                  <a:lnTo>
                    <a:pt x="5" y="38"/>
                  </a:lnTo>
                  <a:lnTo>
                    <a:pt x="7" y="40"/>
                  </a:lnTo>
                  <a:lnTo>
                    <a:pt x="9" y="39"/>
                  </a:lnTo>
                  <a:lnTo>
                    <a:pt x="11" y="37"/>
                  </a:lnTo>
                  <a:lnTo>
                    <a:pt x="12" y="35"/>
                  </a:lnTo>
                  <a:lnTo>
                    <a:pt x="13" y="34"/>
                  </a:lnTo>
                  <a:lnTo>
                    <a:pt x="14" y="32"/>
                  </a:lnTo>
                  <a:lnTo>
                    <a:pt x="14" y="31"/>
                  </a:lnTo>
                  <a:lnTo>
                    <a:pt x="14" y="27"/>
                  </a:lnTo>
                  <a:lnTo>
                    <a:pt x="14" y="22"/>
                  </a:lnTo>
                  <a:lnTo>
                    <a:pt x="14" y="19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2" name="Freeform 144">
              <a:extLst>
                <a:ext uri="{FF2B5EF4-FFF2-40B4-BE49-F238E27FC236}">
                  <a16:creationId xmlns:a16="http://schemas.microsoft.com/office/drawing/2014/main" id="{F3830051-0E61-CC12-7B7E-EC310D8F6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" y="3587"/>
              <a:ext cx="136" cy="63"/>
            </a:xfrm>
            <a:custGeom>
              <a:avLst/>
              <a:gdLst>
                <a:gd name="T0" fmla="*/ 0 w 136"/>
                <a:gd name="T1" fmla="*/ 49 h 63"/>
                <a:gd name="T2" fmla="*/ 27 w 136"/>
                <a:gd name="T3" fmla="*/ 63 h 63"/>
                <a:gd name="T4" fmla="*/ 136 w 136"/>
                <a:gd name="T5" fmla="*/ 9 h 63"/>
                <a:gd name="T6" fmla="*/ 111 w 136"/>
                <a:gd name="T7" fmla="*/ 0 h 63"/>
                <a:gd name="T8" fmla="*/ 0 w 136"/>
                <a:gd name="T9" fmla="*/ 49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" h="63">
                  <a:moveTo>
                    <a:pt x="0" y="49"/>
                  </a:moveTo>
                  <a:lnTo>
                    <a:pt x="27" y="63"/>
                  </a:lnTo>
                  <a:lnTo>
                    <a:pt x="136" y="9"/>
                  </a:lnTo>
                  <a:lnTo>
                    <a:pt x="111" y="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3" name="Freeform 145">
              <a:extLst>
                <a:ext uri="{FF2B5EF4-FFF2-40B4-BE49-F238E27FC236}">
                  <a16:creationId xmlns:a16="http://schemas.microsoft.com/office/drawing/2014/main" id="{6F987002-CD51-0920-0E78-B27F08042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" y="3587"/>
              <a:ext cx="136" cy="63"/>
            </a:xfrm>
            <a:custGeom>
              <a:avLst/>
              <a:gdLst>
                <a:gd name="T0" fmla="*/ 0 w 136"/>
                <a:gd name="T1" fmla="*/ 49 h 63"/>
                <a:gd name="T2" fmla="*/ 27 w 136"/>
                <a:gd name="T3" fmla="*/ 63 h 63"/>
                <a:gd name="T4" fmla="*/ 136 w 136"/>
                <a:gd name="T5" fmla="*/ 9 h 63"/>
                <a:gd name="T6" fmla="*/ 111 w 136"/>
                <a:gd name="T7" fmla="*/ 0 h 63"/>
                <a:gd name="T8" fmla="*/ 0 w 136"/>
                <a:gd name="T9" fmla="*/ 49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" h="63">
                  <a:moveTo>
                    <a:pt x="0" y="49"/>
                  </a:moveTo>
                  <a:lnTo>
                    <a:pt x="27" y="63"/>
                  </a:lnTo>
                  <a:lnTo>
                    <a:pt x="136" y="9"/>
                  </a:lnTo>
                  <a:lnTo>
                    <a:pt x="111" y="0"/>
                  </a:lnTo>
                  <a:lnTo>
                    <a:pt x="0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4" name="Freeform 146">
              <a:extLst>
                <a:ext uri="{FF2B5EF4-FFF2-40B4-BE49-F238E27FC236}">
                  <a16:creationId xmlns:a16="http://schemas.microsoft.com/office/drawing/2014/main" id="{96DDA0B8-1137-D0C9-BFD4-0B43DA478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" y="3660"/>
              <a:ext cx="171" cy="83"/>
            </a:xfrm>
            <a:custGeom>
              <a:avLst/>
              <a:gdLst>
                <a:gd name="T0" fmla="*/ 0 w 171"/>
                <a:gd name="T1" fmla="*/ 68 h 83"/>
                <a:gd name="T2" fmla="*/ 26 w 171"/>
                <a:gd name="T3" fmla="*/ 83 h 83"/>
                <a:gd name="T4" fmla="*/ 171 w 171"/>
                <a:gd name="T5" fmla="*/ 9 h 83"/>
                <a:gd name="T6" fmla="*/ 146 w 171"/>
                <a:gd name="T7" fmla="*/ 0 h 83"/>
                <a:gd name="T8" fmla="*/ 0 w 171"/>
                <a:gd name="T9" fmla="*/ 68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83">
                  <a:moveTo>
                    <a:pt x="0" y="68"/>
                  </a:moveTo>
                  <a:lnTo>
                    <a:pt x="26" y="83"/>
                  </a:lnTo>
                  <a:lnTo>
                    <a:pt x="171" y="9"/>
                  </a:lnTo>
                  <a:lnTo>
                    <a:pt x="146" y="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5" name="Freeform 147">
              <a:extLst>
                <a:ext uri="{FF2B5EF4-FFF2-40B4-BE49-F238E27FC236}">
                  <a16:creationId xmlns:a16="http://schemas.microsoft.com/office/drawing/2014/main" id="{45DCA69E-F01F-5F59-52E9-BCC90F8C2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8" y="3680"/>
              <a:ext cx="176" cy="86"/>
            </a:xfrm>
            <a:custGeom>
              <a:avLst/>
              <a:gdLst>
                <a:gd name="T0" fmla="*/ 0 w 176"/>
                <a:gd name="T1" fmla="*/ 72 h 86"/>
                <a:gd name="T2" fmla="*/ 6 w 176"/>
                <a:gd name="T3" fmla="*/ 75 h 86"/>
                <a:gd name="T4" fmla="*/ 13 w 176"/>
                <a:gd name="T5" fmla="*/ 80 h 86"/>
                <a:gd name="T6" fmla="*/ 19 w 176"/>
                <a:gd name="T7" fmla="*/ 83 h 86"/>
                <a:gd name="T8" fmla="*/ 25 w 176"/>
                <a:gd name="T9" fmla="*/ 86 h 86"/>
                <a:gd name="T10" fmla="*/ 44 w 176"/>
                <a:gd name="T11" fmla="*/ 77 h 86"/>
                <a:gd name="T12" fmla="*/ 62 w 176"/>
                <a:gd name="T13" fmla="*/ 67 h 86"/>
                <a:gd name="T14" fmla="*/ 81 w 176"/>
                <a:gd name="T15" fmla="*/ 58 h 86"/>
                <a:gd name="T16" fmla="*/ 100 w 176"/>
                <a:gd name="T17" fmla="*/ 47 h 86"/>
                <a:gd name="T18" fmla="*/ 119 w 176"/>
                <a:gd name="T19" fmla="*/ 38 h 86"/>
                <a:gd name="T20" fmla="*/ 138 w 176"/>
                <a:gd name="T21" fmla="*/ 28 h 86"/>
                <a:gd name="T22" fmla="*/ 157 w 176"/>
                <a:gd name="T23" fmla="*/ 19 h 86"/>
                <a:gd name="T24" fmla="*/ 176 w 176"/>
                <a:gd name="T25" fmla="*/ 9 h 86"/>
                <a:gd name="T26" fmla="*/ 170 w 176"/>
                <a:gd name="T27" fmla="*/ 6 h 86"/>
                <a:gd name="T28" fmla="*/ 163 w 176"/>
                <a:gd name="T29" fmla="*/ 4 h 86"/>
                <a:gd name="T30" fmla="*/ 157 w 176"/>
                <a:gd name="T31" fmla="*/ 2 h 86"/>
                <a:gd name="T32" fmla="*/ 151 w 176"/>
                <a:gd name="T33" fmla="*/ 0 h 86"/>
                <a:gd name="T34" fmla="*/ 132 w 176"/>
                <a:gd name="T35" fmla="*/ 8 h 86"/>
                <a:gd name="T36" fmla="*/ 113 w 176"/>
                <a:gd name="T37" fmla="*/ 18 h 86"/>
                <a:gd name="T38" fmla="*/ 94 w 176"/>
                <a:gd name="T39" fmla="*/ 26 h 86"/>
                <a:gd name="T40" fmla="*/ 75 w 176"/>
                <a:gd name="T41" fmla="*/ 35 h 86"/>
                <a:gd name="T42" fmla="*/ 56 w 176"/>
                <a:gd name="T43" fmla="*/ 44 h 86"/>
                <a:gd name="T44" fmla="*/ 37 w 176"/>
                <a:gd name="T45" fmla="*/ 53 h 86"/>
                <a:gd name="T46" fmla="*/ 19 w 176"/>
                <a:gd name="T47" fmla="*/ 63 h 86"/>
                <a:gd name="T48" fmla="*/ 0 w 176"/>
                <a:gd name="T49" fmla="*/ 72 h 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6" h="86">
                  <a:moveTo>
                    <a:pt x="0" y="72"/>
                  </a:moveTo>
                  <a:lnTo>
                    <a:pt x="6" y="75"/>
                  </a:lnTo>
                  <a:lnTo>
                    <a:pt x="13" y="80"/>
                  </a:lnTo>
                  <a:lnTo>
                    <a:pt x="19" y="83"/>
                  </a:lnTo>
                  <a:lnTo>
                    <a:pt x="25" y="86"/>
                  </a:lnTo>
                  <a:lnTo>
                    <a:pt x="44" y="77"/>
                  </a:lnTo>
                  <a:lnTo>
                    <a:pt x="62" y="67"/>
                  </a:lnTo>
                  <a:lnTo>
                    <a:pt x="81" y="58"/>
                  </a:lnTo>
                  <a:lnTo>
                    <a:pt x="100" y="47"/>
                  </a:lnTo>
                  <a:lnTo>
                    <a:pt x="119" y="38"/>
                  </a:lnTo>
                  <a:lnTo>
                    <a:pt x="138" y="28"/>
                  </a:lnTo>
                  <a:lnTo>
                    <a:pt x="157" y="19"/>
                  </a:lnTo>
                  <a:lnTo>
                    <a:pt x="176" y="9"/>
                  </a:lnTo>
                  <a:lnTo>
                    <a:pt x="170" y="6"/>
                  </a:lnTo>
                  <a:lnTo>
                    <a:pt x="163" y="4"/>
                  </a:lnTo>
                  <a:lnTo>
                    <a:pt x="157" y="2"/>
                  </a:lnTo>
                  <a:lnTo>
                    <a:pt x="151" y="0"/>
                  </a:lnTo>
                  <a:lnTo>
                    <a:pt x="132" y="8"/>
                  </a:lnTo>
                  <a:lnTo>
                    <a:pt x="113" y="18"/>
                  </a:lnTo>
                  <a:lnTo>
                    <a:pt x="94" y="26"/>
                  </a:lnTo>
                  <a:lnTo>
                    <a:pt x="75" y="35"/>
                  </a:lnTo>
                  <a:lnTo>
                    <a:pt x="56" y="44"/>
                  </a:lnTo>
                  <a:lnTo>
                    <a:pt x="37" y="53"/>
                  </a:lnTo>
                  <a:lnTo>
                    <a:pt x="19" y="63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6" name="Freeform 148">
              <a:extLst>
                <a:ext uri="{FF2B5EF4-FFF2-40B4-BE49-F238E27FC236}">
                  <a16:creationId xmlns:a16="http://schemas.microsoft.com/office/drawing/2014/main" id="{512AF969-2C06-B150-7B5C-689F975E3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" y="3699"/>
              <a:ext cx="181" cy="92"/>
            </a:xfrm>
            <a:custGeom>
              <a:avLst/>
              <a:gdLst>
                <a:gd name="T0" fmla="*/ 0 w 181"/>
                <a:gd name="T1" fmla="*/ 78 h 92"/>
                <a:gd name="T2" fmla="*/ 6 w 181"/>
                <a:gd name="T3" fmla="*/ 81 h 92"/>
                <a:gd name="T4" fmla="*/ 12 w 181"/>
                <a:gd name="T5" fmla="*/ 84 h 92"/>
                <a:gd name="T6" fmla="*/ 19 w 181"/>
                <a:gd name="T7" fmla="*/ 88 h 92"/>
                <a:gd name="T8" fmla="*/ 26 w 181"/>
                <a:gd name="T9" fmla="*/ 92 h 92"/>
                <a:gd name="T10" fmla="*/ 45 w 181"/>
                <a:gd name="T11" fmla="*/ 82 h 92"/>
                <a:gd name="T12" fmla="*/ 64 w 181"/>
                <a:gd name="T13" fmla="*/ 71 h 92"/>
                <a:gd name="T14" fmla="*/ 84 w 181"/>
                <a:gd name="T15" fmla="*/ 61 h 92"/>
                <a:gd name="T16" fmla="*/ 103 w 181"/>
                <a:gd name="T17" fmla="*/ 50 h 92"/>
                <a:gd name="T18" fmla="*/ 123 w 181"/>
                <a:gd name="T19" fmla="*/ 40 h 92"/>
                <a:gd name="T20" fmla="*/ 142 w 181"/>
                <a:gd name="T21" fmla="*/ 30 h 92"/>
                <a:gd name="T22" fmla="*/ 162 w 181"/>
                <a:gd name="T23" fmla="*/ 20 h 92"/>
                <a:gd name="T24" fmla="*/ 181 w 181"/>
                <a:gd name="T25" fmla="*/ 9 h 92"/>
                <a:gd name="T26" fmla="*/ 175 w 181"/>
                <a:gd name="T27" fmla="*/ 6 h 92"/>
                <a:gd name="T28" fmla="*/ 168 w 181"/>
                <a:gd name="T29" fmla="*/ 4 h 92"/>
                <a:gd name="T30" fmla="*/ 162 w 181"/>
                <a:gd name="T31" fmla="*/ 2 h 92"/>
                <a:gd name="T32" fmla="*/ 155 w 181"/>
                <a:gd name="T33" fmla="*/ 0 h 92"/>
                <a:gd name="T34" fmla="*/ 136 w 181"/>
                <a:gd name="T35" fmla="*/ 9 h 92"/>
                <a:gd name="T36" fmla="*/ 117 w 181"/>
                <a:gd name="T37" fmla="*/ 19 h 92"/>
                <a:gd name="T38" fmla="*/ 97 w 181"/>
                <a:gd name="T39" fmla="*/ 28 h 92"/>
                <a:gd name="T40" fmla="*/ 78 w 181"/>
                <a:gd name="T41" fmla="*/ 38 h 92"/>
                <a:gd name="T42" fmla="*/ 58 w 181"/>
                <a:gd name="T43" fmla="*/ 47 h 92"/>
                <a:gd name="T44" fmla="*/ 39 w 181"/>
                <a:gd name="T45" fmla="*/ 58 h 92"/>
                <a:gd name="T46" fmla="*/ 19 w 181"/>
                <a:gd name="T47" fmla="*/ 67 h 92"/>
                <a:gd name="T48" fmla="*/ 0 w 181"/>
                <a:gd name="T49" fmla="*/ 78 h 9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1" h="92">
                  <a:moveTo>
                    <a:pt x="0" y="78"/>
                  </a:moveTo>
                  <a:lnTo>
                    <a:pt x="6" y="81"/>
                  </a:lnTo>
                  <a:lnTo>
                    <a:pt x="12" y="84"/>
                  </a:lnTo>
                  <a:lnTo>
                    <a:pt x="19" y="88"/>
                  </a:lnTo>
                  <a:lnTo>
                    <a:pt x="26" y="92"/>
                  </a:lnTo>
                  <a:lnTo>
                    <a:pt x="45" y="82"/>
                  </a:lnTo>
                  <a:lnTo>
                    <a:pt x="64" y="71"/>
                  </a:lnTo>
                  <a:lnTo>
                    <a:pt x="84" y="61"/>
                  </a:lnTo>
                  <a:lnTo>
                    <a:pt x="103" y="50"/>
                  </a:lnTo>
                  <a:lnTo>
                    <a:pt x="123" y="40"/>
                  </a:lnTo>
                  <a:lnTo>
                    <a:pt x="142" y="30"/>
                  </a:lnTo>
                  <a:lnTo>
                    <a:pt x="162" y="20"/>
                  </a:lnTo>
                  <a:lnTo>
                    <a:pt x="181" y="9"/>
                  </a:lnTo>
                  <a:lnTo>
                    <a:pt x="175" y="6"/>
                  </a:lnTo>
                  <a:lnTo>
                    <a:pt x="168" y="4"/>
                  </a:lnTo>
                  <a:lnTo>
                    <a:pt x="162" y="2"/>
                  </a:lnTo>
                  <a:lnTo>
                    <a:pt x="155" y="0"/>
                  </a:lnTo>
                  <a:lnTo>
                    <a:pt x="136" y="9"/>
                  </a:lnTo>
                  <a:lnTo>
                    <a:pt x="117" y="19"/>
                  </a:lnTo>
                  <a:lnTo>
                    <a:pt x="97" y="28"/>
                  </a:lnTo>
                  <a:lnTo>
                    <a:pt x="78" y="38"/>
                  </a:lnTo>
                  <a:lnTo>
                    <a:pt x="58" y="47"/>
                  </a:lnTo>
                  <a:lnTo>
                    <a:pt x="39" y="58"/>
                  </a:lnTo>
                  <a:lnTo>
                    <a:pt x="19" y="67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7" name="Freeform 149">
              <a:extLst>
                <a:ext uri="{FF2B5EF4-FFF2-40B4-BE49-F238E27FC236}">
                  <a16:creationId xmlns:a16="http://schemas.microsoft.com/office/drawing/2014/main" id="{D33664EA-BE13-95D5-CF89-3360D04BE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718"/>
              <a:ext cx="186" cy="96"/>
            </a:xfrm>
            <a:custGeom>
              <a:avLst/>
              <a:gdLst>
                <a:gd name="T0" fmla="*/ 0 w 186"/>
                <a:gd name="T1" fmla="*/ 82 h 96"/>
                <a:gd name="T2" fmla="*/ 25 w 186"/>
                <a:gd name="T3" fmla="*/ 96 h 96"/>
                <a:gd name="T4" fmla="*/ 186 w 186"/>
                <a:gd name="T5" fmla="*/ 9 h 96"/>
                <a:gd name="T6" fmla="*/ 161 w 186"/>
                <a:gd name="T7" fmla="*/ 0 h 96"/>
                <a:gd name="T8" fmla="*/ 0 w 186"/>
                <a:gd name="T9" fmla="*/ 82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" h="96">
                  <a:moveTo>
                    <a:pt x="0" y="82"/>
                  </a:moveTo>
                  <a:lnTo>
                    <a:pt x="25" y="96"/>
                  </a:lnTo>
                  <a:lnTo>
                    <a:pt x="186" y="9"/>
                  </a:lnTo>
                  <a:lnTo>
                    <a:pt x="161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E2A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8" name="Freeform 150">
              <a:extLst>
                <a:ext uri="{FF2B5EF4-FFF2-40B4-BE49-F238E27FC236}">
                  <a16:creationId xmlns:a16="http://schemas.microsoft.com/office/drawing/2014/main" id="{071A93F2-967F-DDEA-62E9-DD57D9F2A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" y="3589"/>
              <a:ext cx="55" cy="27"/>
            </a:xfrm>
            <a:custGeom>
              <a:avLst/>
              <a:gdLst>
                <a:gd name="T0" fmla="*/ 0 w 55"/>
                <a:gd name="T1" fmla="*/ 21 h 27"/>
                <a:gd name="T2" fmla="*/ 10 w 55"/>
                <a:gd name="T3" fmla="*/ 27 h 27"/>
                <a:gd name="T4" fmla="*/ 55 w 55"/>
                <a:gd name="T5" fmla="*/ 4 h 27"/>
                <a:gd name="T6" fmla="*/ 46 w 55"/>
                <a:gd name="T7" fmla="*/ 0 h 27"/>
                <a:gd name="T8" fmla="*/ 0 w 55"/>
                <a:gd name="T9" fmla="*/ 2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7">
                  <a:moveTo>
                    <a:pt x="0" y="21"/>
                  </a:moveTo>
                  <a:lnTo>
                    <a:pt x="10" y="27"/>
                  </a:lnTo>
                  <a:lnTo>
                    <a:pt x="55" y="4"/>
                  </a:lnTo>
                  <a:lnTo>
                    <a:pt x="46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89" name="Freeform 151">
              <a:extLst>
                <a:ext uri="{FF2B5EF4-FFF2-40B4-BE49-F238E27FC236}">
                  <a16:creationId xmlns:a16="http://schemas.microsoft.com/office/drawing/2014/main" id="{DBF7FCCE-2085-14AF-FED8-2CDD24AEE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" y="3589"/>
              <a:ext cx="55" cy="27"/>
            </a:xfrm>
            <a:custGeom>
              <a:avLst/>
              <a:gdLst>
                <a:gd name="T0" fmla="*/ 0 w 55"/>
                <a:gd name="T1" fmla="*/ 21 h 27"/>
                <a:gd name="T2" fmla="*/ 10 w 55"/>
                <a:gd name="T3" fmla="*/ 27 h 27"/>
                <a:gd name="T4" fmla="*/ 55 w 55"/>
                <a:gd name="T5" fmla="*/ 4 h 27"/>
                <a:gd name="T6" fmla="*/ 46 w 55"/>
                <a:gd name="T7" fmla="*/ 0 h 27"/>
                <a:gd name="T8" fmla="*/ 0 w 55"/>
                <a:gd name="T9" fmla="*/ 2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27">
                  <a:moveTo>
                    <a:pt x="0" y="21"/>
                  </a:moveTo>
                  <a:lnTo>
                    <a:pt x="10" y="27"/>
                  </a:lnTo>
                  <a:lnTo>
                    <a:pt x="55" y="4"/>
                  </a:lnTo>
                  <a:lnTo>
                    <a:pt x="46" y="0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0" name="Freeform 152">
              <a:extLst>
                <a:ext uri="{FF2B5EF4-FFF2-40B4-BE49-F238E27FC236}">
                  <a16:creationId xmlns:a16="http://schemas.microsoft.com/office/drawing/2014/main" id="{63F559E0-4BA1-32EE-B4C3-3C18986CA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3248"/>
              <a:ext cx="56" cy="358"/>
            </a:xfrm>
            <a:custGeom>
              <a:avLst/>
              <a:gdLst>
                <a:gd name="T0" fmla="*/ 53 w 56"/>
                <a:gd name="T1" fmla="*/ 10 h 358"/>
                <a:gd name="T2" fmla="*/ 37 w 56"/>
                <a:gd name="T3" fmla="*/ 28 h 358"/>
                <a:gd name="T4" fmla="*/ 26 w 56"/>
                <a:gd name="T5" fmla="*/ 46 h 358"/>
                <a:gd name="T6" fmla="*/ 17 w 56"/>
                <a:gd name="T7" fmla="*/ 63 h 358"/>
                <a:gd name="T8" fmla="*/ 13 w 56"/>
                <a:gd name="T9" fmla="*/ 81 h 358"/>
                <a:gd name="T10" fmla="*/ 12 w 56"/>
                <a:gd name="T11" fmla="*/ 99 h 358"/>
                <a:gd name="T12" fmla="*/ 15 w 56"/>
                <a:gd name="T13" fmla="*/ 118 h 358"/>
                <a:gd name="T14" fmla="*/ 21 w 56"/>
                <a:gd name="T15" fmla="*/ 137 h 358"/>
                <a:gd name="T16" fmla="*/ 31 w 56"/>
                <a:gd name="T17" fmla="*/ 158 h 358"/>
                <a:gd name="T18" fmla="*/ 29 w 56"/>
                <a:gd name="T19" fmla="*/ 175 h 358"/>
                <a:gd name="T20" fmla="*/ 24 w 56"/>
                <a:gd name="T21" fmla="*/ 190 h 358"/>
                <a:gd name="T22" fmla="*/ 19 w 56"/>
                <a:gd name="T23" fmla="*/ 205 h 358"/>
                <a:gd name="T24" fmla="*/ 21 w 56"/>
                <a:gd name="T25" fmla="*/ 221 h 358"/>
                <a:gd name="T26" fmla="*/ 27 w 56"/>
                <a:gd name="T27" fmla="*/ 234 h 358"/>
                <a:gd name="T28" fmla="*/ 33 w 56"/>
                <a:gd name="T29" fmla="*/ 248 h 358"/>
                <a:gd name="T30" fmla="*/ 39 w 56"/>
                <a:gd name="T31" fmla="*/ 263 h 358"/>
                <a:gd name="T32" fmla="*/ 46 w 56"/>
                <a:gd name="T33" fmla="*/ 279 h 358"/>
                <a:gd name="T34" fmla="*/ 50 w 56"/>
                <a:gd name="T35" fmla="*/ 295 h 358"/>
                <a:gd name="T36" fmla="*/ 52 w 56"/>
                <a:gd name="T37" fmla="*/ 311 h 358"/>
                <a:gd name="T38" fmla="*/ 52 w 56"/>
                <a:gd name="T39" fmla="*/ 326 h 358"/>
                <a:gd name="T40" fmla="*/ 47 w 56"/>
                <a:gd name="T41" fmla="*/ 341 h 358"/>
                <a:gd name="T42" fmla="*/ 45 w 56"/>
                <a:gd name="T43" fmla="*/ 344 h 358"/>
                <a:gd name="T44" fmla="*/ 41 w 56"/>
                <a:gd name="T45" fmla="*/ 348 h 358"/>
                <a:gd name="T46" fmla="*/ 37 w 56"/>
                <a:gd name="T47" fmla="*/ 353 h 358"/>
                <a:gd name="T48" fmla="*/ 33 w 56"/>
                <a:gd name="T49" fmla="*/ 357 h 358"/>
                <a:gd name="T50" fmla="*/ 30 w 56"/>
                <a:gd name="T51" fmla="*/ 358 h 358"/>
                <a:gd name="T52" fmla="*/ 29 w 56"/>
                <a:gd name="T53" fmla="*/ 357 h 358"/>
                <a:gd name="T54" fmla="*/ 30 w 56"/>
                <a:gd name="T55" fmla="*/ 352 h 358"/>
                <a:gd name="T56" fmla="*/ 35 w 56"/>
                <a:gd name="T57" fmla="*/ 341 h 358"/>
                <a:gd name="T58" fmla="*/ 40 w 56"/>
                <a:gd name="T59" fmla="*/ 326 h 358"/>
                <a:gd name="T60" fmla="*/ 42 w 56"/>
                <a:gd name="T61" fmla="*/ 311 h 358"/>
                <a:gd name="T62" fmla="*/ 40 w 56"/>
                <a:gd name="T63" fmla="*/ 294 h 358"/>
                <a:gd name="T64" fmla="*/ 35 w 56"/>
                <a:gd name="T65" fmla="*/ 278 h 358"/>
                <a:gd name="T66" fmla="*/ 30 w 56"/>
                <a:gd name="T67" fmla="*/ 262 h 358"/>
                <a:gd name="T68" fmla="*/ 22 w 56"/>
                <a:gd name="T69" fmla="*/ 246 h 358"/>
                <a:gd name="T70" fmla="*/ 16 w 56"/>
                <a:gd name="T71" fmla="*/ 233 h 358"/>
                <a:gd name="T72" fmla="*/ 10 w 56"/>
                <a:gd name="T73" fmla="*/ 219 h 358"/>
                <a:gd name="T74" fmla="*/ 9 w 56"/>
                <a:gd name="T75" fmla="*/ 204 h 358"/>
                <a:gd name="T76" fmla="*/ 13 w 56"/>
                <a:gd name="T77" fmla="*/ 189 h 358"/>
                <a:gd name="T78" fmla="*/ 18 w 56"/>
                <a:gd name="T79" fmla="*/ 174 h 358"/>
                <a:gd name="T80" fmla="*/ 21 w 56"/>
                <a:gd name="T81" fmla="*/ 157 h 358"/>
                <a:gd name="T82" fmla="*/ 11 w 56"/>
                <a:gd name="T83" fmla="*/ 136 h 358"/>
                <a:gd name="T84" fmla="*/ 3 w 56"/>
                <a:gd name="T85" fmla="*/ 116 h 358"/>
                <a:gd name="T86" fmla="*/ 0 w 56"/>
                <a:gd name="T87" fmla="*/ 97 h 358"/>
                <a:gd name="T88" fmla="*/ 0 w 56"/>
                <a:gd name="T89" fmla="*/ 78 h 358"/>
                <a:gd name="T90" fmla="*/ 5 w 56"/>
                <a:gd name="T91" fmla="*/ 60 h 358"/>
                <a:gd name="T92" fmla="*/ 13 w 56"/>
                <a:gd name="T93" fmla="*/ 43 h 358"/>
                <a:gd name="T94" fmla="*/ 26 w 56"/>
                <a:gd name="T95" fmla="*/ 25 h 358"/>
                <a:gd name="T96" fmla="*/ 42 w 56"/>
                <a:gd name="T97" fmla="*/ 8 h 358"/>
                <a:gd name="T98" fmla="*/ 54 w 56"/>
                <a:gd name="T99" fmla="*/ 0 h 358"/>
                <a:gd name="T100" fmla="*/ 56 w 56"/>
                <a:gd name="T101" fmla="*/ 2 h 358"/>
                <a:gd name="T102" fmla="*/ 53 w 56"/>
                <a:gd name="T103" fmla="*/ 8 h 358"/>
                <a:gd name="T104" fmla="*/ 53 w 56"/>
                <a:gd name="T105" fmla="*/ 10 h 3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" h="358">
                  <a:moveTo>
                    <a:pt x="53" y="10"/>
                  </a:moveTo>
                  <a:lnTo>
                    <a:pt x="37" y="28"/>
                  </a:lnTo>
                  <a:lnTo>
                    <a:pt x="26" y="46"/>
                  </a:lnTo>
                  <a:lnTo>
                    <a:pt x="17" y="63"/>
                  </a:lnTo>
                  <a:lnTo>
                    <a:pt x="13" y="81"/>
                  </a:lnTo>
                  <a:lnTo>
                    <a:pt x="12" y="99"/>
                  </a:lnTo>
                  <a:lnTo>
                    <a:pt x="15" y="118"/>
                  </a:lnTo>
                  <a:lnTo>
                    <a:pt x="21" y="137"/>
                  </a:lnTo>
                  <a:lnTo>
                    <a:pt x="31" y="158"/>
                  </a:lnTo>
                  <a:lnTo>
                    <a:pt x="29" y="175"/>
                  </a:lnTo>
                  <a:lnTo>
                    <a:pt x="24" y="190"/>
                  </a:lnTo>
                  <a:lnTo>
                    <a:pt x="19" y="205"/>
                  </a:lnTo>
                  <a:lnTo>
                    <a:pt x="21" y="221"/>
                  </a:lnTo>
                  <a:lnTo>
                    <a:pt x="27" y="234"/>
                  </a:lnTo>
                  <a:lnTo>
                    <a:pt x="33" y="248"/>
                  </a:lnTo>
                  <a:lnTo>
                    <a:pt x="39" y="263"/>
                  </a:lnTo>
                  <a:lnTo>
                    <a:pt x="46" y="279"/>
                  </a:lnTo>
                  <a:lnTo>
                    <a:pt x="50" y="295"/>
                  </a:lnTo>
                  <a:lnTo>
                    <a:pt x="52" y="311"/>
                  </a:lnTo>
                  <a:lnTo>
                    <a:pt x="52" y="326"/>
                  </a:lnTo>
                  <a:lnTo>
                    <a:pt x="47" y="341"/>
                  </a:lnTo>
                  <a:lnTo>
                    <a:pt x="45" y="344"/>
                  </a:lnTo>
                  <a:lnTo>
                    <a:pt x="41" y="348"/>
                  </a:lnTo>
                  <a:lnTo>
                    <a:pt x="37" y="353"/>
                  </a:lnTo>
                  <a:lnTo>
                    <a:pt x="33" y="357"/>
                  </a:lnTo>
                  <a:lnTo>
                    <a:pt x="30" y="358"/>
                  </a:lnTo>
                  <a:lnTo>
                    <a:pt x="29" y="357"/>
                  </a:lnTo>
                  <a:lnTo>
                    <a:pt x="30" y="352"/>
                  </a:lnTo>
                  <a:lnTo>
                    <a:pt x="35" y="341"/>
                  </a:lnTo>
                  <a:lnTo>
                    <a:pt x="40" y="326"/>
                  </a:lnTo>
                  <a:lnTo>
                    <a:pt x="42" y="311"/>
                  </a:lnTo>
                  <a:lnTo>
                    <a:pt x="40" y="294"/>
                  </a:lnTo>
                  <a:lnTo>
                    <a:pt x="35" y="278"/>
                  </a:lnTo>
                  <a:lnTo>
                    <a:pt x="30" y="262"/>
                  </a:lnTo>
                  <a:lnTo>
                    <a:pt x="22" y="246"/>
                  </a:lnTo>
                  <a:lnTo>
                    <a:pt x="16" y="233"/>
                  </a:lnTo>
                  <a:lnTo>
                    <a:pt x="10" y="219"/>
                  </a:lnTo>
                  <a:lnTo>
                    <a:pt x="9" y="204"/>
                  </a:lnTo>
                  <a:lnTo>
                    <a:pt x="13" y="189"/>
                  </a:lnTo>
                  <a:lnTo>
                    <a:pt x="18" y="174"/>
                  </a:lnTo>
                  <a:lnTo>
                    <a:pt x="21" y="157"/>
                  </a:lnTo>
                  <a:lnTo>
                    <a:pt x="11" y="136"/>
                  </a:lnTo>
                  <a:lnTo>
                    <a:pt x="3" y="116"/>
                  </a:lnTo>
                  <a:lnTo>
                    <a:pt x="0" y="97"/>
                  </a:lnTo>
                  <a:lnTo>
                    <a:pt x="0" y="78"/>
                  </a:lnTo>
                  <a:lnTo>
                    <a:pt x="5" y="60"/>
                  </a:lnTo>
                  <a:lnTo>
                    <a:pt x="13" y="43"/>
                  </a:lnTo>
                  <a:lnTo>
                    <a:pt x="26" y="25"/>
                  </a:lnTo>
                  <a:lnTo>
                    <a:pt x="42" y="8"/>
                  </a:lnTo>
                  <a:lnTo>
                    <a:pt x="54" y="0"/>
                  </a:lnTo>
                  <a:lnTo>
                    <a:pt x="56" y="2"/>
                  </a:lnTo>
                  <a:lnTo>
                    <a:pt x="53" y="8"/>
                  </a:lnTo>
                  <a:lnTo>
                    <a:pt x="53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1" name="Freeform 153">
              <a:extLst>
                <a:ext uri="{FF2B5EF4-FFF2-40B4-BE49-F238E27FC236}">
                  <a16:creationId xmlns:a16="http://schemas.microsoft.com/office/drawing/2014/main" id="{BFFF09FD-D524-EA3B-E52F-9C2CE99B2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3248"/>
              <a:ext cx="56" cy="358"/>
            </a:xfrm>
            <a:custGeom>
              <a:avLst/>
              <a:gdLst>
                <a:gd name="T0" fmla="*/ 53 w 56"/>
                <a:gd name="T1" fmla="*/ 10 h 358"/>
                <a:gd name="T2" fmla="*/ 53 w 56"/>
                <a:gd name="T3" fmla="*/ 10 h 358"/>
                <a:gd name="T4" fmla="*/ 37 w 56"/>
                <a:gd name="T5" fmla="*/ 28 h 358"/>
                <a:gd name="T6" fmla="*/ 26 w 56"/>
                <a:gd name="T7" fmla="*/ 46 h 358"/>
                <a:gd name="T8" fmla="*/ 17 w 56"/>
                <a:gd name="T9" fmla="*/ 63 h 358"/>
                <a:gd name="T10" fmla="*/ 13 w 56"/>
                <a:gd name="T11" fmla="*/ 81 h 358"/>
                <a:gd name="T12" fmla="*/ 12 w 56"/>
                <a:gd name="T13" fmla="*/ 99 h 358"/>
                <a:gd name="T14" fmla="*/ 15 w 56"/>
                <a:gd name="T15" fmla="*/ 118 h 358"/>
                <a:gd name="T16" fmla="*/ 21 w 56"/>
                <a:gd name="T17" fmla="*/ 137 h 358"/>
                <a:gd name="T18" fmla="*/ 31 w 56"/>
                <a:gd name="T19" fmla="*/ 158 h 358"/>
                <a:gd name="T20" fmla="*/ 31 w 56"/>
                <a:gd name="T21" fmla="*/ 158 h 358"/>
                <a:gd name="T22" fmla="*/ 29 w 56"/>
                <a:gd name="T23" fmla="*/ 175 h 358"/>
                <a:gd name="T24" fmla="*/ 24 w 56"/>
                <a:gd name="T25" fmla="*/ 190 h 358"/>
                <a:gd name="T26" fmla="*/ 19 w 56"/>
                <a:gd name="T27" fmla="*/ 205 h 358"/>
                <a:gd name="T28" fmla="*/ 21 w 56"/>
                <a:gd name="T29" fmla="*/ 221 h 358"/>
                <a:gd name="T30" fmla="*/ 21 w 56"/>
                <a:gd name="T31" fmla="*/ 221 h 358"/>
                <a:gd name="T32" fmla="*/ 27 w 56"/>
                <a:gd name="T33" fmla="*/ 234 h 358"/>
                <a:gd name="T34" fmla="*/ 33 w 56"/>
                <a:gd name="T35" fmla="*/ 248 h 358"/>
                <a:gd name="T36" fmla="*/ 39 w 56"/>
                <a:gd name="T37" fmla="*/ 263 h 358"/>
                <a:gd name="T38" fmla="*/ 46 w 56"/>
                <a:gd name="T39" fmla="*/ 279 h 358"/>
                <a:gd name="T40" fmla="*/ 50 w 56"/>
                <a:gd name="T41" fmla="*/ 295 h 358"/>
                <a:gd name="T42" fmla="*/ 52 w 56"/>
                <a:gd name="T43" fmla="*/ 311 h 358"/>
                <a:gd name="T44" fmla="*/ 52 w 56"/>
                <a:gd name="T45" fmla="*/ 326 h 358"/>
                <a:gd name="T46" fmla="*/ 47 w 56"/>
                <a:gd name="T47" fmla="*/ 341 h 358"/>
                <a:gd name="T48" fmla="*/ 47 w 56"/>
                <a:gd name="T49" fmla="*/ 341 h 358"/>
                <a:gd name="T50" fmla="*/ 45 w 56"/>
                <a:gd name="T51" fmla="*/ 344 h 358"/>
                <a:gd name="T52" fmla="*/ 41 w 56"/>
                <a:gd name="T53" fmla="*/ 348 h 358"/>
                <a:gd name="T54" fmla="*/ 37 w 56"/>
                <a:gd name="T55" fmla="*/ 353 h 358"/>
                <a:gd name="T56" fmla="*/ 33 w 56"/>
                <a:gd name="T57" fmla="*/ 357 h 358"/>
                <a:gd name="T58" fmla="*/ 33 w 56"/>
                <a:gd name="T59" fmla="*/ 357 h 358"/>
                <a:gd name="T60" fmla="*/ 30 w 56"/>
                <a:gd name="T61" fmla="*/ 358 h 358"/>
                <a:gd name="T62" fmla="*/ 29 w 56"/>
                <a:gd name="T63" fmla="*/ 357 h 358"/>
                <a:gd name="T64" fmla="*/ 30 w 56"/>
                <a:gd name="T65" fmla="*/ 352 h 358"/>
                <a:gd name="T66" fmla="*/ 35 w 56"/>
                <a:gd name="T67" fmla="*/ 341 h 358"/>
                <a:gd name="T68" fmla="*/ 35 w 56"/>
                <a:gd name="T69" fmla="*/ 341 h 358"/>
                <a:gd name="T70" fmla="*/ 40 w 56"/>
                <a:gd name="T71" fmla="*/ 326 h 358"/>
                <a:gd name="T72" fmla="*/ 42 w 56"/>
                <a:gd name="T73" fmla="*/ 311 h 358"/>
                <a:gd name="T74" fmla="*/ 40 w 56"/>
                <a:gd name="T75" fmla="*/ 294 h 358"/>
                <a:gd name="T76" fmla="*/ 35 w 56"/>
                <a:gd name="T77" fmla="*/ 278 h 358"/>
                <a:gd name="T78" fmla="*/ 30 w 56"/>
                <a:gd name="T79" fmla="*/ 262 h 358"/>
                <a:gd name="T80" fmla="*/ 22 w 56"/>
                <a:gd name="T81" fmla="*/ 246 h 358"/>
                <a:gd name="T82" fmla="*/ 16 w 56"/>
                <a:gd name="T83" fmla="*/ 233 h 358"/>
                <a:gd name="T84" fmla="*/ 10 w 56"/>
                <a:gd name="T85" fmla="*/ 219 h 358"/>
                <a:gd name="T86" fmla="*/ 10 w 56"/>
                <a:gd name="T87" fmla="*/ 219 h 358"/>
                <a:gd name="T88" fmla="*/ 9 w 56"/>
                <a:gd name="T89" fmla="*/ 204 h 358"/>
                <a:gd name="T90" fmla="*/ 13 w 56"/>
                <a:gd name="T91" fmla="*/ 189 h 358"/>
                <a:gd name="T92" fmla="*/ 18 w 56"/>
                <a:gd name="T93" fmla="*/ 174 h 358"/>
                <a:gd name="T94" fmla="*/ 21 w 56"/>
                <a:gd name="T95" fmla="*/ 157 h 358"/>
                <a:gd name="T96" fmla="*/ 21 w 56"/>
                <a:gd name="T97" fmla="*/ 157 h 358"/>
                <a:gd name="T98" fmla="*/ 11 w 56"/>
                <a:gd name="T99" fmla="*/ 136 h 358"/>
                <a:gd name="T100" fmla="*/ 3 w 56"/>
                <a:gd name="T101" fmla="*/ 116 h 358"/>
                <a:gd name="T102" fmla="*/ 0 w 56"/>
                <a:gd name="T103" fmla="*/ 97 h 358"/>
                <a:gd name="T104" fmla="*/ 0 w 56"/>
                <a:gd name="T105" fmla="*/ 78 h 358"/>
                <a:gd name="T106" fmla="*/ 5 w 56"/>
                <a:gd name="T107" fmla="*/ 60 h 358"/>
                <a:gd name="T108" fmla="*/ 13 w 56"/>
                <a:gd name="T109" fmla="*/ 43 h 358"/>
                <a:gd name="T110" fmla="*/ 26 w 56"/>
                <a:gd name="T111" fmla="*/ 25 h 358"/>
                <a:gd name="T112" fmla="*/ 42 w 56"/>
                <a:gd name="T113" fmla="*/ 8 h 358"/>
                <a:gd name="T114" fmla="*/ 42 w 56"/>
                <a:gd name="T115" fmla="*/ 8 h 358"/>
                <a:gd name="T116" fmla="*/ 54 w 56"/>
                <a:gd name="T117" fmla="*/ 0 h 358"/>
                <a:gd name="T118" fmla="*/ 56 w 56"/>
                <a:gd name="T119" fmla="*/ 2 h 358"/>
                <a:gd name="T120" fmla="*/ 53 w 56"/>
                <a:gd name="T121" fmla="*/ 8 h 358"/>
                <a:gd name="T122" fmla="*/ 53 w 56"/>
                <a:gd name="T123" fmla="*/ 10 h 3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6" h="358">
                  <a:moveTo>
                    <a:pt x="53" y="10"/>
                  </a:moveTo>
                  <a:lnTo>
                    <a:pt x="53" y="10"/>
                  </a:lnTo>
                  <a:lnTo>
                    <a:pt x="37" y="28"/>
                  </a:lnTo>
                  <a:lnTo>
                    <a:pt x="26" y="46"/>
                  </a:lnTo>
                  <a:lnTo>
                    <a:pt x="17" y="63"/>
                  </a:lnTo>
                  <a:lnTo>
                    <a:pt x="13" y="81"/>
                  </a:lnTo>
                  <a:lnTo>
                    <a:pt x="12" y="99"/>
                  </a:lnTo>
                  <a:lnTo>
                    <a:pt x="15" y="118"/>
                  </a:lnTo>
                  <a:lnTo>
                    <a:pt x="21" y="137"/>
                  </a:lnTo>
                  <a:lnTo>
                    <a:pt x="31" y="158"/>
                  </a:lnTo>
                  <a:lnTo>
                    <a:pt x="29" y="175"/>
                  </a:lnTo>
                  <a:lnTo>
                    <a:pt x="24" y="190"/>
                  </a:lnTo>
                  <a:lnTo>
                    <a:pt x="19" y="205"/>
                  </a:lnTo>
                  <a:lnTo>
                    <a:pt x="21" y="221"/>
                  </a:lnTo>
                  <a:lnTo>
                    <a:pt x="27" y="234"/>
                  </a:lnTo>
                  <a:lnTo>
                    <a:pt x="33" y="248"/>
                  </a:lnTo>
                  <a:lnTo>
                    <a:pt x="39" y="263"/>
                  </a:lnTo>
                  <a:lnTo>
                    <a:pt x="46" y="279"/>
                  </a:lnTo>
                  <a:lnTo>
                    <a:pt x="50" y="295"/>
                  </a:lnTo>
                  <a:lnTo>
                    <a:pt x="52" y="311"/>
                  </a:lnTo>
                  <a:lnTo>
                    <a:pt x="52" y="326"/>
                  </a:lnTo>
                  <a:lnTo>
                    <a:pt x="47" y="341"/>
                  </a:lnTo>
                  <a:lnTo>
                    <a:pt x="45" y="344"/>
                  </a:lnTo>
                  <a:lnTo>
                    <a:pt x="41" y="348"/>
                  </a:lnTo>
                  <a:lnTo>
                    <a:pt x="37" y="353"/>
                  </a:lnTo>
                  <a:lnTo>
                    <a:pt x="33" y="357"/>
                  </a:lnTo>
                  <a:lnTo>
                    <a:pt x="30" y="358"/>
                  </a:lnTo>
                  <a:lnTo>
                    <a:pt x="29" y="357"/>
                  </a:lnTo>
                  <a:lnTo>
                    <a:pt x="30" y="352"/>
                  </a:lnTo>
                  <a:lnTo>
                    <a:pt x="35" y="341"/>
                  </a:lnTo>
                  <a:lnTo>
                    <a:pt x="40" y="326"/>
                  </a:lnTo>
                  <a:lnTo>
                    <a:pt x="42" y="311"/>
                  </a:lnTo>
                  <a:lnTo>
                    <a:pt x="40" y="294"/>
                  </a:lnTo>
                  <a:lnTo>
                    <a:pt x="35" y="278"/>
                  </a:lnTo>
                  <a:lnTo>
                    <a:pt x="30" y="262"/>
                  </a:lnTo>
                  <a:lnTo>
                    <a:pt x="22" y="246"/>
                  </a:lnTo>
                  <a:lnTo>
                    <a:pt x="16" y="233"/>
                  </a:lnTo>
                  <a:lnTo>
                    <a:pt x="10" y="219"/>
                  </a:lnTo>
                  <a:lnTo>
                    <a:pt x="9" y="204"/>
                  </a:lnTo>
                  <a:lnTo>
                    <a:pt x="13" y="189"/>
                  </a:lnTo>
                  <a:lnTo>
                    <a:pt x="18" y="174"/>
                  </a:lnTo>
                  <a:lnTo>
                    <a:pt x="21" y="157"/>
                  </a:lnTo>
                  <a:lnTo>
                    <a:pt x="11" y="136"/>
                  </a:lnTo>
                  <a:lnTo>
                    <a:pt x="3" y="116"/>
                  </a:lnTo>
                  <a:lnTo>
                    <a:pt x="0" y="97"/>
                  </a:lnTo>
                  <a:lnTo>
                    <a:pt x="0" y="78"/>
                  </a:lnTo>
                  <a:lnTo>
                    <a:pt x="5" y="60"/>
                  </a:lnTo>
                  <a:lnTo>
                    <a:pt x="13" y="43"/>
                  </a:lnTo>
                  <a:lnTo>
                    <a:pt x="26" y="25"/>
                  </a:lnTo>
                  <a:lnTo>
                    <a:pt x="42" y="8"/>
                  </a:lnTo>
                  <a:lnTo>
                    <a:pt x="54" y="0"/>
                  </a:lnTo>
                  <a:lnTo>
                    <a:pt x="56" y="2"/>
                  </a:lnTo>
                  <a:lnTo>
                    <a:pt x="53" y="8"/>
                  </a:lnTo>
                  <a:lnTo>
                    <a:pt x="53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2" name="Freeform 154">
              <a:extLst>
                <a:ext uri="{FF2B5EF4-FFF2-40B4-BE49-F238E27FC236}">
                  <a16:creationId xmlns:a16="http://schemas.microsoft.com/office/drawing/2014/main" id="{3F353175-358A-8DD0-DEBC-71EE68EC3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8" y="2393"/>
              <a:ext cx="151" cy="1890"/>
            </a:xfrm>
            <a:custGeom>
              <a:avLst/>
              <a:gdLst>
                <a:gd name="T0" fmla="*/ 151 w 151"/>
                <a:gd name="T1" fmla="*/ 6 h 1890"/>
                <a:gd name="T2" fmla="*/ 139 w 151"/>
                <a:gd name="T3" fmla="*/ 4 h 1890"/>
                <a:gd name="T4" fmla="*/ 128 w 151"/>
                <a:gd name="T5" fmla="*/ 2 h 1890"/>
                <a:gd name="T6" fmla="*/ 117 w 151"/>
                <a:gd name="T7" fmla="*/ 0 h 1890"/>
                <a:gd name="T8" fmla="*/ 106 w 151"/>
                <a:gd name="T9" fmla="*/ 0 h 1890"/>
                <a:gd name="T10" fmla="*/ 94 w 151"/>
                <a:gd name="T11" fmla="*/ 2 h 1890"/>
                <a:gd name="T12" fmla="*/ 82 w 151"/>
                <a:gd name="T13" fmla="*/ 6 h 1890"/>
                <a:gd name="T14" fmla="*/ 70 w 151"/>
                <a:gd name="T15" fmla="*/ 14 h 1890"/>
                <a:gd name="T16" fmla="*/ 58 w 151"/>
                <a:gd name="T17" fmla="*/ 25 h 1890"/>
                <a:gd name="T18" fmla="*/ 0 w 151"/>
                <a:gd name="T19" fmla="*/ 1890 h 1890"/>
                <a:gd name="T20" fmla="*/ 17 w 151"/>
                <a:gd name="T21" fmla="*/ 1655 h 1890"/>
                <a:gd name="T22" fmla="*/ 36 w 151"/>
                <a:gd name="T23" fmla="*/ 1419 h 1890"/>
                <a:gd name="T24" fmla="*/ 55 w 151"/>
                <a:gd name="T25" fmla="*/ 1183 h 1890"/>
                <a:gd name="T26" fmla="*/ 76 w 151"/>
                <a:gd name="T27" fmla="*/ 948 h 1890"/>
                <a:gd name="T28" fmla="*/ 96 w 151"/>
                <a:gd name="T29" fmla="*/ 713 h 1890"/>
                <a:gd name="T30" fmla="*/ 115 w 151"/>
                <a:gd name="T31" fmla="*/ 477 h 1890"/>
                <a:gd name="T32" fmla="*/ 134 w 151"/>
                <a:gd name="T33" fmla="*/ 241 h 1890"/>
                <a:gd name="T34" fmla="*/ 151 w 151"/>
                <a:gd name="T35" fmla="*/ 6 h 18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1" h="1890">
                  <a:moveTo>
                    <a:pt x="151" y="6"/>
                  </a:moveTo>
                  <a:lnTo>
                    <a:pt x="139" y="4"/>
                  </a:lnTo>
                  <a:lnTo>
                    <a:pt x="128" y="2"/>
                  </a:lnTo>
                  <a:lnTo>
                    <a:pt x="117" y="0"/>
                  </a:lnTo>
                  <a:lnTo>
                    <a:pt x="106" y="0"/>
                  </a:lnTo>
                  <a:lnTo>
                    <a:pt x="94" y="2"/>
                  </a:lnTo>
                  <a:lnTo>
                    <a:pt x="82" y="6"/>
                  </a:lnTo>
                  <a:lnTo>
                    <a:pt x="70" y="14"/>
                  </a:lnTo>
                  <a:lnTo>
                    <a:pt x="58" y="25"/>
                  </a:lnTo>
                  <a:lnTo>
                    <a:pt x="0" y="1890"/>
                  </a:lnTo>
                  <a:lnTo>
                    <a:pt x="17" y="1655"/>
                  </a:lnTo>
                  <a:lnTo>
                    <a:pt x="36" y="1419"/>
                  </a:lnTo>
                  <a:lnTo>
                    <a:pt x="55" y="1183"/>
                  </a:lnTo>
                  <a:lnTo>
                    <a:pt x="76" y="948"/>
                  </a:lnTo>
                  <a:lnTo>
                    <a:pt x="96" y="713"/>
                  </a:lnTo>
                  <a:lnTo>
                    <a:pt x="115" y="477"/>
                  </a:lnTo>
                  <a:lnTo>
                    <a:pt x="134" y="241"/>
                  </a:lnTo>
                  <a:lnTo>
                    <a:pt x="151" y="6"/>
                  </a:lnTo>
                  <a:close/>
                </a:path>
              </a:pathLst>
            </a:custGeom>
            <a:solidFill>
              <a:srgbClr val="DD1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3" name="Freeform 155">
              <a:extLst>
                <a:ext uri="{FF2B5EF4-FFF2-40B4-BE49-F238E27FC236}">
                  <a16:creationId xmlns:a16="http://schemas.microsoft.com/office/drawing/2014/main" id="{5125055C-B255-1FD7-916A-456CDF7F1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6" y="2423"/>
              <a:ext cx="71" cy="960"/>
            </a:xfrm>
            <a:custGeom>
              <a:avLst/>
              <a:gdLst>
                <a:gd name="T0" fmla="*/ 71 w 71"/>
                <a:gd name="T1" fmla="*/ 4 h 960"/>
                <a:gd name="T2" fmla="*/ 64 w 71"/>
                <a:gd name="T3" fmla="*/ 2 h 960"/>
                <a:gd name="T4" fmla="*/ 57 w 71"/>
                <a:gd name="T5" fmla="*/ 1 h 960"/>
                <a:gd name="T6" fmla="*/ 49 w 71"/>
                <a:gd name="T7" fmla="*/ 0 h 960"/>
                <a:gd name="T8" fmla="*/ 41 w 71"/>
                <a:gd name="T9" fmla="*/ 0 h 960"/>
                <a:gd name="T10" fmla="*/ 33 w 71"/>
                <a:gd name="T11" fmla="*/ 1 h 960"/>
                <a:gd name="T12" fmla="*/ 25 w 71"/>
                <a:gd name="T13" fmla="*/ 3 h 960"/>
                <a:gd name="T14" fmla="*/ 18 w 71"/>
                <a:gd name="T15" fmla="*/ 8 h 960"/>
                <a:gd name="T16" fmla="*/ 9 w 71"/>
                <a:gd name="T17" fmla="*/ 14 h 960"/>
                <a:gd name="T18" fmla="*/ 0 w 71"/>
                <a:gd name="T19" fmla="*/ 960 h 960"/>
                <a:gd name="T20" fmla="*/ 8 w 71"/>
                <a:gd name="T21" fmla="*/ 841 h 960"/>
                <a:gd name="T22" fmla="*/ 18 w 71"/>
                <a:gd name="T23" fmla="*/ 722 h 960"/>
                <a:gd name="T24" fmla="*/ 26 w 71"/>
                <a:gd name="T25" fmla="*/ 602 h 960"/>
                <a:gd name="T26" fmla="*/ 35 w 71"/>
                <a:gd name="T27" fmla="*/ 481 h 960"/>
                <a:gd name="T28" fmla="*/ 45 w 71"/>
                <a:gd name="T29" fmla="*/ 362 h 960"/>
                <a:gd name="T30" fmla="*/ 53 w 71"/>
                <a:gd name="T31" fmla="*/ 242 h 960"/>
                <a:gd name="T32" fmla="*/ 63 w 71"/>
                <a:gd name="T33" fmla="*/ 123 h 960"/>
                <a:gd name="T34" fmla="*/ 71 w 71"/>
                <a:gd name="T35" fmla="*/ 4 h 9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960">
                  <a:moveTo>
                    <a:pt x="71" y="4"/>
                  </a:moveTo>
                  <a:lnTo>
                    <a:pt x="64" y="2"/>
                  </a:lnTo>
                  <a:lnTo>
                    <a:pt x="57" y="1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33" y="1"/>
                  </a:lnTo>
                  <a:lnTo>
                    <a:pt x="25" y="3"/>
                  </a:lnTo>
                  <a:lnTo>
                    <a:pt x="18" y="8"/>
                  </a:lnTo>
                  <a:lnTo>
                    <a:pt x="9" y="14"/>
                  </a:lnTo>
                  <a:lnTo>
                    <a:pt x="0" y="960"/>
                  </a:lnTo>
                  <a:lnTo>
                    <a:pt x="8" y="841"/>
                  </a:lnTo>
                  <a:lnTo>
                    <a:pt x="18" y="722"/>
                  </a:lnTo>
                  <a:lnTo>
                    <a:pt x="26" y="602"/>
                  </a:lnTo>
                  <a:lnTo>
                    <a:pt x="35" y="481"/>
                  </a:lnTo>
                  <a:lnTo>
                    <a:pt x="45" y="362"/>
                  </a:lnTo>
                  <a:lnTo>
                    <a:pt x="53" y="242"/>
                  </a:lnTo>
                  <a:lnTo>
                    <a:pt x="63" y="123"/>
                  </a:lnTo>
                  <a:lnTo>
                    <a:pt x="71" y="4"/>
                  </a:lnTo>
                  <a:close/>
                </a:path>
              </a:pathLst>
            </a:custGeom>
            <a:solidFill>
              <a:srgbClr val="FF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4" name="Freeform 156">
              <a:extLst>
                <a:ext uri="{FF2B5EF4-FFF2-40B4-BE49-F238E27FC236}">
                  <a16:creationId xmlns:a16="http://schemas.microsoft.com/office/drawing/2014/main" id="{0D49B07C-61B5-A995-8D93-41FBBAF4D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5" y="2467"/>
              <a:ext cx="425" cy="1777"/>
            </a:xfrm>
            <a:custGeom>
              <a:avLst/>
              <a:gdLst>
                <a:gd name="T0" fmla="*/ 0 w 425"/>
                <a:gd name="T1" fmla="*/ 23 h 1777"/>
                <a:gd name="T2" fmla="*/ 425 w 425"/>
                <a:gd name="T3" fmla="*/ 1777 h 1777"/>
                <a:gd name="T4" fmla="*/ 84 w 425"/>
                <a:gd name="T5" fmla="*/ 32 h 1777"/>
                <a:gd name="T6" fmla="*/ 83 w 425"/>
                <a:gd name="T7" fmla="*/ 29 h 1777"/>
                <a:gd name="T8" fmla="*/ 81 w 425"/>
                <a:gd name="T9" fmla="*/ 23 h 1777"/>
                <a:gd name="T10" fmla="*/ 77 w 425"/>
                <a:gd name="T11" fmla="*/ 14 h 1777"/>
                <a:gd name="T12" fmla="*/ 70 w 425"/>
                <a:gd name="T13" fmla="*/ 7 h 1777"/>
                <a:gd name="T14" fmla="*/ 60 w 425"/>
                <a:gd name="T15" fmla="*/ 1 h 1777"/>
                <a:gd name="T16" fmla="*/ 44 w 425"/>
                <a:gd name="T17" fmla="*/ 0 h 1777"/>
                <a:gd name="T18" fmla="*/ 25 w 425"/>
                <a:gd name="T19" fmla="*/ 7 h 1777"/>
                <a:gd name="T20" fmla="*/ 0 w 425"/>
                <a:gd name="T21" fmla="*/ 23 h 17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5" h="1777">
                  <a:moveTo>
                    <a:pt x="0" y="23"/>
                  </a:moveTo>
                  <a:lnTo>
                    <a:pt x="425" y="1777"/>
                  </a:lnTo>
                  <a:lnTo>
                    <a:pt x="84" y="32"/>
                  </a:lnTo>
                  <a:lnTo>
                    <a:pt x="83" y="29"/>
                  </a:lnTo>
                  <a:lnTo>
                    <a:pt x="81" y="23"/>
                  </a:lnTo>
                  <a:lnTo>
                    <a:pt x="77" y="14"/>
                  </a:lnTo>
                  <a:lnTo>
                    <a:pt x="70" y="7"/>
                  </a:lnTo>
                  <a:lnTo>
                    <a:pt x="60" y="1"/>
                  </a:lnTo>
                  <a:lnTo>
                    <a:pt x="44" y="0"/>
                  </a:lnTo>
                  <a:lnTo>
                    <a:pt x="25" y="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704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5" name="Freeform 157">
              <a:extLst>
                <a:ext uri="{FF2B5EF4-FFF2-40B4-BE49-F238E27FC236}">
                  <a16:creationId xmlns:a16="http://schemas.microsoft.com/office/drawing/2014/main" id="{1D3401BE-7094-615F-13C1-14985BB5C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2496"/>
              <a:ext cx="242" cy="1076"/>
            </a:xfrm>
            <a:custGeom>
              <a:avLst/>
              <a:gdLst>
                <a:gd name="T0" fmla="*/ 0 w 242"/>
                <a:gd name="T1" fmla="*/ 14 h 1076"/>
                <a:gd name="T2" fmla="*/ 242 w 242"/>
                <a:gd name="T3" fmla="*/ 1076 h 1076"/>
                <a:gd name="T4" fmla="*/ 52 w 242"/>
                <a:gd name="T5" fmla="*/ 21 h 1076"/>
                <a:gd name="T6" fmla="*/ 52 w 242"/>
                <a:gd name="T7" fmla="*/ 19 h 1076"/>
                <a:gd name="T8" fmla="*/ 50 w 242"/>
                <a:gd name="T9" fmla="*/ 15 h 1076"/>
                <a:gd name="T10" fmla="*/ 48 w 242"/>
                <a:gd name="T11" fmla="*/ 9 h 1076"/>
                <a:gd name="T12" fmla="*/ 44 w 242"/>
                <a:gd name="T13" fmla="*/ 4 h 1076"/>
                <a:gd name="T14" fmla="*/ 37 w 242"/>
                <a:gd name="T15" fmla="*/ 0 h 1076"/>
                <a:gd name="T16" fmla="*/ 27 w 242"/>
                <a:gd name="T17" fmla="*/ 0 h 1076"/>
                <a:gd name="T18" fmla="*/ 16 w 242"/>
                <a:gd name="T19" fmla="*/ 4 h 1076"/>
                <a:gd name="T20" fmla="*/ 0 w 242"/>
                <a:gd name="T21" fmla="*/ 14 h 10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42" h="1076">
                  <a:moveTo>
                    <a:pt x="0" y="14"/>
                  </a:moveTo>
                  <a:lnTo>
                    <a:pt x="242" y="1076"/>
                  </a:lnTo>
                  <a:lnTo>
                    <a:pt x="52" y="21"/>
                  </a:lnTo>
                  <a:lnTo>
                    <a:pt x="52" y="19"/>
                  </a:lnTo>
                  <a:lnTo>
                    <a:pt x="50" y="15"/>
                  </a:lnTo>
                  <a:lnTo>
                    <a:pt x="48" y="9"/>
                  </a:lnTo>
                  <a:lnTo>
                    <a:pt x="44" y="4"/>
                  </a:lnTo>
                  <a:lnTo>
                    <a:pt x="37" y="0"/>
                  </a:lnTo>
                  <a:lnTo>
                    <a:pt x="27" y="0"/>
                  </a:lnTo>
                  <a:lnTo>
                    <a:pt x="16" y="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6" name="Freeform 158">
              <a:extLst>
                <a:ext uri="{FF2B5EF4-FFF2-40B4-BE49-F238E27FC236}">
                  <a16:creationId xmlns:a16="http://schemas.microsoft.com/office/drawing/2014/main" id="{459AE3FB-CAC6-2A8D-E4D4-A2D61E104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3150"/>
              <a:ext cx="451" cy="63"/>
            </a:xfrm>
            <a:custGeom>
              <a:avLst/>
              <a:gdLst>
                <a:gd name="T0" fmla="*/ 17 w 451"/>
                <a:gd name="T1" fmla="*/ 23 h 63"/>
                <a:gd name="T2" fmla="*/ 12 w 451"/>
                <a:gd name="T3" fmla="*/ 33 h 63"/>
                <a:gd name="T4" fmla="*/ 8 w 451"/>
                <a:gd name="T5" fmla="*/ 43 h 63"/>
                <a:gd name="T6" fmla="*/ 5 w 451"/>
                <a:gd name="T7" fmla="*/ 53 h 63"/>
                <a:gd name="T8" fmla="*/ 0 w 451"/>
                <a:gd name="T9" fmla="*/ 63 h 63"/>
                <a:gd name="T10" fmla="*/ 29 w 451"/>
                <a:gd name="T11" fmla="*/ 60 h 63"/>
                <a:gd name="T12" fmla="*/ 56 w 451"/>
                <a:gd name="T13" fmla="*/ 56 h 63"/>
                <a:gd name="T14" fmla="*/ 85 w 451"/>
                <a:gd name="T15" fmla="*/ 53 h 63"/>
                <a:gd name="T16" fmla="*/ 113 w 451"/>
                <a:gd name="T17" fmla="*/ 49 h 63"/>
                <a:gd name="T18" fmla="*/ 140 w 451"/>
                <a:gd name="T19" fmla="*/ 45 h 63"/>
                <a:gd name="T20" fmla="*/ 169 w 451"/>
                <a:gd name="T21" fmla="*/ 42 h 63"/>
                <a:gd name="T22" fmla="*/ 197 w 451"/>
                <a:gd name="T23" fmla="*/ 39 h 63"/>
                <a:gd name="T24" fmla="*/ 226 w 451"/>
                <a:gd name="T25" fmla="*/ 35 h 63"/>
                <a:gd name="T26" fmla="*/ 253 w 451"/>
                <a:gd name="T27" fmla="*/ 31 h 63"/>
                <a:gd name="T28" fmla="*/ 282 w 451"/>
                <a:gd name="T29" fmla="*/ 28 h 63"/>
                <a:gd name="T30" fmla="*/ 310 w 451"/>
                <a:gd name="T31" fmla="*/ 25 h 63"/>
                <a:gd name="T32" fmla="*/ 338 w 451"/>
                <a:gd name="T33" fmla="*/ 21 h 63"/>
                <a:gd name="T34" fmla="*/ 367 w 451"/>
                <a:gd name="T35" fmla="*/ 18 h 63"/>
                <a:gd name="T36" fmla="*/ 394 w 451"/>
                <a:gd name="T37" fmla="*/ 15 h 63"/>
                <a:gd name="T38" fmla="*/ 423 w 451"/>
                <a:gd name="T39" fmla="*/ 10 h 63"/>
                <a:gd name="T40" fmla="*/ 451 w 451"/>
                <a:gd name="T41" fmla="*/ 7 h 63"/>
                <a:gd name="T42" fmla="*/ 436 w 451"/>
                <a:gd name="T43" fmla="*/ 5 h 63"/>
                <a:gd name="T44" fmla="*/ 420 w 451"/>
                <a:gd name="T45" fmla="*/ 3 h 63"/>
                <a:gd name="T46" fmla="*/ 401 w 451"/>
                <a:gd name="T47" fmla="*/ 2 h 63"/>
                <a:gd name="T48" fmla="*/ 379 w 451"/>
                <a:gd name="T49" fmla="*/ 0 h 63"/>
                <a:gd name="T50" fmla="*/ 355 w 451"/>
                <a:gd name="T51" fmla="*/ 0 h 63"/>
                <a:gd name="T52" fmla="*/ 330 w 451"/>
                <a:gd name="T53" fmla="*/ 0 h 63"/>
                <a:gd name="T54" fmla="*/ 303 w 451"/>
                <a:gd name="T55" fmla="*/ 0 h 63"/>
                <a:gd name="T56" fmla="*/ 274 w 451"/>
                <a:gd name="T57" fmla="*/ 1 h 63"/>
                <a:gd name="T58" fmla="*/ 245 w 451"/>
                <a:gd name="T59" fmla="*/ 2 h 63"/>
                <a:gd name="T60" fmla="*/ 214 w 451"/>
                <a:gd name="T61" fmla="*/ 3 h 63"/>
                <a:gd name="T62" fmla="*/ 183 w 451"/>
                <a:gd name="T63" fmla="*/ 5 h 63"/>
                <a:gd name="T64" fmla="*/ 150 w 451"/>
                <a:gd name="T65" fmla="*/ 8 h 63"/>
                <a:gd name="T66" fmla="*/ 117 w 451"/>
                <a:gd name="T67" fmla="*/ 11 h 63"/>
                <a:gd name="T68" fmla="*/ 84 w 451"/>
                <a:gd name="T69" fmla="*/ 15 h 63"/>
                <a:gd name="T70" fmla="*/ 51 w 451"/>
                <a:gd name="T71" fmla="*/ 19 h 63"/>
                <a:gd name="T72" fmla="*/ 17 w 451"/>
                <a:gd name="T73" fmla="*/ 23 h 6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51" h="63">
                  <a:moveTo>
                    <a:pt x="17" y="23"/>
                  </a:moveTo>
                  <a:lnTo>
                    <a:pt x="12" y="33"/>
                  </a:lnTo>
                  <a:lnTo>
                    <a:pt x="8" y="43"/>
                  </a:lnTo>
                  <a:lnTo>
                    <a:pt x="5" y="53"/>
                  </a:lnTo>
                  <a:lnTo>
                    <a:pt x="0" y="63"/>
                  </a:lnTo>
                  <a:lnTo>
                    <a:pt x="29" y="60"/>
                  </a:lnTo>
                  <a:lnTo>
                    <a:pt x="56" y="56"/>
                  </a:lnTo>
                  <a:lnTo>
                    <a:pt x="85" y="53"/>
                  </a:lnTo>
                  <a:lnTo>
                    <a:pt x="113" y="49"/>
                  </a:lnTo>
                  <a:lnTo>
                    <a:pt x="140" y="45"/>
                  </a:lnTo>
                  <a:lnTo>
                    <a:pt x="169" y="42"/>
                  </a:lnTo>
                  <a:lnTo>
                    <a:pt x="197" y="39"/>
                  </a:lnTo>
                  <a:lnTo>
                    <a:pt x="226" y="35"/>
                  </a:lnTo>
                  <a:lnTo>
                    <a:pt x="253" y="31"/>
                  </a:lnTo>
                  <a:lnTo>
                    <a:pt x="282" y="28"/>
                  </a:lnTo>
                  <a:lnTo>
                    <a:pt x="310" y="25"/>
                  </a:lnTo>
                  <a:lnTo>
                    <a:pt x="338" y="21"/>
                  </a:lnTo>
                  <a:lnTo>
                    <a:pt x="367" y="18"/>
                  </a:lnTo>
                  <a:lnTo>
                    <a:pt x="394" y="15"/>
                  </a:lnTo>
                  <a:lnTo>
                    <a:pt x="423" y="10"/>
                  </a:lnTo>
                  <a:lnTo>
                    <a:pt x="451" y="7"/>
                  </a:lnTo>
                  <a:lnTo>
                    <a:pt x="436" y="5"/>
                  </a:lnTo>
                  <a:lnTo>
                    <a:pt x="420" y="3"/>
                  </a:lnTo>
                  <a:lnTo>
                    <a:pt x="401" y="2"/>
                  </a:lnTo>
                  <a:lnTo>
                    <a:pt x="379" y="0"/>
                  </a:lnTo>
                  <a:lnTo>
                    <a:pt x="355" y="0"/>
                  </a:lnTo>
                  <a:lnTo>
                    <a:pt x="330" y="0"/>
                  </a:lnTo>
                  <a:lnTo>
                    <a:pt x="303" y="0"/>
                  </a:lnTo>
                  <a:lnTo>
                    <a:pt x="274" y="1"/>
                  </a:lnTo>
                  <a:lnTo>
                    <a:pt x="245" y="2"/>
                  </a:lnTo>
                  <a:lnTo>
                    <a:pt x="214" y="3"/>
                  </a:lnTo>
                  <a:lnTo>
                    <a:pt x="183" y="5"/>
                  </a:lnTo>
                  <a:lnTo>
                    <a:pt x="150" y="8"/>
                  </a:lnTo>
                  <a:lnTo>
                    <a:pt x="117" y="11"/>
                  </a:lnTo>
                  <a:lnTo>
                    <a:pt x="84" y="15"/>
                  </a:lnTo>
                  <a:lnTo>
                    <a:pt x="51" y="19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7" name="Freeform 159">
              <a:extLst>
                <a:ext uri="{FF2B5EF4-FFF2-40B4-BE49-F238E27FC236}">
                  <a16:creationId xmlns:a16="http://schemas.microsoft.com/office/drawing/2014/main" id="{D705A197-0F97-B3B3-84C6-DF692652E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2677"/>
              <a:ext cx="488" cy="71"/>
            </a:xfrm>
            <a:custGeom>
              <a:avLst/>
              <a:gdLst>
                <a:gd name="T0" fmla="*/ 488 w 488"/>
                <a:gd name="T1" fmla="*/ 0 h 71"/>
                <a:gd name="T2" fmla="*/ 457 w 488"/>
                <a:gd name="T3" fmla="*/ 3 h 71"/>
                <a:gd name="T4" fmla="*/ 427 w 488"/>
                <a:gd name="T5" fmla="*/ 7 h 71"/>
                <a:gd name="T6" fmla="*/ 396 w 488"/>
                <a:gd name="T7" fmla="*/ 11 h 71"/>
                <a:gd name="T8" fmla="*/ 366 w 488"/>
                <a:gd name="T9" fmla="*/ 14 h 71"/>
                <a:gd name="T10" fmla="*/ 335 w 488"/>
                <a:gd name="T11" fmla="*/ 18 h 71"/>
                <a:gd name="T12" fmla="*/ 305 w 488"/>
                <a:gd name="T13" fmla="*/ 21 h 71"/>
                <a:gd name="T14" fmla="*/ 274 w 488"/>
                <a:gd name="T15" fmla="*/ 25 h 71"/>
                <a:gd name="T16" fmla="*/ 245 w 488"/>
                <a:gd name="T17" fmla="*/ 28 h 71"/>
                <a:gd name="T18" fmla="*/ 214 w 488"/>
                <a:gd name="T19" fmla="*/ 32 h 71"/>
                <a:gd name="T20" fmla="*/ 184 w 488"/>
                <a:gd name="T21" fmla="*/ 36 h 71"/>
                <a:gd name="T22" fmla="*/ 153 w 488"/>
                <a:gd name="T23" fmla="*/ 39 h 71"/>
                <a:gd name="T24" fmla="*/ 122 w 488"/>
                <a:gd name="T25" fmla="*/ 43 h 71"/>
                <a:gd name="T26" fmla="*/ 92 w 488"/>
                <a:gd name="T27" fmla="*/ 46 h 71"/>
                <a:gd name="T28" fmla="*/ 61 w 488"/>
                <a:gd name="T29" fmla="*/ 49 h 71"/>
                <a:gd name="T30" fmla="*/ 31 w 488"/>
                <a:gd name="T31" fmla="*/ 54 h 71"/>
                <a:gd name="T32" fmla="*/ 0 w 488"/>
                <a:gd name="T33" fmla="*/ 57 h 71"/>
                <a:gd name="T34" fmla="*/ 6 w 488"/>
                <a:gd name="T35" fmla="*/ 60 h 71"/>
                <a:gd name="T36" fmla="*/ 12 w 488"/>
                <a:gd name="T37" fmla="*/ 63 h 71"/>
                <a:gd name="T38" fmla="*/ 17 w 488"/>
                <a:gd name="T39" fmla="*/ 67 h 71"/>
                <a:gd name="T40" fmla="*/ 23 w 488"/>
                <a:gd name="T41" fmla="*/ 71 h 71"/>
                <a:gd name="T42" fmla="*/ 55 w 488"/>
                <a:gd name="T43" fmla="*/ 66 h 71"/>
                <a:gd name="T44" fmla="*/ 88 w 488"/>
                <a:gd name="T45" fmla="*/ 62 h 71"/>
                <a:gd name="T46" fmla="*/ 119 w 488"/>
                <a:gd name="T47" fmla="*/ 58 h 71"/>
                <a:gd name="T48" fmla="*/ 151 w 488"/>
                <a:gd name="T49" fmla="*/ 54 h 71"/>
                <a:gd name="T50" fmla="*/ 181 w 488"/>
                <a:gd name="T51" fmla="*/ 49 h 71"/>
                <a:gd name="T52" fmla="*/ 212 w 488"/>
                <a:gd name="T53" fmla="*/ 45 h 71"/>
                <a:gd name="T54" fmla="*/ 243 w 488"/>
                <a:gd name="T55" fmla="*/ 41 h 71"/>
                <a:gd name="T56" fmla="*/ 273 w 488"/>
                <a:gd name="T57" fmla="*/ 37 h 71"/>
                <a:gd name="T58" fmla="*/ 303 w 488"/>
                <a:gd name="T59" fmla="*/ 32 h 71"/>
                <a:gd name="T60" fmla="*/ 331 w 488"/>
                <a:gd name="T61" fmla="*/ 27 h 71"/>
                <a:gd name="T62" fmla="*/ 360 w 488"/>
                <a:gd name="T63" fmla="*/ 23 h 71"/>
                <a:gd name="T64" fmla="*/ 387 w 488"/>
                <a:gd name="T65" fmla="*/ 19 h 71"/>
                <a:gd name="T66" fmla="*/ 413 w 488"/>
                <a:gd name="T67" fmla="*/ 14 h 71"/>
                <a:gd name="T68" fmla="*/ 440 w 488"/>
                <a:gd name="T69" fmla="*/ 9 h 71"/>
                <a:gd name="T70" fmla="*/ 464 w 488"/>
                <a:gd name="T71" fmla="*/ 4 h 71"/>
                <a:gd name="T72" fmla="*/ 488 w 488"/>
                <a:gd name="T73" fmla="*/ 0 h 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8" h="71">
                  <a:moveTo>
                    <a:pt x="488" y="0"/>
                  </a:moveTo>
                  <a:lnTo>
                    <a:pt x="457" y="3"/>
                  </a:lnTo>
                  <a:lnTo>
                    <a:pt x="427" y="7"/>
                  </a:lnTo>
                  <a:lnTo>
                    <a:pt x="396" y="11"/>
                  </a:lnTo>
                  <a:lnTo>
                    <a:pt x="366" y="14"/>
                  </a:lnTo>
                  <a:lnTo>
                    <a:pt x="335" y="18"/>
                  </a:lnTo>
                  <a:lnTo>
                    <a:pt x="305" y="21"/>
                  </a:lnTo>
                  <a:lnTo>
                    <a:pt x="274" y="25"/>
                  </a:lnTo>
                  <a:lnTo>
                    <a:pt x="245" y="28"/>
                  </a:lnTo>
                  <a:lnTo>
                    <a:pt x="214" y="32"/>
                  </a:lnTo>
                  <a:lnTo>
                    <a:pt x="184" y="36"/>
                  </a:lnTo>
                  <a:lnTo>
                    <a:pt x="153" y="39"/>
                  </a:lnTo>
                  <a:lnTo>
                    <a:pt x="122" y="43"/>
                  </a:lnTo>
                  <a:lnTo>
                    <a:pt x="92" y="46"/>
                  </a:lnTo>
                  <a:lnTo>
                    <a:pt x="61" y="49"/>
                  </a:lnTo>
                  <a:lnTo>
                    <a:pt x="31" y="54"/>
                  </a:lnTo>
                  <a:lnTo>
                    <a:pt x="0" y="57"/>
                  </a:lnTo>
                  <a:lnTo>
                    <a:pt x="6" y="60"/>
                  </a:lnTo>
                  <a:lnTo>
                    <a:pt x="12" y="63"/>
                  </a:lnTo>
                  <a:lnTo>
                    <a:pt x="17" y="67"/>
                  </a:lnTo>
                  <a:lnTo>
                    <a:pt x="23" y="71"/>
                  </a:lnTo>
                  <a:lnTo>
                    <a:pt x="55" y="66"/>
                  </a:lnTo>
                  <a:lnTo>
                    <a:pt x="88" y="62"/>
                  </a:lnTo>
                  <a:lnTo>
                    <a:pt x="119" y="58"/>
                  </a:lnTo>
                  <a:lnTo>
                    <a:pt x="151" y="54"/>
                  </a:lnTo>
                  <a:lnTo>
                    <a:pt x="181" y="49"/>
                  </a:lnTo>
                  <a:lnTo>
                    <a:pt x="212" y="45"/>
                  </a:lnTo>
                  <a:lnTo>
                    <a:pt x="243" y="41"/>
                  </a:lnTo>
                  <a:lnTo>
                    <a:pt x="273" y="37"/>
                  </a:lnTo>
                  <a:lnTo>
                    <a:pt x="303" y="32"/>
                  </a:lnTo>
                  <a:lnTo>
                    <a:pt x="331" y="27"/>
                  </a:lnTo>
                  <a:lnTo>
                    <a:pt x="360" y="23"/>
                  </a:lnTo>
                  <a:lnTo>
                    <a:pt x="387" y="19"/>
                  </a:lnTo>
                  <a:lnTo>
                    <a:pt x="413" y="14"/>
                  </a:lnTo>
                  <a:lnTo>
                    <a:pt x="440" y="9"/>
                  </a:lnTo>
                  <a:lnTo>
                    <a:pt x="464" y="4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7766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8" name="Freeform 160">
              <a:extLst>
                <a:ext uri="{FF2B5EF4-FFF2-40B4-BE49-F238E27FC236}">
                  <a16:creationId xmlns:a16="http://schemas.microsoft.com/office/drawing/2014/main" id="{11867E41-CDDB-15FF-FC57-772E47A89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2739"/>
              <a:ext cx="70" cy="469"/>
            </a:xfrm>
            <a:custGeom>
              <a:avLst/>
              <a:gdLst>
                <a:gd name="T0" fmla="*/ 0 w 70"/>
                <a:gd name="T1" fmla="*/ 0 h 469"/>
                <a:gd name="T2" fmla="*/ 18 w 70"/>
                <a:gd name="T3" fmla="*/ 14 h 469"/>
                <a:gd name="T4" fmla="*/ 18 w 70"/>
                <a:gd name="T5" fmla="*/ 39 h 469"/>
                <a:gd name="T6" fmla="*/ 57 w 70"/>
                <a:gd name="T7" fmla="*/ 409 h 469"/>
                <a:gd name="T8" fmla="*/ 70 w 70"/>
                <a:gd name="T9" fmla="*/ 432 h 469"/>
                <a:gd name="T10" fmla="*/ 57 w 70"/>
                <a:gd name="T11" fmla="*/ 469 h 469"/>
                <a:gd name="T12" fmla="*/ 0 w 70"/>
                <a:gd name="T13" fmla="*/ 0 h 4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" h="469">
                  <a:moveTo>
                    <a:pt x="0" y="0"/>
                  </a:moveTo>
                  <a:lnTo>
                    <a:pt x="18" y="14"/>
                  </a:lnTo>
                  <a:lnTo>
                    <a:pt x="18" y="39"/>
                  </a:lnTo>
                  <a:lnTo>
                    <a:pt x="57" y="409"/>
                  </a:lnTo>
                  <a:lnTo>
                    <a:pt x="70" y="432"/>
                  </a:lnTo>
                  <a:lnTo>
                    <a:pt x="57" y="4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7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999" name="Freeform 161">
              <a:extLst>
                <a:ext uri="{FF2B5EF4-FFF2-40B4-BE49-F238E27FC236}">
                  <a16:creationId xmlns:a16="http://schemas.microsoft.com/office/drawing/2014/main" id="{530DC3D9-5BD7-0593-872F-9D05804F9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" y="2776"/>
              <a:ext cx="27" cy="291"/>
            </a:xfrm>
            <a:custGeom>
              <a:avLst/>
              <a:gdLst>
                <a:gd name="T0" fmla="*/ 17 w 27"/>
                <a:gd name="T1" fmla="*/ 291 h 291"/>
                <a:gd name="T2" fmla="*/ 16 w 27"/>
                <a:gd name="T3" fmla="*/ 230 h 291"/>
                <a:gd name="T4" fmla="*/ 15 w 27"/>
                <a:gd name="T5" fmla="*/ 169 h 291"/>
                <a:gd name="T6" fmla="*/ 17 w 27"/>
                <a:gd name="T7" fmla="*/ 105 h 291"/>
                <a:gd name="T8" fmla="*/ 27 w 27"/>
                <a:gd name="T9" fmla="*/ 37 h 291"/>
                <a:gd name="T10" fmla="*/ 20 w 27"/>
                <a:gd name="T11" fmla="*/ 31 h 291"/>
                <a:gd name="T12" fmla="*/ 14 w 27"/>
                <a:gd name="T13" fmla="*/ 18 h 291"/>
                <a:gd name="T14" fmla="*/ 7 w 27"/>
                <a:gd name="T15" fmla="*/ 6 h 291"/>
                <a:gd name="T16" fmla="*/ 0 w 27"/>
                <a:gd name="T17" fmla="*/ 0 h 291"/>
                <a:gd name="T18" fmla="*/ 4 w 27"/>
                <a:gd name="T19" fmla="*/ 72 h 291"/>
                <a:gd name="T20" fmla="*/ 9 w 27"/>
                <a:gd name="T21" fmla="*/ 146 h 291"/>
                <a:gd name="T22" fmla="*/ 13 w 27"/>
                <a:gd name="T23" fmla="*/ 221 h 291"/>
                <a:gd name="T24" fmla="*/ 17 w 27"/>
                <a:gd name="T25" fmla="*/ 291 h 29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91">
                  <a:moveTo>
                    <a:pt x="17" y="291"/>
                  </a:moveTo>
                  <a:lnTo>
                    <a:pt x="16" y="230"/>
                  </a:lnTo>
                  <a:lnTo>
                    <a:pt x="15" y="169"/>
                  </a:lnTo>
                  <a:lnTo>
                    <a:pt x="17" y="105"/>
                  </a:lnTo>
                  <a:lnTo>
                    <a:pt x="27" y="37"/>
                  </a:lnTo>
                  <a:lnTo>
                    <a:pt x="20" y="31"/>
                  </a:lnTo>
                  <a:lnTo>
                    <a:pt x="14" y="18"/>
                  </a:lnTo>
                  <a:lnTo>
                    <a:pt x="7" y="6"/>
                  </a:lnTo>
                  <a:lnTo>
                    <a:pt x="0" y="0"/>
                  </a:lnTo>
                  <a:lnTo>
                    <a:pt x="4" y="72"/>
                  </a:lnTo>
                  <a:lnTo>
                    <a:pt x="9" y="146"/>
                  </a:lnTo>
                  <a:lnTo>
                    <a:pt x="13" y="221"/>
                  </a:lnTo>
                  <a:lnTo>
                    <a:pt x="17" y="291"/>
                  </a:lnTo>
                  <a:close/>
                </a:path>
              </a:pathLst>
            </a:custGeom>
            <a:solidFill>
              <a:srgbClr val="A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0" name="Freeform 162">
              <a:extLst>
                <a:ext uri="{FF2B5EF4-FFF2-40B4-BE49-F238E27FC236}">
                  <a16:creationId xmlns:a16="http://schemas.microsoft.com/office/drawing/2014/main" id="{B8C9C630-7249-C5AB-2F06-7B7FB70D0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2" y="2736"/>
              <a:ext cx="33" cy="292"/>
            </a:xfrm>
            <a:custGeom>
              <a:avLst/>
              <a:gdLst>
                <a:gd name="T0" fmla="*/ 12 w 33"/>
                <a:gd name="T1" fmla="*/ 292 h 292"/>
                <a:gd name="T2" fmla="*/ 13 w 33"/>
                <a:gd name="T3" fmla="*/ 230 h 292"/>
                <a:gd name="T4" fmla="*/ 15 w 33"/>
                <a:gd name="T5" fmla="*/ 168 h 292"/>
                <a:gd name="T6" fmla="*/ 12 w 33"/>
                <a:gd name="T7" fmla="*/ 105 h 292"/>
                <a:gd name="T8" fmla="*/ 0 w 33"/>
                <a:gd name="T9" fmla="*/ 37 h 292"/>
                <a:gd name="T10" fmla="*/ 5 w 33"/>
                <a:gd name="T11" fmla="*/ 35 h 292"/>
                <a:gd name="T12" fmla="*/ 9 w 33"/>
                <a:gd name="T13" fmla="*/ 31 h 292"/>
                <a:gd name="T14" fmla="*/ 13 w 33"/>
                <a:gd name="T15" fmla="*/ 25 h 292"/>
                <a:gd name="T16" fmla="*/ 17 w 33"/>
                <a:gd name="T17" fmla="*/ 18 h 292"/>
                <a:gd name="T18" fmla="*/ 22 w 33"/>
                <a:gd name="T19" fmla="*/ 12 h 292"/>
                <a:gd name="T20" fmla="*/ 26 w 33"/>
                <a:gd name="T21" fmla="*/ 6 h 292"/>
                <a:gd name="T22" fmla="*/ 30 w 33"/>
                <a:gd name="T23" fmla="*/ 2 h 292"/>
                <a:gd name="T24" fmla="*/ 33 w 33"/>
                <a:gd name="T25" fmla="*/ 0 h 292"/>
                <a:gd name="T26" fmla="*/ 29 w 33"/>
                <a:gd name="T27" fmla="*/ 71 h 292"/>
                <a:gd name="T28" fmla="*/ 23 w 33"/>
                <a:gd name="T29" fmla="*/ 145 h 292"/>
                <a:gd name="T30" fmla="*/ 17 w 33"/>
                <a:gd name="T31" fmla="*/ 221 h 292"/>
                <a:gd name="T32" fmla="*/ 12 w 33"/>
                <a:gd name="T33" fmla="*/ 292 h 2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3" h="292">
                  <a:moveTo>
                    <a:pt x="12" y="292"/>
                  </a:moveTo>
                  <a:lnTo>
                    <a:pt x="13" y="230"/>
                  </a:lnTo>
                  <a:lnTo>
                    <a:pt x="15" y="168"/>
                  </a:lnTo>
                  <a:lnTo>
                    <a:pt x="12" y="105"/>
                  </a:lnTo>
                  <a:lnTo>
                    <a:pt x="0" y="37"/>
                  </a:lnTo>
                  <a:lnTo>
                    <a:pt x="5" y="35"/>
                  </a:lnTo>
                  <a:lnTo>
                    <a:pt x="9" y="31"/>
                  </a:lnTo>
                  <a:lnTo>
                    <a:pt x="13" y="25"/>
                  </a:lnTo>
                  <a:lnTo>
                    <a:pt x="17" y="18"/>
                  </a:lnTo>
                  <a:lnTo>
                    <a:pt x="22" y="12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3" y="0"/>
                  </a:lnTo>
                  <a:lnTo>
                    <a:pt x="29" y="71"/>
                  </a:lnTo>
                  <a:lnTo>
                    <a:pt x="23" y="145"/>
                  </a:lnTo>
                  <a:lnTo>
                    <a:pt x="17" y="221"/>
                  </a:lnTo>
                  <a:lnTo>
                    <a:pt x="12" y="292"/>
                  </a:lnTo>
                  <a:close/>
                </a:path>
              </a:pathLst>
            </a:custGeom>
            <a:solidFill>
              <a:srgbClr val="A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1" name="Freeform 163">
              <a:extLst>
                <a:ext uri="{FF2B5EF4-FFF2-40B4-BE49-F238E27FC236}">
                  <a16:creationId xmlns:a16="http://schemas.microsoft.com/office/drawing/2014/main" id="{0A932B56-A642-832F-AB09-FB0C92371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" y="3681"/>
              <a:ext cx="220" cy="468"/>
            </a:xfrm>
            <a:custGeom>
              <a:avLst/>
              <a:gdLst>
                <a:gd name="T0" fmla="*/ 156 w 220"/>
                <a:gd name="T1" fmla="*/ 468 h 468"/>
                <a:gd name="T2" fmla="*/ 157 w 220"/>
                <a:gd name="T3" fmla="*/ 412 h 468"/>
                <a:gd name="T4" fmla="*/ 156 w 220"/>
                <a:gd name="T5" fmla="*/ 354 h 468"/>
                <a:gd name="T6" fmla="*/ 149 w 220"/>
                <a:gd name="T7" fmla="*/ 296 h 468"/>
                <a:gd name="T8" fmla="*/ 137 w 220"/>
                <a:gd name="T9" fmla="*/ 238 h 468"/>
                <a:gd name="T10" fmla="*/ 117 w 220"/>
                <a:gd name="T11" fmla="*/ 180 h 468"/>
                <a:gd name="T12" fmla="*/ 88 w 220"/>
                <a:gd name="T13" fmla="*/ 121 h 468"/>
                <a:gd name="T14" fmla="*/ 50 w 220"/>
                <a:gd name="T15" fmla="*/ 61 h 468"/>
                <a:gd name="T16" fmla="*/ 0 w 220"/>
                <a:gd name="T17" fmla="*/ 0 h 468"/>
                <a:gd name="T18" fmla="*/ 13 w 220"/>
                <a:gd name="T19" fmla="*/ 9 h 468"/>
                <a:gd name="T20" fmla="*/ 27 w 220"/>
                <a:gd name="T21" fmla="*/ 20 h 468"/>
                <a:gd name="T22" fmla="*/ 41 w 220"/>
                <a:gd name="T23" fmla="*/ 29 h 468"/>
                <a:gd name="T24" fmla="*/ 54 w 220"/>
                <a:gd name="T25" fmla="*/ 40 h 468"/>
                <a:gd name="T26" fmla="*/ 68 w 220"/>
                <a:gd name="T27" fmla="*/ 49 h 468"/>
                <a:gd name="T28" fmla="*/ 82 w 220"/>
                <a:gd name="T29" fmla="*/ 60 h 468"/>
                <a:gd name="T30" fmla="*/ 95 w 220"/>
                <a:gd name="T31" fmla="*/ 70 h 468"/>
                <a:gd name="T32" fmla="*/ 109 w 220"/>
                <a:gd name="T33" fmla="*/ 80 h 468"/>
                <a:gd name="T34" fmla="*/ 123 w 220"/>
                <a:gd name="T35" fmla="*/ 90 h 468"/>
                <a:gd name="T36" fmla="*/ 137 w 220"/>
                <a:gd name="T37" fmla="*/ 100 h 468"/>
                <a:gd name="T38" fmla="*/ 150 w 220"/>
                <a:gd name="T39" fmla="*/ 110 h 468"/>
                <a:gd name="T40" fmla="*/ 165 w 220"/>
                <a:gd name="T41" fmla="*/ 121 h 468"/>
                <a:gd name="T42" fmla="*/ 179 w 220"/>
                <a:gd name="T43" fmla="*/ 130 h 468"/>
                <a:gd name="T44" fmla="*/ 192 w 220"/>
                <a:gd name="T45" fmla="*/ 141 h 468"/>
                <a:gd name="T46" fmla="*/ 206 w 220"/>
                <a:gd name="T47" fmla="*/ 150 h 468"/>
                <a:gd name="T48" fmla="*/ 220 w 220"/>
                <a:gd name="T49" fmla="*/ 161 h 468"/>
                <a:gd name="T50" fmla="*/ 211 w 220"/>
                <a:gd name="T51" fmla="*/ 199 h 468"/>
                <a:gd name="T52" fmla="*/ 204 w 220"/>
                <a:gd name="T53" fmla="*/ 238 h 468"/>
                <a:gd name="T54" fmla="*/ 196 w 220"/>
                <a:gd name="T55" fmla="*/ 276 h 468"/>
                <a:gd name="T56" fmla="*/ 188 w 220"/>
                <a:gd name="T57" fmla="*/ 315 h 468"/>
                <a:gd name="T58" fmla="*/ 180 w 220"/>
                <a:gd name="T59" fmla="*/ 354 h 468"/>
                <a:gd name="T60" fmla="*/ 172 w 220"/>
                <a:gd name="T61" fmla="*/ 391 h 468"/>
                <a:gd name="T62" fmla="*/ 164 w 220"/>
                <a:gd name="T63" fmla="*/ 430 h 468"/>
                <a:gd name="T64" fmla="*/ 156 w 220"/>
                <a:gd name="T65" fmla="*/ 468 h 4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468">
                  <a:moveTo>
                    <a:pt x="156" y="468"/>
                  </a:moveTo>
                  <a:lnTo>
                    <a:pt x="157" y="412"/>
                  </a:lnTo>
                  <a:lnTo>
                    <a:pt x="156" y="354"/>
                  </a:lnTo>
                  <a:lnTo>
                    <a:pt x="149" y="296"/>
                  </a:lnTo>
                  <a:lnTo>
                    <a:pt x="137" y="238"/>
                  </a:lnTo>
                  <a:lnTo>
                    <a:pt x="117" y="180"/>
                  </a:lnTo>
                  <a:lnTo>
                    <a:pt x="88" y="121"/>
                  </a:lnTo>
                  <a:lnTo>
                    <a:pt x="50" y="61"/>
                  </a:lnTo>
                  <a:lnTo>
                    <a:pt x="0" y="0"/>
                  </a:lnTo>
                  <a:lnTo>
                    <a:pt x="13" y="9"/>
                  </a:lnTo>
                  <a:lnTo>
                    <a:pt x="27" y="20"/>
                  </a:lnTo>
                  <a:lnTo>
                    <a:pt x="41" y="29"/>
                  </a:lnTo>
                  <a:lnTo>
                    <a:pt x="54" y="40"/>
                  </a:lnTo>
                  <a:lnTo>
                    <a:pt x="68" y="49"/>
                  </a:lnTo>
                  <a:lnTo>
                    <a:pt x="82" y="60"/>
                  </a:lnTo>
                  <a:lnTo>
                    <a:pt x="95" y="70"/>
                  </a:lnTo>
                  <a:lnTo>
                    <a:pt x="109" y="80"/>
                  </a:lnTo>
                  <a:lnTo>
                    <a:pt x="123" y="90"/>
                  </a:lnTo>
                  <a:lnTo>
                    <a:pt x="137" y="100"/>
                  </a:lnTo>
                  <a:lnTo>
                    <a:pt x="150" y="110"/>
                  </a:lnTo>
                  <a:lnTo>
                    <a:pt x="165" y="121"/>
                  </a:lnTo>
                  <a:lnTo>
                    <a:pt x="179" y="130"/>
                  </a:lnTo>
                  <a:lnTo>
                    <a:pt x="192" y="141"/>
                  </a:lnTo>
                  <a:lnTo>
                    <a:pt x="206" y="150"/>
                  </a:lnTo>
                  <a:lnTo>
                    <a:pt x="220" y="161"/>
                  </a:lnTo>
                  <a:lnTo>
                    <a:pt x="211" y="199"/>
                  </a:lnTo>
                  <a:lnTo>
                    <a:pt x="204" y="238"/>
                  </a:lnTo>
                  <a:lnTo>
                    <a:pt x="196" y="276"/>
                  </a:lnTo>
                  <a:lnTo>
                    <a:pt x="188" y="315"/>
                  </a:lnTo>
                  <a:lnTo>
                    <a:pt x="180" y="354"/>
                  </a:lnTo>
                  <a:lnTo>
                    <a:pt x="172" y="391"/>
                  </a:lnTo>
                  <a:lnTo>
                    <a:pt x="164" y="430"/>
                  </a:lnTo>
                  <a:lnTo>
                    <a:pt x="156" y="468"/>
                  </a:lnTo>
                  <a:close/>
                </a:path>
              </a:pathLst>
            </a:custGeom>
            <a:solidFill>
              <a:srgbClr val="DDBC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2" name="Freeform 164">
              <a:extLst>
                <a:ext uri="{FF2B5EF4-FFF2-40B4-BE49-F238E27FC236}">
                  <a16:creationId xmlns:a16="http://schemas.microsoft.com/office/drawing/2014/main" id="{D31B1EF6-EA42-A4A3-5527-22479D867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" y="3315"/>
              <a:ext cx="269" cy="48"/>
            </a:xfrm>
            <a:custGeom>
              <a:avLst/>
              <a:gdLst>
                <a:gd name="T0" fmla="*/ 0 w 269"/>
                <a:gd name="T1" fmla="*/ 22 h 48"/>
                <a:gd name="T2" fmla="*/ 1 w 269"/>
                <a:gd name="T3" fmla="*/ 20 h 48"/>
                <a:gd name="T4" fmla="*/ 11 w 269"/>
                <a:gd name="T5" fmla="*/ 18 h 48"/>
                <a:gd name="T6" fmla="*/ 28 w 269"/>
                <a:gd name="T7" fmla="*/ 16 h 48"/>
                <a:gd name="T8" fmla="*/ 49 w 269"/>
                <a:gd name="T9" fmla="*/ 14 h 48"/>
                <a:gd name="T10" fmla="*/ 73 w 269"/>
                <a:gd name="T11" fmla="*/ 12 h 48"/>
                <a:gd name="T12" fmla="*/ 98 w 269"/>
                <a:gd name="T13" fmla="*/ 12 h 48"/>
                <a:gd name="T14" fmla="*/ 123 w 269"/>
                <a:gd name="T15" fmla="*/ 13 h 48"/>
                <a:gd name="T16" fmla="*/ 145 w 269"/>
                <a:gd name="T17" fmla="*/ 15 h 48"/>
                <a:gd name="T18" fmla="*/ 164 w 269"/>
                <a:gd name="T19" fmla="*/ 18 h 48"/>
                <a:gd name="T20" fmla="*/ 184 w 269"/>
                <a:gd name="T21" fmla="*/ 23 h 48"/>
                <a:gd name="T22" fmla="*/ 205 w 269"/>
                <a:gd name="T23" fmla="*/ 29 h 48"/>
                <a:gd name="T24" fmla="*/ 225 w 269"/>
                <a:gd name="T25" fmla="*/ 34 h 48"/>
                <a:gd name="T26" fmla="*/ 242 w 269"/>
                <a:gd name="T27" fmla="*/ 39 h 48"/>
                <a:gd name="T28" fmla="*/ 256 w 269"/>
                <a:gd name="T29" fmla="*/ 43 h 48"/>
                <a:gd name="T30" fmla="*/ 266 w 269"/>
                <a:gd name="T31" fmla="*/ 47 h 48"/>
                <a:gd name="T32" fmla="*/ 269 w 269"/>
                <a:gd name="T33" fmla="*/ 48 h 48"/>
                <a:gd name="T34" fmla="*/ 267 w 269"/>
                <a:gd name="T35" fmla="*/ 46 h 48"/>
                <a:gd name="T36" fmla="*/ 261 w 269"/>
                <a:gd name="T37" fmla="*/ 41 h 48"/>
                <a:gd name="T38" fmla="*/ 252 w 269"/>
                <a:gd name="T39" fmla="*/ 35 h 48"/>
                <a:gd name="T40" fmla="*/ 242 w 269"/>
                <a:gd name="T41" fmla="*/ 28 h 48"/>
                <a:gd name="T42" fmla="*/ 231 w 269"/>
                <a:gd name="T43" fmla="*/ 19 h 48"/>
                <a:gd name="T44" fmla="*/ 221 w 269"/>
                <a:gd name="T45" fmla="*/ 13 h 48"/>
                <a:gd name="T46" fmla="*/ 211 w 269"/>
                <a:gd name="T47" fmla="*/ 7 h 48"/>
                <a:gd name="T48" fmla="*/ 204 w 269"/>
                <a:gd name="T49" fmla="*/ 3 h 48"/>
                <a:gd name="T50" fmla="*/ 199 w 269"/>
                <a:gd name="T51" fmla="*/ 2 h 48"/>
                <a:gd name="T52" fmla="*/ 193 w 269"/>
                <a:gd name="T53" fmla="*/ 1 h 48"/>
                <a:gd name="T54" fmla="*/ 184 w 269"/>
                <a:gd name="T55" fmla="*/ 1 h 48"/>
                <a:gd name="T56" fmla="*/ 172 w 269"/>
                <a:gd name="T57" fmla="*/ 0 h 48"/>
                <a:gd name="T58" fmla="*/ 159 w 269"/>
                <a:gd name="T59" fmla="*/ 0 h 48"/>
                <a:gd name="T60" fmla="*/ 145 w 269"/>
                <a:gd name="T61" fmla="*/ 0 h 48"/>
                <a:gd name="T62" fmla="*/ 129 w 269"/>
                <a:gd name="T63" fmla="*/ 0 h 48"/>
                <a:gd name="T64" fmla="*/ 113 w 269"/>
                <a:gd name="T65" fmla="*/ 0 h 48"/>
                <a:gd name="T66" fmla="*/ 96 w 269"/>
                <a:gd name="T67" fmla="*/ 1 h 48"/>
                <a:gd name="T68" fmla="*/ 79 w 269"/>
                <a:gd name="T69" fmla="*/ 2 h 48"/>
                <a:gd name="T70" fmla="*/ 64 w 269"/>
                <a:gd name="T71" fmla="*/ 4 h 48"/>
                <a:gd name="T72" fmla="*/ 48 w 269"/>
                <a:gd name="T73" fmla="*/ 7 h 48"/>
                <a:gd name="T74" fmla="*/ 34 w 269"/>
                <a:gd name="T75" fmla="*/ 10 h 48"/>
                <a:gd name="T76" fmla="*/ 20 w 269"/>
                <a:gd name="T77" fmla="*/ 13 h 48"/>
                <a:gd name="T78" fmla="*/ 10 w 269"/>
                <a:gd name="T79" fmla="*/ 17 h 48"/>
                <a:gd name="T80" fmla="*/ 0 w 269"/>
                <a:gd name="T81" fmla="*/ 22 h 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9" h="48">
                  <a:moveTo>
                    <a:pt x="0" y="22"/>
                  </a:moveTo>
                  <a:lnTo>
                    <a:pt x="1" y="20"/>
                  </a:lnTo>
                  <a:lnTo>
                    <a:pt x="11" y="18"/>
                  </a:lnTo>
                  <a:lnTo>
                    <a:pt x="28" y="16"/>
                  </a:lnTo>
                  <a:lnTo>
                    <a:pt x="49" y="14"/>
                  </a:lnTo>
                  <a:lnTo>
                    <a:pt x="73" y="12"/>
                  </a:lnTo>
                  <a:lnTo>
                    <a:pt x="98" y="12"/>
                  </a:lnTo>
                  <a:lnTo>
                    <a:pt x="123" y="13"/>
                  </a:lnTo>
                  <a:lnTo>
                    <a:pt x="145" y="15"/>
                  </a:lnTo>
                  <a:lnTo>
                    <a:pt x="164" y="18"/>
                  </a:lnTo>
                  <a:lnTo>
                    <a:pt x="184" y="23"/>
                  </a:lnTo>
                  <a:lnTo>
                    <a:pt x="205" y="29"/>
                  </a:lnTo>
                  <a:lnTo>
                    <a:pt x="225" y="34"/>
                  </a:lnTo>
                  <a:lnTo>
                    <a:pt x="242" y="39"/>
                  </a:lnTo>
                  <a:lnTo>
                    <a:pt x="256" y="43"/>
                  </a:lnTo>
                  <a:lnTo>
                    <a:pt x="266" y="47"/>
                  </a:lnTo>
                  <a:lnTo>
                    <a:pt x="269" y="48"/>
                  </a:lnTo>
                  <a:lnTo>
                    <a:pt x="267" y="46"/>
                  </a:lnTo>
                  <a:lnTo>
                    <a:pt x="261" y="41"/>
                  </a:lnTo>
                  <a:lnTo>
                    <a:pt x="252" y="35"/>
                  </a:lnTo>
                  <a:lnTo>
                    <a:pt x="242" y="28"/>
                  </a:lnTo>
                  <a:lnTo>
                    <a:pt x="231" y="19"/>
                  </a:lnTo>
                  <a:lnTo>
                    <a:pt x="221" y="13"/>
                  </a:lnTo>
                  <a:lnTo>
                    <a:pt x="211" y="7"/>
                  </a:lnTo>
                  <a:lnTo>
                    <a:pt x="204" y="3"/>
                  </a:lnTo>
                  <a:lnTo>
                    <a:pt x="199" y="2"/>
                  </a:lnTo>
                  <a:lnTo>
                    <a:pt x="193" y="1"/>
                  </a:lnTo>
                  <a:lnTo>
                    <a:pt x="184" y="1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45" y="0"/>
                  </a:lnTo>
                  <a:lnTo>
                    <a:pt x="129" y="0"/>
                  </a:lnTo>
                  <a:lnTo>
                    <a:pt x="113" y="0"/>
                  </a:lnTo>
                  <a:lnTo>
                    <a:pt x="96" y="1"/>
                  </a:lnTo>
                  <a:lnTo>
                    <a:pt x="79" y="2"/>
                  </a:lnTo>
                  <a:lnTo>
                    <a:pt x="64" y="4"/>
                  </a:lnTo>
                  <a:lnTo>
                    <a:pt x="48" y="7"/>
                  </a:lnTo>
                  <a:lnTo>
                    <a:pt x="34" y="10"/>
                  </a:lnTo>
                  <a:lnTo>
                    <a:pt x="20" y="13"/>
                  </a:lnTo>
                  <a:lnTo>
                    <a:pt x="10" y="17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3" name="Freeform 165">
              <a:extLst>
                <a:ext uri="{FF2B5EF4-FFF2-40B4-BE49-F238E27FC236}">
                  <a16:creationId xmlns:a16="http://schemas.microsoft.com/office/drawing/2014/main" id="{813683C8-9A74-E0A9-45B5-A9CB9FB9D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3346"/>
              <a:ext cx="399" cy="94"/>
            </a:xfrm>
            <a:custGeom>
              <a:avLst/>
              <a:gdLst>
                <a:gd name="T0" fmla="*/ 9 w 399"/>
                <a:gd name="T1" fmla="*/ 65 h 94"/>
                <a:gd name="T2" fmla="*/ 3 w 399"/>
                <a:gd name="T3" fmla="*/ 55 h 94"/>
                <a:gd name="T4" fmla="*/ 0 w 399"/>
                <a:gd name="T5" fmla="*/ 38 h 94"/>
                <a:gd name="T6" fmla="*/ 11 w 399"/>
                <a:gd name="T7" fmla="*/ 21 h 94"/>
                <a:gd name="T8" fmla="*/ 41 w 399"/>
                <a:gd name="T9" fmla="*/ 9 h 94"/>
                <a:gd name="T10" fmla="*/ 76 w 399"/>
                <a:gd name="T11" fmla="*/ 3 h 94"/>
                <a:gd name="T12" fmla="*/ 104 w 399"/>
                <a:gd name="T13" fmla="*/ 1 h 94"/>
                <a:gd name="T14" fmla="*/ 122 w 399"/>
                <a:gd name="T15" fmla="*/ 0 h 94"/>
                <a:gd name="T16" fmla="*/ 125 w 399"/>
                <a:gd name="T17" fmla="*/ 0 h 94"/>
                <a:gd name="T18" fmla="*/ 134 w 399"/>
                <a:gd name="T19" fmla="*/ 0 h 94"/>
                <a:gd name="T20" fmla="*/ 150 w 399"/>
                <a:gd name="T21" fmla="*/ 0 h 94"/>
                <a:gd name="T22" fmla="*/ 172 w 399"/>
                <a:gd name="T23" fmla="*/ 1 h 94"/>
                <a:gd name="T24" fmla="*/ 199 w 399"/>
                <a:gd name="T25" fmla="*/ 3 h 94"/>
                <a:gd name="T26" fmla="*/ 230 w 399"/>
                <a:gd name="T27" fmla="*/ 8 h 94"/>
                <a:gd name="T28" fmla="*/ 262 w 399"/>
                <a:gd name="T29" fmla="*/ 16 h 94"/>
                <a:gd name="T30" fmla="*/ 296 w 399"/>
                <a:gd name="T31" fmla="*/ 27 h 94"/>
                <a:gd name="T32" fmla="*/ 342 w 399"/>
                <a:gd name="T33" fmla="*/ 48 h 94"/>
                <a:gd name="T34" fmla="*/ 379 w 399"/>
                <a:gd name="T35" fmla="*/ 70 h 94"/>
                <a:gd name="T36" fmla="*/ 395 w 399"/>
                <a:gd name="T37" fmla="*/ 85 h 94"/>
                <a:gd name="T38" fmla="*/ 399 w 399"/>
                <a:gd name="T39" fmla="*/ 92 h 94"/>
                <a:gd name="T40" fmla="*/ 398 w 399"/>
                <a:gd name="T41" fmla="*/ 92 h 94"/>
                <a:gd name="T42" fmla="*/ 389 w 399"/>
                <a:gd name="T43" fmla="*/ 86 h 94"/>
                <a:gd name="T44" fmla="*/ 370 w 399"/>
                <a:gd name="T45" fmla="*/ 76 h 94"/>
                <a:gd name="T46" fmla="*/ 343 w 399"/>
                <a:gd name="T47" fmla="*/ 63 h 94"/>
                <a:gd name="T48" fmla="*/ 311 w 399"/>
                <a:gd name="T49" fmla="*/ 50 h 94"/>
                <a:gd name="T50" fmla="*/ 272 w 399"/>
                <a:gd name="T51" fmla="*/ 39 h 94"/>
                <a:gd name="T52" fmla="*/ 228 w 399"/>
                <a:gd name="T53" fmla="*/ 30 h 94"/>
                <a:gd name="T54" fmla="*/ 181 w 399"/>
                <a:gd name="T55" fmla="*/ 27 h 94"/>
                <a:gd name="T56" fmla="*/ 113 w 399"/>
                <a:gd name="T57" fmla="*/ 35 h 94"/>
                <a:gd name="T58" fmla="*/ 63 w 399"/>
                <a:gd name="T59" fmla="*/ 53 h 94"/>
                <a:gd name="T60" fmla="*/ 47 w 399"/>
                <a:gd name="T61" fmla="*/ 76 h 94"/>
                <a:gd name="T62" fmla="*/ 48 w 399"/>
                <a:gd name="T63" fmla="*/ 91 h 94"/>
                <a:gd name="T64" fmla="*/ 11 w 399"/>
                <a:gd name="T65" fmla="*/ 67 h 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99" h="94">
                  <a:moveTo>
                    <a:pt x="11" y="67"/>
                  </a:moveTo>
                  <a:lnTo>
                    <a:pt x="9" y="65"/>
                  </a:lnTo>
                  <a:lnTo>
                    <a:pt x="6" y="61"/>
                  </a:lnTo>
                  <a:lnTo>
                    <a:pt x="3" y="55"/>
                  </a:lnTo>
                  <a:lnTo>
                    <a:pt x="1" y="46"/>
                  </a:lnTo>
                  <a:lnTo>
                    <a:pt x="0" y="38"/>
                  </a:lnTo>
                  <a:lnTo>
                    <a:pt x="3" y="28"/>
                  </a:lnTo>
                  <a:lnTo>
                    <a:pt x="11" y="21"/>
                  </a:lnTo>
                  <a:lnTo>
                    <a:pt x="24" y="15"/>
                  </a:lnTo>
                  <a:lnTo>
                    <a:pt x="41" y="9"/>
                  </a:lnTo>
                  <a:lnTo>
                    <a:pt x="59" y="6"/>
                  </a:lnTo>
                  <a:lnTo>
                    <a:pt x="76" y="3"/>
                  </a:lnTo>
                  <a:lnTo>
                    <a:pt x="91" y="2"/>
                  </a:lnTo>
                  <a:lnTo>
                    <a:pt x="104" y="1"/>
                  </a:lnTo>
                  <a:lnTo>
                    <a:pt x="115" y="0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5" y="0"/>
                  </a:lnTo>
                  <a:lnTo>
                    <a:pt x="129" y="0"/>
                  </a:lnTo>
                  <a:lnTo>
                    <a:pt x="134" y="0"/>
                  </a:lnTo>
                  <a:lnTo>
                    <a:pt x="141" y="0"/>
                  </a:lnTo>
                  <a:lnTo>
                    <a:pt x="150" y="0"/>
                  </a:lnTo>
                  <a:lnTo>
                    <a:pt x="160" y="0"/>
                  </a:lnTo>
                  <a:lnTo>
                    <a:pt x="172" y="1"/>
                  </a:lnTo>
                  <a:lnTo>
                    <a:pt x="185" y="2"/>
                  </a:lnTo>
                  <a:lnTo>
                    <a:pt x="199" y="3"/>
                  </a:lnTo>
                  <a:lnTo>
                    <a:pt x="214" y="5"/>
                  </a:lnTo>
                  <a:lnTo>
                    <a:pt x="230" y="8"/>
                  </a:lnTo>
                  <a:lnTo>
                    <a:pt x="245" y="11"/>
                  </a:lnTo>
                  <a:lnTo>
                    <a:pt x="262" y="16"/>
                  </a:lnTo>
                  <a:lnTo>
                    <a:pt x="279" y="21"/>
                  </a:lnTo>
                  <a:lnTo>
                    <a:pt x="296" y="27"/>
                  </a:lnTo>
                  <a:lnTo>
                    <a:pt x="313" y="35"/>
                  </a:lnTo>
                  <a:lnTo>
                    <a:pt x="342" y="48"/>
                  </a:lnTo>
                  <a:lnTo>
                    <a:pt x="363" y="61"/>
                  </a:lnTo>
                  <a:lnTo>
                    <a:pt x="379" y="70"/>
                  </a:lnTo>
                  <a:lnTo>
                    <a:pt x="390" y="79"/>
                  </a:lnTo>
                  <a:lnTo>
                    <a:pt x="395" y="85"/>
                  </a:lnTo>
                  <a:lnTo>
                    <a:pt x="398" y="90"/>
                  </a:lnTo>
                  <a:lnTo>
                    <a:pt x="399" y="92"/>
                  </a:lnTo>
                  <a:lnTo>
                    <a:pt x="399" y="94"/>
                  </a:lnTo>
                  <a:lnTo>
                    <a:pt x="398" y="92"/>
                  </a:lnTo>
                  <a:lnTo>
                    <a:pt x="394" y="90"/>
                  </a:lnTo>
                  <a:lnTo>
                    <a:pt x="389" y="86"/>
                  </a:lnTo>
                  <a:lnTo>
                    <a:pt x="380" y="82"/>
                  </a:lnTo>
                  <a:lnTo>
                    <a:pt x="370" y="76"/>
                  </a:lnTo>
                  <a:lnTo>
                    <a:pt x="357" y="69"/>
                  </a:lnTo>
                  <a:lnTo>
                    <a:pt x="343" y="63"/>
                  </a:lnTo>
                  <a:lnTo>
                    <a:pt x="328" y="57"/>
                  </a:lnTo>
                  <a:lnTo>
                    <a:pt x="311" y="50"/>
                  </a:lnTo>
                  <a:lnTo>
                    <a:pt x="292" y="44"/>
                  </a:lnTo>
                  <a:lnTo>
                    <a:pt x="272" y="39"/>
                  </a:lnTo>
                  <a:lnTo>
                    <a:pt x="251" y="33"/>
                  </a:lnTo>
                  <a:lnTo>
                    <a:pt x="228" y="30"/>
                  </a:lnTo>
                  <a:lnTo>
                    <a:pt x="204" y="28"/>
                  </a:lnTo>
                  <a:lnTo>
                    <a:pt x="181" y="27"/>
                  </a:lnTo>
                  <a:lnTo>
                    <a:pt x="156" y="28"/>
                  </a:lnTo>
                  <a:lnTo>
                    <a:pt x="113" y="35"/>
                  </a:lnTo>
                  <a:lnTo>
                    <a:pt x="83" y="43"/>
                  </a:lnTo>
                  <a:lnTo>
                    <a:pt x="63" y="53"/>
                  </a:lnTo>
                  <a:lnTo>
                    <a:pt x="53" y="65"/>
                  </a:lnTo>
                  <a:lnTo>
                    <a:pt x="47" y="76"/>
                  </a:lnTo>
                  <a:lnTo>
                    <a:pt x="47" y="85"/>
                  </a:lnTo>
                  <a:lnTo>
                    <a:pt x="48" y="91"/>
                  </a:lnTo>
                  <a:lnTo>
                    <a:pt x="50" y="94"/>
                  </a:lnTo>
                  <a:lnTo>
                    <a:pt x="11" y="67"/>
                  </a:lnTo>
                  <a:close/>
                </a:path>
              </a:pathLst>
            </a:custGeom>
            <a:solidFill>
              <a:srgbClr val="B58E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4" name="Freeform 166">
              <a:extLst>
                <a:ext uri="{FF2B5EF4-FFF2-40B4-BE49-F238E27FC236}">
                  <a16:creationId xmlns:a16="http://schemas.microsoft.com/office/drawing/2014/main" id="{6011E410-4CE0-2E73-6682-01D386783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" y="3397"/>
              <a:ext cx="216" cy="80"/>
            </a:xfrm>
            <a:custGeom>
              <a:avLst/>
              <a:gdLst>
                <a:gd name="T0" fmla="*/ 29 w 216"/>
                <a:gd name="T1" fmla="*/ 0 h 80"/>
                <a:gd name="T2" fmla="*/ 27 w 216"/>
                <a:gd name="T3" fmla="*/ 1 h 80"/>
                <a:gd name="T4" fmla="*/ 20 w 216"/>
                <a:gd name="T5" fmla="*/ 5 h 80"/>
                <a:gd name="T6" fmla="*/ 12 w 216"/>
                <a:gd name="T7" fmla="*/ 10 h 80"/>
                <a:gd name="T8" fmla="*/ 5 w 216"/>
                <a:gd name="T9" fmla="*/ 17 h 80"/>
                <a:gd name="T10" fmla="*/ 0 w 216"/>
                <a:gd name="T11" fmla="*/ 25 h 80"/>
                <a:gd name="T12" fmla="*/ 0 w 216"/>
                <a:gd name="T13" fmla="*/ 33 h 80"/>
                <a:gd name="T14" fmla="*/ 8 w 216"/>
                <a:gd name="T15" fmla="*/ 43 h 80"/>
                <a:gd name="T16" fmla="*/ 25 w 216"/>
                <a:gd name="T17" fmla="*/ 51 h 80"/>
                <a:gd name="T18" fmla="*/ 36 w 216"/>
                <a:gd name="T19" fmla="*/ 55 h 80"/>
                <a:gd name="T20" fmla="*/ 49 w 216"/>
                <a:gd name="T21" fmla="*/ 59 h 80"/>
                <a:gd name="T22" fmla="*/ 63 w 216"/>
                <a:gd name="T23" fmla="*/ 63 h 80"/>
                <a:gd name="T24" fmla="*/ 78 w 216"/>
                <a:gd name="T25" fmla="*/ 66 h 80"/>
                <a:gd name="T26" fmla="*/ 94 w 216"/>
                <a:gd name="T27" fmla="*/ 68 h 80"/>
                <a:gd name="T28" fmla="*/ 110 w 216"/>
                <a:gd name="T29" fmla="*/ 71 h 80"/>
                <a:gd name="T30" fmla="*/ 126 w 216"/>
                <a:gd name="T31" fmla="*/ 73 h 80"/>
                <a:gd name="T32" fmla="*/ 142 w 216"/>
                <a:gd name="T33" fmla="*/ 74 h 80"/>
                <a:gd name="T34" fmla="*/ 156 w 216"/>
                <a:gd name="T35" fmla="*/ 76 h 80"/>
                <a:gd name="T36" fmla="*/ 170 w 216"/>
                <a:gd name="T37" fmla="*/ 77 h 80"/>
                <a:gd name="T38" fmla="*/ 183 w 216"/>
                <a:gd name="T39" fmla="*/ 78 h 80"/>
                <a:gd name="T40" fmla="*/ 194 w 216"/>
                <a:gd name="T41" fmla="*/ 79 h 80"/>
                <a:gd name="T42" fmla="*/ 204 w 216"/>
                <a:gd name="T43" fmla="*/ 79 h 80"/>
                <a:gd name="T44" fmla="*/ 210 w 216"/>
                <a:gd name="T45" fmla="*/ 80 h 80"/>
                <a:gd name="T46" fmla="*/ 215 w 216"/>
                <a:gd name="T47" fmla="*/ 80 h 80"/>
                <a:gd name="T48" fmla="*/ 216 w 216"/>
                <a:gd name="T49" fmla="*/ 80 h 80"/>
                <a:gd name="T50" fmla="*/ 214 w 216"/>
                <a:gd name="T51" fmla="*/ 80 h 80"/>
                <a:gd name="T52" fmla="*/ 208 w 216"/>
                <a:gd name="T53" fmla="*/ 78 h 80"/>
                <a:gd name="T54" fmla="*/ 197 w 216"/>
                <a:gd name="T55" fmla="*/ 76 h 80"/>
                <a:gd name="T56" fmla="*/ 185 w 216"/>
                <a:gd name="T57" fmla="*/ 73 h 80"/>
                <a:gd name="T58" fmla="*/ 170 w 216"/>
                <a:gd name="T59" fmla="*/ 69 h 80"/>
                <a:gd name="T60" fmla="*/ 153 w 216"/>
                <a:gd name="T61" fmla="*/ 65 h 80"/>
                <a:gd name="T62" fmla="*/ 135 w 216"/>
                <a:gd name="T63" fmla="*/ 59 h 80"/>
                <a:gd name="T64" fmla="*/ 116 w 216"/>
                <a:gd name="T65" fmla="*/ 53 h 80"/>
                <a:gd name="T66" fmla="*/ 98 w 216"/>
                <a:gd name="T67" fmla="*/ 48 h 80"/>
                <a:gd name="T68" fmla="*/ 82 w 216"/>
                <a:gd name="T69" fmla="*/ 41 h 80"/>
                <a:gd name="T70" fmla="*/ 66 w 216"/>
                <a:gd name="T71" fmla="*/ 34 h 80"/>
                <a:gd name="T72" fmla="*/ 51 w 216"/>
                <a:gd name="T73" fmla="*/ 28 h 80"/>
                <a:gd name="T74" fmla="*/ 40 w 216"/>
                <a:gd name="T75" fmla="*/ 20 h 80"/>
                <a:gd name="T76" fmla="*/ 32 w 216"/>
                <a:gd name="T77" fmla="*/ 14 h 80"/>
                <a:gd name="T78" fmla="*/ 29 w 216"/>
                <a:gd name="T79" fmla="*/ 7 h 80"/>
                <a:gd name="T80" fmla="*/ 29 w 216"/>
                <a:gd name="T81" fmla="*/ 0 h 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6" h="80">
                  <a:moveTo>
                    <a:pt x="29" y="0"/>
                  </a:moveTo>
                  <a:lnTo>
                    <a:pt x="27" y="1"/>
                  </a:lnTo>
                  <a:lnTo>
                    <a:pt x="20" y="5"/>
                  </a:lnTo>
                  <a:lnTo>
                    <a:pt x="12" y="10"/>
                  </a:lnTo>
                  <a:lnTo>
                    <a:pt x="5" y="17"/>
                  </a:lnTo>
                  <a:lnTo>
                    <a:pt x="0" y="25"/>
                  </a:lnTo>
                  <a:lnTo>
                    <a:pt x="0" y="33"/>
                  </a:lnTo>
                  <a:lnTo>
                    <a:pt x="8" y="43"/>
                  </a:lnTo>
                  <a:lnTo>
                    <a:pt x="25" y="51"/>
                  </a:lnTo>
                  <a:lnTo>
                    <a:pt x="36" y="55"/>
                  </a:lnTo>
                  <a:lnTo>
                    <a:pt x="49" y="59"/>
                  </a:lnTo>
                  <a:lnTo>
                    <a:pt x="63" y="63"/>
                  </a:lnTo>
                  <a:lnTo>
                    <a:pt x="78" y="66"/>
                  </a:lnTo>
                  <a:lnTo>
                    <a:pt x="94" y="68"/>
                  </a:lnTo>
                  <a:lnTo>
                    <a:pt x="110" y="71"/>
                  </a:lnTo>
                  <a:lnTo>
                    <a:pt x="126" y="73"/>
                  </a:lnTo>
                  <a:lnTo>
                    <a:pt x="142" y="74"/>
                  </a:lnTo>
                  <a:lnTo>
                    <a:pt x="156" y="76"/>
                  </a:lnTo>
                  <a:lnTo>
                    <a:pt x="170" y="77"/>
                  </a:lnTo>
                  <a:lnTo>
                    <a:pt x="183" y="78"/>
                  </a:lnTo>
                  <a:lnTo>
                    <a:pt x="194" y="79"/>
                  </a:lnTo>
                  <a:lnTo>
                    <a:pt x="204" y="79"/>
                  </a:lnTo>
                  <a:lnTo>
                    <a:pt x="210" y="80"/>
                  </a:lnTo>
                  <a:lnTo>
                    <a:pt x="215" y="80"/>
                  </a:lnTo>
                  <a:lnTo>
                    <a:pt x="216" y="80"/>
                  </a:lnTo>
                  <a:lnTo>
                    <a:pt x="214" y="80"/>
                  </a:lnTo>
                  <a:lnTo>
                    <a:pt x="208" y="78"/>
                  </a:lnTo>
                  <a:lnTo>
                    <a:pt x="197" y="76"/>
                  </a:lnTo>
                  <a:lnTo>
                    <a:pt x="185" y="73"/>
                  </a:lnTo>
                  <a:lnTo>
                    <a:pt x="170" y="69"/>
                  </a:lnTo>
                  <a:lnTo>
                    <a:pt x="153" y="65"/>
                  </a:lnTo>
                  <a:lnTo>
                    <a:pt x="135" y="59"/>
                  </a:lnTo>
                  <a:lnTo>
                    <a:pt x="116" y="53"/>
                  </a:lnTo>
                  <a:lnTo>
                    <a:pt x="98" y="48"/>
                  </a:lnTo>
                  <a:lnTo>
                    <a:pt x="82" y="41"/>
                  </a:lnTo>
                  <a:lnTo>
                    <a:pt x="66" y="34"/>
                  </a:lnTo>
                  <a:lnTo>
                    <a:pt x="51" y="28"/>
                  </a:lnTo>
                  <a:lnTo>
                    <a:pt x="40" y="20"/>
                  </a:lnTo>
                  <a:lnTo>
                    <a:pt x="32" y="14"/>
                  </a:lnTo>
                  <a:lnTo>
                    <a:pt x="29" y="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58E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5" name="Freeform 167">
              <a:extLst>
                <a:ext uri="{FF2B5EF4-FFF2-40B4-BE49-F238E27FC236}">
                  <a16:creationId xmlns:a16="http://schemas.microsoft.com/office/drawing/2014/main" id="{E3CE61CD-8139-7A37-DEE4-3C85955D1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3262"/>
              <a:ext cx="187" cy="38"/>
            </a:xfrm>
            <a:custGeom>
              <a:avLst/>
              <a:gdLst>
                <a:gd name="T0" fmla="*/ 187 w 187"/>
                <a:gd name="T1" fmla="*/ 11 h 38"/>
                <a:gd name="T2" fmla="*/ 185 w 187"/>
                <a:gd name="T3" fmla="*/ 10 h 38"/>
                <a:gd name="T4" fmla="*/ 180 w 187"/>
                <a:gd name="T5" fmla="*/ 9 h 38"/>
                <a:gd name="T6" fmla="*/ 170 w 187"/>
                <a:gd name="T7" fmla="*/ 6 h 38"/>
                <a:gd name="T8" fmla="*/ 158 w 187"/>
                <a:gd name="T9" fmla="*/ 4 h 38"/>
                <a:gd name="T10" fmla="*/ 142 w 187"/>
                <a:gd name="T11" fmla="*/ 2 h 38"/>
                <a:gd name="T12" fmla="*/ 123 w 187"/>
                <a:gd name="T13" fmla="*/ 0 h 38"/>
                <a:gd name="T14" fmla="*/ 102 w 187"/>
                <a:gd name="T15" fmla="*/ 0 h 38"/>
                <a:gd name="T16" fmla="*/ 78 w 187"/>
                <a:gd name="T17" fmla="*/ 2 h 38"/>
                <a:gd name="T18" fmla="*/ 54 w 187"/>
                <a:gd name="T19" fmla="*/ 5 h 38"/>
                <a:gd name="T20" fmla="*/ 38 w 187"/>
                <a:gd name="T21" fmla="*/ 9 h 38"/>
                <a:gd name="T22" fmla="*/ 25 w 187"/>
                <a:gd name="T23" fmla="*/ 13 h 38"/>
                <a:gd name="T24" fmla="*/ 17 w 187"/>
                <a:gd name="T25" fmla="*/ 17 h 38"/>
                <a:gd name="T26" fmla="*/ 10 w 187"/>
                <a:gd name="T27" fmla="*/ 22 h 38"/>
                <a:gd name="T28" fmla="*/ 7 w 187"/>
                <a:gd name="T29" fmla="*/ 24 h 38"/>
                <a:gd name="T30" fmla="*/ 6 w 187"/>
                <a:gd name="T31" fmla="*/ 26 h 38"/>
                <a:gd name="T32" fmla="*/ 6 w 187"/>
                <a:gd name="T33" fmla="*/ 27 h 38"/>
                <a:gd name="T34" fmla="*/ 0 w 187"/>
                <a:gd name="T35" fmla="*/ 38 h 38"/>
                <a:gd name="T36" fmla="*/ 1 w 187"/>
                <a:gd name="T37" fmla="*/ 38 h 38"/>
                <a:gd name="T38" fmla="*/ 4 w 187"/>
                <a:gd name="T39" fmla="*/ 36 h 38"/>
                <a:gd name="T40" fmla="*/ 8 w 187"/>
                <a:gd name="T41" fmla="*/ 34 h 38"/>
                <a:gd name="T42" fmla="*/ 14 w 187"/>
                <a:gd name="T43" fmla="*/ 31 h 38"/>
                <a:gd name="T44" fmla="*/ 23 w 187"/>
                <a:gd name="T45" fmla="*/ 28 h 38"/>
                <a:gd name="T46" fmla="*/ 32 w 187"/>
                <a:gd name="T47" fmla="*/ 25 h 38"/>
                <a:gd name="T48" fmla="*/ 44 w 187"/>
                <a:gd name="T49" fmla="*/ 22 h 38"/>
                <a:gd name="T50" fmla="*/ 56 w 187"/>
                <a:gd name="T51" fmla="*/ 17 h 38"/>
                <a:gd name="T52" fmla="*/ 69 w 187"/>
                <a:gd name="T53" fmla="*/ 14 h 38"/>
                <a:gd name="T54" fmla="*/ 84 w 187"/>
                <a:gd name="T55" fmla="*/ 11 h 38"/>
                <a:gd name="T56" fmla="*/ 100 w 187"/>
                <a:gd name="T57" fmla="*/ 9 h 38"/>
                <a:gd name="T58" fmla="*/ 116 w 187"/>
                <a:gd name="T59" fmla="*/ 7 h 38"/>
                <a:gd name="T60" fmla="*/ 132 w 187"/>
                <a:gd name="T61" fmla="*/ 7 h 38"/>
                <a:gd name="T62" fmla="*/ 150 w 187"/>
                <a:gd name="T63" fmla="*/ 7 h 38"/>
                <a:gd name="T64" fmla="*/ 168 w 187"/>
                <a:gd name="T65" fmla="*/ 8 h 38"/>
                <a:gd name="T66" fmla="*/ 187 w 187"/>
                <a:gd name="T67" fmla="*/ 11 h 3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7" h="38">
                  <a:moveTo>
                    <a:pt x="187" y="11"/>
                  </a:moveTo>
                  <a:lnTo>
                    <a:pt x="185" y="10"/>
                  </a:lnTo>
                  <a:lnTo>
                    <a:pt x="180" y="9"/>
                  </a:lnTo>
                  <a:lnTo>
                    <a:pt x="170" y="6"/>
                  </a:lnTo>
                  <a:lnTo>
                    <a:pt x="158" y="4"/>
                  </a:lnTo>
                  <a:lnTo>
                    <a:pt x="142" y="2"/>
                  </a:lnTo>
                  <a:lnTo>
                    <a:pt x="123" y="0"/>
                  </a:lnTo>
                  <a:lnTo>
                    <a:pt x="102" y="0"/>
                  </a:lnTo>
                  <a:lnTo>
                    <a:pt x="78" y="2"/>
                  </a:lnTo>
                  <a:lnTo>
                    <a:pt x="54" y="5"/>
                  </a:lnTo>
                  <a:lnTo>
                    <a:pt x="38" y="9"/>
                  </a:lnTo>
                  <a:lnTo>
                    <a:pt x="25" y="13"/>
                  </a:lnTo>
                  <a:lnTo>
                    <a:pt x="17" y="17"/>
                  </a:lnTo>
                  <a:lnTo>
                    <a:pt x="10" y="22"/>
                  </a:lnTo>
                  <a:lnTo>
                    <a:pt x="7" y="24"/>
                  </a:lnTo>
                  <a:lnTo>
                    <a:pt x="6" y="26"/>
                  </a:lnTo>
                  <a:lnTo>
                    <a:pt x="6" y="27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4" y="36"/>
                  </a:lnTo>
                  <a:lnTo>
                    <a:pt x="8" y="34"/>
                  </a:lnTo>
                  <a:lnTo>
                    <a:pt x="14" y="31"/>
                  </a:lnTo>
                  <a:lnTo>
                    <a:pt x="23" y="28"/>
                  </a:lnTo>
                  <a:lnTo>
                    <a:pt x="32" y="25"/>
                  </a:lnTo>
                  <a:lnTo>
                    <a:pt x="44" y="22"/>
                  </a:lnTo>
                  <a:lnTo>
                    <a:pt x="56" y="17"/>
                  </a:lnTo>
                  <a:lnTo>
                    <a:pt x="69" y="14"/>
                  </a:lnTo>
                  <a:lnTo>
                    <a:pt x="84" y="11"/>
                  </a:lnTo>
                  <a:lnTo>
                    <a:pt x="100" y="9"/>
                  </a:lnTo>
                  <a:lnTo>
                    <a:pt x="116" y="7"/>
                  </a:lnTo>
                  <a:lnTo>
                    <a:pt x="132" y="7"/>
                  </a:lnTo>
                  <a:lnTo>
                    <a:pt x="150" y="7"/>
                  </a:lnTo>
                  <a:lnTo>
                    <a:pt x="168" y="8"/>
                  </a:lnTo>
                  <a:lnTo>
                    <a:pt x="187" y="11"/>
                  </a:lnTo>
                  <a:close/>
                </a:path>
              </a:pathLst>
            </a:custGeom>
            <a:solidFill>
              <a:srgbClr val="FFD8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6" name="Freeform 168">
              <a:extLst>
                <a:ext uri="{FF2B5EF4-FFF2-40B4-BE49-F238E27FC236}">
                  <a16:creationId xmlns:a16="http://schemas.microsoft.com/office/drawing/2014/main" id="{87687F93-068D-54DB-E2C6-26A46CEF2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2718"/>
              <a:ext cx="404" cy="120"/>
            </a:xfrm>
            <a:custGeom>
              <a:avLst/>
              <a:gdLst>
                <a:gd name="T0" fmla="*/ 404 w 404"/>
                <a:gd name="T1" fmla="*/ 10 h 120"/>
                <a:gd name="T2" fmla="*/ 400 w 404"/>
                <a:gd name="T3" fmla="*/ 11 h 120"/>
                <a:gd name="T4" fmla="*/ 388 w 404"/>
                <a:gd name="T5" fmla="*/ 14 h 120"/>
                <a:gd name="T6" fmla="*/ 370 w 404"/>
                <a:gd name="T7" fmla="*/ 18 h 120"/>
                <a:gd name="T8" fmla="*/ 347 w 404"/>
                <a:gd name="T9" fmla="*/ 23 h 120"/>
                <a:gd name="T10" fmla="*/ 319 w 404"/>
                <a:gd name="T11" fmla="*/ 31 h 120"/>
                <a:gd name="T12" fmla="*/ 288 w 404"/>
                <a:gd name="T13" fmla="*/ 38 h 120"/>
                <a:gd name="T14" fmla="*/ 254 w 404"/>
                <a:gd name="T15" fmla="*/ 47 h 120"/>
                <a:gd name="T16" fmla="*/ 220 w 404"/>
                <a:gd name="T17" fmla="*/ 56 h 120"/>
                <a:gd name="T18" fmla="*/ 185 w 404"/>
                <a:gd name="T19" fmla="*/ 65 h 120"/>
                <a:gd name="T20" fmla="*/ 150 w 404"/>
                <a:gd name="T21" fmla="*/ 75 h 120"/>
                <a:gd name="T22" fmla="*/ 117 w 404"/>
                <a:gd name="T23" fmla="*/ 84 h 120"/>
                <a:gd name="T24" fmla="*/ 88 w 404"/>
                <a:gd name="T25" fmla="*/ 93 h 120"/>
                <a:gd name="T26" fmla="*/ 61 w 404"/>
                <a:gd name="T27" fmla="*/ 101 h 120"/>
                <a:gd name="T28" fmla="*/ 40 w 404"/>
                <a:gd name="T29" fmla="*/ 109 h 120"/>
                <a:gd name="T30" fmla="*/ 25 w 404"/>
                <a:gd name="T31" fmla="*/ 115 h 120"/>
                <a:gd name="T32" fmla="*/ 16 w 404"/>
                <a:gd name="T33" fmla="*/ 120 h 120"/>
                <a:gd name="T34" fmla="*/ 4 w 404"/>
                <a:gd name="T35" fmla="*/ 119 h 120"/>
                <a:gd name="T36" fmla="*/ 0 w 404"/>
                <a:gd name="T37" fmla="*/ 93 h 120"/>
                <a:gd name="T38" fmla="*/ 6 w 404"/>
                <a:gd name="T39" fmla="*/ 62 h 120"/>
                <a:gd name="T40" fmla="*/ 16 w 404"/>
                <a:gd name="T41" fmla="*/ 44 h 120"/>
                <a:gd name="T42" fmla="*/ 23 w 404"/>
                <a:gd name="T43" fmla="*/ 42 h 120"/>
                <a:gd name="T44" fmla="*/ 37 w 404"/>
                <a:gd name="T45" fmla="*/ 39 h 120"/>
                <a:gd name="T46" fmla="*/ 56 w 404"/>
                <a:gd name="T47" fmla="*/ 36 h 120"/>
                <a:gd name="T48" fmla="*/ 82 w 404"/>
                <a:gd name="T49" fmla="*/ 32 h 120"/>
                <a:gd name="T50" fmla="*/ 110 w 404"/>
                <a:gd name="T51" fmla="*/ 26 h 120"/>
                <a:gd name="T52" fmla="*/ 143 w 404"/>
                <a:gd name="T53" fmla="*/ 21 h 120"/>
                <a:gd name="T54" fmla="*/ 176 w 404"/>
                <a:gd name="T55" fmla="*/ 17 h 120"/>
                <a:gd name="T56" fmla="*/ 211 w 404"/>
                <a:gd name="T57" fmla="*/ 12 h 120"/>
                <a:gd name="T58" fmla="*/ 246 w 404"/>
                <a:gd name="T59" fmla="*/ 7 h 120"/>
                <a:gd name="T60" fmla="*/ 280 w 404"/>
                <a:gd name="T61" fmla="*/ 4 h 120"/>
                <a:gd name="T62" fmla="*/ 311 w 404"/>
                <a:gd name="T63" fmla="*/ 2 h 120"/>
                <a:gd name="T64" fmla="*/ 340 w 404"/>
                <a:gd name="T65" fmla="*/ 0 h 120"/>
                <a:gd name="T66" fmla="*/ 364 w 404"/>
                <a:gd name="T67" fmla="*/ 0 h 120"/>
                <a:gd name="T68" fmla="*/ 384 w 404"/>
                <a:gd name="T69" fmla="*/ 1 h 120"/>
                <a:gd name="T70" fmla="*/ 398 w 404"/>
                <a:gd name="T71" fmla="*/ 4 h 120"/>
                <a:gd name="T72" fmla="*/ 404 w 404"/>
                <a:gd name="T73" fmla="*/ 10 h 1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04" h="120">
                  <a:moveTo>
                    <a:pt x="404" y="10"/>
                  </a:moveTo>
                  <a:lnTo>
                    <a:pt x="400" y="11"/>
                  </a:lnTo>
                  <a:lnTo>
                    <a:pt x="388" y="14"/>
                  </a:lnTo>
                  <a:lnTo>
                    <a:pt x="370" y="18"/>
                  </a:lnTo>
                  <a:lnTo>
                    <a:pt x="347" y="23"/>
                  </a:lnTo>
                  <a:lnTo>
                    <a:pt x="319" y="31"/>
                  </a:lnTo>
                  <a:lnTo>
                    <a:pt x="288" y="38"/>
                  </a:lnTo>
                  <a:lnTo>
                    <a:pt x="254" y="47"/>
                  </a:lnTo>
                  <a:lnTo>
                    <a:pt x="220" y="56"/>
                  </a:lnTo>
                  <a:lnTo>
                    <a:pt x="185" y="65"/>
                  </a:lnTo>
                  <a:lnTo>
                    <a:pt x="150" y="75"/>
                  </a:lnTo>
                  <a:lnTo>
                    <a:pt x="117" y="84"/>
                  </a:lnTo>
                  <a:lnTo>
                    <a:pt x="88" y="93"/>
                  </a:lnTo>
                  <a:lnTo>
                    <a:pt x="61" y="101"/>
                  </a:lnTo>
                  <a:lnTo>
                    <a:pt x="40" y="109"/>
                  </a:lnTo>
                  <a:lnTo>
                    <a:pt x="25" y="115"/>
                  </a:lnTo>
                  <a:lnTo>
                    <a:pt x="16" y="120"/>
                  </a:lnTo>
                  <a:lnTo>
                    <a:pt x="4" y="119"/>
                  </a:lnTo>
                  <a:lnTo>
                    <a:pt x="0" y="93"/>
                  </a:lnTo>
                  <a:lnTo>
                    <a:pt x="6" y="62"/>
                  </a:lnTo>
                  <a:lnTo>
                    <a:pt x="16" y="44"/>
                  </a:lnTo>
                  <a:lnTo>
                    <a:pt x="23" y="42"/>
                  </a:lnTo>
                  <a:lnTo>
                    <a:pt x="37" y="39"/>
                  </a:lnTo>
                  <a:lnTo>
                    <a:pt x="56" y="36"/>
                  </a:lnTo>
                  <a:lnTo>
                    <a:pt x="82" y="32"/>
                  </a:lnTo>
                  <a:lnTo>
                    <a:pt x="110" y="26"/>
                  </a:lnTo>
                  <a:lnTo>
                    <a:pt x="143" y="21"/>
                  </a:lnTo>
                  <a:lnTo>
                    <a:pt x="176" y="17"/>
                  </a:lnTo>
                  <a:lnTo>
                    <a:pt x="211" y="12"/>
                  </a:lnTo>
                  <a:lnTo>
                    <a:pt x="246" y="7"/>
                  </a:lnTo>
                  <a:lnTo>
                    <a:pt x="280" y="4"/>
                  </a:lnTo>
                  <a:lnTo>
                    <a:pt x="311" y="2"/>
                  </a:lnTo>
                  <a:lnTo>
                    <a:pt x="340" y="0"/>
                  </a:lnTo>
                  <a:lnTo>
                    <a:pt x="364" y="0"/>
                  </a:lnTo>
                  <a:lnTo>
                    <a:pt x="384" y="1"/>
                  </a:lnTo>
                  <a:lnTo>
                    <a:pt x="398" y="4"/>
                  </a:lnTo>
                  <a:lnTo>
                    <a:pt x="404" y="1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7" name="Freeform 169">
              <a:extLst>
                <a:ext uri="{FF2B5EF4-FFF2-40B4-BE49-F238E27FC236}">
                  <a16:creationId xmlns:a16="http://schemas.microsoft.com/office/drawing/2014/main" id="{923FBA76-7558-1E00-7738-B895BCB68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" y="2660"/>
              <a:ext cx="572" cy="70"/>
            </a:xfrm>
            <a:custGeom>
              <a:avLst/>
              <a:gdLst>
                <a:gd name="T0" fmla="*/ 0 w 572"/>
                <a:gd name="T1" fmla="*/ 60 h 70"/>
                <a:gd name="T2" fmla="*/ 35 w 572"/>
                <a:gd name="T3" fmla="*/ 55 h 70"/>
                <a:gd name="T4" fmla="*/ 71 w 572"/>
                <a:gd name="T5" fmla="*/ 50 h 70"/>
                <a:gd name="T6" fmla="*/ 106 w 572"/>
                <a:gd name="T7" fmla="*/ 45 h 70"/>
                <a:gd name="T8" fmla="*/ 141 w 572"/>
                <a:gd name="T9" fmla="*/ 40 h 70"/>
                <a:gd name="T10" fmla="*/ 177 w 572"/>
                <a:gd name="T11" fmla="*/ 36 h 70"/>
                <a:gd name="T12" fmla="*/ 213 w 572"/>
                <a:gd name="T13" fmla="*/ 33 h 70"/>
                <a:gd name="T14" fmla="*/ 249 w 572"/>
                <a:gd name="T15" fmla="*/ 29 h 70"/>
                <a:gd name="T16" fmla="*/ 285 w 572"/>
                <a:gd name="T17" fmla="*/ 25 h 70"/>
                <a:gd name="T18" fmla="*/ 321 w 572"/>
                <a:gd name="T19" fmla="*/ 21 h 70"/>
                <a:gd name="T20" fmla="*/ 356 w 572"/>
                <a:gd name="T21" fmla="*/ 18 h 70"/>
                <a:gd name="T22" fmla="*/ 392 w 572"/>
                <a:gd name="T23" fmla="*/ 15 h 70"/>
                <a:gd name="T24" fmla="*/ 428 w 572"/>
                <a:gd name="T25" fmla="*/ 12 h 70"/>
                <a:gd name="T26" fmla="*/ 464 w 572"/>
                <a:gd name="T27" fmla="*/ 9 h 70"/>
                <a:gd name="T28" fmla="*/ 501 w 572"/>
                <a:gd name="T29" fmla="*/ 6 h 70"/>
                <a:gd name="T30" fmla="*/ 536 w 572"/>
                <a:gd name="T31" fmla="*/ 3 h 70"/>
                <a:gd name="T32" fmla="*/ 572 w 572"/>
                <a:gd name="T33" fmla="*/ 0 h 70"/>
                <a:gd name="T34" fmla="*/ 539 w 572"/>
                <a:gd name="T35" fmla="*/ 4 h 70"/>
                <a:gd name="T36" fmla="*/ 505 w 572"/>
                <a:gd name="T37" fmla="*/ 9 h 70"/>
                <a:gd name="T38" fmla="*/ 471 w 572"/>
                <a:gd name="T39" fmla="*/ 13 h 70"/>
                <a:gd name="T40" fmla="*/ 437 w 572"/>
                <a:gd name="T41" fmla="*/ 17 h 70"/>
                <a:gd name="T42" fmla="*/ 404 w 572"/>
                <a:gd name="T43" fmla="*/ 22 h 70"/>
                <a:gd name="T44" fmla="*/ 370 w 572"/>
                <a:gd name="T45" fmla="*/ 26 h 70"/>
                <a:gd name="T46" fmla="*/ 336 w 572"/>
                <a:gd name="T47" fmla="*/ 31 h 70"/>
                <a:gd name="T48" fmla="*/ 303 w 572"/>
                <a:gd name="T49" fmla="*/ 35 h 70"/>
                <a:gd name="T50" fmla="*/ 268 w 572"/>
                <a:gd name="T51" fmla="*/ 39 h 70"/>
                <a:gd name="T52" fmla="*/ 234 w 572"/>
                <a:gd name="T53" fmla="*/ 43 h 70"/>
                <a:gd name="T54" fmla="*/ 200 w 572"/>
                <a:gd name="T55" fmla="*/ 48 h 70"/>
                <a:gd name="T56" fmla="*/ 167 w 572"/>
                <a:gd name="T57" fmla="*/ 52 h 70"/>
                <a:gd name="T58" fmla="*/ 133 w 572"/>
                <a:gd name="T59" fmla="*/ 57 h 70"/>
                <a:gd name="T60" fmla="*/ 99 w 572"/>
                <a:gd name="T61" fmla="*/ 61 h 70"/>
                <a:gd name="T62" fmla="*/ 66 w 572"/>
                <a:gd name="T63" fmla="*/ 65 h 70"/>
                <a:gd name="T64" fmla="*/ 32 w 572"/>
                <a:gd name="T65" fmla="*/ 70 h 70"/>
                <a:gd name="T66" fmla="*/ 28 w 572"/>
                <a:gd name="T67" fmla="*/ 69 h 70"/>
                <a:gd name="T68" fmla="*/ 23 w 572"/>
                <a:gd name="T69" fmla="*/ 68 h 70"/>
                <a:gd name="T70" fmla="*/ 19 w 572"/>
                <a:gd name="T71" fmla="*/ 66 h 70"/>
                <a:gd name="T72" fmla="*/ 16 w 572"/>
                <a:gd name="T73" fmla="*/ 65 h 70"/>
                <a:gd name="T74" fmla="*/ 12 w 572"/>
                <a:gd name="T75" fmla="*/ 64 h 70"/>
                <a:gd name="T76" fmla="*/ 8 w 572"/>
                <a:gd name="T77" fmla="*/ 63 h 70"/>
                <a:gd name="T78" fmla="*/ 4 w 572"/>
                <a:gd name="T79" fmla="*/ 61 h 70"/>
                <a:gd name="T80" fmla="*/ 0 w 572"/>
                <a:gd name="T81" fmla="*/ 60 h 7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72" h="70">
                  <a:moveTo>
                    <a:pt x="0" y="60"/>
                  </a:moveTo>
                  <a:lnTo>
                    <a:pt x="35" y="55"/>
                  </a:lnTo>
                  <a:lnTo>
                    <a:pt x="71" y="50"/>
                  </a:lnTo>
                  <a:lnTo>
                    <a:pt x="106" y="45"/>
                  </a:lnTo>
                  <a:lnTo>
                    <a:pt x="141" y="40"/>
                  </a:lnTo>
                  <a:lnTo>
                    <a:pt x="177" y="36"/>
                  </a:lnTo>
                  <a:lnTo>
                    <a:pt x="213" y="33"/>
                  </a:lnTo>
                  <a:lnTo>
                    <a:pt x="249" y="29"/>
                  </a:lnTo>
                  <a:lnTo>
                    <a:pt x="285" y="25"/>
                  </a:lnTo>
                  <a:lnTo>
                    <a:pt x="321" y="21"/>
                  </a:lnTo>
                  <a:lnTo>
                    <a:pt x="356" y="18"/>
                  </a:lnTo>
                  <a:lnTo>
                    <a:pt x="392" y="15"/>
                  </a:lnTo>
                  <a:lnTo>
                    <a:pt x="428" y="12"/>
                  </a:lnTo>
                  <a:lnTo>
                    <a:pt x="464" y="9"/>
                  </a:lnTo>
                  <a:lnTo>
                    <a:pt x="501" y="6"/>
                  </a:lnTo>
                  <a:lnTo>
                    <a:pt x="536" y="3"/>
                  </a:lnTo>
                  <a:lnTo>
                    <a:pt x="572" y="0"/>
                  </a:lnTo>
                  <a:lnTo>
                    <a:pt x="539" y="4"/>
                  </a:lnTo>
                  <a:lnTo>
                    <a:pt x="505" y="9"/>
                  </a:lnTo>
                  <a:lnTo>
                    <a:pt x="471" y="13"/>
                  </a:lnTo>
                  <a:lnTo>
                    <a:pt x="437" y="17"/>
                  </a:lnTo>
                  <a:lnTo>
                    <a:pt x="404" y="22"/>
                  </a:lnTo>
                  <a:lnTo>
                    <a:pt x="370" y="26"/>
                  </a:lnTo>
                  <a:lnTo>
                    <a:pt x="336" y="31"/>
                  </a:lnTo>
                  <a:lnTo>
                    <a:pt x="303" y="35"/>
                  </a:lnTo>
                  <a:lnTo>
                    <a:pt x="268" y="39"/>
                  </a:lnTo>
                  <a:lnTo>
                    <a:pt x="234" y="43"/>
                  </a:lnTo>
                  <a:lnTo>
                    <a:pt x="200" y="48"/>
                  </a:lnTo>
                  <a:lnTo>
                    <a:pt x="167" y="52"/>
                  </a:lnTo>
                  <a:lnTo>
                    <a:pt x="133" y="57"/>
                  </a:lnTo>
                  <a:lnTo>
                    <a:pt x="99" y="61"/>
                  </a:lnTo>
                  <a:lnTo>
                    <a:pt x="66" y="65"/>
                  </a:lnTo>
                  <a:lnTo>
                    <a:pt x="32" y="70"/>
                  </a:lnTo>
                  <a:lnTo>
                    <a:pt x="28" y="69"/>
                  </a:lnTo>
                  <a:lnTo>
                    <a:pt x="23" y="68"/>
                  </a:lnTo>
                  <a:lnTo>
                    <a:pt x="19" y="66"/>
                  </a:lnTo>
                  <a:lnTo>
                    <a:pt x="16" y="65"/>
                  </a:lnTo>
                  <a:lnTo>
                    <a:pt x="12" y="64"/>
                  </a:lnTo>
                  <a:lnTo>
                    <a:pt x="8" y="63"/>
                  </a:lnTo>
                  <a:lnTo>
                    <a:pt x="4" y="61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F4D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8" name="Freeform 170">
              <a:extLst>
                <a:ext uri="{FF2B5EF4-FFF2-40B4-BE49-F238E27FC236}">
                  <a16:creationId xmlns:a16="http://schemas.microsoft.com/office/drawing/2014/main" id="{30B89350-2D31-44CA-8787-7B0DBDBDA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2938"/>
              <a:ext cx="157" cy="208"/>
            </a:xfrm>
            <a:custGeom>
              <a:avLst/>
              <a:gdLst>
                <a:gd name="T0" fmla="*/ 14 w 157"/>
                <a:gd name="T1" fmla="*/ 0 h 208"/>
                <a:gd name="T2" fmla="*/ 11 w 157"/>
                <a:gd name="T3" fmla="*/ 24 h 208"/>
                <a:gd name="T4" fmla="*/ 3 w 157"/>
                <a:gd name="T5" fmla="*/ 79 h 208"/>
                <a:gd name="T6" fmla="*/ 0 w 157"/>
                <a:gd name="T7" fmla="*/ 139 h 208"/>
                <a:gd name="T8" fmla="*/ 7 w 157"/>
                <a:gd name="T9" fmla="*/ 177 h 208"/>
                <a:gd name="T10" fmla="*/ 12 w 157"/>
                <a:gd name="T11" fmla="*/ 187 h 208"/>
                <a:gd name="T12" fmla="*/ 17 w 157"/>
                <a:gd name="T13" fmla="*/ 193 h 208"/>
                <a:gd name="T14" fmla="*/ 22 w 157"/>
                <a:gd name="T15" fmla="*/ 199 h 208"/>
                <a:gd name="T16" fmla="*/ 29 w 157"/>
                <a:gd name="T17" fmla="*/ 202 h 208"/>
                <a:gd name="T18" fmla="*/ 35 w 157"/>
                <a:gd name="T19" fmla="*/ 206 h 208"/>
                <a:gd name="T20" fmla="*/ 42 w 157"/>
                <a:gd name="T21" fmla="*/ 207 h 208"/>
                <a:gd name="T22" fmla="*/ 52 w 157"/>
                <a:gd name="T23" fmla="*/ 208 h 208"/>
                <a:gd name="T24" fmla="*/ 62 w 157"/>
                <a:gd name="T25" fmla="*/ 208 h 208"/>
                <a:gd name="T26" fmla="*/ 75 w 157"/>
                <a:gd name="T27" fmla="*/ 207 h 208"/>
                <a:gd name="T28" fmla="*/ 90 w 157"/>
                <a:gd name="T29" fmla="*/ 206 h 208"/>
                <a:gd name="T30" fmla="*/ 106 w 157"/>
                <a:gd name="T31" fmla="*/ 202 h 208"/>
                <a:gd name="T32" fmla="*/ 121 w 157"/>
                <a:gd name="T33" fmla="*/ 199 h 208"/>
                <a:gd name="T34" fmla="*/ 135 w 157"/>
                <a:gd name="T35" fmla="*/ 197 h 208"/>
                <a:gd name="T36" fmla="*/ 147 w 157"/>
                <a:gd name="T37" fmla="*/ 194 h 208"/>
                <a:gd name="T38" fmla="*/ 154 w 157"/>
                <a:gd name="T39" fmla="*/ 193 h 208"/>
                <a:gd name="T40" fmla="*/ 157 w 157"/>
                <a:gd name="T41" fmla="*/ 192 h 208"/>
                <a:gd name="T42" fmla="*/ 151 w 157"/>
                <a:gd name="T43" fmla="*/ 190 h 208"/>
                <a:gd name="T44" fmla="*/ 135 w 157"/>
                <a:gd name="T45" fmla="*/ 181 h 208"/>
                <a:gd name="T46" fmla="*/ 112 w 157"/>
                <a:gd name="T47" fmla="*/ 168 h 208"/>
                <a:gd name="T48" fmla="*/ 86 w 157"/>
                <a:gd name="T49" fmla="*/ 149 h 208"/>
                <a:gd name="T50" fmla="*/ 59 w 157"/>
                <a:gd name="T51" fmla="*/ 122 h 208"/>
                <a:gd name="T52" fmla="*/ 36 w 157"/>
                <a:gd name="T53" fmla="*/ 90 h 208"/>
                <a:gd name="T54" fmla="*/ 20 w 157"/>
                <a:gd name="T55" fmla="*/ 49 h 208"/>
                <a:gd name="T56" fmla="*/ 14 w 157"/>
                <a:gd name="T57" fmla="*/ 0 h 20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57" h="208">
                  <a:moveTo>
                    <a:pt x="14" y="0"/>
                  </a:moveTo>
                  <a:lnTo>
                    <a:pt x="11" y="24"/>
                  </a:lnTo>
                  <a:lnTo>
                    <a:pt x="3" y="79"/>
                  </a:lnTo>
                  <a:lnTo>
                    <a:pt x="0" y="139"/>
                  </a:lnTo>
                  <a:lnTo>
                    <a:pt x="7" y="177"/>
                  </a:lnTo>
                  <a:lnTo>
                    <a:pt x="12" y="187"/>
                  </a:lnTo>
                  <a:lnTo>
                    <a:pt x="17" y="193"/>
                  </a:lnTo>
                  <a:lnTo>
                    <a:pt x="22" y="199"/>
                  </a:lnTo>
                  <a:lnTo>
                    <a:pt x="29" y="202"/>
                  </a:lnTo>
                  <a:lnTo>
                    <a:pt x="35" y="206"/>
                  </a:lnTo>
                  <a:lnTo>
                    <a:pt x="42" y="207"/>
                  </a:lnTo>
                  <a:lnTo>
                    <a:pt x="52" y="208"/>
                  </a:lnTo>
                  <a:lnTo>
                    <a:pt x="62" y="208"/>
                  </a:lnTo>
                  <a:lnTo>
                    <a:pt x="75" y="207"/>
                  </a:lnTo>
                  <a:lnTo>
                    <a:pt x="90" y="206"/>
                  </a:lnTo>
                  <a:lnTo>
                    <a:pt x="106" y="202"/>
                  </a:lnTo>
                  <a:lnTo>
                    <a:pt x="121" y="199"/>
                  </a:lnTo>
                  <a:lnTo>
                    <a:pt x="135" y="197"/>
                  </a:lnTo>
                  <a:lnTo>
                    <a:pt x="147" y="194"/>
                  </a:lnTo>
                  <a:lnTo>
                    <a:pt x="154" y="193"/>
                  </a:lnTo>
                  <a:lnTo>
                    <a:pt x="157" y="192"/>
                  </a:lnTo>
                  <a:lnTo>
                    <a:pt x="151" y="190"/>
                  </a:lnTo>
                  <a:lnTo>
                    <a:pt x="135" y="181"/>
                  </a:lnTo>
                  <a:lnTo>
                    <a:pt x="112" y="168"/>
                  </a:lnTo>
                  <a:lnTo>
                    <a:pt x="86" y="149"/>
                  </a:lnTo>
                  <a:lnTo>
                    <a:pt x="59" y="122"/>
                  </a:lnTo>
                  <a:lnTo>
                    <a:pt x="36" y="90"/>
                  </a:lnTo>
                  <a:lnTo>
                    <a:pt x="20" y="4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87C1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09" name="Freeform 171">
              <a:extLst>
                <a:ext uri="{FF2B5EF4-FFF2-40B4-BE49-F238E27FC236}">
                  <a16:creationId xmlns:a16="http://schemas.microsoft.com/office/drawing/2014/main" id="{794F41AD-2687-ABD0-A131-9AC2FF442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" y="2929"/>
              <a:ext cx="41" cy="147"/>
            </a:xfrm>
            <a:custGeom>
              <a:avLst/>
              <a:gdLst>
                <a:gd name="T0" fmla="*/ 39 w 41"/>
                <a:gd name="T1" fmla="*/ 0 h 147"/>
                <a:gd name="T2" fmla="*/ 40 w 41"/>
                <a:gd name="T3" fmla="*/ 20 h 147"/>
                <a:gd name="T4" fmla="*/ 41 w 41"/>
                <a:gd name="T5" fmla="*/ 64 h 147"/>
                <a:gd name="T6" fmla="*/ 37 w 41"/>
                <a:gd name="T7" fmla="*/ 113 h 147"/>
                <a:gd name="T8" fmla="*/ 24 w 41"/>
                <a:gd name="T9" fmla="*/ 145 h 147"/>
                <a:gd name="T10" fmla="*/ 11 w 41"/>
                <a:gd name="T11" fmla="*/ 147 h 147"/>
                <a:gd name="T12" fmla="*/ 3 w 41"/>
                <a:gd name="T13" fmla="*/ 133 h 147"/>
                <a:gd name="T14" fmla="*/ 0 w 41"/>
                <a:gd name="T15" fmla="*/ 117 h 147"/>
                <a:gd name="T16" fmla="*/ 0 w 41"/>
                <a:gd name="T17" fmla="*/ 108 h 147"/>
                <a:gd name="T18" fmla="*/ 2 w 41"/>
                <a:gd name="T19" fmla="*/ 105 h 147"/>
                <a:gd name="T20" fmla="*/ 7 w 41"/>
                <a:gd name="T21" fmla="*/ 98 h 147"/>
                <a:gd name="T22" fmla="*/ 12 w 41"/>
                <a:gd name="T23" fmla="*/ 86 h 147"/>
                <a:gd name="T24" fmla="*/ 19 w 41"/>
                <a:gd name="T25" fmla="*/ 71 h 147"/>
                <a:gd name="T26" fmla="*/ 27 w 41"/>
                <a:gd name="T27" fmla="*/ 53 h 147"/>
                <a:gd name="T28" fmla="*/ 33 w 41"/>
                <a:gd name="T29" fmla="*/ 36 h 147"/>
                <a:gd name="T30" fmla="*/ 37 w 41"/>
                <a:gd name="T31" fmla="*/ 18 h 147"/>
                <a:gd name="T32" fmla="*/ 39 w 41"/>
                <a:gd name="T33" fmla="*/ 0 h 1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1" h="147">
                  <a:moveTo>
                    <a:pt x="39" y="0"/>
                  </a:moveTo>
                  <a:lnTo>
                    <a:pt x="40" y="20"/>
                  </a:lnTo>
                  <a:lnTo>
                    <a:pt x="41" y="64"/>
                  </a:lnTo>
                  <a:lnTo>
                    <a:pt x="37" y="113"/>
                  </a:lnTo>
                  <a:lnTo>
                    <a:pt x="24" y="145"/>
                  </a:lnTo>
                  <a:lnTo>
                    <a:pt x="11" y="147"/>
                  </a:lnTo>
                  <a:lnTo>
                    <a:pt x="3" y="133"/>
                  </a:lnTo>
                  <a:lnTo>
                    <a:pt x="0" y="117"/>
                  </a:lnTo>
                  <a:lnTo>
                    <a:pt x="0" y="108"/>
                  </a:lnTo>
                  <a:lnTo>
                    <a:pt x="2" y="105"/>
                  </a:lnTo>
                  <a:lnTo>
                    <a:pt x="7" y="98"/>
                  </a:lnTo>
                  <a:lnTo>
                    <a:pt x="12" y="86"/>
                  </a:lnTo>
                  <a:lnTo>
                    <a:pt x="19" y="71"/>
                  </a:lnTo>
                  <a:lnTo>
                    <a:pt x="27" y="53"/>
                  </a:lnTo>
                  <a:lnTo>
                    <a:pt x="33" y="36"/>
                  </a:lnTo>
                  <a:lnTo>
                    <a:pt x="37" y="1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77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0" name="Freeform 172">
              <a:extLst>
                <a:ext uri="{FF2B5EF4-FFF2-40B4-BE49-F238E27FC236}">
                  <a16:creationId xmlns:a16="http://schemas.microsoft.com/office/drawing/2014/main" id="{C4504119-04D4-8903-E0DA-119216B70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" y="2772"/>
              <a:ext cx="100" cy="77"/>
            </a:xfrm>
            <a:custGeom>
              <a:avLst/>
              <a:gdLst>
                <a:gd name="T0" fmla="*/ 100 w 100"/>
                <a:gd name="T1" fmla="*/ 0 h 77"/>
                <a:gd name="T2" fmla="*/ 86 w 100"/>
                <a:gd name="T3" fmla="*/ 4 h 77"/>
                <a:gd name="T4" fmla="*/ 73 w 100"/>
                <a:gd name="T5" fmla="*/ 10 h 77"/>
                <a:gd name="T6" fmla="*/ 58 w 100"/>
                <a:gd name="T7" fmla="*/ 17 h 77"/>
                <a:gd name="T8" fmla="*/ 44 w 100"/>
                <a:gd name="T9" fmla="*/ 23 h 77"/>
                <a:gd name="T10" fmla="*/ 31 w 100"/>
                <a:gd name="T11" fmla="*/ 30 h 77"/>
                <a:gd name="T12" fmla="*/ 19 w 100"/>
                <a:gd name="T13" fmla="*/ 39 h 77"/>
                <a:gd name="T14" fmla="*/ 10 w 100"/>
                <a:gd name="T15" fmla="*/ 47 h 77"/>
                <a:gd name="T16" fmla="*/ 3 w 100"/>
                <a:gd name="T17" fmla="*/ 57 h 77"/>
                <a:gd name="T18" fmla="*/ 0 w 100"/>
                <a:gd name="T19" fmla="*/ 68 h 77"/>
                <a:gd name="T20" fmla="*/ 3 w 100"/>
                <a:gd name="T21" fmla="*/ 75 h 77"/>
                <a:gd name="T22" fmla="*/ 13 w 100"/>
                <a:gd name="T23" fmla="*/ 77 h 77"/>
                <a:gd name="T24" fmla="*/ 24 w 100"/>
                <a:gd name="T25" fmla="*/ 76 h 77"/>
                <a:gd name="T26" fmla="*/ 37 w 100"/>
                <a:gd name="T27" fmla="*/ 74 h 77"/>
                <a:gd name="T28" fmla="*/ 50 w 100"/>
                <a:gd name="T29" fmla="*/ 70 h 77"/>
                <a:gd name="T30" fmla="*/ 58 w 100"/>
                <a:gd name="T31" fmla="*/ 67 h 77"/>
                <a:gd name="T32" fmla="*/ 61 w 100"/>
                <a:gd name="T33" fmla="*/ 66 h 77"/>
                <a:gd name="T34" fmla="*/ 61 w 100"/>
                <a:gd name="T35" fmla="*/ 64 h 77"/>
                <a:gd name="T36" fmla="*/ 61 w 100"/>
                <a:gd name="T37" fmla="*/ 60 h 77"/>
                <a:gd name="T38" fmla="*/ 61 w 100"/>
                <a:gd name="T39" fmla="*/ 52 h 77"/>
                <a:gd name="T40" fmla="*/ 63 w 100"/>
                <a:gd name="T41" fmla="*/ 44 h 77"/>
                <a:gd name="T42" fmla="*/ 67 w 100"/>
                <a:gd name="T43" fmla="*/ 33 h 77"/>
                <a:gd name="T44" fmla="*/ 75 w 100"/>
                <a:gd name="T45" fmla="*/ 23 h 77"/>
                <a:gd name="T46" fmla="*/ 85 w 100"/>
                <a:gd name="T47" fmla="*/ 13 h 77"/>
                <a:gd name="T48" fmla="*/ 100 w 100"/>
                <a:gd name="T49" fmla="*/ 4 h 77"/>
                <a:gd name="T50" fmla="*/ 100 w 100"/>
                <a:gd name="T51" fmla="*/ 3 h 77"/>
                <a:gd name="T52" fmla="*/ 100 w 100"/>
                <a:gd name="T53" fmla="*/ 2 h 77"/>
                <a:gd name="T54" fmla="*/ 100 w 100"/>
                <a:gd name="T55" fmla="*/ 1 h 77"/>
                <a:gd name="T56" fmla="*/ 100 w 100"/>
                <a:gd name="T57" fmla="*/ 0 h 7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00" h="77">
                  <a:moveTo>
                    <a:pt x="100" y="0"/>
                  </a:moveTo>
                  <a:lnTo>
                    <a:pt x="86" y="4"/>
                  </a:lnTo>
                  <a:lnTo>
                    <a:pt x="73" y="10"/>
                  </a:lnTo>
                  <a:lnTo>
                    <a:pt x="58" y="17"/>
                  </a:lnTo>
                  <a:lnTo>
                    <a:pt x="44" y="23"/>
                  </a:lnTo>
                  <a:lnTo>
                    <a:pt x="31" y="30"/>
                  </a:lnTo>
                  <a:lnTo>
                    <a:pt x="19" y="39"/>
                  </a:lnTo>
                  <a:lnTo>
                    <a:pt x="10" y="47"/>
                  </a:lnTo>
                  <a:lnTo>
                    <a:pt x="3" y="57"/>
                  </a:lnTo>
                  <a:lnTo>
                    <a:pt x="0" y="68"/>
                  </a:lnTo>
                  <a:lnTo>
                    <a:pt x="3" y="75"/>
                  </a:lnTo>
                  <a:lnTo>
                    <a:pt x="13" y="77"/>
                  </a:lnTo>
                  <a:lnTo>
                    <a:pt x="24" y="76"/>
                  </a:lnTo>
                  <a:lnTo>
                    <a:pt x="37" y="74"/>
                  </a:lnTo>
                  <a:lnTo>
                    <a:pt x="50" y="70"/>
                  </a:lnTo>
                  <a:lnTo>
                    <a:pt x="58" y="67"/>
                  </a:lnTo>
                  <a:lnTo>
                    <a:pt x="61" y="66"/>
                  </a:lnTo>
                  <a:lnTo>
                    <a:pt x="61" y="64"/>
                  </a:lnTo>
                  <a:lnTo>
                    <a:pt x="61" y="60"/>
                  </a:lnTo>
                  <a:lnTo>
                    <a:pt x="61" y="52"/>
                  </a:lnTo>
                  <a:lnTo>
                    <a:pt x="63" y="44"/>
                  </a:lnTo>
                  <a:lnTo>
                    <a:pt x="67" y="33"/>
                  </a:lnTo>
                  <a:lnTo>
                    <a:pt x="75" y="23"/>
                  </a:lnTo>
                  <a:lnTo>
                    <a:pt x="85" y="13"/>
                  </a:lnTo>
                  <a:lnTo>
                    <a:pt x="100" y="4"/>
                  </a:lnTo>
                  <a:lnTo>
                    <a:pt x="100" y="3"/>
                  </a:lnTo>
                  <a:lnTo>
                    <a:pt x="100" y="2"/>
                  </a:lnTo>
                  <a:lnTo>
                    <a:pt x="10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77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1" name="Freeform 173">
              <a:extLst>
                <a:ext uri="{FF2B5EF4-FFF2-40B4-BE49-F238E27FC236}">
                  <a16:creationId xmlns:a16="http://schemas.microsoft.com/office/drawing/2014/main" id="{192F93C9-B8D1-133D-0883-15F5DBE01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1" y="3673"/>
              <a:ext cx="145" cy="481"/>
            </a:xfrm>
            <a:custGeom>
              <a:avLst/>
              <a:gdLst>
                <a:gd name="T0" fmla="*/ 3 w 145"/>
                <a:gd name="T1" fmla="*/ 144 h 481"/>
                <a:gd name="T2" fmla="*/ 0 w 145"/>
                <a:gd name="T3" fmla="*/ 0 h 481"/>
                <a:gd name="T4" fmla="*/ 3 w 145"/>
                <a:gd name="T5" fmla="*/ 2 h 481"/>
                <a:gd name="T6" fmla="*/ 12 w 145"/>
                <a:gd name="T7" fmla="*/ 10 h 481"/>
                <a:gd name="T8" fmla="*/ 26 w 145"/>
                <a:gd name="T9" fmla="*/ 21 h 481"/>
                <a:gd name="T10" fmla="*/ 43 w 145"/>
                <a:gd name="T11" fmla="*/ 39 h 481"/>
                <a:gd name="T12" fmla="*/ 61 w 145"/>
                <a:gd name="T13" fmla="*/ 64 h 481"/>
                <a:gd name="T14" fmla="*/ 79 w 145"/>
                <a:gd name="T15" fmla="*/ 93 h 481"/>
                <a:gd name="T16" fmla="*/ 95 w 145"/>
                <a:gd name="T17" fmla="*/ 130 h 481"/>
                <a:gd name="T18" fmla="*/ 108 w 145"/>
                <a:gd name="T19" fmla="*/ 174 h 481"/>
                <a:gd name="T20" fmla="*/ 119 w 145"/>
                <a:gd name="T21" fmla="*/ 224 h 481"/>
                <a:gd name="T22" fmla="*/ 128 w 145"/>
                <a:gd name="T23" fmla="*/ 275 h 481"/>
                <a:gd name="T24" fmla="*/ 134 w 145"/>
                <a:gd name="T25" fmla="*/ 327 h 481"/>
                <a:gd name="T26" fmla="*/ 139 w 145"/>
                <a:gd name="T27" fmla="*/ 374 h 481"/>
                <a:gd name="T28" fmla="*/ 142 w 145"/>
                <a:gd name="T29" fmla="*/ 417 h 481"/>
                <a:gd name="T30" fmla="*/ 144 w 145"/>
                <a:gd name="T31" fmla="*/ 450 h 481"/>
                <a:gd name="T32" fmla="*/ 145 w 145"/>
                <a:gd name="T33" fmla="*/ 472 h 481"/>
                <a:gd name="T34" fmla="*/ 145 w 145"/>
                <a:gd name="T35" fmla="*/ 481 h 481"/>
                <a:gd name="T36" fmla="*/ 142 w 145"/>
                <a:gd name="T37" fmla="*/ 466 h 481"/>
                <a:gd name="T38" fmla="*/ 133 w 145"/>
                <a:gd name="T39" fmla="*/ 428 h 481"/>
                <a:gd name="T40" fmla="*/ 119 w 145"/>
                <a:gd name="T41" fmla="*/ 374 h 481"/>
                <a:gd name="T42" fmla="*/ 101 w 145"/>
                <a:gd name="T43" fmla="*/ 312 h 481"/>
                <a:gd name="T44" fmla="*/ 80 w 145"/>
                <a:gd name="T45" fmla="*/ 250 h 481"/>
                <a:gd name="T46" fmla="*/ 55 w 145"/>
                <a:gd name="T47" fmla="*/ 196 h 481"/>
                <a:gd name="T48" fmla="*/ 30 w 145"/>
                <a:gd name="T49" fmla="*/ 158 h 481"/>
                <a:gd name="T50" fmla="*/ 3 w 145"/>
                <a:gd name="T51" fmla="*/ 144 h 4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5" h="481">
                  <a:moveTo>
                    <a:pt x="3" y="144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12" y="10"/>
                  </a:lnTo>
                  <a:lnTo>
                    <a:pt x="26" y="21"/>
                  </a:lnTo>
                  <a:lnTo>
                    <a:pt x="43" y="39"/>
                  </a:lnTo>
                  <a:lnTo>
                    <a:pt x="61" y="64"/>
                  </a:lnTo>
                  <a:lnTo>
                    <a:pt x="79" y="93"/>
                  </a:lnTo>
                  <a:lnTo>
                    <a:pt x="95" y="130"/>
                  </a:lnTo>
                  <a:lnTo>
                    <a:pt x="108" y="174"/>
                  </a:lnTo>
                  <a:lnTo>
                    <a:pt x="119" y="224"/>
                  </a:lnTo>
                  <a:lnTo>
                    <a:pt x="128" y="275"/>
                  </a:lnTo>
                  <a:lnTo>
                    <a:pt x="134" y="327"/>
                  </a:lnTo>
                  <a:lnTo>
                    <a:pt x="139" y="374"/>
                  </a:lnTo>
                  <a:lnTo>
                    <a:pt x="142" y="417"/>
                  </a:lnTo>
                  <a:lnTo>
                    <a:pt x="144" y="450"/>
                  </a:lnTo>
                  <a:lnTo>
                    <a:pt x="145" y="472"/>
                  </a:lnTo>
                  <a:lnTo>
                    <a:pt x="145" y="481"/>
                  </a:lnTo>
                  <a:lnTo>
                    <a:pt x="142" y="466"/>
                  </a:lnTo>
                  <a:lnTo>
                    <a:pt x="133" y="428"/>
                  </a:lnTo>
                  <a:lnTo>
                    <a:pt x="119" y="374"/>
                  </a:lnTo>
                  <a:lnTo>
                    <a:pt x="101" y="312"/>
                  </a:lnTo>
                  <a:lnTo>
                    <a:pt x="80" y="250"/>
                  </a:lnTo>
                  <a:lnTo>
                    <a:pt x="55" y="196"/>
                  </a:lnTo>
                  <a:lnTo>
                    <a:pt x="30" y="158"/>
                  </a:lnTo>
                  <a:lnTo>
                    <a:pt x="3" y="144"/>
                  </a:lnTo>
                  <a:close/>
                </a:path>
              </a:pathLst>
            </a:custGeom>
            <a:solidFill>
              <a:srgbClr val="DDBC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2" name="Freeform 174">
              <a:extLst>
                <a:ext uri="{FF2B5EF4-FFF2-40B4-BE49-F238E27FC236}">
                  <a16:creationId xmlns:a16="http://schemas.microsoft.com/office/drawing/2014/main" id="{844676D8-EA1E-8CE9-1CB4-423FC8923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" y="3849"/>
              <a:ext cx="113" cy="291"/>
            </a:xfrm>
            <a:custGeom>
              <a:avLst/>
              <a:gdLst>
                <a:gd name="T0" fmla="*/ 0 w 113"/>
                <a:gd name="T1" fmla="*/ 0 h 291"/>
                <a:gd name="T2" fmla="*/ 4 w 113"/>
                <a:gd name="T3" fmla="*/ 198 h 291"/>
                <a:gd name="T4" fmla="*/ 113 w 113"/>
                <a:gd name="T5" fmla="*/ 291 h 291"/>
                <a:gd name="T6" fmla="*/ 109 w 113"/>
                <a:gd name="T7" fmla="*/ 278 h 291"/>
                <a:gd name="T8" fmla="*/ 100 w 113"/>
                <a:gd name="T9" fmla="*/ 246 h 291"/>
                <a:gd name="T10" fmla="*/ 87 w 113"/>
                <a:gd name="T11" fmla="*/ 198 h 291"/>
                <a:gd name="T12" fmla="*/ 70 w 113"/>
                <a:gd name="T13" fmla="*/ 145 h 291"/>
                <a:gd name="T14" fmla="*/ 52 w 113"/>
                <a:gd name="T15" fmla="*/ 91 h 291"/>
                <a:gd name="T16" fmla="*/ 33 w 113"/>
                <a:gd name="T17" fmla="*/ 44 h 291"/>
                <a:gd name="T18" fmla="*/ 16 w 113"/>
                <a:gd name="T19" fmla="*/ 12 h 291"/>
                <a:gd name="T20" fmla="*/ 0 w 113"/>
                <a:gd name="T21" fmla="*/ 0 h 2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3" h="291">
                  <a:moveTo>
                    <a:pt x="0" y="0"/>
                  </a:moveTo>
                  <a:lnTo>
                    <a:pt x="4" y="198"/>
                  </a:lnTo>
                  <a:lnTo>
                    <a:pt x="113" y="291"/>
                  </a:lnTo>
                  <a:lnTo>
                    <a:pt x="109" y="278"/>
                  </a:lnTo>
                  <a:lnTo>
                    <a:pt x="100" y="246"/>
                  </a:lnTo>
                  <a:lnTo>
                    <a:pt x="87" y="198"/>
                  </a:lnTo>
                  <a:lnTo>
                    <a:pt x="70" y="145"/>
                  </a:lnTo>
                  <a:lnTo>
                    <a:pt x="52" y="91"/>
                  </a:lnTo>
                  <a:lnTo>
                    <a:pt x="33" y="44"/>
                  </a:lnTo>
                  <a:lnTo>
                    <a:pt x="16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BC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3" name="Freeform 175">
              <a:extLst>
                <a:ext uri="{FF2B5EF4-FFF2-40B4-BE49-F238E27FC236}">
                  <a16:creationId xmlns:a16="http://schemas.microsoft.com/office/drawing/2014/main" id="{42D0E33D-43CD-C988-8DBC-61B74CDD8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" y="3763"/>
              <a:ext cx="227" cy="444"/>
            </a:xfrm>
            <a:custGeom>
              <a:avLst/>
              <a:gdLst>
                <a:gd name="T0" fmla="*/ 227 w 227"/>
                <a:gd name="T1" fmla="*/ 0 h 444"/>
                <a:gd name="T2" fmla="*/ 71 w 227"/>
                <a:gd name="T3" fmla="*/ 81 h 444"/>
                <a:gd name="T4" fmla="*/ 0 w 227"/>
                <a:gd name="T5" fmla="*/ 444 h 444"/>
                <a:gd name="T6" fmla="*/ 227 w 227"/>
                <a:gd name="T7" fmla="*/ 0 h 4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7" h="444">
                  <a:moveTo>
                    <a:pt x="227" y="0"/>
                  </a:moveTo>
                  <a:lnTo>
                    <a:pt x="71" y="81"/>
                  </a:lnTo>
                  <a:lnTo>
                    <a:pt x="0" y="444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687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4" name="Freeform 176">
              <a:extLst>
                <a:ext uri="{FF2B5EF4-FFF2-40B4-BE49-F238E27FC236}">
                  <a16:creationId xmlns:a16="http://schemas.microsoft.com/office/drawing/2014/main" id="{DE3507D0-8FA7-6E33-DF5A-5B225C32E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5" y="3888"/>
              <a:ext cx="160" cy="295"/>
            </a:xfrm>
            <a:custGeom>
              <a:avLst/>
              <a:gdLst>
                <a:gd name="T0" fmla="*/ 86 w 160"/>
                <a:gd name="T1" fmla="*/ 242 h 295"/>
                <a:gd name="T2" fmla="*/ 160 w 160"/>
                <a:gd name="T3" fmla="*/ 0 h 295"/>
                <a:gd name="T4" fmla="*/ 0 w 160"/>
                <a:gd name="T5" fmla="*/ 295 h 295"/>
                <a:gd name="T6" fmla="*/ 86 w 160"/>
                <a:gd name="T7" fmla="*/ 242 h 2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0" h="295">
                  <a:moveTo>
                    <a:pt x="86" y="242"/>
                  </a:moveTo>
                  <a:lnTo>
                    <a:pt x="160" y="0"/>
                  </a:lnTo>
                  <a:lnTo>
                    <a:pt x="0" y="295"/>
                  </a:lnTo>
                  <a:lnTo>
                    <a:pt x="86" y="242"/>
                  </a:lnTo>
                  <a:close/>
                </a:path>
              </a:pathLst>
            </a:custGeom>
            <a:solidFill>
              <a:srgbClr val="687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015" name="Freeform 177">
              <a:extLst>
                <a:ext uri="{FF2B5EF4-FFF2-40B4-BE49-F238E27FC236}">
                  <a16:creationId xmlns:a16="http://schemas.microsoft.com/office/drawing/2014/main" id="{2F6D1D56-63E9-CEB7-E8A8-D51BD6CA3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" y="3745"/>
              <a:ext cx="100" cy="411"/>
            </a:xfrm>
            <a:custGeom>
              <a:avLst/>
              <a:gdLst>
                <a:gd name="T0" fmla="*/ 75 w 100"/>
                <a:gd name="T1" fmla="*/ 0 h 411"/>
                <a:gd name="T2" fmla="*/ 100 w 100"/>
                <a:gd name="T3" fmla="*/ 23 h 411"/>
                <a:gd name="T4" fmla="*/ 0 w 100"/>
                <a:gd name="T5" fmla="*/ 411 h 411"/>
                <a:gd name="T6" fmla="*/ 75 w 100"/>
                <a:gd name="T7" fmla="*/ 0 h 4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411">
                  <a:moveTo>
                    <a:pt x="75" y="0"/>
                  </a:moveTo>
                  <a:lnTo>
                    <a:pt x="100" y="23"/>
                  </a:lnTo>
                  <a:lnTo>
                    <a:pt x="0" y="41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53" name="Group 137">
            <a:extLst>
              <a:ext uri="{FF2B5EF4-FFF2-40B4-BE49-F238E27FC236}">
                <a16:creationId xmlns:a16="http://schemas.microsoft.com/office/drawing/2014/main" id="{332B5426-11D8-0D53-7FD6-F7CD0BB04252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931863"/>
            <a:ext cx="8174038" cy="3182937"/>
            <a:chOff x="640" y="587"/>
            <a:chExt cx="5149" cy="2005"/>
          </a:xfrm>
        </p:grpSpPr>
        <p:pic>
          <p:nvPicPr>
            <p:cNvPr id="34818" name="Picture 3">
              <a:extLst>
                <a:ext uri="{FF2B5EF4-FFF2-40B4-BE49-F238E27FC236}">
                  <a16:creationId xmlns:a16="http://schemas.microsoft.com/office/drawing/2014/main" id="{D57E6868-11DF-C127-D800-1E0A694E3E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" y="587"/>
              <a:ext cx="5149" cy="20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819" name="Rectangle 4">
              <a:extLst>
                <a:ext uri="{FF2B5EF4-FFF2-40B4-BE49-F238E27FC236}">
                  <a16:creationId xmlns:a16="http://schemas.microsoft.com/office/drawing/2014/main" id="{CD4753BB-72E0-1533-3B3F-EA7CCDD81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8" y="1734"/>
              <a:ext cx="226" cy="227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34820" name="Rectangle 5">
              <a:extLst>
                <a:ext uri="{FF2B5EF4-FFF2-40B4-BE49-F238E27FC236}">
                  <a16:creationId xmlns:a16="http://schemas.microsoft.com/office/drawing/2014/main" id="{F4C9AE00-6787-338E-EDC2-DE35A07BA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1251"/>
              <a:ext cx="226" cy="227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</p:grpSp>
      <p:grpSp>
        <p:nvGrpSpPr>
          <p:cNvPr id="34821" name="Group 6">
            <a:extLst>
              <a:ext uri="{FF2B5EF4-FFF2-40B4-BE49-F238E27FC236}">
                <a16:creationId xmlns:a16="http://schemas.microsoft.com/office/drawing/2014/main" id="{7D20C7BC-B97D-3811-4484-1EF56D7E7363}"/>
              </a:ext>
            </a:extLst>
          </p:cNvPr>
          <p:cNvGrpSpPr>
            <a:grpSpLocks/>
          </p:cNvGrpSpPr>
          <p:nvPr/>
        </p:nvGrpSpPr>
        <p:grpSpPr bwMode="auto">
          <a:xfrm rot="828540" flipH="1">
            <a:off x="9618663" y="4265613"/>
            <a:ext cx="2573337" cy="2160587"/>
            <a:chOff x="1966" y="3192"/>
            <a:chExt cx="1399" cy="1084"/>
          </a:xfrm>
        </p:grpSpPr>
        <p:sp>
          <p:nvSpPr>
            <p:cNvPr id="34822" name="Freeform 7">
              <a:extLst>
                <a:ext uri="{FF2B5EF4-FFF2-40B4-BE49-F238E27FC236}">
                  <a16:creationId xmlns:a16="http://schemas.microsoft.com/office/drawing/2014/main" id="{421969D6-2FFF-C47C-D4D6-CDE0BEE05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6" y="3998"/>
              <a:ext cx="28" cy="278"/>
            </a:xfrm>
            <a:custGeom>
              <a:avLst/>
              <a:gdLst>
                <a:gd name="T0" fmla="*/ 1 w 43"/>
                <a:gd name="T1" fmla="*/ 0 h 410"/>
                <a:gd name="T2" fmla="*/ 1 w 43"/>
                <a:gd name="T3" fmla="*/ 1 h 410"/>
                <a:gd name="T4" fmla="*/ 1 w 43"/>
                <a:gd name="T5" fmla="*/ 2 h 410"/>
                <a:gd name="T6" fmla="*/ 1 w 43"/>
                <a:gd name="T7" fmla="*/ 5 h 410"/>
                <a:gd name="T8" fmla="*/ 0 w 43"/>
                <a:gd name="T9" fmla="*/ 8 h 410"/>
                <a:gd name="T10" fmla="*/ 1 w 43"/>
                <a:gd name="T11" fmla="*/ 12 h 410"/>
                <a:gd name="T12" fmla="*/ 1 w 43"/>
                <a:gd name="T13" fmla="*/ 15 h 410"/>
                <a:gd name="T14" fmla="*/ 1 w 43"/>
                <a:gd name="T15" fmla="*/ 18 h 410"/>
                <a:gd name="T16" fmla="*/ 1 w 43"/>
                <a:gd name="T17" fmla="*/ 18 h 410"/>
                <a:gd name="T18" fmla="*/ 1 w 43"/>
                <a:gd name="T19" fmla="*/ 16 h 410"/>
                <a:gd name="T20" fmla="*/ 1 w 43"/>
                <a:gd name="T21" fmla="*/ 9 h 410"/>
                <a:gd name="T22" fmla="*/ 1 w 43"/>
                <a:gd name="T23" fmla="*/ 3 h 410"/>
                <a:gd name="T24" fmla="*/ 1 w 43"/>
                <a:gd name="T25" fmla="*/ 0 h 4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410">
                  <a:moveTo>
                    <a:pt x="14" y="0"/>
                  </a:moveTo>
                  <a:lnTo>
                    <a:pt x="13" y="17"/>
                  </a:lnTo>
                  <a:lnTo>
                    <a:pt x="7" y="58"/>
                  </a:lnTo>
                  <a:lnTo>
                    <a:pt x="2" y="118"/>
                  </a:lnTo>
                  <a:lnTo>
                    <a:pt x="0" y="187"/>
                  </a:lnTo>
                  <a:lnTo>
                    <a:pt x="9" y="261"/>
                  </a:lnTo>
                  <a:lnTo>
                    <a:pt x="23" y="334"/>
                  </a:lnTo>
                  <a:lnTo>
                    <a:pt x="38" y="388"/>
                  </a:lnTo>
                  <a:lnTo>
                    <a:pt x="43" y="410"/>
                  </a:lnTo>
                  <a:lnTo>
                    <a:pt x="43" y="350"/>
                  </a:lnTo>
                  <a:lnTo>
                    <a:pt x="40" y="218"/>
                  </a:lnTo>
                  <a:lnTo>
                    <a:pt x="31" y="8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D3B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3" name="Freeform 8">
              <a:extLst>
                <a:ext uri="{FF2B5EF4-FFF2-40B4-BE49-F238E27FC236}">
                  <a16:creationId xmlns:a16="http://schemas.microsoft.com/office/drawing/2014/main" id="{E0F5E0D9-CAFB-CA05-7DE0-8E0B9E693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6" y="3998"/>
              <a:ext cx="28" cy="278"/>
            </a:xfrm>
            <a:custGeom>
              <a:avLst/>
              <a:gdLst>
                <a:gd name="T0" fmla="*/ 1 w 43"/>
                <a:gd name="T1" fmla="*/ 0 h 410"/>
                <a:gd name="T2" fmla="*/ 1 w 43"/>
                <a:gd name="T3" fmla="*/ 0 h 410"/>
                <a:gd name="T4" fmla="*/ 1 w 43"/>
                <a:gd name="T5" fmla="*/ 1 h 410"/>
                <a:gd name="T6" fmla="*/ 1 w 43"/>
                <a:gd name="T7" fmla="*/ 2 h 410"/>
                <a:gd name="T8" fmla="*/ 1 w 43"/>
                <a:gd name="T9" fmla="*/ 5 h 410"/>
                <a:gd name="T10" fmla="*/ 0 w 43"/>
                <a:gd name="T11" fmla="*/ 8 h 410"/>
                <a:gd name="T12" fmla="*/ 0 w 43"/>
                <a:gd name="T13" fmla="*/ 8 h 410"/>
                <a:gd name="T14" fmla="*/ 1 w 43"/>
                <a:gd name="T15" fmla="*/ 12 h 410"/>
                <a:gd name="T16" fmla="*/ 1 w 43"/>
                <a:gd name="T17" fmla="*/ 15 h 410"/>
                <a:gd name="T18" fmla="*/ 1 w 43"/>
                <a:gd name="T19" fmla="*/ 18 h 410"/>
                <a:gd name="T20" fmla="*/ 1 w 43"/>
                <a:gd name="T21" fmla="*/ 18 h 410"/>
                <a:gd name="T22" fmla="*/ 1 w 43"/>
                <a:gd name="T23" fmla="*/ 18 h 410"/>
                <a:gd name="T24" fmla="*/ 1 w 43"/>
                <a:gd name="T25" fmla="*/ 16 h 410"/>
                <a:gd name="T26" fmla="*/ 1 w 43"/>
                <a:gd name="T27" fmla="*/ 9 h 410"/>
                <a:gd name="T28" fmla="*/ 1 w 43"/>
                <a:gd name="T29" fmla="*/ 3 h 410"/>
                <a:gd name="T30" fmla="*/ 1 w 43"/>
                <a:gd name="T31" fmla="*/ 0 h 4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3" h="410">
                  <a:moveTo>
                    <a:pt x="14" y="0"/>
                  </a:moveTo>
                  <a:lnTo>
                    <a:pt x="14" y="0"/>
                  </a:lnTo>
                  <a:lnTo>
                    <a:pt x="13" y="17"/>
                  </a:lnTo>
                  <a:lnTo>
                    <a:pt x="7" y="58"/>
                  </a:lnTo>
                  <a:lnTo>
                    <a:pt x="2" y="118"/>
                  </a:lnTo>
                  <a:lnTo>
                    <a:pt x="0" y="187"/>
                  </a:lnTo>
                  <a:lnTo>
                    <a:pt x="9" y="261"/>
                  </a:lnTo>
                  <a:lnTo>
                    <a:pt x="23" y="334"/>
                  </a:lnTo>
                  <a:lnTo>
                    <a:pt x="38" y="388"/>
                  </a:lnTo>
                  <a:lnTo>
                    <a:pt x="43" y="410"/>
                  </a:lnTo>
                  <a:lnTo>
                    <a:pt x="43" y="350"/>
                  </a:lnTo>
                  <a:lnTo>
                    <a:pt x="40" y="218"/>
                  </a:lnTo>
                  <a:lnTo>
                    <a:pt x="31" y="80"/>
                  </a:lnTo>
                  <a:lnTo>
                    <a:pt x="1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4" name="Freeform 9">
              <a:extLst>
                <a:ext uri="{FF2B5EF4-FFF2-40B4-BE49-F238E27FC236}">
                  <a16:creationId xmlns:a16="http://schemas.microsoft.com/office/drawing/2014/main" id="{BCF4F675-61D5-EE74-8F08-549E4EA4B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4032"/>
              <a:ext cx="413" cy="240"/>
            </a:xfrm>
            <a:custGeom>
              <a:avLst/>
              <a:gdLst>
                <a:gd name="T0" fmla="*/ 19 w 644"/>
                <a:gd name="T1" fmla="*/ 0 h 353"/>
                <a:gd name="T2" fmla="*/ 17 w 644"/>
                <a:gd name="T3" fmla="*/ 13 h 353"/>
                <a:gd name="T4" fmla="*/ 1 w 644"/>
                <a:gd name="T5" fmla="*/ 16 h 353"/>
                <a:gd name="T6" fmla="*/ 0 w 644"/>
                <a:gd name="T7" fmla="*/ 3 h 353"/>
                <a:gd name="T8" fmla="*/ 1 w 644"/>
                <a:gd name="T9" fmla="*/ 3 h 353"/>
                <a:gd name="T10" fmla="*/ 1 w 644"/>
                <a:gd name="T11" fmla="*/ 3 h 353"/>
                <a:gd name="T12" fmla="*/ 2 w 644"/>
                <a:gd name="T13" fmla="*/ 2 h 353"/>
                <a:gd name="T14" fmla="*/ 3 w 644"/>
                <a:gd name="T15" fmla="*/ 2 h 353"/>
                <a:gd name="T16" fmla="*/ 4 w 644"/>
                <a:gd name="T17" fmla="*/ 2 h 353"/>
                <a:gd name="T18" fmla="*/ 6 w 644"/>
                <a:gd name="T19" fmla="*/ 2 h 353"/>
                <a:gd name="T20" fmla="*/ 8 w 644"/>
                <a:gd name="T21" fmla="*/ 1 h 353"/>
                <a:gd name="T22" fmla="*/ 9 w 644"/>
                <a:gd name="T23" fmla="*/ 1 h 353"/>
                <a:gd name="T24" fmla="*/ 11 w 644"/>
                <a:gd name="T25" fmla="*/ 1 h 353"/>
                <a:gd name="T26" fmla="*/ 12 w 644"/>
                <a:gd name="T27" fmla="*/ 1 h 353"/>
                <a:gd name="T28" fmla="*/ 14 w 644"/>
                <a:gd name="T29" fmla="*/ 1 h 353"/>
                <a:gd name="T30" fmla="*/ 15 w 644"/>
                <a:gd name="T31" fmla="*/ 1 h 353"/>
                <a:gd name="T32" fmla="*/ 17 w 644"/>
                <a:gd name="T33" fmla="*/ 1 h 353"/>
                <a:gd name="T34" fmla="*/ 18 w 644"/>
                <a:gd name="T35" fmla="*/ 1 h 353"/>
                <a:gd name="T36" fmla="*/ 18 w 644"/>
                <a:gd name="T37" fmla="*/ 1 h 353"/>
                <a:gd name="T38" fmla="*/ 19 w 644"/>
                <a:gd name="T39" fmla="*/ 0 h 35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44" h="353">
                  <a:moveTo>
                    <a:pt x="644" y="0"/>
                  </a:moveTo>
                  <a:lnTo>
                    <a:pt x="589" y="279"/>
                  </a:lnTo>
                  <a:lnTo>
                    <a:pt x="24" y="353"/>
                  </a:lnTo>
                  <a:lnTo>
                    <a:pt x="0" y="63"/>
                  </a:lnTo>
                  <a:lnTo>
                    <a:pt x="8" y="63"/>
                  </a:lnTo>
                  <a:lnTo>
                    <a:pt x="28" y="62"/>
                  </a:lnTo>
                  <a:lnTo>
                    <a:pt x="60" y="58"/>
                  </a:lnTo>
                  <a:lnTo>
                    <a:pt x="100" y="54"/>
                  </a:lnTo>
                  <a:lnTo>
                    <a:pt x="149" y="49"/>
                  </a:lnTo>
                  <a:lnTo>
                    <a:pt x="203" y="43"/>
                  </a:lnTo>
                  <a:lnTo>
                    <a:pt x="261" y="38"/>
                  </a:lnTo>
                  <a:lnTo>
                    <a:pt x="323" y="33"/>
                  </a:lnTo>
                  <a:lnTo>
                    <a:pt x="383" y="27"/>
                  </a:lnTo>
                  <a:lnTo>
                    <a:pt x="441" y="22"/>
                  </a:lnTo>
                  <a:lnTo>
                    <a:pt x="495" y="16"/>
                  </a:lnTo>
                  <a:lnTo>
                    <a:pt x="544" y="11"/>
                  </a:lnTo>
                  <a:lnTo>
                    <a:pt x="584" y="7"/>
                  </a:lnTo>
                  <a:lnTo>
                    <a:pt x="617" y="4"/>
                  </a:lnTo>
                  <a:lnTo>
                    <a:pt x="636" y="2"/>
                  </a:lnTo>
                  <a:lnTo>
                    <a:pt x="644" y="0"/>
                  </a:lnTo>
                  <a:close/>
                </a:path>
              </a:pathLst>
            </a:custGeom>
            <a:solidFill>
              <a:srgbClr val="E2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5" name="Freeform 10">
              <a:extLst>
                <a:ext uri="{FF2B5EF4-FFF2-40B4-BE49-F238E27FC236}">
                  <a16:creationId xmlns:a16="http://schemas.microsoft.com/office/drawing/2014/main" id="{E5A7C6F8-7324-1577-12CC-76D517F83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4032"/>
              <a:ext cx="413" cy="240"/>
            </a:xfrm>
            <a:custGeom>
              <a:avLst/>
              <a:gdLst>
                <a:gd name="T0" fmla="*/ 19 w 644"/>
                <a:gd name="T1" fmla="*/ 0 h 353"/>
                <a:gd name="T2" fmla="*/ 17 w 644"/>
                <a:gd name="T3" fmla="*/ 13 h 353"/>
                <a:gd name="T4" fmla="*/ 1 w 644"/>
                <a:gd name="T5" fmla="*/ 16 h 353"/>
                <a:gd name="T6" fmla="*/ 0 w 644"/>
                <a:gd name="T7" fmla="*/ 3 h 353"/>
                <a:gd name="T8" fmla="*/ 0 w 644"/>
                <a:gd name="T9" fmla="*/ 3 h 353"/>
                <a:gd name="T10" fmla="*/ 1 w 644"/>
                <a:gd name="T11" fmla="*/ 3 h 353"/>
                <a:gd name="T12" fmla="*/ 1 w 644"/>
                <a:gd name="T13" fmla="*/ 3 h 353"/>
                <a:gd name="T14" fmla="*/ 2 w 644"/>
                <a:gd name="T15" fmla="*/ 2 h 353"/>
                <a:gd name="T16" fmla="*/ 3 w 644"/>
                <a:gd name="T17" fmla="*/ 2 h 353"/>
                <a:gd name="T18" fmla="*/ 4 w 644"/>
                <a:gd name="T19" fmla="*/ 2 h 353"/>
                <a:gd name="T20" fmla="*/ 6 w 644"/>
                <a:gd name="T21" fmla="*/ 2 h 353"/>
                <a:gd name="T22" fmla="*/ 8 w 644"/>
                <a:gd name="T23" fmla="*/ 1 h 353"/>
                <a:gd name="T24" fmla="*/ 9 w 644"/>
                <a:gd name="T25" fmla="*/ 1 h 353"/>
                <a:gd name="T26" fmla="*/ 11 w 644"/>
                <a:gd name="T27" fmla="*/ 1 h 353"/>
                <a:gd name="T28" fmla="*/ 12 w 644"/>
                <a:gd name="T29" fmla="*/ 1 h 353"/>
                <a:gd name="T30" fmla="*/ 14 w 644"/>
                <a:gd name="T31" fmla="*/ 1 h 353"/>
                <a:gd name="T32" fmla="*/ 15 w 644"/>
                <a:gd name="T33" fmla="*/ 1 h 353"/>
                <a:gd name="T34" fmla="*/ 17 w 644"/>
                <a:gd name="T35" fmla="*/ 1 h 353"/>
                <a:gd name="T36" fmla="*/ 18 w 644"/>
                <a:gd name="T37" fmla="*/ 1 h 353"/>
                <a:gd name="T38" fmla="*/ 18 w 644"/>
                <a:gd name="T39" fmla="*/ 1 h 353"/>
                <a:gd name="T40" fmla="*/ 19 w 644"/>
                <a:gd name="T41" fmla="*/ 0 h 3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44" h="353">
                  <a:moveTo>
                    <a:pt x="644" y="0"/>
                  </a:moveTo>
                  <a:lnTo>
                    <a:pt x="589" y="279"/>
                  </a:lnTo>
                  <a:lnTo>
                    <a:pt x="24" y="353"/>
                  </a:lnTo>
                  <a:lnTo>
                    <a:pt x="0" y="63"/>
                  </a:lnTo>
                  <a:lnTo>
                    <a:pt x="8" y="63"/>
                  </a:lnTo>
                  <a:lnTo>
                    <a:pt x="28" y="62"/>
                  </a:lnTo>
                  <a:lnTo>
                    <a:pt x="60" y="58"/>
                  </a:lnTo>
                  <a:lnTo>
                    <a:pt x="100" y="54"/>
                  </a:lnTo>
                  <a:lnTo>
                    <a:pt x="149" y="49"/>
                  </a:lnTo>
                  <a:lnTo>
                    <a:pt x="203" y="43"/>
                  </a:lnTo>
                  <a:lnTo>
                    <a:pt x="261" y="38"/>
                  </a:lnTo>
                  <a:lnTo>
                    <a:pt x="323" y="33"/>
                  </a:lnTo>
                  <a:lnTo>
                    <a:pt x="383" y="27"/>
                  </a:lnTo>
                  <a:lnTo>
                    <a:pt x="441" y="22"/>
                  </a:lnTo>
                  <a:lnTo>
                    <a:pt x="495" y="16"/>
                  </a:lnTo>
                  <a:lnTo>
                    <a:pt x="544" y="11"/>
                  </a:lnTo>
                  <a:lnTo>
                    <a:pt x="584" y="7"/>
                  </a:lnTo>
                  <a:lnTo>
                    <a:pt x="617" y="4"/>
                  </a:lnTo>
                  <a:lnTo>
                    <a:pt x="636" y="2"/>
                  </a:lnTo>
                  <a:lnTo>
                    <a:pt x="64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6" name="Freeform 11">
              <a:extLst>
                <a:ext uri="{FF2B5EF4-FFF2-40B4-BE49-F238E27FC236}">
                  <a16:creationId xmlns:a16="http://schemas.microsoft.com/office/drawing/2014/main" id="{F1031B03-3C9B-AE7E-C209-2B9F81AFA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4052"/>
              <a:ext cx="365" cy="77"/>
            </a:xfrm>
            <a:custGeom>
              <a:avLst/>
              <a:gdLst>
                <a:gd name="T0" fmla="*/ 0 w 568"/>
                <a:gd name="T1" fmla="*/ 3 h 114"/>
                <a:gd name="T2" fmla="*/ 17 w 568"/>
                <a:gd name="T3" fmla="*/ 0 h 114"/>
                <a:gd name="T4" fmla="*/ 0 w 568"/>
                <a:gd name="T5" fmla="*/ 5 h 114"/>
                <a:gd name="T6" fmla="*/ 0 w 568"/>
                <a:gd name="T7" fmla="*/ 3 h 1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8" h="114">
                  <a:moveTo>
                    <a:pt x="0" y="60"/>
                  </a:moveTo>
                  <a:lnTo>
                    <a:pt x="568" y="0"/>
                  </a:lnTo>
                  <a:lnTo>
                    <a:pt x="0" y="114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C6A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7" name="Freeform 12">
              <a:extLst>
                <a:ext uri="{FF2B5EF4-FFF2-40B4-BE49-F238E27FC236}">
                  <a16:creationId xmlns:a16="http://schemas.microsoft.com/office/drawing/2014/main" id="{C1232FB4-B7FF-1FFE-B8A8-D831B1428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" y="3980"/>
              <a:ext cx="418" cy="95"/>
            </a:xfrm>
            <a:custGeom>
              <a:avLst/>
              <a:gdLst>
                <a:gd name="T0" fmla="*/ 19 w 651"/>
                <a:gd name="T1" fmla="*/ 3 h 139"/>
                <a:gd name="T2" fmla="*/ 19 w 651"/>
                <a:gd name="T3" fmla="*/ 3 h 139"/>
                <a:gd name="T4" fmla="*/ 18 w 651"/>
                <a:gd name="T5" fmla="*/ 2 h 139"/>
                <a:gd name="T6" fmla="*/ 18 w 651"/>
                <a:gd name="T7" fmla="*/ 2 h 139"/>
                <a:gd name="T8" fmla="*/ 18 w 651"/>
                <a:gd name="T9" fmla="*/ 1 h 139"/>
                <a:gd name="T10" fmla="*/ 18 w 651"/>
                <a:gd name="T11" fmla="*/ 1 h 139"/>
                <a:gd name="T12" fmla="*/ 17 w 651"/>
                <a:gd name="T13" fmla="*/ 1 h 139"/>
                <a:gd name="T14" fmla="*/ 17 w 651"/>
                <a:gd name="T15" fmla="*/ 1 h 139"/>
                <a:gd name="T16" fmla="*/ 17 w 651"/>
                <a:gd name="T17" fmla="*/ 0 h 139"/>
                <a:gd name="T18" fmla="*/ 16 w 651"/>
                <a:gd name="T19" fmla="*/ 1 h 139"/>
                <a:gd name="T20" fmla="*/ 15 w 651"/>
                <a:gd name="T21" fmla="*/ 1 h 139"/>
                <a:gd name="T22" fmla="*/ 14 w 651"/>
                <a:gd name="T23" fmla="*/ 1 h 139"/>
                <a:gd name="T24" fmla="*/ 13 w 651"/>
                <a:gd name="T25" fmla="*/ 1 h 139"/>
                <a:gd name="T26" fmla="*/ 12 w 651"/>
                <a:gd name="T27" fmla="*/ 1 h 139"/>
                <a:gd name="T28" fmla="*/ 11 w 651"/>
                <a:gd name="T29" fmla="*/ 1 h 139"/>
                <a:gd name="T30" fmla="*/ 10 w 651"/>
                <a:gd name="T31" fmla="*/ 1 h 139"/>
                <a:gd name="T32" fmla="*/ 8 w 651"/>
                <a:gd name="T33" fmla="*/ 1 h 139"/>
                <a:gd name="T34" fmla="*/ 8 w 651"/>
                <a:gd name="T35" fmla="*/ 1 h 139"/>
                <a:gd name="T36" fmla="*/ 6 w 651"/>
                <a:gd name="T37" fmla="*/ 1 h 139"/>
                <a:gd name="T38" fmla="*/ 5 w 651"/>
                <a:gd name="T39" fmla="*/ 1 h 139"/>
                <a:gd name="T40" fmla="*/ 4 w 651"/>
                <a:gd name="T41" fmla="*/ 1 h 139"/>
                <a:gd name="T42" fmla="*/ 3 w 651"/>
                <a:gd name="T43" fmla="*/ 1 h 139"/>
                <a:gd name="T44" fmla="*/ 2 w 651"/>
                <a:gd name="T45" fmla="*/ 1 h 139"/>
                <a:gd name="T46" fmla="*/ 1 w 651"/>
                <a:gd name="T47" fmla="*/ 1 h 139"/>
                <a:gd name="T48" fmla="*/ 0 w 651"/>
                <a:gd name="T49" fmla="*/ 1 h 139"/>
                <a:gd name="T50" fmla="*/ 1 w 651"/>
                <a:gd name="T51" fmla="*/ 2 h 139"/>
                <a:gd name="T52" fmla="*/ 1 w 651"/>
                <a:gd name="T53" fmla="*/ 3 h 139"/>
                <a:gd name="T54" fmla="*/ 1 w 651"/>
                <a:gd name="T55" fmla="*/ 5 h 139"/>
                <a:gd name="T56" fmla="*/ 1 w 651"/>
                <a:gd name="T57" fmla="*/ 7 h 139"/>
                <a:gd name="T58" fmla="*/ 2 w 651"/>
                <a:gd name="T59" fmla="*/ 7 h 139"/>
                <a:gd name="T60" fmla="*/ 3 w 651"/>
                <a:gd name="T61" fmla="*/ 7 h 139"/>
                <a:gd name="T62" fmla="*/ 4 w 651"/>
                <a:gd name="T63" fmla="*/ 7 h 139"/>
                <a:gd name="T64" fmla="*/ 5 w 651"/>
                <a:gd name="T65" fmla="*/ 7 h 139"/>
                <a:gd name="T66" fmla="*/ 7 w 651"/>
                <a:gd name="T67" fmla="*/ 6 h 139"/>
                <a:gd name="T68" fmla="*/ 8 w 651"/>
                <a:gd name="T69" fmla="*/ 5 h 139"/>
                <a:gd name="T70" fmla="*/ 9 w 651"/>
                <a:gd name="T71" fmla="*/ 5 h 139"/>
                <a:gd name="T72" fmla="*/ 11 w 651"/>
                <a:gd name="T73" fmla="*/ 5 h 139"/>
                <a:gd name="T74" fmla="*/ 12 w 651"/>
                <a:gd name="T75" fmla="*/ 5 h 139"/>
                <a:gd name="T76" fmla="*/ 13 w 651"/>
                <a:gd name="T77" fmla="*/ 5 h 139"/>
                <a:gd name="T78" fmla="*/ 14 w 651"/>
                <a:gd name="T79" fmla="*/ 5 h 139"/>
                <a:gd name="T80" fmla="*/ 15 w 651"/>
                <a:gd name="T81" fmla="*/ 5 h 139"/>
                <a:gd name="T82" fmla="*/ 16 w 651"/>
                <a:gd name="T83" fmla="*/ 5 h 139"/>
                <a:gd name="T84" fmla="*/ 17 w 651"/>
                <a:gd name="T85" fmla="*/ 3 h 139"/>
                <a:gd name="T86" fmla="*/ 18 w 651"/>
                <a:gd name="T87" fmla="*/ 3 h 139"/>
                <a:gd name="T88" fmla="*/ 19 w 651"/>
                <a:gd name="T89" fmla="*/ 3 h 13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51" h="139">
                  <a:moveTo>
                    <a:pt x="651" y="72"/>
                  </a:moveTo>
                  <a:lnTo>
                    <a:pt x="643" y="63"/>
                  </a:lnTo>
                  <a:lnTo>
                    <a:pt x="636" y="54"/>
                  </a:lnTo>
                  <a:lnTo>
                    <a:pt x="629" y="45"/>
                  </a:lnTo>
                  <a:lnTo>
                    <a:pt x="620" y="36"/>
                  </a:lnTo>
                  <a:lnTo>
                    <a:pt x="613" y="27"/>
                  </a:lnTo>
                  <a:lnTo>
                    <a:pt x="605" y="18"/>
                  </a:lnTo>
                  <a:lnTo>
                    <a:pt x="596" y="9"/>
                  </a:lnTo>
                  <a:lnTo>
                    <a:pt x="589" y="0"/>
                  </a:lnTo>
                  <a:lnTo>
                    <a:pt x="553" y="2"/>
                  </a:lnTo>
                  <a:lnTo>
                    <a:pt x="515" y="2"/>
                  </a:lnTo>
                  <a:lnTo>
                    <a:pt x="479" y="3"/>
                  </a:lnTo>
                  <a:lnTo>
                    <a:pt x="442" y="3"/>
                  </a:lnTo>
                  <a:lnTo>
                    <a:pt x="406" y="5"/>
                  </a:lnTo>
                  <a:lnTo>
                    <a:pt x="368" y="7"/>
                  </a:lnTo>
                  <a:lnTo>
                    <a:pt x="332" y="7"/>
                  </a:lnTo>
                  <a:lnTo>
                    <a:pt x="295" y="9"/>
                  </a:lnTo>
                  <a:lnTo>
                    <a:pt x="259" y="9"/>
                  </a:lnTo>
                  <a:lnTo>
                    <a:pt x="221" y="11"/>
                  </a:lnTo>
                  <a:lnTo>
                    <a:pt x="185" y="13"/>
                  </a:lnTo>
                  <a:lnTo>
                    <a:pt x="149" y="13"/>
                  </a:lnTo>
                  <a:lnTo>
                    <a:pt x="111" y="14"/>
                  </a:lnTo>
                  <a:lnTo>
                    <a:pt x="74" y="14"/>
                  </a:lnTo>
                  <a:lnTo>
                    <a:pt x="36" y="16"/>
                  </a:lnTo>
                  <a:lnTo>
                    <a:pt x="0" y="16"/>
                  </a:lnTo>
                  <a:lnTo>
                    <a:pt x="4" y="47"/>
                  </a:lnTo>
                  <a:lnTo>
                    <a:pt x="6" y="76"/>
                  </a:lnTo>
                  <a:lnTo>
                    <a:pt x="9" y="107"/>
                  </a:lnTo>
                  <a:lnTo>
                    <a:pt x="11" y="139"/>
                  </a:lnTo>
                  <a:lnTo>
                    <a:pt x="56" y="138"/>
                  </a:lnTo>
                  <a:lnTo>
                    <a:pt x="102" y="136"/>
                  </a:lnTo>
                  <a:lnTo>
                    <a:pt x="147" y="132"/>
                  </a:lnTo>
                  <a:lnTo>
                    <a:pt x="190" y="130"/>
                  </a:lnTo>
                  <a:lnTo>
                    <a:pt x="234" y="129"/>
                  </a:lnTo>
                  <a:lnTo>
                    <a:pt x="277" y="125"/>
                  </a:lnTo>
                  <a:lnTo>
                    <a:pt x="319" y="121"/>
                  </a:lnTo>
                  <a:lnTo>
                    <a:pt x="361" y="118"/>
                  </a:lnTo>
                  <a:lnTo>
                    <a:pt x="401" y="114"/>
                  </a:lnTo>
                  <a:lnTo>
                    <a:pt x="440" y="110"/>
                  </a:lnTo>
                  <a:lnTo>
                    <a:pt x="479" y="105"/>
                  </a:lnTo>
                  <a:lnTo>
                    <a:pt x="515" y="100"/>
                  </a:lnTo>
                  <a:lnTo>
                    <a:pt x="551" y="94"/>
                  </a:lnTo>
                  <a:lnTo>
                    <a:pt x="585" y="87"/>
                  </a:lnTo>
                  <a:lnTo>
                    <a:pt x="620" y="80"/>
                  </a:lnTo>
                  <a:lnTo>
                    <a:pt x="651" y="72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8" name="Freeform 13">
              <a:extLst>
                <a:ext uri="{FF2B5EF4-FFF2-40B4-BE49-F238E27FC236}">
                  <a16:creationId xmlns:a16="http://schemas.microsoft.com/office/drawing/2014/main" id="{15572A27-D6C9-1925-839E-70C216B0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" y="3980"/>
              <a:ext cx="418" cy="95"/>
            </a:xfrm>
            <a:custGeom>
              <a:avLst/>
              <a:gdLst>
                <a:gd name="T0" fmla="*/ 19 w 651"/>
                <a:gd name="T1" fmla="*/ 3 h 139"/>
                <a:gd name="T2" fmla="*/ 19 w 651"/>
                <a:gd name="T3" fmla="*/ 3 h 139"/>
                <a:gd name="T4" fmla="*/ 19 w 651"/>
                <a:gd name="T5" fmla="*/ 3 h 139"/>
                <a:gd name="T6" fmla="*/ 18 w 651"/>
                <a:gd name="T7" fmla="*/ 2 h 139"/>
                <a:gd name="T8" fmla="*/ 18 w 651"/>
                <a:gd name="T9" fmla="*/ 2 h 139"/>
                <a:gd name="T10" fmla="*/ 18 w 651"/>
                <a:gd name="T11" fmla="*/ 1 h 139"/>
                <a:gd name="T12" fmla="*/ 18 w 651"/>
                <a:gd name="T13" fmla="*/ 1 h 139"/>
                <a:gd name="T14" fmla="*/ 17 w 651"/>
                <a:gd name="T15" fmla="*/ 1 h 139"/>
                <a:gd name="T16" fmla="*/ 17 w 651"/>
                <a:gd name="T17" fmla="*/ 1 h 139"/>
                <a:gd name="T18" fmla="*/ 17 w 651"/>
                <a:gd name="T19" fmla="*/ 0 h 139"/>
                <a:gd name="T20" fmla="*/ 17 w 651"/>
                <a:gd name="T21" fmla="*/ 0 h 139"/>
                <a:gd name="T22" fmla="*/ 16 w 651"/>
                <a:gd name="T23" fmla="*/ 1 h 139"/>
                <a:gd name="T24" fmla="*/ 15 w 651"/>
                <a:gd name="T25" fmla="*/ 1 h 139"/>
                <a:gd name="T26" fmla="*/ 14 w 651"/>
                <a:gd name="T27" fmla="*/ 1 h 139"/>
                <a:gd name="T28" fmla="*/ 13 w 651"/>
                <a:gd name="T29" fmla="*/ 1 h 139"/>
                <a:gd name="T30" fmla="*/ 12 w 651"/>
                <a:gd name="T31" fmla="*/ 1 h 139"/>
                <a:gd name="T32" fmla="*/ 11 w 651"/>
                <a:gd name="T33" fmla="*/ 1 h 139"/>
                <a:gd name="T34" fmla="*/ 10 w 651"/>
                <a:gd name="T35" fmla="*/ 1 h 139"/>
                <a:gd name="T36" fmla="*/ 8 w 651"/>
                <a:gd name="T37" fmla="*/ 1 h 139"/>
                <a:gd name="T38" fmla="*/ 8 w 651"/>
                <a:gd name="T39" fmla="*/ 1 h 139"/>
                <a:gd name="T40" fmla="*/ 6 w 651"/>
                <a:gd name="T41" fmla="*/ 1 h 139"/>
                <a:gd name="T42" fmla="*/ 5 w 651"/>
                <a:gd name="T43" fmla="*/ 1 h 139"/>
                <a:gd name="T44" fmla="*/ 4 w 651"/>
                <a:gd name="T45" fmla="*/ 1 h 139"/>
                <a:gd name="T46" fmla="*/ 3 w 651"/>
                <a:gd name="T47" fmla="*/ 1 h 139"/>
                <a:gd name="T48" fmla="*/ 2 w 651"/>
                <a:gd name="T49" fmla="*/ 1 h 139"/>
                <a:gd name="T50" fmla="*/ 1 w 651"/>
                <a:gd name="T51" fmla="*/ 1 h 139"/>
                <a:gd name="T52" fmla="*/ 0 w 651"/>
                <a:gd name="T53" fmla="*/ 1 h 139"/>
                <a:gd name="T54" fmla="*/ 0 w 651"/>
                <a:gd name="T55" fmla="*/ 1 h 139"/>
                <a:gd name="T56" fmla="*/ 1 w 651"/>
                <a:gd name="T57" fmla="*/ 2 h 139"/>
                <a:gd name="T58" fmla="*/ 1 w 651"/>
                <a:gd name="T59" fmla="*/ 3 h 139"/>
                <a:gd name="T60" fmla="*/ 1 w 651"/>
                <a:gd name="T61" fmla="*/ 5 h 139"/>
                <a:gd name="T62" fmla="*/ 1 w 651"/>
                <a:gd name="T63" fmla="*/ 7 h 139"/>
                <a:gd name="T64" fmla="*/ 1 w 651"/>
                <a:gd name="T65" fmla="*/ 7 h 139"/>
                <a:gd name="T66" fmla="*/ 2 w 651"/>
                <a:gd name="T67" fmla="*/ 7 h 139"/>
                <a:gd name="T68" fmla="*/ 3 w 651"/>
                <a:gd name="T69" fmla="*/ 7 h 139"/>
                <a:gd name="T70" fmla="*/ 4 w 651"/>
                <a:gd name="T71" fmla="*/ 7 h 139"/>
                <a:gd name="T72" fmla="*/ 5 w 651"/>
                <a:gd name="T73" fmla="*/ 7 h 139"/>
                <a:gd name="T74" fmla="*/ 7 w 651"/>
                <a:gd name="T75" fmla="*/ 6 h 139"/>
                <a:gd name="T76" fmla="*/ 8 w 651"/>
                <a:gd name="T77" fmla="*/ 5 h 139"/>
                <a:gd name="T78" fmla="*/ 9 w 651"/>
                <a:gd name="T79" fmla="*/ 5 h 139"/>
                <a:gd name="T80" fmla="*/ 11 w 651"/>
                <a:gd name="T81" fmla="*/ 5 h 139"/>
                <a:gd name="T82" fmla="*/ 12 w 651"/>
                <a:gd name="T83" fmla="*/ 5 h 139"/>
                <a:gd name="T84" fmla="*/ 13 w 651"/>
                <a:gd name="T85" fmla="*/ 5 h 139"/>
                <a:gd name="T86" fmla="*/ 14 w 651"/>
                <a:gd name="T87" fmla="*/ 5 h 139"/>
                <a:gd name="T88" fmla="*/ 15 w 651"/>
                <a:gd name="T89" fmla="*/ 5 h 139"/>
                <a:gd name="T90" fmla="*/ 16 w 651"/>
                <a:gd name="T91" fmla="*/ 5 h 139"/>
                <a:gd name="T92" fmla="*/ 17 w 651"/>
                <a:gd name="T93" fmla="*/ 3 h 139"/>
                <a:gd name="T94" fmla="*/ 18 w 651"/>
                <a:gd name="T95" fmla="*/ 3 h 139"/>
                <a:gd name="T96" fmla="*/ 19 w 651"/>
                <a:gd name="T97" fmla="*/ 3 h 1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51" h="139">
                  <a:moveTo>
                    <a:pt x="651" y="72"/>
                  </a:moveTo>
                  <a:lnTo>
                    <a:pt x="651" y="72"/>
                  </a:lnTo>
                  <a:lnTo>
                    <a:pt x="643" y="63"/>
                  </a:lnTo>
                  <a:lnTo>
                    <a:pt x="636" y="54"/>
                  </a:lnTo>
                  <a:lnTo>
                    <a:pt x="629" y="45"/>
                  </a:lnTo>
                  <a:lnTo>
                    <a:pt x="620" y="36"/>
                  </a:lnTo>
                  <a:lnTo>
                    <a:pt x="613" y="27"/>
                  </a:lnTo>
                  <a:lnTo>
                    <a:pt x="605" y="18"/>
                  </a:lnTo>
                  <a:lnTo>
                    <a:pt x="596" y="9"/>
                  </a:lnTo>
                  <a:lnTo>
                    <a:pt x="589" y="0"/>
                  </a:lnTo>
                  <a:lnTo>
                    <a:pt x="553" y="2"/>
                  </a:lnTo>
                  <a:lnTo>
                    <a:pt x="515" y="2"/>
                  </a:lnTo>
                  <a:lnTo>
                    <a:pt x="479" y="3"/>
                  </a:lnTo>
                  <a:lnTo>
                    <a:pt x="442" y="3"/>
                  </a:lnTo>
                  <a:lnTo>
                    <a:pt x="406" y="5"/>
                  </a:lnTo>
                  <a:lnTo>
                    <a:pt x="368" y="7"/>
                  </a:lnTo>
                  <a:lnTo>
                    <a:pt x="332" y="7"/>
                  </a:lnTo>
                  <a:lnTo>
                    <a:pt x="295" y="9"/>
                  </a:lnTo>
                  <a:lnTo>
                    <a:pt x="259" y="9"/>
                  </a:lnTo>
                  <a:lnTo>
                    <a:pt x="221" y="11"/>
                  </a:lnTo>
                  <a:lnTo>
                    <a:pt x="185" y="13"/>
                  </a:lnTo>
                  <a:lnTo>
                    <a:pt x="149" y="13"/>
                  </a:lnTo>
                  <a:lnTo>
                    <a:pt x="111" y="14"/>
                  </a:lnTo>
                  <a:lnTo>
                    <a:pt x="74" y="14"/>
                  </a:lnTo>
                  <a:lnTo>
                    <a:pt x="36" y="16"/>
                  </a:lnTo>
                  <a:lnTo>
                    <a:pt x="0" y="16"/>
                  </a:lnTo>
                  <a:lnTo>
                    <a:pt x="4" y="47"/>
                  </a:lnTo>
                  <a:lnTo>
                    <a:pt x="6" y="76"/>
                  </a:lnTo>
                  <a:lnTo>
                    <a:pt x="9" y="107"/>
                  </a:lnTo>
                  <a:lnTo>
                    <a:pt x="11" y="139"/>
                  </a:lnTo>
                  <a:lnTo>
                    <a:pt x="56" y="138"/>
                  </a:lnTo>
                  <a:lnTo>
                    <a:pt x="102" y="136"/>
                  </a:lnTo>
                  <a:lnTo>
                    <a:pt x="147" y="132"/>
                  </a:lnTo>
                  <a:lnTo>
                    <a:pt x="190" y="130"/>
                  </a:lnTo>
                  <a:lnTo>
                    <a:pt x="234" y="129"/>
                  </a:lnTo>
                  <a:lnTo>
                    <a:pt x="277" y="125"/>
                  </a:lnTo>
                  <a:lnTo>
                    <a:pt x="319" y="121"/>
                  </a:lnTo>
                  <a:lnTo>
                    <a:pt x="361" y="118"/>
                  </a:lnTo>
                  <a:lnTo>
                    <a:pt x="401" y="114"/>
                  </a:lnTo>
                  <a:lnTo>
                    <a:pt x="440" y="110"/>
                  </a:lnTo>
                  <a:lnTo>
                    <a:pt x="479" y="105"/>
                  </a:lnTo>
                  <a:lnTo>
                    <a:pt x="515" y="100"/>
                  </a:lnTo>
                  <a:lnTo>
                    <a:pt x="551" y="94"/>
                  </a:lnTo>
                  <a:lnTo>
                    <a:pt x="585" y="87"/>
                  </a:lnTo>
                  <a:lnTo>
                    <a:pt x="620" y="80"/>
                  </a:lnTo>
                  <a:lnTo>
                    <a:pt x="651" y="7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9" name="Freeform 14">
              <a:extLst>
                <a:ext uri="{FF2B5EF4-FFF2-40B4-BE49-F238E27FC236}">
                  <a16:creationId xmlns:a16="http://schemas.microsoft.com/office/drawing/2014/main" id="{9E3BDCAA-D99C-B3AC-4532-4C2BAACBD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6" y="3961"/>
              <a:ext cx="247" cy="107"/>
            </a:xfrm>
            <a:custGeom>
              <a:avLst/>
              <a:gdLst>
                <a:gd name="T0" fmla="*/ 0 w 384"/>
                <a:gd name="T1" fmla="*/ 2 h 158"/>
                <a:gd name="T2" fmla="*/ 0 w 384"/>
                <a:gd name="T3" fmla="*/ 2 h 158"/>
                <a:gd name="T4" fmla="*/ 1 w 384"/>
                <a:gd name="T5" fmla="*/ 3 h 158"/>
                <a:gd name="T6" fmla="*/ 1 w 384"/>
                <a:gd name="T7" fmla="*/ 3 h 158"/>
                <a:gd name="T8" fmla="*/ 1 w 384"/>
                <a:gd name="T9" fmla="*/ 5 h 158"/>
                <a:gd name="T10" fmla="*/ 1 w 384"/>
                <a:gd name="T11" fmla="*/ 5 h 158"/>
                <a:gd name="T12" fmla="*/ 2 w 384"/>
                <a:gd name="T13" fmla="*/ 6 h 158"/>
                <a:gd name="T14" fmla="*/ 3 w 384"/>
                <a:gd name="T15" fmla="*/ 7 h 158"/>
                <a:gd name="T16" fmla="*/ 5 w 384"/>
                <a:gd name="T17" fmla="*/ 7 h 158"/>
                <a:gd name="T18" fmla="*/ 7 w 384"/>
                <a:gd name="T19" fmla="*/ 7 h 158"/>
                <a:gd name="T20" fmla="*/ 9 w 384"/>
                <a:gd name="T21" fmla="*/ 6 h 158"/>
                <a:gd name="T22" fmla="*/ 10 w 384"/>
                <a:gd name="T23" fmla="*/ 5 h 158"/>
                <a:gd name="T24" fmla="*/ 10 w 384"/>
                <a:gd name="T25" fmla="*/ 4 h 158"/>
                <a:gd name="T26" fmla="*/ 11 w 384"/>
                <a:gd name="T27" fmla="*/ 3 h 158"/>
                <a:gd name="T28" fmla="*/ 11 w 384"/>
                <a:gd name="T29" fmla="*/ 1 h 158"/>
                <a:gd name="T30" fmla="*/ 11 w 384"/>
                <a:gd name="T31" fmla="*/ 1 h 158"/>
                <a:gd name="T32" fmla="*/ 11 w 384"/>
                <a:gd name="T33" fmla="*/ 1 h 158"/>
                <a:gd name="T34" fmla="*/ 11 w 384"/>
                <a:gd name="T35" fmla="*/ 1 h 158"/>
                <a:gd name="T36" fmla="*/ 11 w 384"/>
                <a:gd name="T37" fmla="*/ 0 h 158"/>
                <a:gd name="T38" fmla="*/ 10 w 384"/>
                <a:gd name="T39" fmla="*/ 0 h 158"/>
                <a:gd name="T40" fmla="*/ 10 w 384"/>
                <a:gd name="T41" fmla="*/ 1 h 158"/>
                <a:gd name="T42" fmla="*/ 9 w 384"/>
                <a:gd name="T43" fmla="*/ 1 h 158"/>
                <a:gd name="T44" fmla="*/ 8 w 384"/>
                <a:gd name="T45" fmla="*/ 1 h 158"/>
                <a:gd name="T46" fmla="*/ 6 w 384"/>
                <a:gd name="T47" fmla="*/ 1 h 158"/>
                <a:gd name="T48" fmla="*/ 6 w 384"/>
                <a:gd name="T49" fmla="*/ 1 h 158"/>
                <a:gd name="T50" fmla="*/ 5 w 384"/>
                <a:gd name="T51" fmla="*/ 1 h 158"/>
                <a:gd name="T52" fmla="*/ 4 w 384"/>
                <a:gd name="T53" fmla="*/ 1 h 158"/>
                <a:gd name="T54" fmla="*/ 3 w 384"/>
                <a:gd name="T55" fmla="*/ 1 h 158"/>
                <a:gd name="T56" fmla="*/ 2 w 384"/>
                <a:gd name="T57" fmla="*/ 1 h 158"/>
                <a:gd name="T58" fmla="*/ 1 w 384"/>
                <a:gd name="T59" fmla="*/ 2 h 158"/>
                <a:gd name="T60" fmla="*/ 1 w 384"/>
                <a:gd name="T61" fmla="*/ 2 h 158"/>
                <a:gd name="T62" fmla="*/ 1 w 384"/>
                <a:gd name="T63" fmla="*/ 2 h 158"/>
                <a:gd name="T64" fmla="*/ 0 w 384"/>
                <a:gd name="T65" fmla="*/ 2 h 1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84" h="158">
                  <a:moveTo>
                    <a:pt x="0" y="49"/>
                  </a:moveTo>
                  <a:lnTo>
                    <a:pt x="0" y="54"/>
                  </a:lnTo>
                  <a:lnTo>
                    <a:pt x="1" y="65"/>
                  </a:lnTo>
                  <a:lnTo>
                    <a:pt x="5" y="83"/>
                  </a:lnTo>
                  <a:lnTo>
                    <a:pt x="18" y="103"/>
                  </a:lnTo>
                  <a:lnTo>
                    <a:pt x="38" y="123"/>
                  </a:lnTo>
                  <a:lnTo>
                    <a:pt x="70" y="141"/>
                  </a:lnTo>
                  <a:lnTo>
                    <a:pt x="116" y="152"/>
                  </a:lnTo>
                  <a:lnTo>
                    <a:pt x="179" y="158"/>
                  </a:lnTo>
                  <a:lnTo>
                    <a:pt x="244" y="152"/>
                  </a:lnTo>
                  <a:lnTo>
                    <a:pt x="295" y="138"/>
                  </a:lnTo>
                  <a:lnTo>
                    <a:pt x="331" y="116"/>
                  </a:lnTo>
                  <a:lnTo>
                    <a:pt x="355" y="90"/>
                  </a:lnTo>
                  <a:lnTo>
                    <a:pt x="371" y="63"/>
                  </a:lnTo>
                  <a:lnTo>
                    <a:pt x="380" y="40"/>
                  </a:lnTo>
                  <a:lnTo>
                    <a:pt x="384" y="18"/>
                  </a:lnTo>
                  <a:lnTo>
                    <a:pt x="384" y="5"/>
                  </a:lnTo>
                  <a:lnTo>
                    <a:pt x="380" y="2"/>
                  </a:lnTo>
                  <a:lnTo>
                    <a:pt x="368" y="0"/>
                  </a:lnTo>
                  <a:lnTo>
                    <a:pt x="348" y="0"/>
                  </a:lnTo>
                  <a:lnTo>
                    <a:pt x="324" y="2"/>
                  </a:lnTo>
                  <a:lnTo>
                    <a:pt x="295" y="5"/>
                  </a:lnTo>
                  <a:lnTo>
                    <a:pt x="262" y="9"/>
                  </a:lnTo>
                  <a:lnTo>
                    <a:pt x="228" y="13"/>
                  </a:lnTo>
                  <a:lnTo>
                    <a:pt x="192" y="18"/>
                  </a:lnTo>
                  <a:lnTo>
                    <a:pt x="155" y="23"/>
                  </a:lnTo>
                  <a:lnTo>
                    <a:pt x="121" y="29"/>
                  </a:lnTo>
                  <a:lnTo>
                    <a:pt x="88" y="34"/>
                  </a:lnTo>
                  <a:lnTo>
                    <a:pt x="59" y="38"/>
                  </a:lnTo>
                  <a:lnTo>
                    <a:pt x="36" y="43"/>
                  </a:lnTo>
                  <a:lnTo>
                    <a:pt x="16" y="45"/>
                  </a:lnTo>
                  <a:lnTo>
                    <a:pt x="3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D8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0" name="Freeform 15">
              <a:extLst>
                <a:ext uri="{FF2B5EF4-FFF2-40B4-BE49-F238E27FC236}">
                  <a16:creationId xmlns:a16="http://schemas.microsoft.com/office/drawing/2014/main" id="{F8A4C0B9-8214-425A-203D-4DB36771A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6" y="3961"/>
              <a:ext cx="247" cy="107"/>
            </a:xfrm>
            <a:custGeom>
              <a:avLst/>
              <a:gdLst>
                <a:gd name="T0" fmla="*/ 0 w 384"/>
                <a:gd name="T1" fmla="*/ 2 h 158"/>
                <a:gd name="T2" fmla="*/ 0 w 384"/>
                <a:gd name="T3" fmla="*/ 2 h 158"/>
                <a:gd name="T4" fmla="*/ 0 w 384"/>
                <a:gd name="T5" fmla="*/ 2 h 158"/>
                <a:gd name="T6" fmla="*/ 1 w 384"/>
                <a:gd name="T7" fmla="*/ 3 h 158"/>
                <a:gd name="T8" fmla="*/ 1 w 384"/>
                <a:gd name="T9" fmla="*/ 3 h 158"/>
                <a:gd name="T10" fmla="*/ 1 w 384"/>
                <a:gd name="T11" fmla="*/ 5 h 158"/>
                <a:gd name="T12" fmla="*/ 1 w 384"/>
                <a:gd name="T13" fmla="*/ 5 h 158"/>
                <a:gd name="T14" fmla="*/ 2 w 384"/>
                <a:gd name="T15" fmla="*/ 6 h 158"/>
                <a:gd name="T16" fmla="*/ 3 w 384"/>
                <a:gd name="T17" fmla="*/ 7 h 158"/>
                <a:gd name="T18" fmla="*/ 5 w 384"/>
                <a:gd name="T19" fmla="*/ 7 h 158"/>
                <a:gd name="T20" fmla="*/ 5 w 384"/>
                <a:gd name="T21" fmla="*/ 7 h 158"/>
                <a:gd name="T22" fmla="*/ 7 w 384"/>
                <a:gd name="T23" fmla="*/ 7 h 158"/>
                <a:gd name="T24" fmla="*/ 9 w 384"/>
                <a:gd name="T25" fmla="*/ 6 h 158"/>
                <a:gd name="T26" fmla="*/ 10 w 384"/>
                <a:gd name="T27" fmla="*/ 5 h 158"/>
                <a:gd name="T28" fmla="*/ 10 w 384"/>
                <a:gd name="T29" fmla="*/ 4 h 158"/>
                <a:gd name="T30" fmla="*/ 11 w 384"/>
                <a:gd name="T31" fmla="*/ 3 h 158"/>
                <a:gd name="T32" fmla="*/ 11 w 384"/>
                <a:gd name="T33" fmla="*/ 1 h 158"/>
                <a:gd name="T34" fmla="*/ 11 w 384"/>
                <a:gd name="T35" fmla="*/ 1 h 158"/>
                <a:gd name="T36" fmla="*/ 11 w 384"/>
                <a:gd name="T37" fmla="*/ 1 h 158"/>
                <a:gd name="T38" fmla="*/ 11 w 384"/>
                <a:gd name="T39" fmla="*/ 1 h 158"/>
                <a:gd name="T40" fmla="*/ 11 w 384"/>
                <a:gd name="T41" fmla="*/ 1 h 158"/>
                <a:gd name="T42" fmla="*/ 11 w 384"/>
                <a:gd name="T43" fmla="*/ 0 h 158"/>
                <a:gd name="T44" fmla="*/ 10 w 384"/>
                <a:gd name="T45" fmla="*/ 0 h 158"/>
                <a:gd name="T46" fmla="*/ 10 w 384"/>
                <a:gd name="T47" fmla="*/ 1 h 158"/>
                <a:gd name="T48" fmla="*/ 9 w 384"/>
                <a:gd name="T49" fmla="*/ 1 h 158"/>
                <a:gd name="T50" fmla="*/ 8 w 384"/>
                <a:gd name="T51" fmla="*/ 1 h 158"/>
                <a:gd name="T52" fmla="*/ 6 w 384"/>
                <a:gd name="T53" fmla="*/ 1 h 158"/>
                <a:gd name="T54" fmla="*/ 6 w 384"/>
                <a:gd name="T55" fmla="*/ 1 h 158"/>
                <a:gd name="T56" fmla="*/ 5 w 384"/>
                <a:gd name="T57" fmla="*/ 1 h 158"/>
                <a:gd name="T58" fmla="*/ 4 w 384"/>
                <a:gd name="T59" fmla="*/ 1 h 158"/>
                <a:gd name="T60" fmla="*/ 3 w 384"/>
                <a:gd name="T61" fmla="*/ 1 h 158"/>
                <a:gd name="T62" fmla="*/ 2 w 384"/>
                <a:gd name="T63" fmla="*/ 1 h 158"/>
                <a:gd name="T64" fmla="*/ 1 w 384"/>
                <a:gd name="T65" fmla="*/ 2 h 158"/>
                <a:gd name="T66" fmla="*/ 1 w 384"/>
                <a:gd name="T67" fmla="*/ 2 h 158"/>
                <a:gd name="T68" fmla="*/ 1 w 384"/>
                <a:gd name="T69" fmla="*/ 2 h 158"/>
                <a:gd name="T70" fmla="*/ 0 w 384"/>
                <a:gd name="T71" fmla="*/ 2 h 1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84" h="158">
                  <a:moveTo>
                    <a:pt x="0" y="49"/>
                  </a:moveTo>
                  <a:lnTo>
                    <a:pt x="0" y="49"/>
                  </a:lnTo>
                  <a:lnTo>
                    <a:pt x="0" y="54"/>
                  </a:lnTo>
                  <a:lnTo>
                    <a:pt x="1" y="65"/>
                  </a:lnTo>
                  <a:lnTo>
                    <a:pt x="5" y="83"/>
                  </a:lnTo>
                  <a:lnTo>
                    <a:pt x="18" y="103"/>
                  </a:lnTo>
                  <a:lnTo>
                    <a:pt x="38" y="123"/>
                  </a:lnTo>
                  <a:lnTo>
                    <a:pt x="70" y="141"/>
                  </a:lnTo>
                  <a:lnTo>
                    <a:pt x="116" y="152"/>
                  </a:lnTo>
                  <a:lnTo>
                    <a:pt x="179" y="158"/>
                  </a:lnTo>
                  <a:lnTo>
                    <a:pt x="244" y="152"/>
                  </a:lnTo>
                  <a:lnTo>
                    <a:pt x="295" y="138"/>
                  </a:lnTo>
                  <a:lnTo>
                    <a:pt x="331" y="116"/>
                  </a:lnTo>
                  <a:lnTo>
                    <a:pt x="355" y="90"/>
                  </a:lnTo>
                  <a:lnTo>
                    <a:pt x="371" y="63"/>
                  </a:lnTo>
                  <a:lnTo>
                    <a:pt x="380" y="40"/>
                  </a:lnTo>
                  <a:lnTo>
                    <a:pt x="384" y="18"/>
                  </a:lnTo>
                  <a:lnTo>
                    <a:pt x="384" y="5"/>
                  </a:lnTo>
                  <a:lnTo>
                    <a:pt x="380" y="2"/>
                  </a:lnTo>
                  <a:lnTo>
                    <a:pt x="368" y="0"/>
                  </a:lnTo>
                  <a:lnTo>
                    <a:pt x="348" y="0"/>
                  </a:lnTo>
                  <a:lnTo>
                    <a:pt x="324" y="2"/>
                  </a:lnTo>
                  <a:lnTo>
                    <a:pt x="295" y="5"/>
                  </a:lnTo>
                  <a:lnTo>
                    <a:pt x="262" y="9"/>
                  </a:lnTo>
                  <a:lnTo>
                    <a:pt x="228" y="13"/>
                  </a:lnTo>
                  <a:lnTo>
                    <a:pt x="192" y="18"/>
                  </a:lnTo>
                  <a:lnTo>
                    <a:pt x="155" y="23"/>
                  </a:lnTo>
                  <a:lnTo>
                    <a:pt x="121" y="29"/>
                  </a:lnTo>
                  <a:lnTo>
                    <a:pt x="88" y="34"/>
                  </a:lnTo>
                  <a:lnTo>
                    <a:pt x="59" y="38"/>
                  </a:lnTo>
                  <a:lnTo>
                    <a:pt x="36" y="43"/>
                  </a:lnTo>
                  <a:lnTo>
                    <a:pt x="16" y="45"/>
                  </a:lnTo>
                  <a:lnTo>
                    <a:pt x="3" y="49"/>
                  </a:lnTo>
                  <a:lnTo>
                    <a:pt x="0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1" name="Freeform 16">
              <a:extLst>
                <a:ext uri="{FF2B5EF4-FFF2-40B4-BE49-F238E27FC236}">
                  <a16:creationId xmlns:a16="http://schemas.microsoft.com/office/drawing/2014/main" id="{C8D9ACB5-1471-783D-0936-FF8A308A5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0" y="3976"/>
              <a:ext cx="143" cy="50"/>
            </a:xfrm>
            <a:custGeom>
              <a:avLst/>
              <a:gdLst>
                <a:gd name="T0" fmla="*/ 0 w 223"/>
                <a:gd name="T1" fmla="*/ 1 h 74"/>
                <a:gd name="T2" fmla="*/ 1 w 223"/>
                <a:gd name="T3" fmla="*/ 1 h 74"/>
                <a:gd name="T4" fmla="*/ 1 w 223"/>
                <a:gd name="T5" fmla="*/ 1 h 74"/>
                <a:gd name="T6" fmla="*/ 1 w 223"/>
                <a:gd name="T7" fmla="*/ 2 h 74"/>
                <a:gd name="T8" fmla="*/ 1 w 223"/>
                <a:gd name="T9" fmla="*/ 2 h 74"/>
                <a:gd name="T10" fmla="*/ 2 w 223"/>
                <a:gd name="T11" fmla="*/ 3 h 74"/>
                <a:gd name="T12" fmla="*/ 2 w 223"/>
                <a:gd name="T13" fmla="*/ 3 h 74"/>
                <a:gd name="T14" fmla="*/ 3 w 223"/>
                <a:gd name="T15" fmla="*/ 3 h 74"/>
                <a:gd name="T16" fmla="*/ 4 w 223"/>
                <a:gd name="T17" fmla="*/ 3 h 74"/>
                <a:gd name="T18" fmla="*/ 4 w 223"/>
                <a:gd name="T19" fmla="*/ 3 h 74"/>
                <a:gd name="T20" fmla="*/ 5 w 223"/>
                <a:gd name="T21" fmla="*/ 2 h 74"/>
                <a:gd name="T22" fmla="*/ 6 w 223"/>
                <a:gd name="T23" fmla="*/ 2 h 74"/>
                <a:gd name="T24" fmla="*/ 6 w 223"/>
                <a:gd name="T25" fmla="*/ 1 h 74"/>
                <a:gd name="T26" fmla="*/ 6 w 223"/>
                <a:gd name="T27" fmla="*/ 1 h 74"/>
                <a:gd name="T28" fmla="*/ 6 w 223"/>
                <a:gd name="T29" fmla="*/ 1 h 74"/>
                <a:gd name="T30" fmla="*/ 6 w 223"/>
                <a:gd name="T31" fmla="*/ 1 h 74"/>
                <a:gd name="T32" fmla="*/ 6 w 223"/>
                <a:gd name="T33" fmla="*/ 0 h 74"/>
                <a:gd name="T34" fmla="*/ 0 w 223"/>
                <a:gd name="T35" fmla="*/ 1 h 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3" h="74">
                  <a:moveTo>
                    <a:pt x="0" y="32"/>
                  </a:moveTo>
                  <a:lnTo>
                    <a:pt x="2" y="34"/>
                  </a:lnTo>
                  <a:lnTo>
                    <a:pt x="9" y="39"/>
                  </a:lnTo>
                  <a:lnTo>
                    <a:pt x="20" y="49"/>
                  </a:lnTo>
                  <a:lnTo>
                    <a:pt x="36" y="58"/>
                  </a:lnTo>
                  <a:lnTo>
                    <a:pt x="54" y="65"/>
                  </a:lnTo>
                  <a:lnTo>
                    <a:pt x="78" y="72"/>
                  </a:lnTo>
                  <a:lnTo>
                    <a:pt x="105" y="74"/>
                  </a:lnTo>
                  <a:lnTo>
                    <a:pt x="134" y="72"/>
                  </a:lnTo>
                  <a:lnTo>
                    <a:pt x="161" y="65"/>
                  </a:lnTo>
                  <a:lnTo>
                    <a:pt x="183" y="56"/>
                  </a:lnTo>
                  <a:lnTo>
                    <a:pt x="199" y="43"/>
                  </a:lnTo>
                  <a:lnTo>
                    <a:pt x="210" y="30"/>
                  </a:lnTo>
                  <a:lnTo>
                    <a:pt x="217" y="20"/>
                  </a:lnTo>
                  <a:lnTo>
                    <a:pt x="221" y="9"/>
                  </a:lnTo>
                  <a:lnTo>
                    <a:pt x="223" y="1"/>
                  </a:lnTo>
                  <a:lnTo>
                    <a:pt x="223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BAA8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2" name="Freeform 17">
              <a:extLst>
                <a:ext uri="{FF2B5EF4-FFF2-40B4-BE49-F238E27FC236}">
                  <a16:creationId xmlns:a16="http://schemas.microsoft.com/office/drawing/2014/main" id="{DC823BAA-0C91-97A3-CFDF-AE66E4AAA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0" y="3976"/>
              <a:ext cx="143" cy="50"/>
            </a:xfrm>
            <a:custGeom>
              <a:avLst/>
              <a:gdLst>
                <a:gd name="T0" fmla="*/ 0 w 223"/>
                <a:gd name="T1" fmla="*/ 1 h 74"/>
                <a:gd name="T2" fmla="*/ 0 w 223"/>
                <a:gd name="T3" fmla="*/ 1 h 74"/>
                <a:gd name="T4" fmla="*/ 1 w 223"/>
                <a:gd name="T5" fmla="*/ 1 h 74"/>
                <a:gd name="T6" fmla="*/ 1 w 223"/>
                <a:gd name="T7" fmla="*/ 1 h 74"/>
                <a:gd name="T8" fmla="*/ 1 w 223"/>
                <a:gd name="T9" fmla="*/ 2 h 74"/>
                <a:gd name="T10" fmla="*/ 1 w 223"/>
                <a:gd name="T11" fmla="*/ 2 h 74"/>
                <a:gd name="T12" fmla="*/ 2 w 223"/>
                <a:gd name="T13" fmla="*/ 3 h 74"/>
                <a:gd name="T14" fmla="*/ 2 w 223"/>
                <a:gd name="T15" fmla="*/ 3 h 74"/>
                <a:gd name="T16" fmla="*/ 3 w 223"/>
                <a:gd name="T17" fmla="*/ 3 h 74"/>
                <a:gd name="T18" fmla="*/ 4 w 223"/>
                <a:gd name="T19" fmla="*/ 3 h 74"/>
                <a:gd name="T20" fmla="*/ 4 w 223"/>
                <a:gd name="T21" fmla="*/ 3 h 74"/>
                <a:gd name="T22" fmla="*/ 4 w 223"/>
                <a:gd name="T23" fmla="*/ 3 h 74"/>
                <a:gd name="T24" fmla="*/ 5 w 223"/>
                <a:gd name="T25" fmla="*/ 2 h 74"/>
                <a:gd name="T26" fmla="*/ 6 w 223"/>
                <a:gd name="T27" fmla="*/ 2 h 74"/>
                <a:gd name="T28" fmla="*/ 6 w 223"/>
                <a:gd name="T29" fmla="*/ 1 h 74"/>
                <a:gd name="T30" fmla="*/ 6 w 223"/>
                <a:gd name="T31" fmla="*/ 1 h 74"/>
                <a:gd name="T32" fmla="*/ 6 w 223"/>
                <a:gd name="T33" fmla="*/ 1 h 74"/>
                <a:gd name="T34" fmla="*/ 6 w 223"/>
                <a:gd name="T35" fmla="*/ 1 h 74"/>
                <a:gd name="T36" fmla="*/ 6 w 223"/>
                <a:gd name="T37" fmla="*/ 0 h 74"/>
                <a:gd name="T38" fmla="*/ 0 w 223"/>
                <a:gd name="T39" fmla="*/ 1 h 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23" h="74">
                  <a:moveTo>
                    <a:pt x="0" y="32"/>
                  </a:moveTo>
                  <a:lnTo>
                    <a:pt x="0" y="32"/>
                  </a:lnTo>
                  <a:lnTo>
                    <a:pt x="2" y="34"/>
                  </a:lnTo>
                  <a:lnTo>
                    <a:pt x="9" y="39"/>
                  </a:lnTo>
                  <a:lnTo>
                    <a:pt x="20" y="49"/>
                  </a:lnTo>
                  <a:lnTo>
                    <a:pt x="36" y="58"/>
                  </a:lnTo>
                  <a:lnTo>
                    <a:pt x="54" y="65"/>
                  </a:lnTo>
                  <a:lnTo>
                    <a:pt x="78" y="72"/>
                  </a:lnTo>
                  <a:lnTo>
                    <a:pt x="105" y="74"/>
                  </a:lnTo>
                  <a:lnTo>
                    <a:pt x="134" y="72"/>
                  </a:lnTo>
                  <a:lnTo>
                    <a:pt x="161" y="65"/>
                  </a:lnTo>
                  <a:lnTo>
                    <a:pt x="183" y="56"/>
                  </a:lnTo>
                  <a:lnTo>
                    <a:pt x="199" y="43"/>
                  </a:lnTo>
                  <a:lnTo>
                    <a:pt x="210" y="30"/>
                  </a:lnTo>
                  <a:lnTo>
                    <a:pt x="217" y="20"/>
                  </a:lnTo>
                  <a:lnTo>
                    <a:pt x="221" y="9"/>
                  </a:lnTo>
                  <a:lnTo>
                    <a:pt x="223" y="1"/>
                  </a:lnTo>
                  <a:lnTo>
                    <a:pt x="223" y="0"/>
                  </a:lnTo>
                  <a:lnTo>
                    <a:pt x="0" y="3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3" name="Freeform 18">
              <a:extLst>
                <a:ext uri="{FF2B5EF4-FFF2-40B4-BE49-F238E27FC236}">
                  <a16:creationId xmlns:a16="http://schemas.microsoft.com/office/drawing/2014/main" id="{1AE55C66-6DCF-A22C-A77D-DA7FA735F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602"/>
              <a:ext cx="42" cy="86"/>
            </a:xfrm>
            <a:custGeom>
              <a:avLst/>
              <a:gdLst>
                <a:gd name="T0" fmla="*/ 0 w 67"/>
                <a:gd name="T1" fmla="*/ 1 h 129"/>
                <a:gd name="T2" fmla="*/ 0 w 67"/>
                <a:gd name="T3" fmla="*/ 1 h 129"/>
                <a:gd name="T4" fmla="*/ 0 w 67"/>
                <a:gd name="T5" fmla="*/ 2 h 129"/>
                <a:gd name="T6" fmla="*/ 1 w 67"/>
                <a:gd name="T7" fmla="*/ 3 h 129"/>
                <a:gd name="T8" fmla="*/ 1 w 67"/>
                <a:gd name="T9" fmla="*/ 5 h 129"/>
                <a:gd name="T10" fmla="*/ 1 w 67"/>
                <a:gd name="T11" fmla="*/ 5 h 129"/>
                <a:gd name="T12" fmla="*/ 1 w 67"/>
                <a:gd name="T13" fmla="*/ 5 h 129"/>
                <a:gd name="T14" fmla="*/ 1 w 67"/>
                <a:gd name="T15" fmla="*/ 5 h 129"/>
                <a:gd name="T16" fmla="*/ 1 w 67"/>
                <a:gd name="T17" fmla="*/ 4 h 129"/>
                <a:gd name="T18" fmla="*/ 1 w 67"/>
                <a:gd name="T19" fmla="*/ 3 h 129"/>
                <a:gd name="T20" fmla="*/ 2 w 67"/>
                <a:gd name="T21" fmla="*/ 3 h 129"/>
                <a:gd name="T22" fmla="*/ 2 w 67"/>
                <a:gd name="T23" fmla="*/ 3 h 129"/>
                <a:gd name="T24" fmla="*/ 2 w 67"/>
                <a:gd name="T25" fmla="*/ 2 h 129"/>
                <a:gd name="T26" fmla="*/ 2 w 67"/>
                <a:gd name="T27" fmla="*/ 2 h 129"/>
                <a:gd name="T28" fmla="*/ 2 w 67"/>
                <a:gd name="T29" fmla="*/ 2 h 129"/>
                <a:gd name="T30" fmla="*/ 1 w 67"/>
                <a:gd name="T31" fmla="*/ 1 h 129"/>
                <a:gd name="T32" fmla="*/ 1 w 67"/>
                <a:gd name="T33" fmla="*/ 1 h 129"/>
                <a:gd name="T34" fmla="*/ 1 w 67"/>
                <a:gd name="T35" fmla="*/ 1 h 129"/>
                <a:gd name="T36" fmla="*/ 1 w 67"/>
                <a:gd name="T37" fmla="*/ 1 h 129"/>
                <a:gd name="T38" fmla="*/ 1 w 67"/>
                <a:gd name="T39" fmla="*/ 0 h 129"/>
                <a:gd name="T40" fmla="*/ 0 w 67"/>
                <a:gd name="T41" fmla="*/ 1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7" h="129">
                  <a:moveTo>
                    <a:pt x="0" y="2"/>
                  </a:moveTo>
                  <a:lnTo>
                    <a:pt x="0" y="16"/>
                  </a:lnTo>
                  <a:lnTo>
                    <a:pt x="0" y="51"/>
                  </a:lnTo>
                  <a:lnTo>
                    <a:pt x="2" y="91"/>
                  </a:lnTo>
                  <a:lnTo>
                    <a:pt x="11" y="123"/>
                  </a:lnTo>
                  <a:lnTo>
                    <a:pt x="18" y="129"/>
                  </a:lnTo>
                  <a:lnTo>
                    <a:pt x="27" y="125"/>
                  </a:lnTo>
                  <a:lnTo>
                    <a:pt x="38" y="116"/>
                  </a:lnTo>
                  <a:lnTo>
                    <a:pt x="47" y="102"/>
                  </a:lnTo>
                  <a:lnTo>
                    <a:pt x="54" y="87"/>
                  </a:lnTo>
                  <a:lnTo>
                    <a:pt x="62" y="74"/>
                  </a:lnTo>
                  <a:lnTo>
                    <a:pt x="65" y="63"/>
                  </a:lnTo>
                  <a:lnTo>
                    <a:pt x="67" y="60"/>
                  </a:lnTo>
                  <a:lnTo>
                    <a:pt x="65" y="56"/>
                  </a:lnTo>
                  <a:lnTo>
                    <a:pt x="62" y="49"/>
                  </a:lnTo>
                  <a:lnTo>
                    <a:pt x="54" y="38"/>
                  </a:lnTo>
                  <a:lnTo>
                    <a:pt x="45" y="25"/>
                  </a:lnTo>
                  <a:lnTo>
                    <a:pt x="35" y="15"/>
                  </a:lnTo>
                  <a:lnTo>
                    <a:pt x="24" y="5"/>
                  </a:lnTo>
                  <a:lnTo>
                    <a:pt x="1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D3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4" name="Freeform 19">
              <a:extLst>
                <a:ext uri="{FF2B5EF4-FFF2-40B4-BE49-F238E27FC236}">
                  <a16:creationId xmlns:a16="http://schemas.microsoft.com/office/drawing/2014/main" id="{15E306DD-D64C-B5FF-0752-81FD0979F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602"/>
              <a:ext cx="42" cy="86"/>
            </a:xfrm>
            <a:custGeom>
              <a:avLst/>
              <a:gdLst>
                <a:gd name="T0" fmla="*/ 0 w 67"/>
                <a:gd name="T1" fmla="*/ 1 h 129"/>
                <a:gd name="T2" fmla="*/ 0 w 67"/>
                <a:gd name="T3" fmla="*/ 1 h 129"/>
                <a:gd name="T4" fmla="*/ 0 w 67"/>
                <a:gd name="T5" fmla="*/ 1 h 129"/>
                <a:gd name="T6" fmla="*/ 0 w 67"/>
                <a:gd name="T7" fmla="*/ 2 h 129"/>
                <a:gd name="T8" fmla="*/ 1 w 67"/>
                <a:gd name="T9" fmla="*/ 3 h 129"/>
                <a:gd name="T10" fmla="*/ 1 w 67"/>
                <a:gd name="T11" fmla="*/ 5 h 129"/>
                <a:gd name="T12" fmla="*/ 1 w 67"/>
                <a:gd name="T13" fmla="*/ 5 h 129"/>
                <a:gd name="T14" fmla="*/ 1 w 67"/>
                <a:gd name="T15" fmla="*/ 5 h 129"/>
                <a:gd name="T16" fmla="*/ 1 w 67"/>
                <a:gd name="T17" fmla="*/ 5 h 129"/>
                <a:gd name="T18" fmla="*/ 1 w 67"/>
                <a:gd name="T19" fmla="*/ 5 h 129"/>
                <a:gd name="T20" fmla="*/ 1 w 67"/>
                <a:gd name="T21" fmla="*/ 4 h 129"/>
                <a:gd name="T22" fmla="*/ 1 w 67"/>
                <a:gd name="T23" fmla="*/ 3 h 129"/>
                <a:gd name="T24" fmla="*/ 2 w 67"/>
                <a:gd name="T25" fmla="*/ 3 h 129"/>
                <a:gd name="T26" fmla="*/ 2 w 67"/>
                <a:gd name="T27" fmla="*/ 3 h 129"/>
                <a:gd name="T28" fmla="*/ 2 w 67"/>
                <a:gd name="T29" fmla="*/ 2 h 129"/>
                <a:gd name="T30" fmla="*/ 2 w 67"/>
                <a:gd name="T31" fmla="*/ 2 h 129"/>
                <a:gd name="T32" fmla="*/ 2 w 67"/>
                <a:gd name="T33" fmla="*/ 2 h 129"/>
                <a:gd name="T34" fmla="*/ 2 w 67"/>
                <a:gd name="T35" fmla="*/ 2 h 129"/>
                <a:gd name="T36" fmla="*/ 1 w 67"/>
                <a:gd name="T37" fmla="*/ 1 h 129"/>
                <a:gd name="T38" fmla="*/ 1 w 67"/>
                <a:gd name="T39" fmla="*/ 1 h 129"/>
                <a:gd name="T40" fmla="*/ 1 w 67"/>
                <a:gd name="T41" fmla="*/ 1 h 129"/>
                <a:gd name="T42" fmla="*/ 1 w 67"/>
                <a:gd name="T43" fmla="*/ 1 h 129"/>
                <a:gd name="T44" fmla="*/ 1 w 67"/>
                <a:gd name="T45" fmla="*/ 0 h 129"/>
                <a:gd name="T46" fmla="*/ 0 w 67"/>
                <a:gd name="T47" fmla="*/ 1 h 12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7" h="129">
                  <a:moveTo>
                    <a:pt x="0" y="2"/>
                  </a:moveTo>
                  <a:lnTo>
                    <a:pt x="0" y="2"/>
                  </a:lnTo>
                  <a:lnTo>
                    <a:pt x="0" y="16"/>
                  </a:lnTo>
                  <a:lnTo>
                    <a:pt x="0" y="51"/>
                  </a:lnTo>
                  <a:lnTo>
                    <a:pt x="2" y="91"/>
                  </a:lnTo>
                  <a:lnTo>
                    <a:pt x="11" y="123"/>
                  </a:lnTo>
                  <a:lnTo>
                    <a:pt x="18" y="129"/>
                  </a:lnTo>
                  <a:lnTo>
                    <a:pt x="27" y="125"/>
                  </a:lnTo>
                  <a:lnTo>
                    <a:pt x="38" y="116"/>
                  </a:lnTo>
                  <a:lnTo>
                    <a:pt x="47" y="102"/>
                  </a:lnTo>
                  <a:lnTo>
                    <a:pt x="54" y="87"/>
                  </a:lnTo>
                  <a:lnTo>
                    <a:pt x="62" y="74"/>
                  </a:lnTo>
                  <a:lnTo>
                    <a:pt x="65" y="63"/>
                  </a:lnTo>
                  <a:lnTo>
                    <a:pt x="67" y="60"/>
                  </a:lnTo>
                  <a:lnTo>
                    <a:pt x="65" y="56"/>
                  </a:lnTo>
                  <a:lnTo>
                    <a:pt x="62" y="49"/>
                  </a:lnTo>
                  <a:lnTo>
                    <a:pt x="54" y="38"/>
                  </a:lnTo>
                  <a:lnTo>
                    <a:pt x="45" y="25"/>
                  </a:lnTo>
                  <a:lnTo>
                    <a:pt x="35" y="15"/>
                  </a:lnTo>
                  <a:lnTo>
                    <a:pt x="24" y="5"/>
                  </a:lnTo>
                  <a:lnTo>
                    <a:pt x="11" y="0"/>
                  </a:lnTo>
                  <a:lnTo>
                    <a:pt x="0" y="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5" name="Freeform 20">
              <a:extLst>
                <a:ext uri="{FF2B5EF4-FFF2-40B4-BE49-F238E27FC236}">
                  <a16:creationId xmlns:a16="http://schemas.microsoft.com/office/drawing/2014/main" id="{068647B0-BC9A-57A0-CE59-ED0843DA0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580"/>
              <a:ext cx="249" cy="70"/>
            </a:xfrm>
            <a:custGeom>
              <a:avLst/>
              <a:gdLst>
                <a:gd name="T0" fmla="*/ 0 w 390"/>
                <a:gd name="T1" fmla="*/ 1 h 104"/>
                <a:gd name="T2" fmla="*/ 1 w 390"/>
                <a:gd name="T3" fmla="*/ 5 h 104"/>
                <a:gd name="T4" fmla="*/ 11 w 390"/>
                <a:gd name="T5" fmla="*/ 2 h 104"/>
                <a:gd name="T6" fmla="*/ 8 w 390"/>
                <a:gd name="T7" fmla="*/ 0 h 104"/>
                <a:gd name="T8" fmla="*/ 0 w 390"/>
                <a:gd name="T9" fmla="*/ 1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0" h="104">
                  <a:moveTo>
                    <a:pt x="0" y="31"/>
                  </a:moveTo>
                  <a:lnTo>
                    <a:pt x="35" y="104"/>
                  </a:lnTo>
                  <a:lnTo>
                    <a:pt x="390" y="51"/>
                  </a:lnTo>
                  <a:lnTo>
                    <a:pt x="274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E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6" name="Freeform 21">
              <a:extLst>
                <a:ext uri="{FF2B5EF4-FFF2-40B4-BE49-F238E27FC236}">
                  <a16:creationId xmlns:a16="http://schemas.microsoft.com/office/drawing/2014/main" id="{819F5EE7-E36F-4010-C312-14A65D999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580"/>
              <a:ext cx="249" cy="70"/>
            </a:xfrm>
            <a:custGeom>
              <a:avLst/>
              <a:gdLst>
                <a:gd name="T0" fmla="*/ 0 w 390"/>
                <a:gd name="T1" fmla="*/ 1 h 104"/>
                <a:gd name="T2" fmla="*/ 1 w 390"/>
                <a:gd name="T3" fmla="*/ 5 h 104"/>
                <a:gd name="T4" fmla="*/ 11 w 390"/>
                <a:gd name="T5" fmla="*/ 2 h 104"/>
                <a:gd name="T6" fmla="*/ 8 w 390"/>
                <a:gd name="T7" fmla="*/ 0 h 104"/>
                <a:gd name="T8" fmla="*/ 0 w 390"/>
                <a:gd name="T9" fmla="*/ 1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0" h="104">
                  <a:moveTo>
                    <a:pt x="0" y="31"/>
                  </a:moveTo>
                  <a:lnTo>
                    <a:pt x="35" y="104"/>
                  </a:lnTo>
                  <a:lnTo>
                    <a:pt x="390" y="51"/>
                  </a:lnTo>
                  <a:lnTo>
                    <a:pt x="274" y="0"/>
                  </a:lnTo>
                  <a:lnTo>
                    <a:pt x="0" y="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7" name="Freeform 22">
              <a:extLst>
                <a:ext uri="{FF2B5EF4-FFF2-40B4-BE49-F238E27FC236}">
                  <a16:creationId xmlns:a16="http://schemas.microsoft.com/office/drawing/2014/main" id="{0B821B0B-1F7B-9676-BF3B-FC1B872BF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6" y="4072"/>
              <a:ext cx="180" cy="103"/>
            </a:xfrm>
            <a:custGeom>
              <a:avLst/>
              <a:gdLst>
                <a:gd name="T0" fmla="*/ 4 w 281"/>
                <a:gd name="T1" fmla="*/ 0 h 152"/>
                <a:gd name="T2" fmla="*/ 4 w 281"/>
                <a:gd name="T3" fmla="*/ 1 h 152"/>
                <a:gd name="T4" fmla="*/ 4 w 281"/>
                <a:gd name="T5" fmla="*/ 1 h 152"/>
                <a:gd name="T6" fmla="*/ 3 w 281"/>
                <a:gd name="T7" fmla="*/ 1 h 152"/>
                <a:gd name="T8" fmla="*/ 3 w 281"/>
                <a:gd name="T9" fmla="*/ 1 h 152"/>
                <a:gd name="T10" fmla="*/ 3 w 281"/>
                <a:gd name="T11" fmla="*/ 1 h 152"/>
                <a:gd name="T12" fmla="*/ 2 w 281"/>
                <a:gd name="T13" fmla="*/ 2 h 152"/>
                <a:gd name="T14" fmla="*/ 2 w 281"/>
                <a:gd name="T15" fmla="*/ 2 h 152"/>
                <a:gd name="T16" fmla="*/ 2 w 281"/>
                <a:gd name="T17" fmla="*/ 3 h 152"/>
                <a:gd name="T18" fmla="*/ 1 w 281"/>
                <a:gd name="T19" fmla="*/ 3 h 152"/>
                <a:gd name="T20" fmla="*/ 1 w 281"/>
                <a:gd name="T21" fmla="*/ 4 h 152"/>
                <a:gd name="T22" fmla="*/ 1 w 281"/>
                <a:gd name="T23" fmla="*/ 5 h 152"/>
                <a:gd name="T24" fmla="*/ 1 w 281"/>
                <a:gd name="T25" fmla="*/ 5 h 152"/>
                <a:gd name="T26" fmla="*/ 0 w 281"/>
                <a:gd name="T27" fmla="*/ 6 h 152"/>
                <a:gd name="T28" fmla="*/ 1 w 281"/>
                <a:gd name="T29" fmla="*/ 6 h 152"/>
                <a:gd name="T30" fmla="*/ 1 w 281"/>
                <a:gd name="T31" fmla="*/ 7 h 152"/>
                <a:gd name="T32" fmla="*/ 1 w 281"/>
                <a:gd name="T33" fmla="*/ 7 h 152"/>
                <a:gd name="T34" fmla="*/ 2 w 281"/>
                <a:gd name="T35" fmla="*/ 6 h 152"/>
                <a:gd name="T36" fmla="*/ 3 w 281"/>
                <a:gd name="T37" fmla="*/ 6 h 152"/>
                <a:gd name="T38" fmla="*/ 4 w 281"/>
                <a:gd name="T39" fmla="*/ 6 h 152"/>
                <a:gd name="T40" fmla="*/ 5 w 281"/>
                <a:gd name="T41" fmla="*/ 5 h 152"/>
                <a:gd name="T42" fmla="*/ 5 w 281"/>
                <a:gd name="T43" fmla="*/ 5 h 152"/>
                <a:gd name="T44" fmla="*/ 6 w 281"/>
                <a:gd name="T45" fmla="*/ 4 h 152"/>
                <a:gd name="T46" fmla="*/ 6 w 281"/>
                <a:gd name="T47" fmla="*/ 4 h 152"/>
                <a:gd name="T48" fmla="*/ 6 w 281"/>
                <a:gd name="T49" fmla="*/ 4 h 152"/>
                <a:gd name="T50" fmla="*/ 6 w 281"/>
                <a:gd name="T51" fmla="*/ 3 h 152"/>
                <a:gd name="T52" fmla="*/ 7 w 281"/>
                <a:gd name="T53" fmla="*/ 3 h 152"/>
                <a:gd name="T54" fmla="*/ 8 w 281"/>
                <a:gd name="T55" fmla="*/ 3 h 152"/>
                <a:gd name="T56" fmla="*/ 8 w 281"/>
                <a:gd name="T57" fmla="*/ 3 h 152"/>
                <a:gd name="T58" fmla="*/ 8 w 281"/>
                <a:gd name="T59" fmla="*/ 2 h 152"/>
                <a:gd name="T60" fmla="*/ 8 w 281"/>
                <a:gd name="T61" fmla="*/ 1 h 152"/>
                <a:gd name="T62" fmla="*/ 8 w 281"/>
                <a:gd name="T63" fmla="*/ 1 h 152"/>
                <a:gd name="T64" fmla="*/ 8 w 281"/>
                <a:gd name="T65" fmla="*/ 0 h 152"/>
                <a:gd name="T66" fmla="*/ 4 w 281"/>
                <a:gd name="T67" fmla="*/ 0 h 1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1" h="152">
                  <a:moveTo>
                    <a:pt x="138" y="0"/>
                  </a:moveTo>
                  <a:lnTo>
                    <a:pt x="136" y="2"/>
                  </a:lnTo>
                  <a:lnTo>
                    <a:pt x="129" y="5"/>
                  </a:lnTo>
                  <a:lnTo>
                    <a:pt x="118" y="12"/>
                  </a:lnTo>
                  <a:lnTo>
                    <a:pt x="107" y="21"/>
                  </a:lnTo>
                  <a:lnTo>
                    <a:pt x="93" y="32"/>
                  </a:lnTo>
                  <a:lnTo>
                    <a:pt x="80" y="43"/>
                  </a:lnTo>
                  <a:lnTo>
                    <a:pt x="66" y="56"/>
                  </a:lnTo>
                  <a:lnTo>
                    <a:pt x="55" y="67"/>
                  </a:lnTo>
                  <a:lnTo>
                    <a:pt x="42" y="79"/>
                  </a:lnTo>
                  <a:lnTo>
                    <a:pt x="27" y="94"/>
                  </a:lnTo>
                  <a:lnTo>
                    <a:pt x="15" y="110"/>
                  </a:lnTo>
                  <a:lnTo>
                    <a:pt x="6" y="125"/>
                  </a:lnTo>
                  <a:lnTo>
                    <a:pt x="0" y="137"/>
                  </a:lnTo>
                  <a:lnTo>
                    <a:pt x="4" y="147"/>
                  </a:lnTo>
                  <a:lnTo>
                    <a:pt x="17" y="152"/>
                  </a:lnTo>
                  <a:lnTo>
                    <a:pt x="42" y="152"/>
                  </a:lnTo>
                  <a:lnTo>
                    <a:pt x="75" y="148"/>
                  </a:lnTo>
                  <a:lnTo>
                    <a:pt x="105" y="139"/>
                  </a:lnTo>
                  <a:lnTo>
                    <a:pt x="136" y="130"/>
                  </a:lnTo>
                  <a:lnTo>
                    <a:pt x="163" y="118"/>
                  </a:lnTo>
                  <a:lnTo>
                    <a:pt x="187" y="107"/>
                  </a:lnTo>
                  <a:lnTo>
                    <a:pt x="205" y="98"/>
                  </a:lnTo>
                  <a:lnTo>
                    <a:pt x="218" y="90"/>
                  </a:lnTo>
                  <a:lnTo>
                    <a:pt x="225" y="89"/>
                  </a:lnTo>
                  <a:lnTo>
                    <a:pt x="232" y="87"/>
                  </a:lnTo>
                  <a:lnTo>
                    <a:pt x="243" y="85"/>
                  </a:lnTo>
                  <a:lnTo>
                    <a:pt x="254" y="81"/>
                  </a:lnTo>
                  <a:lnTo>
                    <a:pt x="265" y="72"/>
                  </a:lnTo>
                  <a:lnTo>
                    <a:pt x="272" y="54"/>
                  </a:lnTo>
                  <a:lnTo>
                    <a:pt x="276" y="31"/>
                  </a:lnTo>
                  <a:lnTo>
                    <a:pt x="279" y="9"/>
                  </a:lnTo>
                  <a:lnTo>
                    <a:pt x="281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8" name="Freeform 23">
              <a:extLst>
                <a:ext uri="{FF2B5EF4-FFF2-40B4-BE49-F238E27FC236}">
                  <a16:creationId xmlns:a16="http://schemas.microsoft.com/office/drawing/2014/main" id="{DFB5C877-C341-DC10-141D-71EB0135A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6" y="4072"/>
              <a:ext cx="180" cy="103"/>
            </a:xfrm>
            <a:custGeom>
              <a:avLst/>
              <a:gdLst>
                <a:gd name="T0" fmla="*/ 4 w 281"/>
                <a:gd name="T1" fmla="*/ 0 h 152"/>
                <a:gd name="T2" fmla="*/ 4 w 281"/>
                <a:gd name="T3" fmla="*/ 0 h 152"/>
                <a:gd name="T4" fmla="*/ 4 w 281"/>
                <a:gd name="T5" fmla="*/ 1 h 152"/>
                <a:gd name="T6" fmla="*/ 4 w 281"/>
                <a:gd name="T7" fmla="*/ 1 h 152"/>
                <a:gd name="T8" fmla="*/ 3 w 281"/>
                <a:gd name="T9" fmla="*/ 1 h 152"/>
                <a:gd name="T10" fmla="*/ 3 w 281"/>
                <a:gd name="T11" fmla="*/ 1 h 152"/>
                <a:gd name="T12" fmla="*/ 3 w 281"/>
                <a:gd name="T13" fmla="*/ 1 h 152"/>
                <a:gd name="T14" fmla="*/ 2 w 281"/>
                <a:gd name="T15" fmla="*/ 2 h 152"/>
                <a:gd name="T16" fmla="*/ 2 w 281"/>
                <a:gd name="T17" fmla="*/ 2 h 152"/>
                <a:gd name="T18" fmla="*/ 2 w 281"/>
                <a:gd name="T19" fmla="*/ 3 h 152"/>
                <a:gd name="T20" fmla="*/ 2 w 281"/>
                <a:gd name="T21" fmla="*/ 3 h 152"/>
                <a:gd name="T22" fmla="*/ 1 w 281"/>
                <a:gd name="T23" fmla="*/ 3 h 152"/>
                <a:gd name="T24" fmla="*/ 1 w 281"/>
                <a:gd name="T25" fmla="*/ 4 h 152"/>
                <a:gd name="T26" fmla="*/ 1 w 281"/>
                <a:gd name="T27" fmla="*/ 5 h 152"/>
                <a:gd name="T28" fmla="*/ 1 w 281"/>
                <a:gd name="T29" fmla="*/ 5 h 152"/>
                <a:gd name="T30" fmla="*/ 0 w 281"/>
                <a:gd name="T31" fmla="*/ 6 h 152"/>
                <a:gd name="T32" fmla="*/ 1 w 281"/>
                <a:gd name="T33" fmla="*/ 6 h 152"/>
                <a:gd name="T34" fmla="*/ 1 w 281"/>
                <a:gd name="T35" fmla="*/ 7 h 152"/>
                <a:gd name="T36" fmla="*/ 1 w 281"/>
                <a:gd name="T37" fmla="*/ 7 h 152"/>
                <a:gd name="T38" fmla="*/ 1 w 281"/>
                <a:gd name="T39" fmla="*/ 7 h 152"/>
                <a:gd name="T40" fmla="*/ 2 w 281"/>
                <a:gd name="T41" fmla="*/ 6 h 152"/>
                <a:gd name="T42" fmla="*/ 3 w 281"/>
                <a:gd name="T43" fmla="*/ 6 h 152"/>
                <a:gd name="T44" fmla="*/ 4 w 281"/>
                <a:gd name="T45" fmla="*/ 6 h 152"/>
                <a:gd name="T46" fmla="*/ 5 w 281"/>
                <a:gd name="T47" fmla="*/ 5 h 152"/>
                <a:gd name="T48" fmla="*/ 5 w 281"/>
                <a:gd name="T49" fmla="*/ 5 h 152"/>
                <a:gd name="T50" fmla="*/ 6 w 281"/>
                <a:gd name="T51" fmla="*/ 4 h 152"/>
                <a:gd name="T52" fmla="*/ 6 w 281"/>
                <a:gd name="T53" fmla="*/ 4 h 152"/>
                <a:gd name="T54" fmla="*/ 6 w 281"/>
                <a:gd name="T55" fmla="*/ 4 h 152"/>
                <a:gd name="T56" fmla="*/ 6 w 281"/>
                <a:gd name="T57" fmla="*/ 4 h 152"/>
                <a:gd name="T58" fmla="*/ 6 w 281"/>
                <a:gd name="T59" fmla="*/ 3 h 152"/>
                <a:gd name="T60" fmla="*/ 7 w 281"/>
                <a:gd name="T61" fmla="*/ 3 h 152"/>
                <a:gd name="T62" fmla="*/ 8 w 281"/>
                <a:gd name="T63" fmla="*/ 3 h 152"/>
                <a:gd name="T64" fmla="*/ 8 w 281"/>
                <a:gd name="T65" fmla="*/ 3 h 152"/>
                <a:gd name="T66" fmla="*/ 8 w 281"/>
                <a:gd name="T67" fmla="*/ 3 h 152"/>
                <a:gd name="T68" fmla="*/ 8 w 281"/>
                <a:gd name="T69" fmla="*/ 2 h 152"/>
                <a:gd name="T70" fmla="*/ 8 w 281"/>
                <a:gd name="T71" fmla="*/ 1 h 152"/>
                <a:gd name="T72" fmla="*/ 8 w 281"/>
                <a:gd name="T73" fmla="*/ 1 h 152"/>
                <a:gd name="T74" fmla="*/ 8 w 281"/>
                <a:gd name="T75" fmla="*/ 0 h 152"/>
                <a:gd name="T76" fmla="*/ 4 w 281"/>
                <a:gd name="T77" fmla="*/ 0 h 15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81" h="152">
                  <a:moveTo>
                    <a:pt x="138" y="0"/>
                  </a:moveTo>
                  <a:lnTo>
                    <a:pt x="138" y="0"/>
                  </a:lnTo>
                  <a:lnTo>
                    <a:pt x="136" y="2"/>
                  </a:lnTo>
                  <a:lnTo>
                    <a:pt x="129" y="5"/>
                  </a:lnTo>
                  <a:lnTo>
                    <a:pt x="118" y="12"/>
                  </a:lnTo>
                  <a:lnTo>
                    <a:pt x="107" y="21"/>
                  </a:lnTo>
                  <a:lnTo>
                    <a:pt x="93" y="32"/>
                  </a:lnTo>
                  <a:lnTo>
                    <a:pt x="80" y="43"/>
                  </a:lnTo>
                  <a:lnTo>
                    <a:pt x="66" y="56"/>
                  </a:lnTo>
                  <a:lnTo>
                    <a:pt x="55" y="67"/>
                  </a:lnTo>
                  <a:lnTo>
                    <a:pt x="42" y="79"/>
                  </a:lnTo>
                  <a:lnTo>
                    <a:pt x="27" y="94"/>
                  </a:lnTo>
                  <a:lnTo>
                    <a:pt x="15" y="110"/>
                  </a:lnTo>
                  <a:lnTo>
                    <a:pt x="6" y="125"/>
                  </a:lnTo>
                  <a:lnTo>
                    <a:pt x="0" y="137"/>
                  </a:lnTo>
                  <a:lnTo>
                    <a:pt x="4" y="147"/>
                  </a:lnTo>
                  <a:lnTo>
                    <a:pt x="17" y="152"/>
                  </a:lnTo>
                  <a:lnTo>
                    <a:pt x="42" y="152"/>
                  </a:lnTo>
                  <a:lnTo>
                    <a:pt x="75" y="148"/>
                  </a:lnTo>
                  <a:lnTo>
                    <a:pt x="105" y="139"/>
                  </a:lnTo>
                  <a:lnTo>
                    <a:pt x="136" y="130"/>
                  </a:lnTo>
                  <a:lnTo>
                    <a:pt x="163" y="118"/>
                  </a:lnTo>
                  <a:lnTo>
                    <a:pt x="187" y="107"/>
                  </a:lnTo>
                  <a:lnTo>
                    <a:pt x="205" y="98"/>
                  </a:lnTo>
                  <a:lnTo>
                    <a:pt x="218" y="90"/>
                  </a:lnTo>
                  <a:lnTo>
                    <a:pt x="225" y="89"/>
                  </a:lnTo>
                  <a:lnTo>
                    <a:pt x="232" y="87"/>
                  </a:lnTo>
                  <a:lnTo>
                    <a:pt x="243" y="85"/>
                  </a:lnTo>
                  <a:lnTo>
                    <a:pt x="254" y="81"/>
                  </a:lnTo>
                  <a:lnTo>
                    <a:pt x="265" y="72"/>
                  </a:lnTo>
                  <a:lnTo>
                    <a:pt x="272" y="54"/>
                  </a:lnTo>
                  <a:lnTo>
                    <a:pt x="276" y="31"/>
                  </a:lnTo>
                  <a:lnTo>
                    <a:pt x="279" y="9"/>
                  </a:lnTo>
                  <a:lnTo>
                    <a:pt x="281" y="0"/>
                  </a:lnTo>
                  <a:lnTo>
                    <a:pt x="13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9" name="Freeform 24">
              <a:extLst>
                <a:ext uri="{FF2B5EF4-FFF2-40B4-BE49-F238E27FC236}">
                  <a16:creationId xmlns:a16="http://schemas.microsoft.com/office/drawing/2014/main" id="{9998C44F-015B-967F-D407-71E3BD900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042"/>
              <a:ext cx="204" cy="82"/>
            </a:xfrm>
            <a:custGeom>
              <a:avLst/>
              <a:gdLst>
                <a:gd name="T0" fmla="*/ 1 w 319"/>
                <a:gd name="T1" fmla="*/ 1 h 122"/>
                <a:gd name="T2" fmla="*/ 1 w 319"/>
                <a:gd name="T3" fmla="*/ 1 h 122"/>
                <a:gd name="T4" fmla="*/ 1 w 319"/>
                <a:gd name="T5" fmla="*/ 1 h 122"/>
                <a:gd name="T6" fmla="*/ 1 w 319"/>
                <a:gd name="T7" fmla="*/ 2 h 122"/>
                <a:gd name="T8" fmla="*/ 0 w 319"/>
                <a:gd name="T9" fmla="*/ 3 h 122"/>
                <a:gd name="T10" fmla="*/ 1 w 319"/>
                <a:gd name="T11" fmla="*/ 3 h 122"/>
                <a:gd name="T12" fmla="*/ 1 w 319"/>
                <a:gd name="T13" fmla="*/ 4 h 122"/>
                <a:gd name="T14" fmla="*/ 1 w 319"/>
                <a:gd name="T15" fmla="*/ 5 h 122"/>
                <a:gd name="T16" fmla="*/ 1 w 319"/>
                <a:gd name="T17" fmla="*/ 5 h 122"/>
                <a:gd name="T18" fmla="*/ 2 w 319"/>
                <a:gd name="T19" fmla="*/ 5 h 122"/>
                <a:gd name="T20" fmla="*/ 2 w 319"/>
                <a:gd name="T21" fmla="*/ 4 h 122"/>
                <a:gd name="T22" fmla="*/ 2 w 319"/>
                <a:gd name="T23" fmla="*/ 4 h 122"/>
                <a:gd name="T24" fmla="*/ 2 w 319"/>
                <a:gd name="T25" fmla="*/ 4 h 122"/>
                <a:gd name="T26" fmla="*/ 2 w 319"/>
                <a:gd name="T27" fmla="*/ 4 h 122"/>
                <a:gd name="T28" fmla="*/ 2 w 319"/>
                <a:gd name="T29" fmla="*/ 4 h 122"/>
                <a:gd name="T30" fmla="*/ 3 w 319"/>
                <a:gd name="T31" fmla="*/ 5 h 122"/>
                <a:gd name="T32" fmla="*/ 3 w 319"/>
                <a:gd name="T33" fmla="*/ 5 h 122"/>
                <a:gd name="T34" fmla="*/ 3 w 319"/>
                <a:gd name="T35" fmla="*/ 5 h 122"/>
                <a:gd name="T36" fmla="*/ 4 w 319"/>
                <a:gd name="T37" fmla="*/ 5 h 122"/>
                <a:gd name="T38" fmla="*/ 4 w 319"/>
                <a:gd name="T39" fmla="*/ 5 h 122"/>
                <a:gd name="T40" fmla="*/ 5 w 319"/>
                <a:gd name="T41" fmla="*/ 5 h 122"/>
                <a:gd name="T42" fmla="*/ 6 w 319"/>
                <a:gd name="T43" fmla="*/ 5 h 122"/>
                <a:gd name="T44" fmla="*/ 7 w 319"/>
                <a:gd name="T45" fmla="*/ 5 h 122"/>
                <a:gd name="T46" fmla="*/ 8 w 319"/>
                <a:gd name="T47" fmla="*/ 5 h 122"/>
                <a:gd name="T48" fmla="*/ 8 w 319"/>
                <a:gd name="T49" fmla="*/ 5 h 122"/>
                <a:gd name="T50" fmla="*/ 9 w 319"/>
                <a:gd name="T51" fmla="*/ 5 h 122"/>
                <a:gd name="T52" fmla="*/ 9 w 319"/>
                <a:gd name="T53" fmla="*/ 4 h 122"/>
                <a:gd name="T54" fmla="*/ 8 w 319"/>
                <a:gd name="T55" fmla="*/ 3 h 122"/>
                <a:gd name="T56" fmla="*/ 8 w 319"/>
                <a:gd name="T57" fmla="*/ 3 h 122"/>
                <a:gd name="T58" fmla="*/ 8 w 319"/>
                <a:gd name="T59" fmla="*/ 3 h 122"/>
                <a:gd name="T60" fmla="*/ 7 w 319"/>
                <a:gd name="T61" fmla="*/ 2 h 122"/>
                <a:gd name="T62" fmla="*/ 6 w 319"/>
                <a:gd name="T63" fmla="*/ 2 h 122"/>
                <a:gd name="T64" fmla="*/ 5 w 319"/>
                <a:gd name="T65" fmla="*/ 1 h 122"/>
                <a:gd name="T66" fmla="*/ 4 w 319"/>
                <a:gd name="T67" fmla="*/ 1 h 122"/>
                <a:gd name="T68" fmla="*/ 4 w 319"/>
                <a:gd name="T69" fmla="*/ 1 h 122"/>
                <a:gd name="T70" fmla="*/ 4 w 319"/>
                <a:gd name="T71" fmla="*/ 1 h 122"/>
                <a:gd name="T72" fmla="*/ 3 w 319"/>
                <a:gd name="T73" fmla="*/ 0 h 122"/>
                <a:gd name="T74" fmla="*/ 3 w 319"/>
                <a:gd name="T75" fmla="*/ 0 h 122"/>
                <a:gd name="T76" fmla="*/ 2 w 319"/>
                <a:gd name="T77" fmla="*/ 1 h 122"/>
                <a:gd name="T78" fmla="*/ 2 w 319"/>
                <a:gd name="T79" fmla="*/ 1 h 122"/>
                <a:gd name="T80" fmla="*/ 1 w 319"/>
                <a:gd name="T81" fmla="*/ 1 h 122"/>
                <a:gd name="T82" fmla="*/ 1 w 319"/>
                <a:gd name="T83" fmla="*/ 1 h 122"/>
                <a:gd name="T84" fmla="*/ 1 w 319"/>
                <a:gd name="T85" fmla="*/ 1 h 12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19" h="122">
                  <a:moveTo>
                    <a:pt x="13" y="22"/>
                  </a:moveTo>
                  <a:lnTo>
                    <a:pt x="11" y="26"/>
                  </a:lnTo>
                  <a:lnTo>
                    <a:pt x="7" y="35"/>
                  </a:lnTo>
                  <a:lnTo>
                    <a:pt x="2" y="51"/>
                  </a:lnTo>
                  <a:lnTo>
                    <a:pt x="0" y="69"/>
                  </a:lnTo>
                  <a:lnTo>
                    <a:pt x="2" y="87"/>
                  </a:lnTo>
                  <a:lnTo>
                    <a:pt x="4" y="100"/>
                  </a:lnTo>
                  <a:lnTo>
                    <a:pt x="6" y="107"/>
                  </a:lnTo>
                  <a:lnTo>
                    <a:pt x="7" y="109"/>
                  </a:lnTo>
                  <a:lnTo>
                    <a:pt x="56" y="109"/>
                  </a:lnTo>
                  <a:lnTo>
                    <a:pt x="73" y="93"/>
                  </a:lnTo>
                  <a:lnTo>
                    <a:pt x="75" y="95"/>
                  </a:lnTo>
                  <a:lnTo>
                    <a:pt x="76" y="96"/>
                  </a:lnTo>
                  <a:lnTo>
                    <a:pt x="82" y="100"/>
                  </a:lnTo>
                  <a:lnTo>
                    <a:pt x="89" y="104"/>
                  </a:lnTo>
                  <a:lnTo>
                    <a:pt x="102" y="107"/>
                  </a:lnTo>
                  <a:lnTo>
                    <a:pt x="118" y="109"/>
                  </a:lnTo>
                  <a:lnTo>
                    <a:pt x="140" y="113"/>
                  </a:lnTo>
                  <a:lnTo>
                    <a:pt x="167" y="116"/>
                  </a:lnTo>
                  <a:lnTo>
                    <a:pt x="196" y="120"/>
                  </a:lnTo>
                  <a:lnTo>
                    <a:pt x="227" y="122"/>
                  </a:lnTo>
                  <a:lnTo>
                    <a:pt x="258" y="122"/>
                  </a:lnTo>
                  <a:lnTo>
                    <a:pt x="285" y="120"/>
                  </a:lnTo>
                  <a:lnTo>
                    <a:pt x="305" y="116"/>
                  </a:lnTo>
                  <a:lnTo>
                    <a:pt x="317" y="109"/>
                  </a:lnTo>
                  <a:lnTo>
                    <a:pt x="319" y="98"/>
                  </a:lnTo>
                  <a:lnTo>
                    <a:pt x="310" y="87"/>
                  </a:lnTo>
                  <a:lnTo>
                    <a:pt x="290" y="77"/>
                  </a:lnTo>
                  <a:lnTo>
                    <a:pt x="265" y="66"/>
                  </a:lnTo>
                  <a:lnTo>
                    <a:pt x="236" y="57"/>
                  </a:lnTo>
                  <a:lnTo>
                    <a:pt x="207" y="46"/>
                  </a:lnTo>
                  <a:lnTo>
                    <a:pt x="180" y="37"/>
                  </a:lnTo>
                  <a:lnTo>
                    <a:pt x="162" y="26"/>
                  </a:lnTo>
                  <a:lnTo>
                    <a:pt x="152" y="15"/>
                  </a:lnTo>
                  <a:lnTo>
                    <a:pt x="145" y="4"/>
                  </a:lnTo>
                  <a:lnTo>
                    <a:pt x="129" y="0"/>
                  </a:lnTo>
                  <a:lnTo>
                    <a:pt x="105" y="0"/>
                  </a:lnTo>
                  <a:lnTo>
                    <a:pt x="80" y="4"/>
                  </a:lnTo>
                  <a:lnTo>
                    <a:pt x="56" y="10"/>
                  </a:lnTo>
                  <a:lnTo>
                    <a:pt x="35" y="17"/>
                  </a:lnTo>
                  <a:lnTo>
                    <a:pt x="18" y="20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0" name="Freeform 25">
              <a:extLst>
                <a:ext uri="{FF2B5EF4-FFF2-40B4-BE49-F238E27FC236}">
                  <a16:creationId xmlns:a16="http://schemas.microsoft.com/office/drawing/2014/main" id="{D20186ED-6EBB-D8D6-273E-C1BD69ED1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4042"/>
              <a:ext cx="204" cy="82"/>
            </a:xfrm>
            <a:custGeom>
              <a:avLst/>
              <a:gdLst>
                <a:gd name="T0" fmla="*/ 1 w 319"/>
                <a:gd name="T1" fmla="*/ 1 h 122"/>
                <a:gd name="T2" fmla="*/ 1 w 319"/>
                <a:gd name="T3" fmla="*/ 1 h 122"/>
                <a:gd name="T4" fmla="*/ 1 w 319"/>
                <a:gd name="T5" fmla="*/ 1 h 122"/>
                <a:gd name="T6" fmla="*/ 1 w 319"/>
                <a:gd name="T7" fmla="*/ 1 h 122"/>
                <a:gd name="T8" fmla="*/ 1 w 319"/>
                <a:gd name="T9" fmla="*/ 2 h 122"/>
                <a:gd name="T10" fmla="*/ 0 w 319"/>
                <a:gd name="T11" fmla="*/ 3 h 122"/>
                <a:gd name="T12" fmla="*/ 0 w 319"/>
                <a:gd name="T13" fmla="*/ 3 h 122"/>
                <a:gd name="T14" fmla="*/ 1 w 319"/>
                <a:gd name="T15" fmla="*/ 3 h 122"/>
                <a:gd name="T16" fmla="*/ 1 w 319"/>
                <a:gd name="T17" fmla="*/ 4 h 122"/>
                <a:gd name="T18" fmla="*/ 1 w 319"/>
                <a:gd name="T19" fmla="*/ 5 h 122"/>
                <a:gd name="T20" fmla="*/ 1 w 319"/>
                <a:gd name="T21" fmla="*/ 5 h 122"/>
                <a:gd name="T22" fmla="*/ 2 w 319"/>
                <a:gd name="T23" fmla="*/ 5 h 122"/>
                <a:gd name="T24" fmla="*/ 2 w 319"/>
                <a:gd name="T25" fmla="*/ 4 h 122"/>
                <a:gd name="T26" fmla="*/ 2 w 319"/>
                <a:gd name="T27" fmla="*/ 4 h 122"/>
                <a:gd name="T28" fmla="*/ 2 w 319"/>
                <a:gd name="T29" fmla="*/ 4 h 122"/>
                <a:gd name="T30" fmla="*/ 2 w 319"/>
                <a:gd name="T31" fmla="*/ 4 h 122"/>
                <a:gd name="T32" fmla="*/ 2 w 319"/>
                <a:gd name="T33" fmla="*/ 4 h 122"/>
                <a:gd name="T34" fmla="*/ 2 w 319"/>
                <a:gd name="T35" fmla="*/ 4 h 122"/>
                <a:gd name="T36" fmla="*/ 3 w 319"/>
                <a:gd name="T37" fmla="*/ 5 h 122"/>
                <a:gd name="T38" fmla="*/ 3 w 319"/>
                <a:gd name="T39" fmla="*/ 5 h 122"/>
                <a:gd name="T40" fmla="*/ 3 w 319"/>
                <a:gd name="T41" fmla="*/ 5 h 122"/>
                <a:gd name="T42" fmla="*/ 4 w 319"/>
                <a:gd name="T43" fmla="*/ 5 h 122"/>
                <a:gd name="T44" fmla="*/ 4 w 319"/>
                <a:gd name="T45" fmla="*/ 5 h 122"/>
                <a:gd name="T46" fmla="*/ 4 w 319"/>
                <a:gd name="T47" fmla="*/ 5 h 122"/>
                <a:gd name="T48" fmla="*/ 5 w 319"/>
                <a:gd name="T49" fmla="*/ 5 h 122"/>
                <a:gd name="T50" fmla="*/ 6 w 319"/>
                <a:gd name="T51" fmla="*/ 5 h 122"/>
                <a:gd name="T52" fmla="*/ 7 w 319"/>
                <a:gd name="T53" fmla="*/ 5 h 122"/>
                <a:gd name="T54" fmla="*/ 8 w 319"/>
                <a:gd name="T55" fmla="*/ 5 h 122"/>
                <a:gd name="T56" fmla="*/ 8 w 319"/>
                <a:gd name="T57" fmla="*/ 5 h 122"/>
                <a:gd name="T58" fmla="*/ 9 w 319"/>
                <a:gd name="T59" fmla="*/ 5 h 122"/>
                <a:gd name="T60" fmla="*/ 9 w 319"/>
                <a:gd name="T61" fmla="*/ 4 h 122"/>
                <a:gd name="T62" fmla="*/ 9 w 319"/>
                <a:gd name="T63" fmla="*/ 4 h 122"/>
                <a:gd name="T64" fmla="*/ 8 w 319"/>
                <a:gd name="T65" fmla="*/ 3 h 122"/>
                <a:gd name="T66" fmla="*/ 8 w 319"/>
                <a:gd name="T67" fmla="*/ 3 h 122"/>
                <a:gd name="T68" fmla="*/ 8 w 319"/>
                <a:gd name="T69" fmla="*/ 3 h 122"/>
                <a:gd name="T70" fmla="*/ 7 w 319"/>
                <a:gd name="T71" fmla="*/ 2 h 122"/>
                <a:gd name="T72" fmla="*/ 6 w 319"/>
                <a:gd name="T73" fmla="*/ 2 h 122"/>
                <a:gd name="T74" fmla="*/ 5 w 319"/>
                <a:gd name="T75" fmla="*/ 1 h 122"/>
                <a:gd name="T76" fmla="*/ 4 w 319"/>
                <a:gd name="T77" fmla="*/ 1 h 122"/>
                <a:gd name="T78" fmla="*/ 4 w 319"/>
                <a:gd name="T79" fmla="*/ 1 h 122"/>
                <a:gd name="T80" fmla="*/ 4 w 319"/>
                <a:gd name="T81" fmla="*/ 1 h 122"/>
                <a:gd name="T82" fmla="*/ 4 w 319"/>
                <a:gd name="T83" fmla="*/ 1 h 122"/>
                <a:gd name="T84" fmla="*/ 3 w 319"/>
                <a:gd name="T85" fmla="*/ 0 h 122"/>
                <a:gd name="T86" fmla="*/ 3 w 319"/>
                <a:gd name="T87" fmla="*/ 0 h 122"/>
                <a:gd name="T88" fmla="*/ 2 w 319"/>
                <a:gd name="T89" fmla="*/ 1 h 122"/>
                <a:gd name="T90" fmla="*/ 2 w 319"/>
                <a:gd name="T91" fmla="*/ 1 h 122"/>
                <a:gd name="T92" fmla="*/ 1 w 319"/>
                <a:gd name="T93" fmla="*/ 1 h 122"/>
                <a:gd name="T94" fmla="*/ 1 w 319"/>
                <a:gd name="T95" fmla="*/ 1 h 122"/>
                <a:gd name="T96" fmla="*/ 1 w 319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9" h="122">
                  <a:moveTo>
                    <a:pt x="13" y="22"/>
                  </a:moveTo>
                  <a:lnTo>
                    <a:pt x="13" y="22"/>
                  </a:lnTo>
                  <a:lnTo>
                    <a:pt x="11" y="26"/>
                  </a:lnTo>
                  <a:lnTo>
                    <a:pt x="7" y="35"/>
                  </a:lnTo>
                  <a:lnTo>
                    <a:pt x="2" y="51"/>
                  </a:lnTo>
                  <a:lnTo>
                    <a:pt x="0" y="69"/>
                  </a:lnTo>
                  <a:lnTo>
                    <a:pt x="2" y="87"/>
                  </a:lnTo>
                  <a:lnTo>
                    <a:pt x="4" y="100"/>
                  </a:lnTo>
                  <a:lnTo>
                    <a:pt x="6" y="107"/>
                  </a:lnTo>
                  <a:lnTo>
                    <a:pt x="7" y="109"/>
                  </a:lnTo>
                  <a:lnTo>
                    <a:pt x="56" y="109"/>
                  </a:lnTo>
                  <a:lnTo>
                    <a:pt x="73" y="93"/>
                  </a:lnTo>
                  <a:lnTo>
                    <a:pt x="75" y="95"/>
                  </a:lnTo>
                  <a:lnTo>
                    <a:pt x="76" y="96"/>
                  </a:lnTo>
                  <a:lnTo>
                    <a:pt x="82" y="100"/>
                  </a:lnTo>
                  <a:lnTo>
                    <a:pt x="89" y="104"/>
                  </a:lnTo>
                  <a:lnTo>
                    <a:pt x="102" y="107"/>
                  </a:lnTo>
                  <a:lnTo>
                    <a:pt x="118" y="109"/>
                  </a:lnTo>
                  <a:lnTo>
                    <a:pt x="140" y="113"/>
                  </a:lnTo>
                  <a:lnTo>
                    <a:pt x="167" y="116"/>
                  </a:lnTo>
                  <a:lnTo>
                    <a:pt x="196" y="120"/>
                  </a:lnTo>
                  <a:lnTo>
                    <a:pt x="227" y="122"/>
                  </a:lnTo>
                  <a:lnTo>
                    <a:pt x="258" y="122"/>
                  </a:lnTo>
                  <a:lnTo>
                    <a:pt x="285" y="120"/>
                  </a:lnTo>
                  <a:lnTo>
                    <a:pt x="305" y="116"/>
                  </a:lnTo>
                  <a:lnTo>
                    <a:pt x="317" y="109"/>
                  </a:lnTo>
                  <a:lnTo>
                    <a:pt x="319" y="98"/>
                  </a:lnTo>
                  <a:lnTo>
                    <a:pt x="310" y="87"/>
                  </a:lnTo>
                  <a:lnTo>
                    <a:pt x="290" y="77"/>
                  </a:lnTo>
                  <a:lnTo>
                    <a:pt x="265" y="66"/>
                  </a:lnTo>
                  <a:lnTo>
                    <a:pt x="236" y="57"/>
                  </a:lnTo>
                  <a:lnTo>
                    <a:pt x="207" y="46"/>
                  </a:lnTo>
                  <a:lnTo>
                    <a:pt x="180" y="37"/>
                  </a:lnTo>
                  <a:lnTo>
                    <a:pt x="162" y="26"/>
                  </a:lnTo>
                  <a:lnTo>
                    <a:pt x="152" y="15"/>
                  </a:lnTo>
                  <a:lnTo>
                    <a:pt x="145" y="4"/>
                  </a:lnTo>
                  <a:lnTo>
                    <a:pt x="129" y="0"/>
                  </a:lnTo>
                  <a:lnTo>
                    <a:pt x="105" y="0"/>
                  </a:lnTo>
                  <a:lnTo>
                    <a:pt x="80" y="4"/>
                  </a:lnTo>
                  <a:lnTo>
                    <a:pt x="56" y="10"/>
                  </a:lnTo>
                  <a:lnTo>
                    <a:pt x="35" y="17"/>
                  </a:lnTo>
                  <a:lnTo>
                    <a:pt x="18" y="20"/>
                  </a:lnTo>
                  <a:lnTo>
                    <a:pt x="13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1" name="Freeform 26">
              <a:extLst>
                <a:ext uri="{FF2B5EF4-FFF2-40B4-BE49-F238E27FC236}">
                  <a16:creationId xmlns:a16="http://schemas.microsoft.com/office/drawing/2014/main" id="{0DFD5583-9BCC-0C80-7ADB-F23E9B10F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3328"/>
              <a:ext cx="53" cy="10"/>
            </a:xfrm>
            <a:custGeom>
              <a:avLst/>
              <a:gdLst>
                <a:gd name="T0" fmla="*/ 2 w 83"/>
                <a:gd name="T1" fmla="*/ 1 h 14"/>
                <a:gd name="T2" fmla="*/ 2 w 83"/>
                <a:gd name="T3" fmla="*/ 1 h 14"/>
                <a:gd name="T4" fmla="*/ 2 w 83"/>
                <a:gd name="T5" fmla="*/ 1 h 14"/>
                <a:gd name="T6" fmla="*/ 2 w 83"/>
                <a:gd name="T7" fmla="*/ 1 h 14"/>
                <a:gd name="T8" fmla="*/ 2 w 83"/>
                <a:gd name="T9" fmla="*/ 1 h 14"/>
                <a:gd name="T10" fmla="*/ 2 w 83"/>
                <a:gd name="T11" fmla="*/ 1 h 14"/>
                <a:gd name="T12" fmla="*/ 2 w 83"/>
                <a:gd name="T13" fmla="*/ 1 h 14"/>
                <a:gd name="T14" fmla="*/ 2 w 83"/>
                <a:gd name="T15" fmla="*/ 1 h 14"/>
                <a:gd name="T16" fmla="*/ 3 w 83"/>
                <a:gd name="T17" fmla="*/ 1 h 14"/>
                <a:gd name="T18" fmla="*/ 2 w 83"/>
                <a:gd name="T19" fmla="*/ 0 h 14"/>
                <a:gd name="T20" fmla="*/ 2 w 83"/>
                <a:gd name="T21" fmla="*/ 0 h 14"/>
                <a:gd name="T22" fmla="*/ 1 w 83"/>
                <a:gd name="T23" fmla="*/ 1 h 14"/>
                <a:gd name="T24" fmla="*/ 1 w 83"/>
                <a:gd name="T25" fmla="*/ 1 h 14"/>
                <a:gd name="T26" fmla="*/ 1 w 83"/>
                <a:gd name="T27" fmla="*/ 1 h 14"/>
                <a:gd name="T28" fmla="*/ 1 w 83"/>
                <a:gd name="T29" fmla="*/ 1 h 14"/>
                <a:gd name="T30" fmla="*/ 1 w 83"/>
                <a:gd name="T31" fmla="*/ 1 h 14"/>
                <a:gd name="T32" fmla="*/ 0 w 83"/>
                <a:gd name="T33" fmla="*/ 1 h 14"/>
                <a:gd name="T34" fmla="*/ 1 w 83"/>
                <a:gd name="T35" fmla="*/ 1 h 14"/>
                <a:gd name="T36" fmla="*/ 1 w 83"/>
                <a:gd name="T37" fmla="*/ 1 h 14"/>
                <a:gd name="T38" fmla="*/ 1 w 83"/>
                <a:gd name="T39" fmla="*/ 1 h 14"/>
                <a:gd name="T40" fmla="*/ 1 w 83"/>
                <a:gd name="T41" fmla="*/ 1 h 14"/>
                <a:gd name="T42" fmla="*/ 1 w 83"/>
                <a:gd name="T43" fmla="*/ 1 h 14"/>
                <a:gd name="T44" fmla="*/ 2 w 83"/>
                <a:gd name="T45" fmla="*/ 1 h 14"/>
                <a:gd name="T46" fmla="*/ 2 w 83"/>
                <a:gd name="T47" fmla="*/ 1 h 14"/>
                <a:gd name="T48" fmla="*/ 2 w 83"/>
                <a:gd name="T49" fmla="*/ 1 h 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3" h="14">
                  <a:moveTo>
                    <a:pt x="80" y="5"/>
                  </a:moveTo>
                  <a:lnTo>
                    <a:pt x="80" y="5"/>
                  </a:lnTo>
                  <a:lnTo>
                    <a:pt x="80" y="3"/>
                  </a:lnTo>
                  <a:lnTo>
                    <a:pt x="82" y="2"/>
                  </a:lnTo>
                  <a:lnTo>
                    <a:pt x="83" y="2"/>
                  </a:lnTo>
                  <a:lnTo>
                    <a:pt x="71" y="0"/>
                  </a:lnTo>
                  <a:lnTo>
                    <a:pt x="56" y="0"/>
                  </a:lnTo>
                  <a:lnTo>
                    <a:pt x="44" y="2"/>
                  </a:lnTo>
                  <a:lnTo>
                    <a:pt x="29" y="3"/>
                  </a:lnTo>
                  <a:lnTo>
                    <a:pt x="18" y="7"/>
                  </a:lnTo>
                  <a:lnTo>
                    <a:pt x="9" y="11"/>
                  </a:lnTo>
                  <a:lnTo>
                    <a:pt x="2" y="13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9" y="11"/>
                  </a:lnTo>
                  <a:lnTo>
                    <a:pt x="18" y="9"/>
                  </a:lnTo>
                  <a:lnTo>
                    <a:pt x="31" y="5"/>
                  </a:lnTo>
                  <a:lnTo>
                    <a:pt x="44" y="3"/>
                  </a:lnTo>
                  <a:lnTo>
                    <a:pt x="58" y="2"/>
                  </a:lnTo>
                  <a:lnTo>
                    <a:pt x="69" y="2"/>
                  </a:lnTo>
                  <a:lnTo>
                    <a:pt x="80" y="5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2" name="Freeform 27">
              <a:extLst>
                <a:ext uri="{FF2B5EF4-FFF2-40B4-BE49-F238E27FC236}">
                  <a16:creationId xmlns:a16="http://schemas.microsoft.com/office/drawing/2014/main" id="{9D48DA9A-3334-0563-E7CC-20AA37896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3328"/>
              <a:ext cx="53" cy="10"/>
            </a:xfrm>
            <a:custGeom>
              <a:avLst/>
              <a:gdLst>
                <a:gd name="T0" fmla="*/ 2 w 83"/>
                <a:gd name="T1" fmla="*/ 1 h 14"/>
                <a:gd name="T2" fmla="*/ 2 w 83"/>
                <a:gd name="T3" fmla="*/ 1 h 14"/>
                <a:gd name="T4" fmla="*/ 2 w 83"/>
                <a:gd name="T5" fmla="*/ 1 h 14"/>
                <a:gd name="T6" fmla="*/ 2 w 83"/>
                <a:gd name="T7" fmla="*/ 1 h 14"/>
                <a:gd name="T8" fmla="*/ 2 w 83"/>
                <a:gd name="T9" fmla="*/ 1 h 14"/>
                <a:gd name="T10" fmla="*/ 2 w 83"/>
                <a:gd name="T11" fmla="*/ 1 h 14"/>
                <a:gd name="T12" fmla="*/ 2 w 83"/>
                <a:gd name="T13" fmla="*/ 1 h 14"/>
                <a:gd name="T14" fmla="*/ 2 w 83"/>
                <a:gd name="T15" fmla="*/ 1 h 14"/>
                <a:gd name="T16" fmla="*/ 2 w 83"/>
                <a:gd name="T17" fmla="*/ 1 h 14"/>
                <a:gd name="T18" fmla="*/ 2 w 83"/>
                <a:gd name="T19" fmla="*/ 1 h 14"/>
                <a:gd name="T20" fmla="*/ 3 w 83"/>
                <a:gd name="T21" fmla="*/ 1 h 14"/>
                <a:gd name="T22" fmla="*/ 3 w 83"/>
                <a:gd name="T23" fmla="*/ 1 h 14"/>
                <a:gd name="T24" fmla="*/ 2 w 83"/>
                <a:gd name="T25" fmla="*/ 0 h 14"/>
                <a:gd name="T26" fmla="*/ 2 w 83"/>
                <a:gd name="T27" fmla="*/ 0 h 14"/>
                <a:gd name="T28" fmla="*/ 1 w 83"/>
                <a:gd name="T29" fmla="*/ 1 h 14"/>
                <a:gd name="T30" fmla="*/ 1 w 83"/>
                <a:gd name="T31" fmla="*/ 1 h 14"/>
                <a:gd name="T32" fmla="*/ 1 w 83"/>
                <a:gd name="T33" fmla="*/ 1 h 14"/>
                <a:gd name="T34" fmla="*/ 1 w 83"/>
                <a:gd name="T35" fmla="*/ 1 h 14"/>
                <a:gd name="T36" fmla="*/ 1 w 83"/>
                <a:gd name="T37" fmla="*/ 1 h 14"/>
                <a:gd name="T38" fmla="*/ 0 w 83"/>
                <a:gd name="T39" fmla="*/ 1 h 14"/>
                <a:gd name="T40" fmla="*/ 0 w 83"/>
                <a:gd name="T41" fmla="*/ 1 h 14"/>
                <a:gd name="T42" fmla="*/ 1 w 83"/>
                <a:gd name="T43" fmla="*/ 1 h 14"/>
                <a:gd name="T44" fmla="*/ 1 w 83"/>
                <a:gd name="T45" fmla="*/ 1 h 14"/>
                <a:gd name="T46" fmla="*/ 1 w 83"/>
                <a:gd name="T47" fmla="*/ 1 h 14"/>
                <a:gd name="T48" fmla="*/ 1 w 83"/>
                <a:gd name="T49" fmla="*/ 1 h 14"/>
                <a:gd name="T50" fmla="*/ 1 w 83"/>
                <a:gd name="T51" fmla="*/ 1 h 14"/>
                <a:gd name="T52" fmla="*/ 2 w 83"/>
                <a:gd name="T53" fmla="*/ 1 h 14"/>
                <a:gd name="T54" fmla="*/ 2 w 83"/>
                <a:gd name="T55" fmla="*/ 1 h 14"/>
                <a:gd name="T56" fmla="*/ 2 w 83"/>
                <a:gd name="T57" fmla="*/ 1 h 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3" h="14">
                  <a:moveTo>
                    <a:pt x="80" y="5"/>
                  </a:moveTo>
                  <a:lnTo>
                    <a:pt x="80" y="5"/>
                  </a:lnTo>
                  <a:lnTo>
                    <a:pt x="80" y="3"/>
                  </a:lnTo>
                  <a:lnTo>
                    <a:pt x="82" y="2"/>
                  </a:lnTo>
                  <a:lnTo>
                    <a:pt x="83" y="2"/>
                  </a:lnTo>
                  <a:lnTo>
                    <a:pt x="71" y="0"/>
                  </a:lnTo>
                  <a:lnTo>
                    <a:pt x="56" y="0"/>
                  </a:lnTo>
                  <a:lnTo>
                    <a:pt x="44" y="2"/>
                  </a:lnTo>
                  <a:lnTo>
                    <a:pt x="29" y="3"/>
                  </a:lnTo>
                  <a:lnTo>
                    <a:pt x="18" y="7"/>
                  </a:lnTo>
                  <a:lnTo>
                    <a:pt x="9" y="11"/>
                  </a:lnTo>
                  <a:lnTo>
                    <a:pt x="2" y="13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9" y="11"/>
                  </a:lnTo>
                  <a:lnTo>
                    <a:pt x="18" y="9"/>
                  </a:lnTo>
                  <a:lnTo>
                    <a:pt x="31" y="5"/>
                  </a:lnTo>
                  <a:lnTo>
                    <a:pt x="44" y="3"/>
                  </a:lnTo>
                  <a:lnTo>
                    <a:pt x="58" y="2"/>
                  </a:lnTo>
                  <a:lnTo>
                    <a:pt x="69" y="2"/>
                  </a:lnTo>
                  <a:lnTo>
                    <a:pt x="80" y="5"/>
                  </a:lnTo>
                </a:path>
              </a:pathLst>
            </a:custGeom>
            <a:noFill/>
            <a:ln w="0">
              <a:solidFill>
                <a:srgbClr val="AD7C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3" name="Freeform 28">
              <a:extLst>
                <a:ext uri="{FF2B5EF4-FFF2-40B4-BE49-F238E27FC236}">
                  <a16:creationId xmlns:a16="http://schemas.microsoft.com/office/drawing/2014/main" id="{2308C895-4F2E-24CB-82C7-78C7CD935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334"/>
              <a:ext cx="81" cy="61"/>
            </a:xfrm>
            <a:custGeom>
              <a:avLst/>
              <a:gdLst>
                <a:gd name="T0" fmla="*/ 0 w 126"/>
                <a:gd name="T1" fmla="*/ 3 h 90"/>
                <a:gd name="T2" fmla="*/ 0 w 126"/>
                <a:gd name="T3" fmla="*/ 3 h 90"/>
                <a:gd name="T4" fmla="*/ 0 w 126"/>
                <a:gd name="T5" fmla="*/ 3 h 90"/>
                <a:gd name="T6" fmla="*/ 1 w 126"/>
                <a:gd name="T7" fmla="*/ 3 h 90"/>
                <a:gd name="T8" fmla="*/ 1 w 126"/>
                <a:gd name="T9" fmla="*/ 3 h 90"/>
                <a:gd name="T10" fmla="*/ 1 w 126"/>
                <a:gd name="T11" fmla="*/ 3 h 90"/>
                <a:gd name="T12" fmla="*/ 1 w 126"/>
                <a:gd name="T13" fmla="*/ 3 h 90"/>
                <a:gd name="T14" fmla="*/ 1 w 126"/>
                <a:gd name="T15" fmla="*/ 3 h 90"/>
                <a:gd name="T16" fmla="*/ 1 w 126"/>
                <a:gd name="T17" fmla="*/ 4 h 90"/>
                <a:gd name="T18" fmla="*/ 1 w 126"/>
                <a:gd name="T19" fmla="*/ 4 h 90"/>
                <a:gd name="T20" fmla="*/ 2 w 126"/>
                <a:gd name="T21" fmla="*/ 4 h 90"/>
                <a:gd name="T22" fmla="*/ 2 w 126"/>
                <a:gd name="T23" fmla="*/ 4 h 90"/>
                <a:gd name="T24" fmla="*/ 2 w 126"/>
                <a:gd name="T25" fmla="*/ 3 h 90"/>
                <a:gd name="T26" fmla="*/ 2 w 126"/>
                <a:gd name="T27" fmla="*/ 3 h 90"/>
                <a:gd name="T28" fmla="*/ 3 w 126"/>
                <a:gd name="T29" fmla="*/ 3 h 90"/>
                <a:gd name="T30" fmla="*/ 3 w 126"/>
                <a:gd name="T31" fmla="*/ 3 h 90"/>
                <a:gd name="T32" fmla="*/ 3 w 126"/>
                <a:gd name="T33" fmla="*/ 3 h 90"/>
                <a:gd name="T34" fmla="*/ 3 w 126"/>
                <a:gd name="T35" fmla="*/ 3 h 90"/>
                <a:gd name="T36" fmla="*/ 3 w 126"/>
                <a:gd name="T37" fmla="*/ 3 h 90"/>
                <a:gd name="T38" fmla="*/ 3 w 126"/>
                <a:gd name="T39" fmla="*/ 3 h 90"/>
                <a:gd name="T40" fmla="*/ 3 w 126"/>
                <a:gd name="T41" fmla="*/ 2 h 90"/>
                <a:gd name="T42" fmla="*/ 3 w 126"/>
                <a:gd name="T43" fmla="*/ 3 h 90"/>
                <a:gd name="T44" fmla="*/ 3 w 126"/>
                <a:gd name="T45" fmla="*/ 3 h 90"/>
                <a:gd name="T46" fmla="*/ 2 w 126"/>
                <a:gd name="T47" fmla="*/ 3 h 90"/>
                <a:gd name="T48" fmla="*/ 2 w 126"/>
                <a:gd name="T49" fmla="*/ 3 h 90"/>
                <a:gd name="T50" fmla="*/ 1 w 126"/>
                <a:gd name="T51" fmla="*/ 3 h 90"/>
                <a:gd name="T52" fmla="*/ 1 w 126"/>
                <a:gd name="T53" fmla="*/ 3 h 90"/>
                <a:gd name="T54" fmla="*/ 1 w 126"/>
                <a:gd name="T55" fmla="*/ 3 h 90"/>
                <a:gd name="T56" fmla="*/ 1 w 126"/>
                <a:gd name="T57" fmla="*/ 3 h 90"/>
                <a:gd name="T58" fmla="*/ 1 w 126"/>
                <a:gd name="T59" fmla="*/ 3 h 90"/>
                <a:gd name="T60" fmla="*/ 1 w 126"/>
                <a:gd name="T61" fmla="*/ 3 h 90"/>
                <a:gd name="T62" fmla="*/ 1 w 126"/>
                <a:gd name="T63" fmla="*/ 3 h 90"/>
                <a:gd name="T64" fmla="*/ 2 w 126"/>
                <a:gd name="T65" fmla="*/ 3 h 90"/>
                <a:gd name="T66" fmla="*/ 2 w 126"/>
                <a:gd name="T67" fmla="*/ 3 h 90"/>
                <a:gd name="T68" fmla="*/ 3 w 126"/>
                <a:gd name="T69" fmla="*/ 3 h 90"/>
                <a:gd name="T70" fmla="*/ 3 w 126"/>
                <a:gd name="T71" fmla="*/ 2 h 90"/>
                <a:gd name="T72" fmla="*/ 3 w 126"/>
                <a:gd name="T73" fmla="*/ 2 h 90"/>
                <a:gd name="T74" fmla="*/ 3 w 126"/>
                <a:gd name="T75" fmla="*/ 2 h 90"/>
                <a:gd name="T76" fmla="*/ 3 w 126"/>
                <a:gd name="T77" fmla="*/ 2 h 90"/>
                <a:gd name="T78" fmla="*/ 4 w 126"/>
                <a:gd name="T79" fmla="*/ 2 h 90"/>
                <a:gd name="T80" fmla="*/ 4 w 126"/>
                <a:gd name="T81" fmla="*/ 1 h 90"/>
                <a:gd name="T82" fmla="*/ 4 w 126"/>
                <a:gd name="T83" fmla="*/ 1 h 90"/>
                <a:gd name="T84" fmla="*/ 4 w 126"/>
                <a:gd name="T85" fmla="*/ 1 h 90"/>
                <a:gd name="T86" fmla="*/ 3 w 126"/>
                <a:gd name="T87" fmla="*/ 1 h 90"/>
                <a:gd name="T88" fmla="*/ 3 w 126"/>
                <a:gd name="T89" fmla="*/ 0 h 90"/>
                <a:gd name="T90" fmla="*/ 3 w 126"/>
                <a:gd name="T91" fmla="*/ 0 h 90"/>
                <a:gd name="T92" fmla="*/ 0 w 126"/>
                <a:gd name="T93" fmla="*/ 3 h 9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6" h="90">
                  <a:moveTo>
                    <a:pt x="0" y="60"/>
                  </a:moveTo>
                  <a:lnTo>
                    <a:pt x="0" y="61"/>
                  </a:lnTo>
                  <a:lnTo>
                    <a:pt x="0" y="69"/>
                  </a:lnTo>
                  <a:lnTo>
                    <a:pt x="3" y="74"/>
                  </a:lnTo>
                  <a:lnTo>
                    <a:pt x="14" y="80"/>
                  </a:lnTo>
                  <a:lnTo>
                    <a:pt x="23" y="80"/>
                  </a:lnTo>
                  <a:lnTo>
                    <a:pt x="30" y="81"/>
                  </a:lnTo>
                  <a:lnTo>
                    <a:pt x="34" y="83"/>
                  </a:lnTo>
                  <a:lnTo>
                    <a:pt x="39" y="89"/>
                  </a:lnTo>
                  <a:lnTo>
                    <a:pt x="45" y="90"/>
                  </a:lnTo>
                  <a:lnTo>
                    <a:pt x="50" y="90"/>
                  </a:lnTo>
                  <a:lnTo>
                    <a:pt x="58" y="90"/>
                  </a:lnTo>
                  <a:lnTo>
                    <a:pt x="65" y="87"/>
                  </a:lnTo>
                  <a:lnTo>
                    <a:pt x="72" y="85"/>
                  </a:lnTo>
                  <a:lnTo>
                    <a:pt x="81" y="81"/>
                  </a:lnTo>
                  <a:lnTo>
                    <a:pt x="88" y="80"/>
                  </a:lnTo>
                  <a:lnTo>
                    <a:pt x="97" y="76"/>
                  </a:lnTo>
                  <a:lnTo>
                    <a:pt x="105" y="71"/>
                  </a:lnTo>
                  <a:lnTo>
                    <a:pt x="108" y="65"/>
                  </a:lnTo>
                  <a:lnTo>
                    <a:pt x="110" y="60"/>
                  </a:lnTo>
                  <a:lnTo>
                    <a:pt x="110" y="56"/>
                  </a:lnTo>
                  <a:lnTo>
                    <a:pt x="92" y="60"/>
                  </a:lnTo>
                  <a:lnTo>
                    <a:pt x="76" y="63"/>
                  </a:lnTo>
                  <a:lnTo>
                    <a:pt x="61" y="63"/>
                  </a:lnTo>
                  <a:lnTo>
                    <a:pt x="50" y="65"/>
                  </a:lnTo>
                  <a:lnTo>
                    <a:pt x="39" y="65"/>
                  </a:lnTo>
                  <a:lnTo>
                    <a:pt x="32" y="63"/>
                  </a:lnTo>
                  <a:lnTo>
                    <a:pt x="29" y="63"/>
                  </a:lnTo>
                  <a:lnTo>
                    <a:pt x="27" y="63"/>
                  </a:lnTo>
                  <a:lnTo>
                    <a:pt x="29" y="63"/>
                  </a:lnTo>
                  <a:lnTo>
                    <a:pt x="34" y="63"/>
                  </a:lnTo>
                  <a:lnTo>
                    <a:pt x="43" y="63"/>
                  </a:lnTo>
                  <a:lnTo>
                    <a:pt x="56" y="63"/>
                  </a:lnTo>
                  <a:lnTo>
                    <a:pt x="68" y="61"/>
                  </a:lnTo>
                  <a:lnTo>
                    <a:pt x="81" y="60"/>
                  </a:lnTo>
                  <a:lnTo>
                    <a:pt x="96" y="56"/>
                  </a:lnTo>
                  <a:lnTo>
                    <a:pt x="110" y="52"/>
                  </a:lnTo>
                  <a:lnTo>
                    <a:pt x="114" y="51"/>
                  </a:lnTo>
                  <a:lnTo>
                    <a:pt x="119" y="43"/>
                  </a:lnTo>
                  <a:lnTo>
                    <a:pt x="125" y="33"/>
                  </a:lnTo>
                  <a:lnTo>
                    <a:pt x="126" y="20"/>
                  </a:lnTo>
                  <a:lnTo>
                    <a:pt x="119" y="9"/>
                  </a:lnTo>
                  <a:lnTo>
                    <a:pt x="110" y="2"/>
                  </a:lnTo>
                  <a:lnTo>
                    <a:pt x="101" y="0"/>
                  </a:lnTo>
                  <a:lnTo>
                    <a:pt x="97" y="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D6B2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4" name="Freeform 29">
              <a:extLst>
                <a:ext uri="{FF2B5EF4-FFF2-40B4-BE49-F238E27FC236}">
                  <a16:creationId xmlns:a16="http://schemas.microsoft.com/office/drawing/2014/main" id="{34FBA5B0-FB68-C964-BE93-A423C6214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334"/>
              <a:ext cx="81" cy="61"/>
            </a:xfrm>
            <a:custGeom>
              <a:avLst/>
              <a:gdLst>
                <a:gd name="T0" fmla="*/ 0 w 126"/>
                <a:gd name="T1" fmla="*/ 3 h 90"/>
                <a:gd name="T2" fmla="*/ 0 w 126"/>
                <a:gd name="T3" fmla="*/ 3 h 90"/>
                <a:gd name="T4" fmla="*/ 0 w 126"/>
                <a:gd name="T5" fmla="*/ 3 h 90"/>
                <a:gd name="T6" fmla="*/ 0 w 126"/>
                <a:gd name="T7" fmla="*/ 3 h 90"/>
                <a:gd name="T8" fmla="*/ 1 w 126"/>
                <a:gd name="T9" fmla="*/ 3 h 90"/>
                <a:gd name="T10" fmla="*/ 1 w 126"/>
                <a:gd name="T11" fmla="*/ 3 h 90"/>
                <a:gd name="T12" fmla="*/ 1 w 126"/>
                <a:gd name="T13" fmla="*/ 3 h 90"/>
                <a:gd name="T14" fmla="*/ 1 w 126"/>
                <a:gd name="T15" fmla="*/ 3 h 90"/>
                <a:gd name="T16" fmla="*/ 1 w 126"/>
                <a:gd name="T17" fmla="*/ 3 h 90"/>
                <a:gd name="T18" fmla="*/ 1 w 126"/>
                <a:gd name="T19" fmla="*/ 3 h 90"/>
                <a:gd name="T20" fmla="*/ 1 w 126"/>
                <a:gd name="T21" fmla="*/ 4 h 90"/>
                <a:gd name="T22" fmla="*/ 1 w 126"/>
                <a:gd name="T23" fmla="*/ 4 h 90"/>
                <a:gd name="T24" fmla="*/ 1 w 126"/>
                <a:gd name="T25" fmla="*/ 4 h 90"/>
                <a:gd name="T26" fmla="*/ 2 w 126"/>
                <a:gd name="T27" fmla="*/ 4 h 90"/>
                <a:gd name="T28" fmla="*/ 2 w 126"/>
                <a:gd name="T29" fmla="*/ 4 h 90"/>
                <a:gd name="T30" fmla="*/ 2 w 126"/>
                <a:gd name="T31" fmla="*/ 3 h 90"/>
                <a:gd name="T32" fmla="*/ 2 w 126"/>
                <a:gd name="T33" fmla="*/ 3 h 90"/>
                <a:gd name="T34" fmla="*/ 3 w 126"/>
                <a:gd name="T35" fmla="*/ 3 h 90"/>
                <a:gd name="T36" fmla="*/ 3 w 126"/>
                <a:gd name="T37" fmla="*/ 3 h 90"/>
                <a:gd name="T38" fmla="*/ 3 w 126"/>
                <a:gd name="T39" fmla="*/ 3 h 90"/>
                <a:gd name="T40" fmla="*/ 3 w 126"/>
                <a:gd name="T41" fmla="*/ 3 h 90"/>
                <a:gd name="T42" fmla="*/ 3 w 126"/>
                <a:gd name="T43" fmla="*/ 3 h 90"/>
                <a:gd name="T44" fmla="*/ 3 w 126"/>
                <a:gd name="T45" fmla="*/ 3 h 90"/>
                <a:gd name="T46" fmla="*/ 3 w 126"/>
                <a:gd name="T47" fmla="*/ 3 h 90"/>
                <a:gd name="T48" fmla="*/ 3 w 126"/>
                <a:gd name="T49" fmla="*/ 2 h 90"/>
                <a:gd name="T50" fmla="*/ 3 w 126"/>
                <a:gd name="T51" fmla="*/ 2 h 90"/>
                <a:gd name="T52" fmla="*/ 3 w 126"/>
                <a:gd name="T53" fmla="*/ 3 h 90"/>
                <a:gd name="T54" fmla="*/ 3 w 126"/>
                <a:gd name="T55" fmla="*/ 3 h 90"/>
                <a:gd name="T56" fmla="*/ 2 w 126"/>
                <a:gd name="T57" fmla="*/ 3 h 90"/>
                <a:gd name="T58" fmla="*/ 2 w 126"/>
                <a:gd name="T59" fmla="*/ 3 h 90"/>
                <a:gd name="T60" fmla="*/ 1 w 126"/>
                <a:gd name="T61" fmla="*/ 3 h 90"/>
                <a:gd name="T62" fmla="*/ 1 w 126"/>
                <a:gd name="T63" fmla="*/ 3 h 90"/>
                <a:gd name="T64" fmla="*/ 1 w 126"/>
                <a:gd name="T65" fmla="*/ 3 h 90"/>
                <a:gd name="T66" fmla="*/ 1 w 126"/>
                <a:gd name="T67" fmla="*/ 3 h 90"/>
                <a:gd name="T68" fmla="*/ 1 w 126"/>
                <a:gd name="T69" fmla="*/ 3 h 90"/>
                <a:gd name="T70" fmla="*/ 1 w 126"/>
                <a:gd name="T71" fmla="*/ 3 h 90"/>
                <a:gd name="T72" fmla="*/ 1 w 126"/>
                <a:gd name="T73" fmla="*/ 3 h 90"/>
                <a:gd name="T74" fmla="*/ 1 w 126"/>
                <a:gd name="T75" fmla="*/ 3 h 90"/>
                <a:gd name="T76" fmla="*/ 2 w 126"/>
                <a:gd name="T77" fmla="*/ 3 h 90"/>
                <a:gd name="T78" fmla="*/ 2 w 126"/>
                <a:gd name="T79" fmla="*/ 3 h 90"/>
                <a:gd name="T80" fmla="*/ 3 w 126"/>
                <a:gd name="T81" fmla="*/ 3 h 90"/>
                <a:gd name="T82" fmla="*/ 3 w 126"/>
                <a:gd name="T83" fmla="*/ 2 h 90"/>
                <a:gd name="T84" fmla="*/ 3 w 126"/>
                <a:gd name="T85" fmla="*/ 2 h 90"/>
                <a:gd name="T86" fmla="*/ 3 w 126"/>
                <a:gd name="T87" fmla="*/ 2 h 90"/>
                <a:gd name="T88" fmla="*/ 3 w 126"/>
                <a:gd name="T89" fmla="*/ 2 h 90"/>
                <a:gd name="T90" fmla="*/ 3 w 126"/>
                <a:gd name="T91" fmla="*/ 2 h 90"/>
                <a:gd name="T92" fmla="*/ 4 w 126"/>
                <a:gd name="T93" fmla="*/ 2 h 90"/>
                <a:gd name="T94" fmla="*/ 4 w 126"/>
                <a:gd name="T95" fmla="*/ 1 h 90"/>
                <a:gd name="T96" fmla="*/ 4 w 126"/>
                <a:gd name="T97" fmla="*/ 1 h 90"/>
                <a:gd name="T98" fmla="*/ 4 w 126"/>
                <a:gd name="T99" fmla="*/ 1 h 90"/>
                <a:gd name="T100" fmla="*/ 4 w 126"/>
                <a:gd name="T101" fmla="*/ 1 h 90"/>
                <a:gd name="T102" fmla="*/ 3 w 126"/>
                <a:gd name="T103" fmla="*/ 1 h 90"/>
                <a:gd name="T104" fmla="*/ 3 w 126"/>
                <a:gd name="T105" fmla="*/ 0 h 90"/>
                <a:gd name="T106" fmla="*/ 3 w 126"/>
                <a:gd name="T107" fmla="*/ 0 h 90"/>
                <a:gd name="T108" fmla="*/ 0 w 126"/>
                <a:gd name="T109" fmla="*/ 3 h 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6" h="90">
                  <a:moveTo>
                    <a:pt x="0" y="60"/>
                  </a:moveTo>
                  <a:lnTo>
                    <a:pt x="0" y="60"/>
                  </a:lnTo>
                  <a:lnTo>
                    <a:pt x="0" y="61"/>
                  </a:lnTo>
                  <a:lnTo>
                    <a:pt x="0" y="69"/>
                  </a:lnTo>
                  <a:lnTo>
                    <a:pt x="3" y="74"/>
                  </a:lnTo>
                  <a:lnTo>
                    <a:pt x="14" y="80"/>
                  </a:lnTo>
                  <a:lnTo>
                    <a:pt x="23" y="80"/>
                  </a:lnTo>
                  <a:lnTo>
                    <a:pt x="30" y="81"/>
                  </a:lnTo>
                  <a:lnTo>
                    <a:pt x="34" y="83"/>
                  </a:lnTo>
                  <a:lnTo>
                    <a:pt x="39" y="89"/>
                  </a:lnTo>
                  <a:lnTo>
                    <a:pt x="45" y="90"/>
                  </a:lnTo>
                  <a:lnTo>
                    <a:pt x="50" y="90"/>
                  </a:lnTo>
                  <a:lnTo>
                    <a:pt x="58" y="90"/>
                  </a:lnTo>
                  <a:lnTo>
                    <a:pt x="65" y="87"/>
                  </a:lnTo>
                  <a:lnTo>
                    <a:pt x="72" y="85"/>
                  </a:lnTo>
                  <a:lnTo>
                    <a:pt x="81" y="81"/>
                  </a:lnTo>
                  <a:lnTo>
                    <a:pt x="88" y="80"/>
                  </a:lnTo>
                  <a:lnTo>
                    <a:pt x="97" y="76"/>
                  </a:lnTo>
                  <a:lnTo>
                    <a:pt x="105" y="71"/>
                  </a:lnTo>
                  <a:lnTo>
                    <a:pt x="108" y="65"/>
                  </a:lnTo>
                  <a:lnTo>
                    <a:pt x="110" y="60"/>
                  </a:lnTo>
                  <a:lnTo>
                    <a:pt x="110" y="56"/>
                  </a:lnTo>
                  <a:lnTo>
                    <a:pt x="92" y="60"/>
                  </a:lnTo>
                  <a:lnTo>
                    <a:pt x="76" y="63"/>
                  </a:lnTo>
                  <a:lnTo>
                    <a:pt x="61" y="63"/>
                  </a:lnTo>
                  <a:lnTo>
                    <a:pt x="50" y="65"/>
                  </a:lnTo>
                  <a:lnTo>
                    <a:pt x="39" y="65"/>
                  </a:lnTo>
                  <a:lnTo>
                    <a:pt x="32" y="63"/>
                  </a:lnTo>
                  <a:lnTo>
                    <a:pt x="29" y="63"/>
                  </a:lnTo>
                  <a:lnTo>
                    <a:pt x="27" y="63"/>
                  </a:lnTo>
                  <a:lnTo>
                    <a:pt x="29" y="63"/>
                  </a:lnTo>
                  <a:lnTo>
                    <a:pt x="34" y="63"/>
                  </a:lnTo>
                  <a:lnTo>
                    <a:pt x="43" y="63"/>
                  </a:lnTo>
                  <a:lnTo>
                    <a:pt x="56" y="63"/>
                  </a:lnTo>
                  <a:lnTo>
                    <a:pt x="68" y="61"/>
                  </a:lnTo>
                  <a:lnTo>
                    <a:pt x="81" y="60"/>
                  </a:lnTo>
                  <a:lnTo>
                    <a:pt x="96" y="56"/>
                  </a:lnTo>
                  <a:lnTo>
                    <a:pt x="110" y="52"/>
                  </a:lnTo>
                  <a:lnTo>
                    <a:pt x="114" y="51"/>
                  </a:lnTo>
                  <a:lnTo>
                    <a:pt x="119" y="43"/>
                  </a:lnTo>
                  <a:lnTo>
                    <a:pt x="125" y="33"/>
                  </a:lnTo>
                  <a:lnTo>
                    <a:pt x="126" y="20"/>
                  </a:lnTo>
                  <a:lnTo>
                    <a:pt x="119" y="9"/>
                  </a:lnTo>
                  <a:lnTo>
                    <a:pt x="110" y="2"/>
                  </a:lnTo>
                  <a:lnTo>
                    <a:pt x="101" y="0"/>
                  </a:lnTo>
                  <a:lnTo>
                    <a:pt x="97" y="0"/>
                  </a:lnTo>
                  <a:lnTo>
                    <a:pt x="0" y="6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5" name="Freeform 30">
              <a:extLst>
                <a:ext uri="{FF2B5EF4-FFF2-40B4-BE49-F238E27FC236}">
                  <a16:creationId xmlns:a16="http://schemas.microsoft.com/office/drawing/2014/main" id="{05CE6A9B-E7C4-F38E-DDD7-E3FF3568E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3299"/>
              <a:ext cx="155" cy="81"/>
            </a:xfrm>
            <a:custGeom>
              <a:avLst/>
              <a:gdLst>
                <a:gd name="T0" fmla="*/ 1 w 240"/>
                <a:gd name="T1" fmla="*/ 2 h 122"/>
                <a:gd name="T2" fmla="*/ 1 w 240"/>
                <a:gd name="T3" fmla="*/ 3 h 122"/>
                <a:gd name="T4" fmla="*/ 1 w 240"/>
                <a:gd name="T5" fmla="*/ 5 h 122"/>
                <a:gd name="T6" fmla="*/ 1 w 240"/>
                <a:gd name="T7" fmla="*/ 5 h 122"/>
                <a:gd name="T8" fmla="*/ 2 w 240"/>
                <a:gd name="T9" fmla="*/ 5 h 122"/>
                <a:gd name="T10" fmla="*/ 3 w 240"/>
                <a:gd name="T11" fmla="*/ 5 h 122"/>
                <a:gd name="T12" fmla="*/ 3 w 240"/>
                <a:gd name="T13" fmla="*/ 5 h 122"/>
                <a:gd name="T14" fmla="*/ 3 w 240"/>
                <a:gd name="T15" fmla="*/ 4 h 122"/>
                <a:gd name="T16" fmla="*/ 4 w 240"/>
                <a:gd name="T17" fmla="*/ 3 h 122"/>
                <a:gd name="T18" fmla="*/ 5 w 240"/>
                <a:gd name="T19" fmla="*/ 3 h 122"/>
                <a:gd name="T20" fmla="*/ 5 w 240"/>
                <a:gd name="T21" fmla="*/ 3 h 122"/>
                <a:gd name="T22" fmla="*/ 6 w 240"/>
                <a:gd name="T23" fmla="*/ 2 h 122"/>
                <a:gd name="T24" fmla="*/ 5 w 240"/>
                <a:gd name="T25" fmla="*/ 2 h 122"/>
                <a:gd name="T26" fmla="*/ 5 w 240"/>
                <a:gd name="T27" fmla="*/ 2 h 122"/>
                <a:gd name="T28" fmla="*/ 4 w 240"/>
                <a:gd name="T29" fmla="*/ 2 h 122"/>
                <a:gd name="T30" fmla="*/ 3 w 240"/>
                <a:gd name="T31" fmla="*/ 2 h 122"/>
                <a:gd name="T32" fmla="*/ 3 w 240"/>
                <a:gd name="T33" fmla="*/ 2 h 122"/>
                <a:gd name="T34" fmla="*/ 4 w 240"/>
                <a:gd name="T35" fmla="*/ 2 h 122"/>
                <a:gd name="T36" fmla="*/ 5 w 240"/>
                <a:gd name="T37" fmla="*/ 2 h 122"/>
                <a:gd name="T38" fmla="*/ 5 w 240"/>
                <a:gd name="T39" fmla="*/ 2 h 122"/>
                <a:gd name="T40" fmla="*/ 6 w 240"/>
                <a:gd name="T41" fmla="*/ 2 h 122"/>
                <a:gd name="T42" fmla="*/ 6 w 240"/>
                <a:gd name="T43" fmla="*/ 1 h 122"/>
                <a:gd name="T44" fmla="*/ 7 w 240"/>
                <a:gd name="T45" fmla="*/ 1 h 122"/>
                <a:gd name="T46" fmla="*/ 7 w 240"/>
                <a:gd name="T47" fmla="*/ 1 h 122"/>
                <a:gd name="T48" fmla="*/ 6 w 240"/>
                <a:gd name="T49" fmla="*/ 0 h 122"/>
                <a:gd name="T50" fmla="*/ 6 w 240"/>
                <a:gd name="T51" fmla="*/ 1 h 122"/>
                <a:gd name="T52" fmla="*/ 5 w 240"/>
                <a:gd name="T53" fmla="*/ 1 h 122"/>
                <a:gd name="T54" fmla="*/ 4 w 240"/>
                <a:gd name="T55" fmla="*/ 1 h 122"/>
                <a:gd name="T56" fmla="*/ 3 w 240"/>
                <a:gd name="T57" fmla="*/ 1 h 122"/>
                <a:gd name="T58" fmla="*/ 2 w 240"/>
                <a:gd name="T59" fmla="*/ 2 h 122"/>
                <a:gd name="T60" fmla="*/ 1 w 240"/>
                <a:gd name="T61" fmla="*/ 2 h 122"/>
                <a:gd name="T62" fmla="*/ 1 w 240"/>
                <a:gd name="T63" fmla="*/ 2 h 12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0" h="122">
                  <a:moveTo>
                    <a:pt x="6" y="58"/>
                  </a:moveTo>
                  <a:lnTo>
                    <a:pt x="4" y="62"/>
                  </a:lnTo>
                  <a:lnTo>
                    <a:pt x="0" y="71"/>
                  </a:lnTo>
                  <a:lnTo>
                    <a:pt x="2" y="84"/>
                  </a:lnTo>
                  <a:lnTo>
                    <a:pt x="13" y="100"/>
                  </a:lnTo>
                  <a:lnTo>
                    <a:pt x="28" y="113"/>
                  </a:lnTo>
                  <a:lnTo>
                    <a:pt x="38" y="118"/>
                  </a:lnTo>
                  <a:lnTo>
                    <a:pt x="46" y="122"/>
                  </a:lnTo>
                  <a:lnTo>
                    <a:pt x="57" y="122"/>
                  </a:lnTo>
                  <a:lnTo>
                    <a:pt x="64" y="122"/>
                  </a:lnTo>
                  <a:lnTo>
                    <a:pt x="71" y="122"/>
                  </a:lnTo>
                  <a:lnTo>
                    <a:pt x="78" y="120"/>
                  </a:lnTo>
                  <a:lnTo>
                    <a:pt x="86" y="118"/>
                  </a:lnTo>
                  <a:lnTo>
                    <a:pt x="91" y="114"/>
                  </a:lnTo>
                  <a:lnTo>
                    <a:pt x="98" y="113"/>
                  </a:lnTo>
                  <a:lnTo>
                    <a:pt x="105" y="107"/>
                  </a:lnTo>
                  <a:lnTo>
                    <a:pt x="113" y="102"/>
                  </a:lnTo>
                  <a:lnTo>
                    <a:pt x="125" y="93"/>
                  </a:lnTo>
                  <a:lnTo>
                    <a:pt x="138" y="86"/>
                  </a:lnTo>
                  <a:lnTo>
                    <a:pt x="149" y="80"/>
                  </a:lnTo>
                  <a:lnTo>
                    <a:pt x="162" y="76"/>
                  </a:lnTo>
                  <a:lnTo>
                    <a:pt x="174" y="71"/>
                  </a:lnTo>
                  <a:lnTo>
                    <a:pt x="182" y="64"/>
                  </a:lnTo>
                  <a:lnTo>
                    <a:pt x="187" y="57"/>
                  </a:lnTo>
                  <a:lnTo>
                    <a:pt x="189" y="49"/>
                  </a:lnTo>
                  <a:lnTo>
                    <a:pt x="178" y="46"/>
                  </a:lnTo>
                  <a:lnTo>
                    <a:pt x="167" y="46"/>
                  </a:lnTo>
                  <a:lnTo>
                    <a:pt x="153" y="47"/>
                  </a:lnTo>
                  <a:lnTo>
                    <a:pt x="140" y="49"/>
                  </a:lnTo>
                  <a:lnTo>
                    <a:pt x="127" y="53"/>
                  </a:lnTo>
                  <a:lnTo>
                    <a:pt x="118" y="55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11" y="57"/>
                  </a:lnTo>
                  <a:lnTo>
                    <a:pt x="118" y="55"/>
                  </a:lnTo>
                  <a:lnTo>
                    <a:pt x="127" y="51"/>
                  </a:lnTo>
                  <a:lnTo>
                    <a:pt x="138" y="47"/>
                  </a:lnTo>
                  <a:lnTo>
                    <a:pt x="153" y="46"/>
                  </a:lnTo>
                  <a:lnTo>
                    <a:pt x="165" y="44"/>
                  </a:lnTo>
                  <a:lnTo>
                    <a:pt x="180" y="44"/>
                  </a:lnTo>
                  <a:lnTo>
                    <a:pt x="192" y="46"/>
                  </a:lnTo>
                  <a:lnTo>
                    <a:pt x="198" y="42"/>
                  </a:lnTo>
                  <a:lnTo>
                    <a:pt x="205" y="37"/>
                  </a:lnTo>
                  <a:lnTo>
                    <a:pt x="214" y="31"/>
                  </a:lnTo>
                  <a:lnTo>
                    <a:pt x="223" y="26"/>
                  </a:lnTo>
                  <a:lnTo>
                    <a:pt x="231" y="18"/>
                  </a:lnTo>
                  <a:lnTo>
                    <a:pt x="238" y="13"/>
                  </a:lnTo>
                  <a:lnTo>
                    <a:pt x="240" y="8"/>
                  </a:lnTo>
                  <a:lnTo>
                    <a:pt x="236" y="2"/>
                  </a:lnTo>
                  <a:lnTo>
                    <a:pt x="225" y="0"/>
                  </a:lnTo>
                  <a:lnTo>
                    <a:pt x="211" y="0"/>
                  </a:lnTo>
                  <a:lnTo>
                    <a:pt x="192" y="6"/>
                  </a:lnTo>
                  <a:lnTo>
                    <a:pt x="174" y="11"/>
                  </a:lnTo>
                  <a:lnTo>
                    <a:pt x="156" y="18"/>
                  </a:lnTo>
                  <a:lnTo>
                    <a:pt x="138" y="26"/>
                  </a:lnTo>
                  <a:lnTo>
                    <a:pt x="124" y="31"/>
                  </a:lnTo>
                  <a:lnTo>
                    <a:pt x="113" y="35"/>
                  </a:lnTo>
                  <a:lnTo>
                    <a:pt x="100" y="38"/>
                  </a:lnTo>
                  <a:lnTo>
                    <a:pt x="86" y="42"/>
                  </a:lnTo>
                  <a:lnTo>
                    <a:pt x="69" y="46"/>
                  </a:lnTo>
                  <a:lnTo>
                    <a:pt x="53" y="49"/>
                  </a:lnTo>
                  <a:lnTo>
                    <a:pt x="37" y="53"/>
                  </a:lnTo>
                  <a:lnTo>
                    <a:pt x="24" y="55"/>
                  </a:lnTo>
                  <a:lnTo>
                    <a:pt x="13" y="57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6" name="Freeform 31">
              <a:extLst>
                <a:ext uri="{FF2B5EF4-FFF2-40B4-BE49-F238E27FC236}">
                  <a16:creationId xmlns:a16="http://schemas.microsoft.com/office/drawing/2014/main" id="{6841C8CA-AE95-95E7-2953-EB1495E03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3299"/>
              <a:ext cx="155" cy="81"/>
            </a:xfrm>
            <a:custGeom>
              <a:avLst/>
              <a:gdLst>
                <a:gd name="T0" fmla="*/ 1 w 240"/>
                <a:gd name="T1" fmla="*/ 2 h 122"/>
                <a:gd name="T2" fmla="*/ 0 w 240"/>
                <a:gd name="T3" fmla="*/ 3 h 122"/>
                <a:gd name="T4" fmla="*/ 1 w 240"/>
                <a:gd name="T5" fmla="*/ 4 h 122"/>
                <a:gd name="T6" fmla="*/ 1 w 240"/>
                <a:gd name="T7" fmla="*/ 5 h 122"/>
                <a:gd name="T8" fmla="*/ 1 w 240"/>
                <a:gd name="T9" fmla="*/ 5 h 122"/>
                <a:gd name="T10" fmla="*/ 2 w 240"/>
                <a:gd name="T11" fmla="*/ 5 h 122"/>
                <a:gd name="T12" fmla="*/ 2 w 240"/>
                <a:gd name="T13" fmla="*/ 5 h 122"/>
                <a:gd name="T14" fmla="*/ 3 w 240"/>
                <a:gd name="T15" fmla="*/ 5 h 122"/>
                <a:gd name="T16" fmla="*/ 3 w 240"/>
                <a:gd name="T17" fmla="*/ 5 h 122"/>
                <a:gd name="T18" fmla="*/ 3 w 240"/>
                <a:gd name="T19" fmla="*/ 4 h 122"/>
                <a:gd name="T20" fmla="*/ 4 w 240"/>
                <a:gd name="T21" fmla="*/ 3 h 122"/>
                <a:gd name="T22" fmla="*/ 5 w 240"/>
                <a:gd name="T23" fmla="*/ 3 h 122"/>
                <a:gd name="T24" fmla="*/ 5 w 240"/>
                <a:gd name="T25" fmla="*/ 3 h 122"/>
                <a:gd name="T26" fmla="*/ 6 w 240"/>
                <a:gd name="T27" fmla="*/ 3 h 122"/>
                <a:gd name="T28" fmla="*/ 6 w 240"/>
                <a:gd name="T29" fmla="*/ 2 h 122"/>
                <a:gd name="T30" fmla="*/ 5 w 240"/>
                <a:gd name="T31" fmla="*/ 2 h 122"/>
                <a:gd name="T32" fmla="*/ 5 w 240"/>
                <a:gd name="T33" fmla="*/ 2 h 122"/>
                <a:gd name="T34" fmla="*/ 4 w 240"/>
                <a:gd name="T35" fmla="*/ 2 h 122"/>
                <a:gd name="T36" fmla="*/ 3 w 240"/>
                <a:gd name="T37" fmla="*/ 2 h 122"/>
                <a:gd name="T38" fmla="*/ 3 w 240"/>
                <a:gd name="T39" fmla="*/ 2 h 122"/>
                <a:gd name="T40" fmla="*/ 4 w 240"/>
                <a:gd name="T41" fmla="*/ 2 h 122"/>
                <a:gd name="T42" fmla="*/ 4 w 240"/>
                <a:gd name="T43" fmla="*/ 2 h 122"/>
                <a:gd name="T44" fmla="*/ 5 w 240"/>
                <a:gd name="T45" fmla="*/ 2 h 122"/>
                <a:gd name="T46" fmla="*/ 6 w 240"/>
                <a:gd name="T47" fmla="*/ 2 h 122"/>
                <a:gd name="T48" fmla="*/ 6 w 240"/>
                <a:gd name="T49" fmla="*/ 2 h 122"/>
                <a:gd name="T50" fmla="*/ 6 w 240"/>
                <a:gd name="T51" fmla="*/ 1 h 122"/>
                <a:gd name="T52" fmla="*/ 7 w 240"/>
                <a:gd name="T53" fmla="*/ 1 h 122"/>
                <a:gd name="T54" fmla="*/ 7 w 240"/>
                <a:gd name="T55" fmla="*/ 1 h 122"/>
                <a:gd name="T56" fmla="*/ 7 w 240"/>
                <a:gd name="T57" fmla="*/ 1 h 122"/>
                <a:gd name="T58" fmla="*/ 6 w 240"/>
                <a:gd name="T59" fmla="*/ 0 h 122"/>
                <a:gd name="T60" fmla="*/ 5 w 240"/>
                <a:gd name="T61" fmla="*/ 1 h 122"/>
                <a:gd name="T62" fmla="*/ 4 w 240"/>
                <a:gd name="T63" fmla="*/ 1 h 122"/>
                <a:gd name="T64" fmla="*/ 3 w 240"/>
                <a:gd name="T65" fmla="*/ 1 h 122"/>
                <a:gd name="T66" fmla="*/ 3 w 240"/>
                <a:gd name="T67" fmla="*/ 1 h 122"/>
                <a:gd name="T68" fmla="*/ 2 w 240"/>
                <a:gd name="T69" fmla="*/ 2 h 122"/>
                <a:gd name="T70" fmla="*/ 1 w 240"/>
                <a:gd name="T71" fmla="*/ 2 h 122"/>
                <a:gd name="T72" fmla="*/ 1 w 240"/>
                <a:gd name="T73" fmla="*/ 2 h 1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0" h="122">
                  <a:moveTo>
                    <a:pt x="6" y="58"/>
                  </a:moveTo>
                  <a:lnTo>
                    <a:pt x="6" y="58"/>
                  </a:lnTo>
                  <a:lnTo>
                    <a:pt x="4" y="62"/>
                  </a:lnTo>
                  <a:lnTo>
                    <a:pt x="0" y="71"/>
                  </a:lnTo>
                  <a:lnTo>
                    <a:pt x="2" y="84"/>
                  </a:lnTo>
                  <a:lnTo>
                    <a:pt x="13" y="100"/>
                  </a:lnTo>
                  <a:lnTo>
                    <a:pt x="28" y="113"/>
                  </a:lnTo>
                  <a:lnTo>
                    <a:pt x="38" y="118"/>
                  </a:lnTo>
                  <a:lnTo>
                    <a:pt x="46" y="122"/>
                  </a:lnTo>
                  <a:lnTo>
                    <a:pt x="57" y="122"/>
                  </a:lnTo>
                  <a:lnTo>
                    <a:pt x="64" y="122"/>
                  </a:lnTo>
                  <a:lnTo>
                    <a:pt x="71" y="122"/>
                  </a:lnTo>
                  <a:lnTo>
                    <a:pt x="78" y="120"/>
                  </a:lnTo>
                  <a:lnTo>
                    <a:pt x="86" y="118"/>
                  </a:lnTo>
                  <a:lnTo>
                    <a:pt x="91" y="114"/>
                  </a:lnTo>
                  <a:lnTo>
                    <a:pt x="98" y="113"/>
                  </a:lnTo>
                  <a:lnTo>
                    <a:pt x="105" y="107"/>
                  </a:lnTo>
                  <a:lnTo>
                    <a:pt x="113" y="102"/>
                  </a:lnTo>
                  <a:lnTo>
                    <a:pt x="125" y="93"/>
                  </a:lnTo>
                  <a:lnTo>
                    <a:pt x="138" y="86"/>
                  </a:lnTo>
                  <a:lnTo>
                    <a:pt x="149" y="80"/>
                  </a:lnTo>
                  <a:lnTo>
                    <a:pt x="162" y="76"/>
                  </a:lnTo>
                  <a:lnTo>
                    <a:pt x="174" y="71"/>
                  </a:lnTo>
                  <a:lnTo>
                    <a:pt x="182" y="64"/>
                  </a:lnTo>
                  <a:lnTo>
                    <a:pt x="187" y="57"/>
                  </a:lnTo>
                  <a:lnTo>
                    <a:pt x="189" y="49"/>
                  </a:lnTo>
                  <a:lnTo>
                    <a:pt x="178" y="46"/>
                  </a:lnTo>
                  <a:lnTo>
                    <a:pt x="167" y="46"/>
                  </a:lnTo>
                  <a:lnTo>
                    <a:pt x="153" y="47"/>
                  </a:lnTo>
                  <a:lnTo>
                    <a:pt x="140" y="49"/>
                  </a:lnTo>
                  <a:lnTo>
                    <a:pt x="127" y="53"/>
                  </a:lnTo>
                  <a:lnTo>
                    <a:pt x="118" y="55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11" y="57"/>
                  </a:lnTo>
                  <a:lnTo>
                    <a:pt x="118" y="55"/>
                  </a:lnTo>
                  <a:lnTo>
                    <a:pt x="127" y="51"/>
                  </a:lnTo>
                  <a:lnTo>
                    <a:pt x="138" y="47"/>
                  </a:lnTo>
                  <a:lnTo>
                    <a:pt x="153" y="46"/>
                  </a:lnTo>
                  <a:lnTo>
                    <a:pt x="165" y="44"/>
                  </a:lnTo>
                  <a:lnTo>
                    <a:pt x="180" y="44"/>
                  </a:lnTo>
                  <a:lnTo>
                    <a:pt x="192" y="46"/>
                  </a:lnTo>
                  <a:lnTo>
                    <a:pt x="198" y="42"/>
                  </a:lnTo>
                  <a:lnTo>
                    <a:pt x="205" y="37"/>
                  </a:lnTo>
                  <a:lnTo>
                    <a:pt x="214" y="31"/>
                  </a:lnTo>
                  <a:lnTo>
                    <a:pt x="223" y="26"/>
                  </a:lnTo>
                  <a:lnTo>
                    <a:pt x="231" y="18"/>
                  </a:lnTo>
                  <a:lnTo>
                    <a:pt x="238" y="13"/>
                  </a:lnTo>
                  <a:lnTo>
                    <a:pt x="240" y="8"/>
                  </a:lnTo>
                  <a:lnTo>
                    <a:pt x="236" y="2"/>
                  </a:lnTo>
                  <a:lnTo>
                    <a:pt x="225" y="0"/>
                  </a:lnTo>
                  <a:lnTo>
                    <a:pt x="211" y="0"/>
                  </a:lnTo>
                  <a:lnTo>
                    <a:pt x="192" y="6"/>
                  </a:lnTo>
                  <a:lnTo>
                    <a:pt x="174" y="11"/>
                  </a:lnTo>
                  <a:lnTo>
                    <a:pt x="156" y="18"/>
                  </a:lnTo>
                  <a:lnTo>
                    <a:pt x="138" y="26"/>
                  </a:lnTo>
                  <a:lnTo>
                    <a:pt x="124" y="31"/>
                  </a:lnTo>
                  <a:lnTo>
                    <a:pt x="113" y="35"/>
                  </a:lnTo>
                  <a:lnTo>
                    <a:pt x="100" y="38"/>
                  </a:lnTo>
                  <a:lnTo>
                    <a:pt x="86" y="42"/>
                  </a:lnTo>
                  <a:lnTo>
                    <a:pt x="69" y="46"/>
                  </a:lnTo>
                  <a:lnTo>
                    <a:pt x="53" y="49"/>
                  </a:lnTo>
                  <a:lnTo>
                    <a:pt x="37" y="53"/>
                  </a:lnTo>
                  <a:lnTo>
                    <a:pt x="24" y="55"/>
                  </a:lnTo>
                  <a:lnTo>
                    <a:pt x="13" y="57"/>
                  </a:lnTo>
                  <a:lnTo>
                    <a:pt x="6" y="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7" name="Freeform 32">
              <a:extLst>
                <a:ext uri="{FF2B5EF4-FFF2-40B4-BE49-F238E27FC236}">
                  <a16:creationId xmlns:a16="http://schemas.microsoft.com/office/drawing/2014/main" id="{E520FF7C-A360-8B5D-5607-74D4E9CA0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3370"/>
              <a:ext cx="54" cy="9"/>
            </a:xfrm>
            <a:custGeom>
              <a:avLst/>
              <a:gdLst>
                <a:gd name="T0" fmla="*/ 3 w 83"/>
                <a:gd name="T1" fmla="*/ 1 h 13"/>
                <a:gd name="T2" fmla="*/ 3 w 83"/>
                <a:gd name="T3" fmla="*/ 1 h 13"/>
                <a:gd name="T4" fmla="*/ 3 w 83"/>
                <a:gd name="T5" fmla="*/ 0 h 13"/>
                <a:gd name="T6" fmla="*/ 3 w 83"/>
                <a:gd name="T7" fmla="*/ 0 h 13"/>
                <a:gd name="T8" fmla="*/ 3 w 83"/>
                <a:gd name="T9" fmla="*/ 0 h 13"/>
                <a:gd name="T10" fmla="*/ 2 w 83"/>
                <a:gd name="T11" fmla="*/ 1 h 13"/>
                <a:gd name="T12" fmla="*/ 2 w 83"/>
                <a:gd name="T13" fmla="*/ 1 h 13"/>
                <a:gd name="T14" fmla="*/ 1 w 83"/>
                <a:gd name="T15" fmla="*/ 1 h 13"/>
                <a:gd name="T16" fmla="*/ 1 w 83"/>
                <a:gd name="T17" fmla="*/ 1 h 13"/>
                <a:gd name="T18" fmla="*/ 1 w 83"/>
                <a:gd name="T19" fmla="*/ 1 h 13"/>
                <a:gd name="T20" fmla="*/ 1 w 83"/>
                <a:gd name="T21" fmla="*/ 1 h 13"/>
                <a:gd name="T22" fmla="*/ 1 w 83"/>
                <a:gd name="T23" fmla="*/ 1 h 13"/>
                <a:gd name="T24" fmla="*/ 0 w 83"/>
                <a:gd name="T25" fmla="*/ 1 h 13"/>
                <a:gd name="T26" fmla="*/ 1 w 83"/>
                <a:gd name="T27" fmla="*/ 1 h 13"/>
                <a:gd name="T28" fmla="*/ 1 w 83"/>
                <a:gd name="T29" fmla="*/ 1 h 13"/>
                <a:gd name="T30" fmla="*/ 1 w 83"/>
                <a:gd name="T31" fmla="*/ 1 h 13"/>
                <a:gd name="T32" fmla="*/ 1 w 83"/>
                <a:gd name="T33" fmla="*/ 1 h 13"/>
                <a:gd name="T34" fmla="*/ 1 w 83"/>
                <a:gd name="T35" fmla="*/ 1 h 13"/>
                <a:gd name="T36" fmla="*/ 2 w 83"/>
                <a:gd name="T37" fmla="*/ 1 h 13"/>
                <a:gd name="T38" fmla="*/ 2 w 83"/>
                <a:gd name="T39" fmla="*/ 1 h 13"/>
                <a:gd name="T40" fmla="*/ 3 w 83"/>
                <a:gd name="T41" fmla="*/ 1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3" h="13">
                  <a:moveTo>
                    <a:pt x="83" y="4"/>
                  </a:moveTo>
                  <a:lnTo>
                    <a:pt x="83" y="2"/>
                  </a:lnTo>
                  <a:lnTo>
                    <a:pt x="83" y="0"/>
                  </a:lnTo>
                  <a:lnTo>
                    <a:pt x="69" y="4"/>
                  </a:lnTo>
                  <a:lnTo>
                    <a:pt x="54" y="8"/>
                  </a:lnTo>
                  <a:lnTo>
                    <a:pt x="41" y="9"/>
                  </a:lnTo>
                  <a:lnTo>
                    <a:pt x="29" y="11"/>
                  </a:lnTo>
                  <a:lnTo>
                    <a:pt x="16" y="11"/>
                  </a:lnTo>
                  <a:lnTo>
                    <a:pt x="7" y="11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5" y="11"/>
                  </a:lnTo>
                  <a:lnTo>
                    <a:pt x="12" y="13"/>
                  </a:lnTo>
                  <a:lnTo>
                    <a:pt x="23" y="13"/>
                  </a:lnTo>
                  <a:lnTo>
                    <a:pt x="34" y="11"/>
                  </a:lnTo>
                  <a:lnTo>
                    <a:pt x="49" y="11"/>
                  </a:lnTo>
                  <a:lnTo>
                    <a:pt x="65" y="8"/>
                  </a:lnTo>
                  <a:lnTo>
                    <a:pt x="83" y="4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8" name="Freeform 33">
              <a:extLst>
                <a:ext uri="{FF2B5EF4-FFF2-40B4-BE49-F238E27FC236}">
                  <a16:creationId xmlns:a16="http://schemas.microsoft.com/office/drawing/2014/main" id="{0A139EE1-115D-B7B2-508D-078248A1F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3370"/>
              <a:ext cx="54" cy="9"/>
            </a:xfrm>
            <a:custGeom>
              <a:avLst/>
              <a:gdLst>
                <a:gd name="T0" fmla="*/ 3 w 83"/>
                <a:gd name="T1" fmla="*/ 1 h 13"/>
                <a:gd name="T2" fmla="*/ 3 w 83"/>
                <a:gd name="T3" fmla="*/ 1 h 13"/>
                <a:gd name="T4" fmla="*/ 3 w 83"/>
                <a:gd name="T5" fmla="*/ 1 h 13"/>
                <a:gd name="T6" fmla="*/ 3 w 83"/>
                <a:gd name="T7" fmla="*/ 0 h 13"/>
                <a:gd name="T8" fmla="*/ 3 w 83"/>
                <a:gd name="T9" fmla="*/ 0 h 13"/>
                <a:gd name="T10" fmla="*/ 3 w 83"/>
                <a:gd name="T11" fmla="*/ 0 h 13"/>
                <a:gd name="T12" fmla="*/ 3 w 83"/>
                <a:gd name="T13" fmla="*/ 0 h 13"/>
                <a:gd name="T14" fmla="*/ 2 w 83"/>
                <a:gd name="T15" fmla="*/ 1 h 13"/>
                <a:gd name="T16" fmla="*/ 2 w 83"/>
                <a:gd name="T17" fmla="*/ 1 h 13"/>
                <a:gd name="T18" fmla="*/ 1 w 83"/>
                <a:gd name="T19" fmla="*/ 1 h 13"/>
                <a:gd name="T20" fmla="*/ 1 w 83"/>
                <a:gd name="T21" fmla="*/ 1 h 13"/>
                <a:gd name="T22" fmla="*/ 1 w 83"/>
                <a:gd name="T23" fmla="*/ 1 h 13"/>
                <a:gd name="T24" fmla="*/ 1 w 83"/>
                <a:gd name="T25" fmla="*/ 1 h 13"/>
                <a:gd name="T26" fmla="*/ 1 w 83"/>
                <a:gd name="T27" fmla="*/ 1 h 13"/>
                <a:gd name="T28" fmla="*/ 0 w 83"/>
                <a:gd name="T29" fmla="*/ 1 h 13"/>
                <a:gd name="T30" fmla="*/ 0 w 83"/>
                <a:gd name="T31" fmla="*/ 1 h 13"/>
                <a:gd name="T32" fmla="*/ 1 w 83"/>
                <a:gd name="T33" fmla="*/ 1 h 13"/>
                <a:gd name="T34" fmla="*/ 1 w 83"/>
                <a:gd name="T35" fmla="*/ 1 h 13"/>
                <a:gd name="T36" fmla="*/ 1 w 83"/>
                <a:gd name="T37" fmla="*/ 1 h 13"/>
                <a:gd name="T38" fmla="*/ 1 w 83"/>
                <a:gd name="T39" fmla="*/ 1 h 13"/>
                <a:gd name="T40" fmla="*/ 1 w 83"/>
                <a:gd name="T41" fmla="*/ 1 h 13"/>
                <a:gd name="T42" fmla="*/ 2 w 83"/>
                <a:gd name="T43" fmla="*/ 1 h 13"/>
                <a:gd name="T44" fmla="*/ 2 w 83"/>
                <a:gd name="T45" fmla="*/ 1 h 13"/>
                <a:gd name="T46" fmla="*/ 3 w 83"/>
                <a:gd name="T47" fmla="*/ 1 h 1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3" h="13">
                  <a:moveTo>
                    <a:pt x="83" y="4"/>
                  </a:moveTo>
                  <a:lnTo>
                    <a:pt x="83" y="4"/>
                  </a:lnTo>
                  <a:lnTo>
                    <a:pt x="83" y="2"/>
                  </a:lnTo>
                  <a:lnTo>
                    <a:pt x="83" y="0"/>
                  </a:lnTo>
                  <a:lnTo>
                    <a:pt x="69" y="4"/>
                  </a:lnTo>
                  <a:lnTo>
                    <a:pt x="54" y="8"/>
                  </a:lnTo>
                  <a:lnTo>
                    <a:pt x="41" y="9"/>
                  </a:lnTo>
                  <a:lnTo>
                    <a:pt x="29" y="11"/>
                  </a:lnTo>
                  <a:lnTo>
                    <a:pt x="16" y="11"/>
                  </a:lnTo>
                  <a:lnTo>
                    <a:pt x="7" y="11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5" y="11"/>
                  </a:lnTo>
                  <a:lnTo>
                    <a:pt x="12" y="13"/>
                  </a:lnTo>
                  <a:lnTo>
                    <a:pt x="23" y="13"/>
                  </a:lnTo>
                  <a:lnTo>
                    <a:pt x="34" y="11"/>
                  </a:lnTo>
                  <a:lnTo>
                    <a:pt x="49" y="11"/>
                  </a:lnTo>
                  <a:lnTo>
                    <a:pt x="65" y="8"/>
                  </a:lnTo>
                  <a:lnTo>
                    <a:pt x="83" y="4"/>
                  </a:lnTo>
                </a:path>
              </a:pathLst>
            </a:custGeom>
            <a:noFill/>
            <a:ln w="0">
              <a:solidFill>
                <a:srgbClr val="AD7C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9" name="Freeform 34">
              <a:extLst>
                <a:ext uri="{FF2B5EF4-FFF2-40B4-BE49-F238E27FC236}">
                  <a16:creationId xmlns:a16="http://schemas.microsoft.com/office/drawing/2014/main" id="{EAECE712-B382-93FD-7906-3D60AF45C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3661"/>
              <a:ext cx="397" cy="423"/>
            </a:xfrm>
            <a:custGeom>
              <a:avLst/>
              <a:gdLst>
                <a:gd name="T0" fmla="*/ 1 w 618"/>
                <a:gd name="T1" fmla="*/ 0 h 625"/>
                <a:gd name="T2" fmla="*/ 1 w 618"/>
                <a:gd name="T3" fmla="*/ 1 h 625"/>
                <a:gd name="T4" fmla="*/ 1 w 618"/>
                <a:gd name="T5" fmla="*/ 2 h 625"/>
                <a:gd name="T6" fmla="*/ 1 w 618"/>
                <a:gd name="T7" fmla="*/ 5 h 625"/>
                <a:gd name="T8" fmla="*/ 1 w 618"/>
                <a:gd name="T9" fmla="*/ 8 h 625"/>
                <a:gd name="T10" fmla="*/ 1 w 618"/>
                <a:gd name="T11" fmla="*/ 12 h 625"/>
                <a:gd name="T12" fmla="*/ 1 w 618"/>
                <a:gd name="T13" fmla="*/ 14 h 625"/>
                <a:gd name="T14" fmla="*/ 1 w 618"/>
                <a:gd name="T15" fmla="*/ 16 h 625"/>
                <a:gd name="T16" fmla="*/ 1 w 618"/>
                <a:gd name="T17" fmla="*/ 18 h 625"/>
                <a:gd name="T18" fmla="*/ 1 w 618"/>
                <a:gd name="T19" fmla="*/ 20 h 625"/>
                <a:gd name="T20" fmla="*/ 1 w 618"/>
                <a:gd name="T21" fmla="*/ 24 h 625"/>
                <a:gd name="T22" fmla="*/ 1 w 618"/>
                <a:gd name="T23" fmla="*/ 25 h 625"/>
                <a:gd name="T24" fmla="*/ 0 w 618"/>
                <a:gd name="T25" fmla="*/ 26 h 625"/>
                <a:gd name="T26" fmla="*/ 1 w 618"/>
                <a:gd name="T27" fmla="*/ 26 h 625"/>
                <a:gd name="T28" fmla="*/ 1 w 618"/>
                <a:gd name="T29" fmla="*/ 26 h 625"/>
                <a:gd name="T30" fmla="*/ 1 w 618"/>
                <a:gd name="T31" fmla="*/ 26 h 625"/>
                <a:gd name="T32" fmla="*/ 2 w 618"/>
                <a:gd name="T33" fmla="*/ 27 h 625"/>
                <a:gd name="T34" fmla="*/ 2 w 618"/>
                <a:gd name="T35" fmla="*/ 28 h 625"/>
                <a:gd name="T36" fmla="*/ 3 w 618"/>
                <a:gd name="T37" fmla="*/ 28 h 625"/>
                <a:gd name="T38" fmla="*/ 3 w 618"/>
                <a:gd name="T39" fmla="*/ 28 h 625"/>
                <a:gd name="T40" fmla="*/ 4 w 618"/>
                <a:gd name="T41" fmla="*/ 28 h 625"/>
                <a:gd name="T42" fmla="*/ 5 w 618"/>
                <a:gd name="T43" fmla="*/ 27 h 625"/>
                <a:gd name="T44" fmla="*/ 5 w 618"/>
                <a:gd name="T45" fmla="*/ 26 h 625"/>
                <a:gd name="T46" fmla="*/ 5 w 618"/>
                <a:gd name="T47" fmla="*/ 26 h 625"/>
                <a:gd name="T48" fmla="*/ 6 w 618"/>
                <a:gd name="T49" fmla="*/ 25 h 625"/>
                <a:gd name="T50" fmla="*/ 6 w 618"/>
                <a:gd name="T51" fmla="*/ 24 h 625"/>
                <a:gd name="T52" fmla="*/ 6 w 618"/>
                <a:gd name="T53" fmla="*/ 24 h 625"/>
                <a:gd name="T54" fmla="*/ 6 w 618"/>
                <a:gd name="T55" fmla="*/ 24 h 625"/>
                <a:gd name="T56" fmla="*/ 7 w 618"/>
                <a:gd name="T57" fmla="*/ 24 h 625"/>
                <a:gd name="T58" fmla="*/ 7 w 618"/>
                <a:gd name="T59" fmla="*/ 26 h 625"/>
                <a:gd name="T60" fmla="*/ 7 w 618"/>
                <a:gd name="T61" fmla="*/ 26 h 625"/>
                <a:gd name="T62" fmla="*/ 7 w 618"/>
                <a:gd name="T63" fmla="*/ 26 h 625"/>
                <a:gd name="T64" fmla="*/ 8 w 618"/>
                <a:gd name="T65" fmla="*/ 26 h 625"/>
                <a:gd name="T66" fmla="*/ 8 w 618"/>
                <a:gd name="T67" fmla="*/ 26 h 625"/>
                <a:gd name="T68" fmla="*/ 9 w 618"/>
                <a:gd name="T69" fmla="*/ 26 h 625"/>
                <a:gd name="T70" fmla="*/ 10 w 618"/>
                <a:gd name="T71" fmla="*/ 26 h 625"/>
                <a:gd name="T72" fmla="*/ 10 w 618"/>
                <a:gd name="T73" fmla="*/ 26 h 625"/>
                <a:gd name="T74" fmla="*/ 11 w 618"/>
                <a:gd name="T75" fmla="*/ 26 h 625"/>
                <a:gd name="T76" fmla="*/ 12 w 618"/>
                <a:gd name="T77" fmla="*/ 26 h 625"/>
                <a:gd name="T78" fmla="*/ 12 w 618"/>
                <a:gd name="T79" fmla="*/ 26 h 625"/>
                <a:gd name="T80" fmla="*/ 12 w 618"/>
                <a:gd name="T81" fmla="*/ 25 h 625"/>
                <a:gd name="T82" fmla="*/ 12 w 618"/>
                <a:gd name="T83" fmla="*/ 25 h 625"/>
                <a:gd name="T84" fmla="*/ 12 w 618"/>
                <a:gd name="T85" fmla="*/ 22 h 625"/>
                <a:gd name="T86" fmla="*/ 12 w 618"/>
                <a:gd name="T87" fmla="*/ 22 h 625"/>
                <a:gd name="T88" fmla="*/ 13 w 618"/>
                <a:gd name="T89" fmla="*/ 20 h 625"/>
                <a:gd name="T90" fmla="*/ 14 w 618"/>
                <a:gd name="T91" fmla="*/ 19 h 625"/>
                <a:gd name="T92" fmla="*/ 15 w 618"/>
                <a:gd name="T93" fmla="*/ 18 h 625"/>
                <a:gd name="T94" fmla="*/ 16 w 618"/>
                <a:gd name="T95" fmla="*/ 15 h 625"/>
                <a:gd name="T96" fmla="*/ 17 w 618"/>
                <a:gd name="T97" fmla="*/ 14 h 625"/>
                <a:gd name="T98" fmla="*/ 17 w 618"/>
                <a:gd name="T99" fmla="*/ 11 h 625"/>
                <a:gd name="T100" fmla="*/ 18 w 618"/>
                <a:gd name="T101" fmla="*/ 9 h 625"/>
                <a:gd name="T102" fmla="*/ 18 w 618"/>
                <a:gd name="T103" fmla="*/ 8 h 625"/>
                <a:gd name="T104" fmla="*/ 18 w 618"/>
                <a:gd name="T105" fmla="*/ 7 h 625"/>
                <a:gd name="T106" fmla="*/ 17 w 618"/>
                <a:gd name="T107" fmla="*/ 6 h 625"/>
                <a:gd name="T108" fmla="*/ 17 w 618"/>
                <a:gd name="T109" fmla="*/ 6 h 625"/>
                <a:gd name="T110" fmla="*/ 17 w 618"/>
                <a:gd name="T111" fmla="*/ 5 h 625"/>
                <a:gd name="T112" fmla="*/ 17 w 618"/>
                <a:gd name="T113" fmla="*/ 5 h 625"/>
                <a:gd name="T114" fmla="*/ 17 w 618"/>
                <a:gd name="T115" fmla="*/ 5 h 625"/>
                <a:gd name="T116" fmla="*/ 17 w 618"/>
                <a:gd name="T117" fmla="*/ 5 h 625"/>
                <a:gd name="T118" fmla="*/ 1 w 618"/>
                <a:gd name="T119" fmla="*/ 0 h 62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18" h="625">
                  <a:moveTo>
                    <a:pt x="43" y="0"/>
                  </a:moveTo>
                  <a:lnTo>
                    <a:pt x="36" y="13"/>
                  </a:lnTo>
                  <a:lnTo>
                    <a:pt x="20" y="51"/>
                  </a:lnTo>
                  <a:lnTo>
                    <a:pt x="4" y="110"/>
                  </a:lnTo>
                  <a:lnTo>
                    <a:pt x="2" y="190"/>
                  </a:lnTo>
                  <a:lnTo>
                    <a:pt x="11" y="266"/>
                  </a:lnTo>
                  <a:lnTo>
                    <a:pt x="18" y="324"/>
                  </a:lnTo>
                  <a:lnTo>
                    <a:pt x="22" y="373"/>
                  </a:lnTo>
                  <a:lnTo>
                    <a:pt x="24" y="417"/>
                  </a:lnTo>
                  <a:lnTo>
                    <a:pt x="18" y="471"/>
                  </a:lnTo>
                  <a:lnTo>
                    <a:pt x="11" y="529"/>
                  </a:lnTo>
                  <a:lnTo>
                    <a:pt x="4" y="574"/>
                  </a:lnTo>
                  <a:lnTo>
                    <a:pt x="0" y="592"/>
                  </a:lnTo>
                  <a:lnTo>
                    <a:pt x="4" y="594"/>
                  </a:lnTo>
                  <a:lnTo>
                    <a:pt x="16" y="600"/>
                  </a:lnTo>
                  <a:lnTo>
                    <a:pt x="33" y="605"/>
                  </a:lnTo>
                  <a:lnTo>
                    <a:pt x="54" y="612"/>
                  </a:lnTo>
                  <a:lnTo>
                    <a:pt x="78" y="619"/>
                  </a:lnTo>
                  <a:lnTo>
                    <a:pt x="101" y="623"/>
                  </a:lnTo>
                  <a:lnTo>
                    <a:pt x="125" y="625"/>
                  </a:lnTo>
                  <a:lnTo>
                    <a:pt x="145" y="623"/>
                  </a:lnTo>
                  <a:lnTo>
                    <a:pt x="163" y="614"/>
                  </a:lnTo>
                  <a:lnTo>
                    <a:pt x="179" y="601"/>
                  </a:lnTo>
                  <a:lnTo>
                    <a:pt x="194" y="587"/>
                  </a:lnTo>
                  <a:lnTo>
                    <a:pt x="208" y="571"/>
                  </a:lnTo>
                  <a:lnTo>
                    <a:pt x="217" y="556"/>
                  </a:lnTo>
                  <a:lnTo>
                    <a:pt x="225" y="543"/>
                  </a:lnTo>
                  <a:lnTo>
                    <a:pt x="230" y="534"/>
                  </a:lnTo>
                  <a:lnTo>
                    <a:pt x="232" y="531"/>
                  </a:lnTo>
                  <a:lnTo>
                    <a:pt x="232" y="580"/>
                  </a:lnTo>
                  <a:lnTo>
                    <a:pt x="236" y="580"/>
                  </a:lnTo>
                  <a:lnTo>
                    <a:pt x="248" y="581"/>
                  </a:lnTo>
                  <a:lnTo>
                    <a:pt x="265" y="585"/>
                  </a:lnTo>
                  <a:lnTo>
                    <a:pt x="285" y="587"/>
                  </a:lnTo>
                  <a:lnTo>
                    <a:pt x="306" y="590"/>
                  </a:lnTo>
                  <a:lnTo>
                    <a:pt x="330" y="592"/>
                  </a:lnTo>
                  <a:lnTo>
                    <a:pt x="352" y="592"/>
                  </a:lnTo>
                  <a:lnTo>
                    <a:pt x="370" y="592"/>
                  </a:lnTo>
                  <a:lnTo>
                    <a:pt x="395" y="587"/>
                  </a:lnTo>
                  <a:lnTo>
                    <a:pt x="411" y="580"/>
                  </a:lnTo>
                  <a:lnTo>
                    <a:pt x="417" y="572"/>
                  </a:lnTo>
                  <a:lnTo>
                    <a:pt x="419" y="571"/>
                  </a:lnTo>
                  <a:lnTo>
                    <a:pt x="419" y="500"/>
                  </a:lnTo>
                  <a:lnTo>
                    <a:pt x="426" y="491"/>
                  </a:lnTo>
                  <a:lnTo>
                    <a:pt x="446" y="469"/>
                  </a:lnTo>
                  <a:lnTo>
                    <a:pt x="477" y="435"/>
                  </a:lnTo>
                  <a:lnTo>
                    <a:pt x="509" y="393"/>
                  </a:lnTo>
                  <a:lnTo>
                    <a:pt x="546" y="346"/>
                  </a:lnTo>
                  <a:lnTo>
                    <a:pt x="576" y="299"/>
                  </a:lnTo>
                  <a:lnTo>
                    <a:pt x="602" y="255"/>
                  </a:lnTo>
                  <a:lnTo>
                    <a:pt x="616" y="217"/>
                  </a:lnTo>
                  <a:lnTo>
                    <a:pt x="618" y="186"/>
                  </a:lnTo>
                  <a:lnTo>
                    <a:pt x="614" y="161"/>
                  </a:lnTo>
                  <a:lnTo>
                    <a:pt x="607" y="145"/>
                  </a:lnTo>
                  <a:lnTo>
                    <a:pt x="596" y="132"/>
                  </a:lnTo>
                  <a:lnTo>
                    <a:pt x="585" y="125"/>
                  </a:lnTo>
                  <a:lnTo>
                    <a:pt x="576" y="119"/>
                  </a:lnTo>
                  <a:lnTo>
                    <a:pt x="569" y="118"/>
                  </a:lnTo>
                  <a:lnTo>
                    <a:pt x="565" y="118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0" name="Freeform 35">
              <a:extLst>
                <a:ext uri="{FF2B5EF4-FFF2-40B4-BE49-F238E27FC236}">
                  <a16:creationId xmlns:a16="http://schemas.microsoft.com/office/drawing/2014/main" id="{C012C22F-64A1-D0F4-63CF-CCE506624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3661"/>
              <a:ext cx="397" cy="423"/>
            </a:xfrm>
            <a:custGeom>
              <a:avLst/>
              <a:gdLst>
                <a:gd name="T0" fmla="*/ 1 w 618"/>
                <a:gd name="T1" fmla="*/ 0 h 625"/>
                <a:gd name="T2" fmla="*/ 1 w 618"/>
                <a:gd name="T3" fmla="*/ 2 h 625"/>
                <a:gd name="T4" fmla="*/ 1 w 618"/>
                <a:gd name="T5" fmla="*/ 8 h 625"/>
                <a:gd name="T6" fmla="*/ 1 w 618"/>
                <a:gd name="T7" fmla="*/ 12 h 625"/>
                <a:gd name="T8" fmla="*/ 1 w 618"/>
                <a:gd name="T9" fmla="*/ 16 h 625"/>
                <a:gd name="T10" fmla="*/ 1 w 618"/>
                <a:gd name="T11" fmla="*/ 18 h 625"/>
                <a:gd name="T12" fmla="*/ 1 w 618"/>
                <a:gd name="T13" fmla="*/ 24 h 625"/>
                <a:gd name="T14" fmla="*/ 0 w 618"/>
                <a:gd name="T15" fmla="*/ 26 h 625"/>
                <a:gd name="T16" fmla="*/ 1 w 618"/>
                <a:gd name="T17" fmla="*/ 26 h 625"/>
                <a:gd name="T18" fmla="*/ 1 w 618"/>
                <a:gd name="T19" fmla="*/ 26 h 625"/>
                <a:gd name="T20" fmla="*/ 2 w 618"/>
                <a:gd name="T21" fmla="*/ 28 h 625"/>
                <a:gd name="T22" fmla="*/ 3 w 618"/>
                <a:gd name="T23" fmla="*/ 28 h 625"/>
                <a:gd name="T24" fmla="*/ 4 w 618"/>
                <a:gd name="T25" fmla="*/ 28 h 625"/>
                <a:gd name="T26" fmla="*/ 5 w 618"/>
                <a:gd name="T27" fmla="*/ 26 h 625"/>
                <a:gd name="T28" fmla="*/ 6 w 618"/>
                <a:gd name="T29" fmla="*/ 25 h 625"/>
                <a:gd name="T30" fmla="*/ 6 w 618"/>
                <a:gd name="T31" fmla="*/ 24 h 625"/>
                <a:gd name="T32" fmla="*/ 7 w 618"/>
                <a:gd name="T33" fmla="*/ 24 h 625"/>
                <a:gd name="T34" fmla="*/ 7 w 618"/>
                <a:gd name="T35" fmla="*/ 26 h 625"/>
                <a:gd name="T36" fmla="*/ 7 w 618"/>
                <a:gd name="T37" fmla="*/ 26 h 625"/>
                <a:gd name="T38" fmla="*/ 8 w 618"/>
                <a:gd name="T39" fmla="*/ 26 h 625"/>
                <a:gd name="T40" fmla="*/ 10 w 618"/>
                <a:gd name="T41" fmla="*/ 26 h 625"/>
                <a:gd name="T42" fmla="*/ 11 w 618"/>
                <a:gd name="T43" fmla="*/ 26 h 625"/>
                <a:gd name="T44" fmla="*/ 12 w 618"/>
                <a:gd name="T45" fmla="*/ 26 h 625"/>
                <a:gd name="T46" fmla="*/ 12 w 618"/>
                <a:gd name="T47" fmla="*/ 25 h 625"/>
                <a:gd name="T48" fmla="*/ 12 w 618"/>
                <a:gd name="T49" fmla="*/ 22 h 625"/>
                <a:gd name="T50" fmla="*/ 12 w 618"/>
                <a:gd name="T51" fmla="*/ 22 h 625"/>
                <a:gd name="T52" fmla="*/ 14 w 618"/>
                <a:gd name="T53" fmla="*/ 19 h 625"/>
                <a:gd name="T54" fmla="*/ 16 w 618"/>
                <a:gd name="T55" fmla="*/ 15 h 625"/>
                <a:gd name="T56" fmla="*/ 17 w 618"/>
                <a:gd name="T57" fmla="*/ 11 h 625"/>
                <a:gd name="T58" fmla="*/ 18 w 618"/>
                <a:gd name="T59" fmla="*/ 9 h 625"/>
                <a:gd name="T60" fmla="*/ 18 w 618"/>
                <a:gd name="T61" fmla="*/ 7 h 625"/>
                <a:gd name="T62" fmla="*/ 17 w 618"/>
                <a:gd name="T63" fmla="*/ 6 h 625"/>
                <a:gd name="T64" fmla="*/ 17 w 618"/>
                <a:gd name="T65" fmla="*/ 5 h 625"/>
                <a:gd name="T66" fmla="*/ 17 w 618"/>
                <a:gd name="T67" fmla="*/ 5 h 6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18" h="625">
                  <a:moveTo>
                    <a:pt x="43" y="0"/>
                  </a:moveTo>
                  <a:lnTo>
                    <a:pt x="43" y="0"/>
                  </a:lnTo>
                  <a:lnTo>
                    <a:pt x="36" y="13"/>
                  </a:lnTo>
                  <a:lnTo>
                    <a:pt x="20" y="51"/>
                  </a:lnTo>
                  <a:lnTo>
                    <a:pt x="4" y="110"/>
                  </a:lnTo>
                  <a:lnTo>
                    <a:pt x="2" y="190"/>
                  </a:lnTo>
                  <a:lnTo>
                    <a:pt x="11" y="266"/>
                  </a:lnTo>
                  <a:lnTo>
                    <a:pt x="18" y="324"/>
                  </a:lnTo>
                  <a:lnTo>
                    <a:pt x="22" y="373"/>
                  </a:lnTo>
                  <a:lnTo>
                    <a:pt x="24" y="417"/>
                  </a:lnTo>
                  <a:lnTo>
                    <a:pt x="18" y="471"/>
                  </a:lnTo>
                  <a:lnTo>
                    <a:pt x="11" y="529"/>
                  </a:lnTo>
                  <a:lnTo>
                    <a:pt x="4" y="574"/>
                  </a:lnTo>
                  <a:lnTo>
                    <a:pt x="0" y="592"/>
                  </a:lnTo>
                  <a:lnTo>
                    <a:pt x="4" y="594"/>
                  </a:lnTo>
                  <a:lnTo>
                    <a:pt x="16" y="600"/>
                  </a:lnTo>
                  <a:lnTo>
                    <a:pt x="33" y="605"/>
                  </a:lnTo>
                  <a:lnTo>
                    <a:pt x="54" y="612"/>
                  </a:lnTo>
                  <a:lnTo>
                    <a:pt x="78" y="619"/>
                  </a:lnTo>
                  <a:lnTo>
                    <a:pt x="101" y="623"/>
                  </a:lnTo>
                  <a:lnTo>
                    <a:pt x="125" y="625"/>
                  </a:lnTo>
                  <a:lnTo>
                    <a:pt x="145" y="623"/>
                  </a:lnTo>
                  <a:lnTo>
                    <a:pt x="163" y="614"/>
                  </a:lnTo>
                  <a:lnTo>
                    <a:pt x="179" y="601"/>
                  </a:lnTo>
                  <a:lnTo>
                    <a:pt x="194" y="587"/>
                  </a:lnTo>
                  <a:lnTo>
                    <a:pt x="208" y="571"/>
                  </a:lnTo>
                  <a:lnTo>
                    <a:pt x="217" y="556"/>
                  </a:lnTo>
                  <a:lnTo>
                    <a:pt x="225" y="543"/>
                  </a:lnTo>
                  <a:lnTo>
                    <a:pt x="230" y="534"/>
                  </a:lnTo>
                  <a:lnTo>
                    <a:pt x="232" y="531"/>
                  </a:lnTo>
                  <a:lnTo>
                    <a:pt x="232" y="580"/>
                  </a:lnTo>
                  <a:lnTo>
                    <a:pt x="236" y="580"/>
                  </a:lnTo>
                  <a:lnTo>
                    <a:pt x="248" y="581"/>
                  </a:lnTo>
                  <a:lnTo>
                    <a:pt x="265" y="585"/>
                  </a:lnTo>
                  <a:lnTo>
                    <a:pt x="285" y="587"/>
                  </a:lnTo>
                  <a:lnTo>
                    <a:pt x="306" y="590"/>
                  </a:lnTo>
                  <a:lnTo>
                    <a:pt x="330" y="592"/>
                  </a:lnTo>
                  <a:lnTo>
                    <a:pt x="352" y="592"/>
                  </a:lnTo>
                  <a:lnTo>
                    <a:pt x="370" y="592"/>
                  </a:lnTo>
                  <a:lnTo>
                    <a:pt x="395" y="587"/>
                  </a:lnTo>
                  <a:lnTo>
                    <a:pt x="411" y="580"/>
                  </a:lnTo>
                  <a:lnTo>
                    <a:pt x="417" y="572"/>
                  </a:lnTo>
                  <a:lnTo>
                    <a:pt x="419" y="571"/>
                  </a:lnTo>
                  <a:lnTo>
                    <a:pt x="419" y="500"/>
                  </a:lnTo>
                  <a:lnTo>
                    <a:pt x="426" y="491"/>
                  </a:lnTo>
                  <a:lnTo>
                    <a:pt x="446" y="469"/>
                  </a:lnTo>
                  <a:lnTo>
                    <a:pt x="477" y="435"/>
                  </a:lnTo>
                  <a:lnTo>
                    <a:pt x="509" y="393"/>
                  </a:lnTo>
                  <a:lnTo>
                    <a:pt x="546" y="346"/>
                  </a:lnTo>
                  <a:lnTo>
                    <a:pt x="576" y="299"/>
                  </a:lnTo>
                  <a:lnTo>
                    <a:pt x="602" y="255"/>
                  </a:lnTo>
                  <a:lnTo>
                    <a:pt x="616" y="217"/>
                  </a:lnTo>
                  <a:lnTo>
                    <a:pt x="618" y="186"/>
                  </a:lnTo>
                  <a:lnTo>
                    <a:pt x="614" y="161"/>
                  </a:lnTo>
                  <a:lnTo>
                    <a:pt x="607" y="145"/>
                  </a:lnTo>
                  <a:lnTo>
                    <a:pt x="596" y="132"/>
                  </a:lnTo>
                  <a:lnTo>
                    <a:pt x="585" y="125"/>
                  </a:lnTo>
                  <a:lnTo>
                    <a:pt x="576" y="119"/>
                  </a:lnTo>
                  <a:lnTo>
                    <a:pt x="569" y="118"/>
                  </a:lnTo>
                  <a:lnTo>
                    <a:pt x="565" y="118"/>
                  </a:lnTo>
                  <a:lnTo>
                    <a:pt x="4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1" name="Freeform 36">
              <a:extLst>
                <a:ext uri="{FF2B5EF4-FFF2-40B4-BE49-F238E27FC236}">
                  <a16:creationId xmlns:a16="http://schemas.microsoft.com/office/drawing/2014/main" id="{B9F1ED3D-FDC8-4619-186B-DC8683866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3372"/>
              <a:ext cx="142" cy="399"/>
            </a:xfrm>
            <a:custGeom>
              <a:avLst/>
              <a:gdLst>
                <a:gd name="T0" fmla="*/ 1 w 221"/>
                <a:gd name="T1" fmla="*/ 26 h 589"/>
                <a:gd name="T2" fmla="*/ 1 w 221"/>
                <a:gd name="T3" fmla="*/ 26 h 589"/>
                <a:gd name="T4" fmla="*/ 1 w 221"/>
                <a:gd name="T5" fmla="*/ 26 h 589"/>
                <a:gd name="T6" fmla="*/ 1 w 221"/>
                <a:gd name="T7" fmla="*/ 26 h 589"/>
                <a:gd name="T8" fmla="*/ 2 w 221"/>
                <a:gd name="T9" fmla="*/ 26 h 589"/>
                <a:gd name="T10" fmla="*/ 2 w 221"/>
                <a:gd name="T11" fmla="*/ 26 h 589"/>
                <a:gd name="T12" fmla="*/ 3 w 221"/>
                <a:gd name="T13" fmla="*/ 26 h 589"/>
                <a:gd name="T14" fmla="*/ 3 w 221"/>
                <a:gd name="T15" fmla="*/ 26 h 589"/>
                <a:gd name="T16" fmla="*/ 4 w 221"/>
                <a:gd name="T17" fmla="*/ 25 h 589"/>
                <a:gd name="T18" fmla="*/ 5 w 221"/>
                <a:gd name="T19" fmla="*/ 24 h 589"/>
                <a:gd name="T20" fmla="*/ 6 w 221"/>
                <a:gd name="T21" fmla="*/ 20 h 589"/>
                <a:gd name="T22" fmla="*/ 6 w 221"/>
                <a:gd name="T23" fmla="*/ 16 h 589"/>
                <a:gd name="T24" fmla="*/ 6 w 221"/>
                <a:gd name="T25" fmla="*/ 12 h 589"/>
                <a:gd name="T26" fmla="*/ 6 w 221"/>
                <a:gd name="T27" fmla="*/ 8 h 589"/>
                <a:gd name="T28" fmla="*/ 6 w 221"/>
                <a:gd name="T29" fmla="*/ 5 h 589"/>
                <a:gd name="T30" fmla="*/ 6 w 221"/>
                <a:gd name="T31" fmla="*/ 2 h 589"/>
                <a:gd name="T32" fmla="*/ 6 w 221"/>
                <a:gd name="T33" fmla="*/ 1 h 589"/>
                <a:gd name="T34" fmla="*/ 6 w 221"/>
                <a:gd name="T35" fmla="*/ 1 h 589"/>
                <a:gd name="T36" fmla="*/ 5 w 221"/>
                <a:gd name="T37" fmla="*/ 1 h 589"/>
                <a:gd name="T38" fmla="*/ 4 w 221"/>
                <a:gd name="T39" fmla="*/ 1 h 589"/>
                <a:gd name="T40" fmla="*/ 3 w 221"/>
                <a:gd name="T41" fmla="*/ 1 h 589"/>
                <a:gd name="T42" fmla="*/ 2 w 221"/>
                <a:gd name="T43" fmla="*/ 0 h 589"/>
                <a:gd name="T44" fmla="*/ 1 w 221"/>
                <a:gd name="T45" fmla="*/ 0 h 589"/>
                <a:gd name="T46" fmla="*/ 1 w 221"/>
                <a:gd name="T47" fmla="*/ 1 h 589"/>
                <a:gd name="T48" fmla="*/ 0 w 221"/>
                <a:gd name="T49" fmla="*/ 1 h 589"/>
                <a:gd name="T50" fmla="*/ 1 w 221"/>
                <a:gd name="T51" fmla="*/ 5 h 589"/>
                <a:gd name="T52" fmla="*/ 1 w 221"/>
                <a:gd name="T53" fmla="*/ 14 h 589"/>
                <a:gd name="T54" fmla="*/ 1 w 221"/>
                <a:gd name="T55" fmla="*/ 22 h 589"/>
                <a:gd name="T56" fmla="*/ 1 w 221"/>
                <a:gd name="T57" fmla="*/ 26 h 5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21" h="589">
                  <a:moveTo>
                    <a:pt x="24" y="576"/>
                  </a:moveTo>
                  <a:lnTo>
                    <a:pt x="25" y="578"/>
                  </a:lnTo>
                  <a:lnTo>
                    <a:pt x="33" y="582"/>
                  </a:lnTo>
                  <a:lnTo>
                    <a:pt x="43" y="585"/>
                  </a:lnTo>
                  <a:lnTo>
                    <a:pt x="58" y="589"/>
                  </a:lnTo>
                  <a:lnTo>
                    <a:pt x="76" y="589"/>
                  </a:lnTo>
                  <a:lnTo>
                    <a:pt x="98" y="585"/>
                  </a:lnTo>
                  <a:lnTo>
                    <a:pt x="121" y="576"/>
                  </a:lnTo>
                  <a:lnTo>
                    <a:pt x="150" y="560"/>
                  </a:lnTo>
                  <a:lnTo>
                    <a:pt x="178" y="522"/>
                  </a:lnTo>
                  <a:lnTo>
                    <a:pt x="197" y="455"/>
                  </a:lnTo>
                  <a:lnTo>
                    <a:pt x="210" y="368"/>
                  </a:lnTo>
                  <a:lnTo>
                    <a:pt x="217" y="275"/>
                  </a:lnTo>
                  <a:lnTo>
                    <a:pt x="221" y="183"/>
                  </a:lnTo>
                  <a:lnTo>
                    <a:pt x="221" y="105"/>
                  </a:lnTo>
                  <a:lnTo>
                    <a:pt x="221" y="51"/>
                  </a:lnTo>
                  <a:lnTo>
                    <a:pt x="221" y="31"/>
                  </a:lnTo>
                  <a:lnTo>
                    <a:pt x="212" y="29"/>
                  </a:lnTo>
                  <a:lnTo>
                    <a:pt x="187" y="22"/>
                  </a:lnTo>
                  <a:lnTo>
                    <a:pt x="152" y="13"/>
                  </a:lnTo>
                  <a:lnTo>
                    <a:pt x="112" y="5"/>
                  </a:lnTo>
                  <a:lnTo>
                    <a:pt x="71" y="0"/>
                  </a:lnTo>
                  <a:lnTo>
                    <a:pt x="36" y="0"/>
                  </a:lnTo>
                  <a:lnTo>
                    <a:pt x="11" y="5"/>
                  </a:lnTo>
                  <a:lnTo>
                    <a:pt x="0" y="20"/>
                  </a:lnTo>
                  <a:lnTo>
                    <a:pt x="2" y="129"/>
                  </a:lnTo>
                  <a:lnTo>
                    <a:pt x="11" y="317"/>
                  </a:lnTo>
                  <a:lnTo>
                    <a:pt x="20" y="496"/>
                  </a:lnTo>
                  <a:lnTo>
                    <a:pt x="24" y="576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2" name="Freeform 37">
              <a:extLst>
                <a:ext uri="{FF2B5EF4-FFF2-40B4-BE49-F238E27FC236}">
                  <a16:creationId xmlns:a16="http://schemas.microsoft.com/office/drawing/2014/main" id="{40B6D40A-8AA0-706E-37CD-3029BAECD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3372"/>
              <a:ext cx="142" cy="399"/>
            </a:xfrm>
            <a:custGeom>
              <a:avLst/>
              <a:gdLst>
                <a:gd name="T0" fmla="*/ 1 w 221"/>
                <a:gd name="T1" fmla="*/ 26 h 589"/>
                <a:gd name="T2" fmla="*/ 1 w 221"/>
                <a:gd name="T3" fmla="*/ 26 h 589"/>
                <a:gd name="T4" fmla="*/ 1 w 221"/>
                <a:gd name="T5" fmla="*/ 26 h 589"/>
                <a:gd name="T6" fmla="*/ 1 w 221"/>
                <a:gd name="T7" fmla="*/ 26 h 589"/>
                <a:gd name="T8" fmla="*/ 1 w 221"/>
                <a:gd name="T9" fmla="*/ 26 h 589"/>
                <a:gd name="T10" fmla="*/ 2 w 221"/>
                <a:gd name="T11" fmla="*/ 26 h 589"/>
                <a:gd name="T12" fmla="*/ 2 w 221"/>
                <a:gd name="T13" fmla="*/ 26 h 589"/>
                <a:gd name="T14" fmla="*/ 3 w 221"/>
                <a:gd name="T15" fmla="*/ 26 h 589"/>
                <a:gd name="T16" fmla="*/ 3 w 221"/>
                <a:gd name="T17" fmla="*/ 26 h 589"/>
                <a:gd name="T18" fmla="*/ 4 w 221"/>
                <a:gd name="T19" fmla="*/ 25 h 589"/>
                <a:gd name="T20" fmla="*/ 4 w 221"/>
                <a:gd name="T21" fmla="*/ 25 h 589"/>
                <a:gd name="T22" fmla="*/ 5 w 221"/>
                <a:gd name="T23" fmla="*/ 24 h 589"/>
                <a:gd name="T24" fmla="*/ 6 w 221"/>
                <a:gd name="T25" fmla="*/ 20 h 589"/>
                <a:gd name="T26" fmla="*/ 6 w 221"/>
                <a:gd name="T27" fmla="*/ 16 h 589"/>
                <a:gd name="T28" fmla="*/ 6 w 221"/>
                <a:gd name="T29" fmla="*/ 12 h 589"/>
                <a:gd name="T30" fmla="*/ 6 w 221"/>
                <a:gd name="T31" fmla="*/ 8 h 589"/>
                <a:gd name="T32" fmla="*/ 6 w 221"/>
                <a:gd name="T33" fmla="*/ 5 h 589"/>
                <a:gd name="T34" fmla="*/ 6 w 221"/>
                <a:gd name="T35" fmla="*/ 2 h 589"/>
                <a:gd name="T36" fmla="*/ 6 w 221"/>
                <a:gd name="T37" fmla="*/ 1 h 589"/>
                <a:gd name="T38" fmla="*/ 6 w 221"/>
                <a:gd name="T39" fmla="*/ 1 h 589"/>
                <a:gd name="T40" fmla="*/ 6 w 221"/>
                <a:gd name="T41" fmla="*/ 1 h 589"/>
                <a:gd name="T42" fmla="*/ 5 w 221"/>
                <a:gd name="T43" fmla="*/ 1 h 589"/>
                <a:gd name="T44" fmla="*/ 4 w 221"/>
                <a:gd name="T45" fmla="*/ 1 h 589"/>
                <a:gd name="T46" fmla="*/ 3 w 221"/>
                <a:gd name="T47" fmla="*/ 1 h 589"/>
                <a:gd name="T48" fmla="*/ 2 w 221"/>
                <a:gd name="T49" fmla="*/ 0 h 589"/>
                <a:gd name="T50" fmla="*/ 1 w 221"/>
                <a:gd name="T51" fmla="*/ 0 h 589"/>
                <a:gd name="T52" fmla="*/ 1 w 221"/>
                <a:gd name="T53" fmla="*/ 1 h 589"/>
                <a:gd name="T54" fmla="*/ 0 w 221"/>
                <a:gd name="T55" fmla="*/ 1 h 589"/>
                <a:gd name="T56" fmla="*/ 0 w 221"/>
                <a:gd name="T57" fmla="*/ 1 h 589"/>
                <a:gd name="T58" fmla="*/ 1 w 221"/>
                <a:gd name="T59" fmla="*/ 5 h 589"/>
                <a:gd name="T60" fmla="*/ 1 w 221"/>
                <a:gd name="T61" fmla="*/ 14 h 589"/>
                <a:gd name="T62" fmla="*/ 1 w 221"/>
                <a:gd name="T63" fmla="*/ 22 h 589"/>
                <a:gd name="T64" fmla="*/ 1 w 221"/>
                <a:gd name="T65" fmla="*/ 26 h 5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1" h="589">
                  <a:moveTo>
                    <a:pt x="24" y="576"/>
                  </a:moveTo>
                  <a:lnTo>
                    <a:pt x="24" y="576"/>
                  </a:lnTo>
                  <a:lnTo>
                    <a:pt x="25" y="578"/>
                  </a:lnTo>
                  <a:lnTo>
                    <a:pt x="33" y="582"/>
                  </a:lnTo>
                  <a:lnTo>
                    <a:pt x="43" y="585"/>
                  </a:lnTo>
                  <a:lnTo>
                    <a:pt x="58" y="589"/>
                  </a:lnTo>
                  <a:lnTo>
                    <a:pt x="76" y="589"/>
                  </a:lnTo>
                  <a:lnTo>
                    <a:pt x="98" y="585"/>
                  </a:lnTo>
                  <a:lnTo>
                    <a:pt x="121" y="576"/>
                  </a:lnTo>
                  <a:lnTo>
                    <a:pt x="150" y="560"/>
                  </a:lnTo>
                  <a:lnTo>
                    <a:pt x="178" y="522"/>
                  </a:lnTo>
                  <a:lnTo>
                    <a:pt x="197" y="455"/>
                  </a:lnTo>
                  <a:lnTo>
                    <a:pt x="210" y="368"/>
                  </a:lnTo>
                  <a:lnTo>
                    <a:pt x="217" y="275"/>
                  </a:lnTo>
                  <a:lnTo>
                    <a:pt x="221" y="183"/>
                  </a:lnTo>
                  <a:lnTo>
                    <a:pt x="221" y="105"/>
                  </a:lnTo>
                  <a:lnTo>
                    <a:pt x="221" y="51"/>
                  </a:lnTo>
                  <a:lnTo>
                    <a:pt x="221" y="31"/>
                  </a:lnTo>
                  <a:lnTo>
                    <a:pt x="212" y="29"/>
                  </a:lnTo>
                  <a:lnTo>
                    <a:pt x="187" y="22"/>
                  </a:lnTo>
                  <a:lnTo>
                    <a:pt x="152" y="13"/>
                  </a:lnTo>
                  <a:lnTo>
                    <a:pt x="112" y="5"/>
                  </a:lnTo>
                  <a:lnTo>
                    <a:pt x="71" y="0"/>
                  </a:lnTo>
                  <a:lnTo>
                    <a:pt x="36" y="0"/>
                  </a:lnTo>
                  <a:lnTo>
                    <a:pt x="11" y="5"/>
                  </a:lnTo>
                  <a:lnTo>
                    <a:pt x="0" y="20"/>
                  </a:lnTo>
                  <a:lnTo>
                    <a:pt x="2" y="129"/>
                  </a:lnTo>
                  <a:lnTo>
                    <a:pt x="11" y="317"/>
                  </a:lnTo>
                  <a:lnTo>
                    <a:pt x="20" y="496"/>
                  </a:lnTo>
                  <a:lnTo>
                    <a:pt x="24" y="57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3" name="Freeform 38">
              <a:extLst>
                <a:ext uri="{FF2B5EF4-FFF2-40B4-BE49-F238E27FC236}">
                  <a16:creationId xmlns:a16="http://schemas.microsoft.com/office/drawing/2014/main" id="{3C4A8108-F347-4E45-DE71-C994F0501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405"/>
              <a:ext cx="73" cy="262"/>
            </a:xfrm>
            <a:custGeom>
              <a:avLst/>
              <a:gdLst>
                <a:gd name="T0" fmla="*/ 1 w 114"/>
                <a:gd name="T1" fmla="*/ 18 h 384"/>
                <a:gd name="T2" fmla="*/ 1 w 114"/>
                <a:gd name="T3" fmla="*/ 18 h 384"/>
                <a:gd name="T4" fmla="*/ 1 w 114"/>
                <a:gd name="T5" fmla="*/ 17 h 384"/>
                <a:gd name="T6" fmla="*/ 1 w 114"/>
                <a:gd name="T7" fmla="*/ 16 h 384"/>
                <a:gd name="T8" fmla="*/ 1 w 114"/>
                <a:gd name="T9" fmla="*/ 14 h 384"/>
                <a:gd name="T10" fmla="*/ 2 w 114"/>
                <a:gd name="T11" fmla="*/ 14 h 384"/>
                <a:gd name="T12" fmla="*/ 2 w 114"/>
                <a:gd name="T13" fmla="*/ 12 h 384"/>
                <a:gd name="T14" fmla="*/ 2 w 114"/>
                <a:gd name="T15" fmla="*/ 11 h 384"/>
                <a:gd name="T16" fmla="*/ 3 w 114"/>
                <a:gd name="T17" fmla="*/ 10 h 384"/>
                <a:gd name="T18" fmla="*/ 3 w 114"/>
                <a:gd name="T19" fmla="*/ 8 h 384"/>
                <a:gd name="T20" fmla="*/ 3 w 114"/>
                <a:gd name="T21" fmla="*/ 5 h 384"/>
                <a:gd name="T22" fmla="*/ 3 w 114"/>
                <a:gd name="T23" fmla="*/ 5 h 384"/>
                <a:gd name="T24" fmla="*/ 3 w 114"/>
                <a:gd name="T25" fmla="*/ 3 h 384"/>
                <a:gd name="T26" fmla="*/ 3 w 114"/>
                <a:gd name="T27" fmla="*/ 3 h 384"/>
                <a:gd name="T28" fmla="*/ 3 w 114"/>
                <a:gd name="T29" fmla="*/ 2 h 384"/>
                <a:gd name="T30" fmla="*/ 3 w 114"/>
                <a:gd name="T31" fmla="*/ 1 h 384"/>
                <a:gd name="T32" fmla="*/ 3 w 114"/>
                <a:gd name="T33" fmla="*/ 1 h 384"/>
                <a:gd name="T34" fmla="*/ 3 w 114"/>
                <a:gd name="T35" fmla="*/ 1 h 384"/>
                <a:gd name="T36" fmla="*/ 3 w 114"/>
                <a:gd name="T37" fmla="*/ 1 h 384"/>
                <a:gd name="T38" fmla="*/ 3 w 114"/>
                <a:gd name="T39" fmla="*/ 0 h 384"/>
                <a:gd name="T40" fmla="*/ 2 w 114"/>
                <a:gd name="T41" fmla="*/ 0 h 384"/>
                <a:gd name="T42" fmla="*/ 1 w 114"/>
                <a:gd name="T43" fmla="*/ 1 h 384"/>
                <a:gd name="T44" fmla="*/ 1 w 114"/>
                <a:gd name="T45" fmla="*/ 1 h 384"/>
                <a:gd name="T46" fmla="*/ 1 w 114"/>
                <a:gd name="T47" fmla="*/ 1 h 384"/>
                <a:gd name="T48" fmla="*/ 1 w 114"/>
                <a:gd name="T49" fmla="*/ 1 h 384"/>
                <a:gd name="T50" fmla="*/ 1 w 114"/>
                <a:gd name="T51" fmla="*/ 1 h 384"/>
                <a:gd name="T52" fmla="*/ 1 w 114"/>
                <a:gd name="T53" fmla="*/ 1 h 384"/>
                <a:gd name="T54" fmla="*/ 1 w 114"/>
                <a:gd name="T55" fmla="*/ 1 h 384"/>
                <a:gd name="T56" fmla="*/ 1 w 114"/>
                <a:gd name="T57" fmla="*/ 1 h 384"/>
                <a:gd name="T58" fmla="*/ 2 w 114"/>
                <a:gd name="T59" fmla="*/ 2 h 384"/>
                <a:gd name="T60" fmla="*/ 2 w 114"/>
                <a:gd name="T61" fmla="*/ 3 h 384"/>
                <a:gd name="T62" fmla="*/ 2 w 114"/>
                <a:gd name="T63" fmla="*/ 3 h 384"/>
                <a:gd name="T64" fmla="*/ 2 w 114"/>
                <a:gd name="T65" fmla="*/ 3 h 384"/>
                <a:gd name="T66" fmla="*/ 2 w 114"/>
                <a:gd name="T67" fmla="*/ 5 h 384"/>
                <a:gd name="T68" fmla="*/ 2 w 114"/>
                <a:gd name="T69" fmla="*/ 5 h 384"/>
                <a:gd name="T70" fmla="*/ 1 w 114"/>
                <a:gd name="T71" fmla="*/ 5 h 384"/>
                <a:gd name="T72" fmla="*/ 1 w 114"/>
                <a:gd name="T73" fmla="*/ 7 h 384"/>
                <a:gd name="T74" fmla="*/ 1 w 114"/>
                <a:gd name="T75" fmla="*/ 8 h 384"/>
                <a:gd name="T76" fmla="*/ 1 w 114"/>
                <a:gd name="T77" fmla="*/ 10 h 384"/>
                <a:gd name="T78" fmla="*/ 1 w 114"/>
                <a:gd name="T79" fmla="*/ 10 h 384"/>
                <a:gd name="T80" fmla="*/ 1 w 114"/>
                <a:gd name="T81" fmla="*/ 11 h 384"/>
                <a:gd name="T82" fmla="*/ 0 w 114"/>
                <a:gd name="T83" fmla="*/ 12 h 384"/>
                <a:gd name="T84" fmla="*/ 1 w 114"/>
                <a:gd name="T85" fmla="*/ 16 h 384"/>
                <a:gd name="T86" fmla="*/ 1 w 114"/>
                <a:gd name="T87" fmla="*/ 18 h 384"/>
                <a:gd name="T88" fmla="*/ 1 w 114"/>
                <a:gd name="T89" fmla="*/ 18 h 38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14" h="384">
                  <a:moveTo>
                    <a:pt x="5" y="384"/>
                  </a:moveTo>
                  <a:lnTo>
                    <a:pt x="9" y="379"/>
                  </a:lnTo>
                  <a:lnTo>
                    <a:pt x="16" y="362"/>
                  </a:lnTo>
                  <a:lnTo>
                    <a:pt x="27" y="339"/>
                  </a:lnTo>
                  <a:lnTo>
                    <a:pt x="42" y="312"/>
                  </a:lnTo>
                  <a:lnTo>
                    <a:pt x="54" y="281"/>
                  </a:lnTo>
                  <a:lnTo>
                    <a:pt x="67" y="250"/>
                  </a:lnTo>
                  <a:lnTo>
                    <a:pt x="76" y="223"/>
                  </a:lnTo>
                  <a:lnTo>
                    <a:pt x="82" y="201"/>
                  </a:lnTo>
                  <a:lnTo>
                    <a:pt x="87" y="161"/>
                  </a:lnTo>
                  <a:lnTo>
                    <a:pt x="92" y="123"/>
                  </a:lnTo>
                  <a:lnTo>
                    <a:pt x="96" y="94"/>
                  </a:lnTo>
                  <a:lnTo>
                    <a:pt x="98" y="83"/>
                  </a:lnTo>
                  <a:lnTo>
                    <a:pt x="100" y="74"/>
                  </a:lnTo>
                  <a:lnTo>
                    <a:pt x="107" y="51"/>
                  </a:lnTo>
                  <a:lnTo>
                    <a:pt x="112" y="25"/>
                  </a:lnTo>
                  <a:lnTo>
                    <a:pt x="114" y="7"/>
                  </a:lnTo>
                  <a:lnTo>
                    <a:pt x="111" y="4"/>
                  </a:lnTo>
                  <a:lnTo>
                    <a:pt x="100" y="2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51" y="2"/>
                  </a:lnTo>
                  <a:lnTo>
                    <a:pt x="36" y="2"/>
                  </a:lnTo>
                  <a:lnTo>
                    <a:pt x="25" y="4"/>
                  </a:lnTo>
                  <a:lnTo>
                    <a:pt x="22" y="4"/>
                  </a:lnTo>
                  <a:lnTo>
                    <a:pt x="24" y="5"/>
                  </a:lnTo>
                  <a:lnTo>
                    <a:pt x="31" y="13"/>
                  </a:lnTo>
                  <a:lnTo>
                    <a:pt x="40" y="24"/>
                  </a:lnTo>
                  <a:lnTo>
                    <a:pt x="51" y="34"/>
                  </a:lnTo>
                  <a:lnTo>
                    <a:pt x="60" y="49"/>
                  </a:lnTo>
                  <a:lnTo>
                    <a:pt x="67" y="62"/>
                  </a:lnTo>
                  <a:lnTo>
                    <a:pt x="72" y="72"/>
                  </a:lnTo>
                  <a:lnTo>
                    <a:pt x="71" y="82"/>
                  </a:lnTo>
                  <a:lnTo>
                    <a:pt x="63" y="92"/>
                  </a:lnTo>
                  <a:lnTo>
                    <a:pt x="56" y="107"/>
                  </a:lnTo>
                  <a:lnTo>
                    <a:pt x="45" y="127"/>
                  </a:lnTo>
                  <a:lnTo>
                    <a:pt x="34" y="147"/>
                  </a:lnTo>
                  <a:lnTo>
                    <a:pt x="22" y="170"/>
                  </a:lnTo>
                  <a:lnTo>
                    <a:pt x="13" y="192"/>
                  </a:lnTo>
                  <a:lnTo>
                    <a:pt x="5" y="212"/>
                  </a:lnTo>
                  <a:lnTo>
                    <a:pt x="2" y="228"/>
                  </a:lnTo>
                  <a:lnTo>
                    <a:pt x="0" y="270"/>
                  </a:lnTo>
                  <a:lnTo>
                    <a:pt x="2" y="321"/>
                  </a:lnTo>
                  <a:lnTo>
                    <a:pt x="4" y="366"/>
                  </a:lnTo>
                  <a:lnTo>
                    <a:pt x="5" y="384"/>
                  </a:lnTo>
                  <a:close/>
                </a:path>
              </a:pathLst>
            </a:custGeom>
            <a:solidFill>
              <a:srgbClr val="000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4" name="Freeform 39">
              <a:extLst>
                <a:ext uri="{FF2B5EF4-FFF2-40B4-BE49-F238E27FC236}">
                  <a16:creationId xmlns:a16="http://schemas.microsoft.com/office/drawing/2014/main" id="{A594AD8D-4C77-17EC-514B-CA6CBF3BC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405"/>
              <a:ext cx="73" cy="262"/>
            </a:xfrm>
            <a:custGeom>
              <a:avLst/>
              <a:gdLst>
                <a:gd name="T0" fmla="*/ 1 w 114"/>
                <a:gd name="T1" fmla="*/ 18 h 384"/>
                <a:gd name="T2" fmla="*/ 1 w 114"/>
                <a:gd name="T3" fmla="*/ 18 h 384"/>
                <a:gd name="T4" fmla="*/ 1 w 114"/>
                <a:gd name="T5" fmla="*/ 18 h 384"/>
                <a:gd name="T6" fmla="*/ 1 w 114"/>
                <a:gd name="T7" fmla="*/ 17 h 384"/>
                <a:gd name="T8" fmla="*/ 1 w 114"/>
                <a:gd name="T9" fmla="*/ 16 h 384"/>
                <a:gd name="T10" fmla="*/ 1 w 114"/>
                <a:gd name="T11" fmla="*/ 14 h 384"/>
                <a:gd name="T12" fmla="*/ 2 w 114"/>
                <a:gd name="T13" fmla="*/ 14 h 384"/>
                <a:gd name="T14" fmla="*/ 2 w 114"/>
                <a:gd name="T15" fmla="*/ 12 h 384"/>
                <a:gd name="T16" fmla="*/ 2 w 114"/>
                <a:gd name="T17" fmla="*/ 11 h 384"/>
                <a:gd name="T18" fmla="*/ 3 w 114"/>
                <a:gd name="T19" fmla="*/ 10 h 384"/>
                <a:gd name="T20" fmla="*/ 3 w 114"/>
                <a:gd name="T21" fmla="*/ 10 h 384"/>
                <a:gd name="T22" fmla="*/ 3 w 114"/>
                <a:gd name="T23" fmla="*/ 8 h 384"/>
                <a:gd name="T24" fmla="*/ 3 w 114"/>
                <a:gd name="T25" fmla="*/ 5 h 384"/>
                <a:gd name="T26" fmla="*/ 3 w 114"/>
                <a:gd name="T27" fmla="*/ 5 h 384"/>
                <a:gd name="T28" fmla="*/ 3 w 114"/>
                <a:gd name="T29" fmla="*/ 3 h 384"/>
                <a:gd name="T30" fmla="*/ 3 w 114"/>
                <a:gd name="T31" fmla="*/ 3 h 384"/>
                <a:gd name="T32" fmla="*/ 3 w 114"/>
                <a:gd name="T33" fmla="*/ 3 h 384"/>
                <a:gd name="T34" fmla="*/ 3 w 114"/>
                <a:gd name="T35" fmla="*/ 2 h 384"/>
                <a:gd name="T36" fmla="*/ 3 w 114"/>
                <a:gd name="T37" fmla="*/ 1 h 384"/>
                <a:gd name="T38" fmla="*/ 3 w 114"/>
                <a:gd name="T39" fmla="*/ 1 h 384"/>
                <a:gd name="T40" fmla="*/ 3 w 114"/>
                <a:gd name="T41" fmla="*/ 1 h 384"/>
                <a:gd name="T42" fmla="*/ 3 w 114"/>
                <a:gd name="T43" fmla="*/ 1 h 384"/>
                <a:gd name="T44" fmla="*/ 3 w 114"/>
                <a:gd name="T45" fmla="*/ 1 h 384"/>
                <a:gd name="T46" fmla="*/ 3 w 114"/>
                <a:gd name="T47" fmla="*/ 0 h 384"/>
                <a:gd name="T48" fmla="*/ 2 w 114"/>
                <a:gd name="T49" fmla="*/ 0 h 384"/>
                <a:gd name="T50" fmla="*/ 1 w 114"/>
                <a:gd name="T51" fmla="*/ 1 h 384"/>
                <a:gd name="T52" fmla="*/ 1 w 114"/>
                <a:gd name="T53" fmla="*/ 1 h 384"/>
                <a:gd name="T54" fmla="*/ 1 w 114"/>
                <a:gd name="T55" fmla="*/ 1 h 384"/>
                <a:gd name="T56" fmla="*/ 1 w 114"/>
                <a:gd name="T57" fmla="*/ 1 h 384"/>
                <a:gd name="T58" fmla="*/ 1 w 114"/>
                <a:gd name="T59" fmla="*/ 1 h 384"/>
                <a:gd name="T60" fmla="*/ 1 w 114"/>
                <a:gd name="T61" fmla="*/ 1 h 384"/>
                <a:gd name="T62" fmla="*/ 1 w 114"/>
                <a:gd name="T63" fmla="*/ 1 h 384"/>
                <a:gd name="T64" fmla="*/ 1 w 114"/>
                <a:gd name="T65" fmla="*/ 1 h 384"/>
                <a:gd name="T66" fmla="*/ 1 w 114"/>
                <a:gd name="T67" fmla="*/ 1 h 384"/>
                <a:gd name="T68" fmla="*/ 2 w 114"/>
                <a:gd name="T69" fmla="*/ 2 h 384"/>
                <a:gd name="T70" fmla="*/ 2 w 114"/>
                <a:gd name="T71" fmla="*/ 3 h 384"/>
                <a:gd name="T72" fmla="*/ 2 w 114"/>
                <a:gd name="T73" fmla="*/ 3 h 384"/>
                <a:gd name="T74" fmla="*/ 2 w 114"/>
                <a:gd name="T75" fmla="*/ 3 h 384"/>
                <a:gd name="T76" fmla="*/ 2 w 114"/>
                <a:gd name="T77" fmla="*/ 3 h 384"/>
                <a:gd name="T78" fmla="*/ 2 w 114"/>
                <a:gd name="T79" fmla="*/ 5 h 384"/>
                <a:gd name="T80" fmla="*/ 2 w 114"/>
                <a:gd name="T81" fmla="*/ 5 h 384"/>
                <a:gd name="T82" fmla="*/ 1 w 114"/>
                <a:gd name="T83" fmla="*/ 5 h 384"/>
                <a:gd name="T84" fmla="*/ 1 w 114"/>
                <a:gd name="T85" fmla="*/ 7 h 384"/>
                <a:gd name="T86" fmla="*/ 1 w 114"/>
                <a:gd name="T87" fmla="*/ 8 h 384"/>
                <a:gd name="T88" fmla="*/ 1 w 114"/>
                <a:gd name="T89" fmla="*/ 10 h 384"/>
                <a:gd name="T90" fmla="*/ 1 w 114"/>
                <a:gd name="T91" fmla="*/ 10 h 384"/>
                <a:gd name="T92" fmla="*/ 1 w 114"/>
                <a:gd name="T93" fmla="*/ 11 h 384"/>
                <a:gd name="T94" fmla="*/ 1 w 114"/>
                <a:gd name="T95" fmla="*/ 11 h 384"/>
                <a:gd name="T96" fmla="*/ 0 w 114"/>
                <a:gd name="T97" fmla="*/ 12 h 384"/>
                <a:gd name="T98" fmla="*/ 1 w 114"/>
                <a:gd name="T99" fmla="*/ 16 h 384"/>
                <a:gd name="T100" fmla="*/ 1 w 114"/>
                <a:gd name="T101" fmla="*/ 18 h 384"/>
                <a:gd name="T102" fmla="*/ 1 w 114"/>
                <a:gd name="T103" fmla="*/ 18 h 3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4" h="384">
                  <a:moveTo>
                    <a:pt x="5" y="384"/>
                  </a:moveTo>
                  <a:lnTo>
                    <a:pt x="5" y="384"/>
                  </a:lnTo>
                  <a:lnTo>
                    <a:pt x="9" y="379"/>
                  </a:lnTo>
                  <a:lnTo>
                    <a:pt x="16" y="362"/>
                  </a:lnTo>
                  <a:lnTo>
                    <a:pt x="27" y="339"/>
                  </a:lnTo>
                  <a:lnTo>
                    <a:pt x="42" y="312"/>
                  </a:lnTo>
                  <a:lnTo>
                    <a:pt x="54" y="281"/>
                  </a:lnTo>
                  <a:lnTo>
                    <a:pt x="67" y="250"/>
                  </a:lnTo>
                  <a:lnTo>
                    <a:pt x="76" y="223"/>
                  </a:lnTo>
                  <a:lnTo>
                    <a:pt x="82" y="201"/>
                  </a:lnTo>
                  <a:lnTo>
                    <a:pt x="87" y="161"/>
                  </a:lnTo>
                  <a:lnTo>
                    <a:pt x="92" y="123"/>
                  </a:lnTo>
                  <a:lnTo>
                    <a:pt x="96" y="94"/>
                  </a:lnTo>
                  <a:lnTo>
                    <a:pt x="98" y="83"/>
                  </a:lnTo>
                  <a:lnTo>
                    <a:pt x="100" y="74"/>
                  </a:lnTo>
                  <a:lnTo>
                    <a:pt x="107" y="51"/>
                  </a:lnTo>
                  <a:lnTo>
                    <a:pt x="112" y="25"/>
                  </a:lnTo>
                  <a:lnTo>
                    <a:pt x="114" y="7"/>
                  </a:lnTo>
                  <a:lnTo>
                    <a:pt x="111" y="4"/>
                  </a:lnTo>
                  <a:lnTo>
                    <a:pt x="100" y="2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51" y="2"/>
                  </a:lnTo>
                  <a:lnTo>
                    <a:pt x="36" y="2"/>
                  </a:lnTo>
                  <a:lnTo>
                    <a:pt x="25" y="4"/>
                  </a:lnTo>
                  <a:lnTo>
                    <a:pt x="22" y="4"/>
                  </a:lnTo>
                  <a:lnTo>
                    <a:pt x="24" y="5"/>
                  </a:lnTo>
                  <a:lnTo>
                    <a:pt x="31" y="13"/>
                  </a:lnTo>
                  <a:lnTo>
                    <a:pt x="40" y="24"/>
                  </a:lnTo>
                  <a:lnTo>
                    <a:pt x="51" y="34"/>
                  </a:lnTo>
                  <a:lnTo>
                    <a:pt x="60" y="49"/>
                  </a:lnTo>
                  <a:lnTo>
                    <a:pt x="67" y="62"/>
                  </a:lnTo>
                  <a:lnTo>
                    <a:pt x="72" y="72"/>
                  </a:lnTo>
                  <a:lnTo>
                    <a:pt x="71" y="82"/>
                  </a:lnTo>
                  <a:lnTo>
                    <a:pt x="63" y="92"/>
                  </a:lnTo>
                  <a:lnTo>
                    <a:pt x="56" y="107"/>
                  </a:lnTo>
                  <a:lnTo>
                    <a:pt x="45" y="127"/>
                  </a:lnTo>
                  <a:lnTo>
                    <a:pt x="34" y="147"/>
                  </a:lnTo>
                  <a:lnTo>
                    <a:pt x="22" y="170"/>
                  </a:lnTo>
                  <a:lnTo>
                    <a:pt x="13" y="192"/>
                  </a:lnTo>
                  <a:lnTo>
                    <a:pt x="5" y="212"/>
                  </a:lnTo>
                  <a:lnTo>
                    <a:pt x="2" y="228"/>
                  </a:lnTo>
                  <a:lnTo>
                    <a:pt x="0" y="270"/>
                  </a:lnTo>
                  <a:lnTo>
                    <a:pt x="2" y="321"/>
                  </a:lnTo>
                  <a:lnTo>
                    <a:pt x="4" y="366"/>
                  </a:lnTo>
                  <a:lnTo>
                    <a:pt x="5" y="38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5" name="Freeform 40">
              <a:extLst>
                <a:ext uri="{FF2B5EF4-FFF2-40B4-BE49-F238E27FC236}">
                  <a16:creationId xmlns:a16="http://schemas.microsoft.com/office/drawing/2014/main" id="{18639044-691D-A3F2-C41E-2C60C7DC4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3" y="3329"/>
              <a:ext cx="527" cy="491"/>
            </a:xfrm>
            <a:custGeom>
              <a:avLst/>
              <a:gdLst>
                <a:gd name="T0" fmla="*/ 22 w 821"/>
                <a:gd name="T1" fmla="*/ 31 h 723"/>
                <a:gd name="T2" fmla="*/ 22 w 821"/>
                <a:gd name="T3" fmla="*/ 25 h 723"/>
                <a:gd name="T4" fmla="*/ 24 w 821"/>
                <a:gd name="T5" fmla="*/ 19 h 723"/>
                <a:gd name="T6" fmla="*/ 21 w 821"/>
                <a:gd name="T7" fmla="*/ 12 h 723"/>
                <a:gd name="T8" fmla="*/ 18 w 821"/>
                <a:gd name="T9" fmla="*/ 8 h 723"/>
                <a:gd name="T10" fmla="*/ 18 w 821"/>
                <a:gd name="T11" fmla="*/ 7 h 723"/>
                <a:gd name="T12" fmla="*/ 18 w 821"/>
                <a:gd name="T13" fmla="*/ 5 h 723"/>
                <a:gd name="T14" fmla="*/ 18 w 821"/>
                <a:gd name="T15" fmla="*/ 5 h 723"/>
                <a:gd name="T16" fmla="*/ 17 w 821"/>
                <a:gd name="T17" fmla="*/ 5 h 723"/>
                <a:gd name="T18" fmla="*/ 17 w 821"/>
                <a:gd name="T19" fmla="*/ 3 h 723"/>
                <a:gd name="T20" fmla="*/ 17 w 821"/>
                <a:gd name="T21" fmla="*/ 1 h 723"/>
                <a:gd name="T22" fmla="*/ 15 w 821"/>
                <a:gd name="T23" fmla="*/ 1 h 723"/>
                <a:gd name="T24" fmla="*/ 14 w 821"/>
                <a:gd name="T25" fmla="*/ 1 h 723"/>
                <a:gd name="T26" fmla="*/ 12 w 821"/>
                <a:gd name="T27" fmla="*/ 2 h 723"/>
                <a:gd name="T28" fmla="*/ 10 w 821"/>
                <a:gd name="T29" fmla="*/ 3 h 723"/>
                <a:gd name="T30" fmla="*/ 9 w 821"/>
                <a:gd name="T31" fmla="*/ 5 h 723"/>
                <a:gd name="T32" fmla="*/ 8 w 821"/>
                <a:gd name="T33" fmla="*/ 6 h 723"/>
                <a:gd name="T34" fmla="*/ 5 w 821"/>
                <a:gd name="T35" fmla="*/ 8 h 723"/>
                <a:gd name="T36" fmla="*/ 4 w 821"/>
                <a:gd name="T37" fmla="*/ 11 h 723"/>
                <a:gd name="T38" fmla="*/ 3 w 821"/>
                <a:gd name="T39" fmla="*/ 12 h 723"/>
                <a:gd name="T40" fmla="*/ 1 w 821"/>
                <a:gd name="T41" fmla="*/ 14 h 723"/>
                <a:gd name="T42" fmla="*/ 1 w 821"/>
                <a:gd name="T43" fmla="*/ 16 h 723"/>
                <a:gd name="T44" fmla="*/ 1 w 821"/>
                <a:gd name="T45" fmla="*/ 16 h 723"/>
                <a:gd name="T46" fmla="*/ 3 w 821"/>
                <a:gd name="T47" fmla="*/ 16 h 723"/>
                <a:gd name="T48" fmla="*/ 4 w 821"/>
                <a:gd name="T49" fmla="*/ 17 h 723"/>
                <a:gd name="T50" fmla="*/ 6 w 821"/>
                <a:gd name="T51" fmla="*/ 18 h 723"/>
                <a:gd name="T52" fmla="*/ 6 w 821"/>
                <a:gd name="T53" fmla="*/ 17 h 723"/>
                <a:gd name="T54" fmla="*/ 6 w 821"/>
                <a:gd name="T55" fmla="*/ 15 h 723"/>
                <a:gd name="T56" fmla="*/ 6 w 821"/>
                <a:gd name="T57" fmla="*/ 15 h 723"/>
                <a:gd name="T58" fmla="*/ 7 w 821"/>
                <a:gd name="T59" fmla="*/ 15 h 723"/>
                <a:gd name="T60" fmla="*/ 8 w 821"/>
                <a:gd name="T61" fmla="*/ 14 h 723"/>
                <a:gd name="T62" fmla="*/ 10 w 821"/>
                <a:gd name="T63" fmla="*/ 14 h 723"/>
                <a:gd name="T64" fmla="*/ 11 w 821"/>
                <a:gd name="T65" fmla="*/ 13 h 723"/>
                <a:gd name="T66" fmla="*/ 11 w 821"/>
                <a:gd name="T67" fmla="*/ 13 h 723"/>
                <a:gd name="T68" fmla="*/ 9 w 821"/>
                <a:gd name="T69" fmla="*/ 15 h 723"/>
                <a:gd name="T70" fmla="*/ 8 w 821"/>
                <a:gd name="T71" fmla="*/ 19 h 723"/>
                <a:gd name="T72" fmla="*/ 8 w 821"/>
                <a:gd name="T73" fmla="*/ 22 h 723"/>
                <a:gd name="T74" fmla="*/ 10 w 821"/>
                <a:gd name="T75" fmla="*/ 24 h 723"/>
                <a:gd name="T76" fmla="*/ 11 w 821"/>
                <a:gd name="T77" fmla="*/ 26 h 723"/>
                <a:gd name="T78" fmla="*/ 12 w 821"/>
                <a:gd name="T79" fmla="*/ 28 h 723"/>
                <a:gd name="T80" fmla="*/ 14 w 821"/>
                <a:gd name="T81" fmla="*/ 30 h 723"/>
                <a:gd name="T82" fmla="*/ 17 w 821"/>
                <a:gd name="T83" fmla="*/ 32 h 723"/>
                <a:gd name="T84" fmla="*/ 19 w 821"/>
                <a:gd name="T85" fmla="*/ 33 h 723"/>
                <a:gd name="T86" fmla="*/ 21 w 821"/>
                <a:gd name="T87" fmla="*/ 33 h 72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21" h="723">
                  <a:moveTo>
                    <a:pt x="741" y="703"/>
                  </a:moveTo>
                  <a:lnTo>
                    <a:pt x="745" y="695"/>
                  </a:lnTo>
                  <a:lnTo>
                    <a:pt x="752" y="672"/>
                  </a:lnTo>
                  <a:lnTo>
                    <a:pt x="763" y="639"/>
                  </a:lnTo>
                  <a:lnTo>
                    <a:pt x="775" y="599"/>
                  </a:lnTo>
                  <a:lnTo>
                    <a:pt x="790" y="554"/>
                  </a:lnTo>
                  <a:lnTo>
                    <a:pt x="803" y="507"/>
                  </a:lnTo>
                  <a:lnTo>
                    <a:pt x="814" y="460"/>
                  </a:lnTo>
                  <a:lnTo>
                    <a:pt x="821" y="420"/>
                  </a:lnTo>
                  <a:lnTo>
                    <a:pt x="797" y="360"/>
                  </a:lnTo>
                  <a:lnTo>
                    <a:pt x="766" y="309"/>
                  </a:lnTo>
                  <a:lnTo>
                    <a:pt x="732" y="268"/>
                  </a:lnTo>
                  <a:lnTo>
                    <a:pt x="698" y="233"/>
                  </a:lnTo>
                  <a:lnTo>
                    <a:pt x="663" y="206"/>
                  </a:lnTo>
                  <a:lnTo>
                    <a:pt x="636" y="188"/>
                  </a:lnTo>
                  <a:lnTo>
                    <a:pt x="618" y="177"/>
                  </a:lnTo>
                  <a:lnTo>
                    <a:pt x="611" y="174"/>
                  </a:lnTo>
                  <a:lnTo>
                    <a:pt x="612" y="168"/>
                  </a:lnTo>
                  <a:lnTo>
                    <a:pt x="618" y="154"/>
                  </a:lnTo>
                  <a:lnTo>
                    <a:pt x="623" y="136"/>
                  </a:lnTo>
                  <a:lnTo>
                    <a:pt x="627" y="117"/>
                  </a:lnTo>
                  <a:lnTo>
                    <a:pt x="627" y="110"/>
                  </a:lnTo>
                  <a:lnTo>
                    <a:pt x="625" y="107"/>
                  </a:lnTo>
                  <a:lnTo>
                    <a:pt x="620" y="105"/>
                  </a:lnTo>
                  <a:lnTo>
                    <a:pt x="614" y="103"/>
                  </a:lnTo>
                  <a:lnTo>
                    <a:pt x="605" y="101"/>
                  </a:lnTo>
                  <a:lnTo>
                    <a:pt x="596" y="101"/>
                  </a:lnTo>
                  <a:lnTo>
                    <a:pt x="587" y="99"/>
                  </a:lnTo>
                  <a:lnTo>
                    <a:pt x="580" y="96"/>
                  </a:lnTo>
                  <a:lnTo>
                    <a:pt x="576" y="85"/>
                  </a:lnTo>
                  <a:lnTo>
                    <a:pt x="576" y="63"/>
                  </a:lnTo>
                  <a:lnTo>
                    <a:pt x="580" y="38"/>
                  </a:lnTo>
                  <a:lnTo>
                    <a:pt x="583" y="12"/>
                  </a:lnTo>
                  <a:lnTo>
                    <a:pt x="572" y="7"/>
                  </a:lnTo>
                  <a:lnTo>
                    <a:pt x="560" y="3"/>
                  </a:lnTo>
                  <a:lnTo>
                    <a:pt x="545" y="1"/>
                  </a:lnTo>
                  <a:lnTo>
                    <a:pt x="529" y="0"/>
                  </a:lnTo>
                  <a:lnTo>
                    <a:pt x="511" y="0"/>
                  </a:lnTo>
                  <a:lnTo>
                    <a:pt x="493" y="5"/>
                  </a:lnTo>
                  <a:lnTo>
                    <a:pt x="471" y="12"/>
                  </a:lnTo>
                  <a:lnTo>
                    <a:pt x="447" y="23"/>
                  </a:lnTo>
                  <a:lnTo>
                    <a:pt x="415" y="43"/>
                  </a:lnTo>
                  <a:lnTo>
                    <a:pt x="389" y="59"/>
                  </a:lnTo>
                  <a:lnTo>
                    <a:pt x="368" y="72"/>
                  </a:lnTo>
                  <a:lnTo>
                    <a:pt x="350" y="85"/>
                  </a:lnTo>
                  <a:lnTo>
                    <a:pt x="335" y="94"/>
                  </a:lnTo>
                  <a:lnTo>
                    <a:pt x="324" y="101"/>
                  </a:lnTo>
                  <a:lnTo>
                    <a:pt x="311" y="108"/>
                  </a:lnTo>
                  <a:lnTo>
                    <a:pt x="301" y="114"/>
                  </a:lnTo>
                  <a:lnTo>
                    <a:pt x="284" y="121"/>
                  </a:lnTo>
                  <a:lnTo>
                    <a:pt x="261" y="132"/>
                  </a:lnTo>
                  <a:lnTo>
                    <a:pt x="232" y="148"/>
                  </a:lnTo>
                  <a:lnTo>
                    <a:pt x="203" y="165"/>
                  </a:lnTo>
                  <a:lnTo>
                    <a:pt x="176" y="183"/>
                  </a:lnTo>
                  <a:lnTo>
                    <a:pt x="154" y="203"/>
                  </a:lnTo>
                  <a:lnTo>
                    <a:pt x="139" y="221"/>
                  </a:lnTo>
                  <a:lnTo>
                    <a:pt x="138" y="239"/>
                  </a:lnTo>
                  <a:lnTo>
                    <a:pt x="128" y="246"/>
                  </a:lnTo>
                  <a:lnTo>
                    <a:pt x="116" y="255"/>
                  </a:lnTo>
                  <a:lnTo>
                    <a:pt x="98" y="270"/>
                  </a:lnTo>
                  <a:lnTo>
                    <a:pt x="80" y="284"/>
                  </a:lnTo>
                  <a:lnTo>
                    <a:pt x="60" y="300"/>
                  </a:lnTo>
                  <a:lnTo>
                    <a:pt x="41" y="315"/>
                  </a:lnTo>
                  <a:lnTo>
                    <a:pt x="25" y="328"/>
                  </a:lnTo>
                  <a:lnTo>
                    <a:pt x="11" y="337"/>
                  </a:lnTo>
                  <a:lnTo>
                    <a:pt x="5" y="340"/>
                  </a:lnTo>
                  <a:lnTo>
                    <a:pt x="0" y="348"/>
                  </a:lnTo>
                  <a:lnTo>
                    <a:pt x="2" y="357"/>
                  </a:lnTo>
                  <a:lnTo>
                    <a:pt x="27" y="358"/>
                  </a:lnTo>
                  <a:lnTo>
                    <a:pt x="49" y="357"/>
                  </a:lnTo>
                  <a:lnTo>
                    <a:pt x="72" y="358"/>
                  </a:lnTo>
                  <a:lnTo>
                    <a:pt x="96" y="360"/>
                  </a:lnTo>
                  <a:lnTo>
                    <a:pt x="119" y="364"/>
                  </a:lnTo>
                  <a:lnTo>
                    <a:pt x="141" y="369"/>
                  </a:lnTo>
                  <a:lnTo>
                    <a:pt x="159" y="373"/>
                  </a:lnTo>
                  <a:lnTo>
                    <a:pt x="174" y="380"/>
                  </a:lnTo>
                  <a:lnTo>
                    <a:pt x="185" y="386"/>
                  </a:lnTo>
                  <a:lnTo>
                    <a:pt x="203" y="396"/>
                  </a:lnTo>
                  <a:lnTo>
                    <a:pt x="219" y="400"/>
                  </a:lnTo>
                  <a:lnTo>
                    <a:pt x="228" y="395"/>
                  </a:lnTo>
                  <a:lnTo>
                    <a:pt x="230" y="380"/>
                  </a:lnTo>
                  <a:lnTo>
                    <a:pt x="221" y="360"/>
                  </a:lnTo>
                  <a:lnTo>
                    <a:pt x="214" y="348"/>
                  </a:lnTo>
                  <a:lnTo>
                    <a:pt x="210" y="335"/>
                  </a:lnTo>
                  <a:lnTo>
                    <a:pt x="217" y="320"/>
                  </a:lnTo>
                  <a:lnTo>
                    <a:pt x="221" y="322"/>
                  </a:lnTo>
                  <a:lnTo>
                    <a:pt x="223" y="322"/>
                  </a:lnTo>
                  <a:lnTo>
                    <a:pt x="226" y="322"/>
                  </a:lnTo>
                  <a:lnTo>
                    <a:pt x="228" y="322"/>
                  </a:lnTo>
                  <a:lnTo>
                    <a:pt x="239" y="322"/>
                  </a:lnTo>
                  <a:lnTo>
                    <a:pt x="254" y="320"/>
                  </a:lnTo>
                  <a:lnTo>
                    <a:pt x="270" y="315"/>
                  </a:lnTo>
                  <a:lnTo>
                    <a:pt x="286" y="309"/>
                  </a:lnTo>
                  <a:lnTo>
                    <a:pt x="304" y="304"/>
                  </a:lnTo>
                  <a:lnTo>
                    <a:pt x="319" y="299"/>
                  </a:lnTo>
                  <a:lnTo>
                    <a:pt x="333" y="293"/>
                  </a:lnTo>
                  <a:lnTo>
                    <a:pt x="344" y="290"/>
                  </a:lnTo>
                  <a:lnTo>
                    <a:pt x="359" y="284"/>
                  </a:lnTo>
                  <a:lnTo>
                    <a:pt x="364" y="280"/>
                  </a:lnTo>
                  <a:lnTo>
                    <a:pt x="368" y="279"/>
                  </a:lnTo>
                  <a:lnTo>
                    <a:pt x="368" y="277"/>
                  </a:lnTo>
                  <a:lnTo>
                    <a:pt x="362" y="282"/>
                  </a:lnTo>
                  <a:lnTo>
                    <a:pt x="348" y="293"/>
                  </a:lnTo>
                  <a:lnTo>
                    <a:pt x="330" y="313"/>
                  </a:lnTo>
                  <a:lnTo>
                    <a:pt x="308" y="337"/>
                  </a:lnTo>
                  <a:lnTo>
                    <a:pt x="290" y="362"/>
                  </a:lnTo>
                  <a:lnTo>
                    <a:pt x="275" y="389"/>
                  </a:lnTo>
                  <a:lnTo>
                    <a:pt x="268" y="416"/>
                  </a:lnTo>
                  <a:lnTo>
                    <a:pt x="273" y="440"/>
                  </a:lnTo>
                  <a:lnTo>
                    <a:pt x="288" y="462"/>
                  </a:lnTo>
                  <a:lnTo>
                    <a:pt x="301" y="485"/>
                  </a:lnTo>
                  <a:lnTo>
                    <a:pt x="315" y="505"/>
                  </a:lnTo>
                  <a:lnTo>
                    <a:pt x="330" y="527"/>
                  </a:lnTo>
                  <a:lnTo>
                    <a:pt x="344" y="545"/>
                  </a:lnTo>
                  <a:lnTo>
                    <a:pt x="359" y="563"/>
                  </a:lnTo>
                  <a:lnTo>
                    <a:pt x="373" y="579"/>
                  </a:lnTo>
                  <a:lnTo>
                    <a:pt x="388" y="592"/>
                  </a:lnTo>
                  <a:lnTo>
                    <a:pt x="397" y="599"/>
                  </a:lnTo>
                  <a:lnTo>
                    <a:pt x="409" y="610"/>
                  </a:lnTo>
                  <a:lnTo>
                    <a:pt x="424" y="621"/>
                  </a:lnTo>
                  <a:lnTo>
                    <a:pt x="444" y="634"/>
                  </a:lnTo>
                  <a:lnTo>
                    <a:pt x="464" y="648"/>
                  </a:lnTo>
                  <a:lnTo>
                    <a:pt x="487" y="661"/>
                  </a:lnTo>
                  <a:lnTo>
                    <a:pt x="513" y="675"/>
                  </a:lnTo>
                  <a:lnTo>
                    <a:pt x="538" y="688"/>
                  </a:lnTo>
                  <a:lnTo>
                    <a:pt x="565" y="699"/>
                  </a:lnTo>
                  <a:lnTo>
                    <a:pt x="592" y="708"/>
                  </a:lnTo>
                  <a:lnTo>
                    <a:pt x="620" y="715"/>
                  </a:lnTo>
                  <a:lnTo>
                    <a:pt x="645" y="721"/>
                  </a:lnTo>
                  <a:lnTo>
                    <a:pt x="672" y="723"/>
                  </a:lnTo>
                  <a:lnTo>
                    <a:pt x="698" y="719"/>
                  </a:lnTo>
                  <a:lnTo>
                    <a:pt x="719" y="713"/>
                  </a:lnTo>
                  <a:lnTo>
                    <a:pt x="741" y="703"/>
                  </a:lnTo>
                  <a:close/>
                </a:path>
              </a:pathLst>
            </a:custGeom>
            <a:solidFill>
              <a:srgbClr val="B560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6" name="Freeform 41">
              <a:extLst>
                <a:ext uri="{FF2B5EF4-FFF2-40B4-BE49-F238E27FC236}">
                  <a16:creationId xmlns:a16="http://schemas.microsoft.com/office/drawing/2014/main" id="{A9CCC8AF-E9B8-4424-F618-9C898231A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3" y="3329"/>
              <a:ext cx="527" cy="491"/>
            </a:xfrm>
            <a:custGeom>
              <a:avLst/>
              <a:gdLst>
                <a:gd name="T0" fmla="*/ 21 w 821"/>
                <a:gd name="T1" fmla="*/ 32 h 723"/>
                <a:gd name="T2" fmla="*/ 22 w 821"/>
                <a:gd name="T3" fmla="*/ 26 h 723"/>
                <a:gd name="T4" fmla="*/ 24 w 821"/>
                <a:gd name="T5" fmla="*/ 21 h 723"/>
                <a:gd name="T6" fmla="*/ 23 w 821"/>
                <a:gd name="T7" fmla="*/ 16 h 723"/>
                <a:gd name="T8" fmla="*/ 20 w 821"/>
                <a:gd name="T9" fmla="*/ 11 h 723"/>
                <a:gd name="T10" fmla="*/ 18 w 821"/>
                <a:gd name="T11" fmla="*/ 8 h 723"/>
                <a:gd name="T12" fmla="*/ 18 w 821"/>
                <a:gd name="T13" fmla="*/ 7 h 723"/>
                <a:gd name="T14" fmla="*/ 18 w 821"/>
                <a:gd name="T15" fmla="*/ 5 h 723"/>
                <a:gd name="T16" fmla="*/ 18 w 821"/>
                <a:gd name="T17" fmla="*/ 5 h 723"/>
                <a:gd name="T18" fmla="*/ 17 w 821"/>
                <a:gd name="T19" fmla="*/ 5 h 723"/>
                <a:gd name="T20" fmla="*/ 17 w 821"/>
                <a:gd name="T21" fmla="*/ 5 h 723"/>
                <a:gd name="T22" fmla="*/ 17 w 821"/>
                <a:gd name="T23" fmla="*/ 3 h 723"/>
                <a:gd name="T24" fmla="*/ 17 w 821"/>
                <a:gd name="T25" fmla="*/ 1 h 723"/>
                <a:gd name="T26" fmla="*/ 15 w 821"/>
                <a:gd name="T27" fmla="*/ 1 h 723"/>
                <a:gd name="T28" fmla="*/ 14 w 821"/>
                <a:gd name="T29" fmla="*/ 1 h 723"/>
                <a:gd name="T30" fmla="*/ 13 w 821"/>
                <a:gd name="T31" fmla="*/ 1 h 723"/>
                <a:gd name="T32" fmla="*/ 11 w 821"/>
                <a:gd name="T33" fmla="*/ 3 h 723"/>
                <a:gd name="T34" fmla="*/ 9 w 821"/>
                <a:gd name="T35" fmla="*/ 5 h 723"/>
                <a:gd name="T36" fmla="*/ 8 w 821"/>
                <a:gd name="T37" fmla="*/ 5 h 723"/>
                <a:gd name="T38" fmla="*/ 7 w 821"/>
                <a:gd name="T39" fmla="*/ 7 h 723"/>
                <a:gd name="T40" fmla="*/ 4 w 821"/>
                <a:gd name="T41" fmla="*/ 10 h 723"/>
                <a:gd name="T42" fmla="*/ 4 w 821"/>
                <a:gd name="T43" fmla="*/ 11 h 723"/>
                <a:gd name="T44" fmla="*/ 3 w 821"/>
                <a:gd name="T45" fmla="*/ 12 h 723"/>
                <a:gd name="T46" fmla="*/ 1 w 821"/>
                <a:gd name="T47" fmla="*/ 14 h 723"/>
                <a:gd name="T48" fmla="*/ 1 w 821"/>
                <a:gd name="T49" fmla="*/ 15 h 723"/>
                <a:gd name="T50" fmla="*/ 1 w 821"/>
                <a:gd name="T51" fmla="*/ 16 h 723"/>
                <a:gd name="T52" fmla="*/ 1 w 821"/>
                <a:gd name="T53" fmla="*/ 16 h 723"/>
                <a:gd name="T54" fmla="*/ 3 w 821"/>
                <a:gd name="T55" fmla="*/ 16 h 723"/>
                <a:gd name="T56" fmla="*/ 5 w 821"/>
                <a:gd name="T57" fmla="*/ 17 h 723"/>
                <a:gd name="T58" fmla="*/ 6 w 821"/>
                <a:gd name="T59" fmla="*/ 18 h 723"/>
                <a:gd name="T60" fmla="*/ 6 w 821"/>
                <a:gd name="T61" fmla="*/ 17 h 723"/>
                <a:gd name="T62" fmla="*/ 6 w 821"/>
                <a:gd name="T63" fmla="*/ 16 h 723"/>
                <a:gd name="T64" fmla="*/ 6 w 821"/>
                <a:gd name="T65" fmla="*/ 14 h 723"/>
                <a:gd name="T66" fmla="*/ 6 w 821"/>
                <a:gd name="T67" fmla="*/ 15 h 723"/>
                <a:gd name="T68" fmla="*/ 7 w 821"/>
                <a:gd name="T69" fmla="*/ 15 h 723"/>
                <a:gd name="T70" fmla="*/ 8 w 821"/>
                <a:gd name="T71" fmla="*/ 14 h 723"/>
                <a:gd name="T72" fmla="*/ 10 w 821"/>
                <a:gd name="T73" fmla="*/ 14 h 723"/>
                <a:gd name="T74" fmla="*/ 10 w 821"/>
                <a:gd name="T75" fmla="*/ 13 h 723"/>
                <a:gd name="T76" fmla="*/ 11 w 821"/>
                <a:gd name="T77" fmla="*/ 12 h 723"/>
                <a:gd name="T78" fmla="*/ 10 w 821"/>
                <a:gd name="T79" fmla="*/ 14 h 723"/>
                <a:gd name="T80" fmla="*/ 8 w 821"/>
                <a:gd name="T81" fmla="*/ 16 h 723"/>
                <a:gd name="T82" fmla="*/ 8 w 821"/>
                <a:gd name="T83" fmla="*/ 20 h 723"/>
                <a:gd name="T84" fmla="*/ 8 w 821"/>
                <a:gd name="T85" fmla="*/ 22 h 723"/>
                <a:gd name="T86" fmla="*/ 10 w 821"/>
                <a:gd name="T87" fmla="*/ 24 h 723"/>
                <a:gd name="T88" fmla="*/ 11 w 821"/>
                <a:gd name="T89" fmla="*/ 26 h 723"/>
                <a:gd name="T90" fmla="*/ 12 w 821"/>
                <a:gd name="T91" fmla="*/ 28 h 723"/>
                <a:gd name="T92" fmla="*/ 13 w 821"/>
                <a:gd name="T93" fmla="*/ 29 h 723"/>
                <a:gd name="T94" fmla="*/ 15 w 821"/>
                <a:gd name="T95" fmla="*/ 31 h 723"/>
                <a:gd name="T96" fmla="*/ 18 w 821"/>
                <a:gd name="T97" fmla="*/ 33 h 723"/>
                <a:gd name="T98" fmla="*/ 20 w 821"/>
                <a:gd name="T99" fmla="*/ 33 h 7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21" h="723">
                  <a:moveTo>
                    <a:pt x="741" y="703"/>
                  </a:moveTo>
                  <a:lnTo>
                    <a:pt x="741" y="703"/>
                  </a:lnTo>
                  <a:lnTo>
                    <a:pt x="745" y="695"/>
                  </a:lnTo>
                  <a:lnTo>
                    <a:pt x="752" y="672"/>
                  </a:lnTo>
                  <a:lnTo>
                    <a:pt x="763" y="639"/>
                  </a:lnTo>
                  <a:lnTo>
                    <a:pt x="775" y="599"/>
                  </a:lnTo>
                  <a:lnTo>
                    <a:pt x="790" y="554"/>
                  </a:lnTo>
                  <a:lnTo>
                    <a:pt x="803" y="507"/>
                  </a:lnTo>
                  <a:lnTo>
                    <a:pt x="814" y="460"/>
                  </a:lnTo>
                  <a:lnTo>
                    <a:pt x="821" y="420"/>
                  </a:lnTo>
                  <a:lnTo>
                    <a:pt x="797" y="360"/>
                  </a:lnTo>
                  <a:lnTo>
                    <a:pt x="766" y="309"/>
                  </a:lnTo>
                  <a:lnTo>
                    <a:pt x="732" y="268"/>
                  </a:lnTo>
                  <a:lnTo>
                    <a:pt x="698" y="233"/>
                  </a:lnTo>
                  <a:lnTo>
                    <a:pt x="663" y="206"/>
                  </a:lnTo>
                  <a:lnTo>
                    <a:pt x="636" y="188"/>
                  </a:lnTo>
                  <a:lnTo>
                    <a:pt x="618" y="177"/>
                  </a:lnTo>
                  <a:lnTo>
                    <a:pt x="611" y="174"/>
                  </a:lnTo>
                  <a:lnTo>
                    <a:pt x="612" y="168"/>
                  </a:lnTo>
                  <a:lnTo>
                    <a:pt x="618" y="154"/>
                  </a:lnTo>
                  <a:lnTo>
                    <a:pt x="623" y="136"/>
                  </a:lnTo>
                  <a:lnTo>
                    <a:pt x="627" y="117"/>
                  </a:lnTo>
                  <a:lnTo>
                    <a:pt x="627" y="110"/>
                  </a:lnTo>
                  <a:lnTo>
                    <a:pt x="625" y="107"/>
                  </a:lnTo>
                  <a:lnTo>
                    <a:pt x="620" y="105"/>
                  </a:lnTo>
                  <a:lnTo>
                    <a:pt x="614" y="103"/>
                  </a:lnTo>
                  <a:lnTo>
                    <a:pt x="605" y="101"/>
                  </a:lnTo>
                  <a:lnTo>
                    <a:pt x="596" y="101"/>
                  </a:lnTo>
                  <a:lnTo>
                    <a:pt x="587" y="99"/>
                  </a:lnTo>
                  <a:lnTo>
                    <a:pt x="580" y="96"/>
                  </a:lnTo>
                  <a:lnTo>
                    <a:pt x="576" y="85"/>
                  </a:lnTo>
                  <a:lnTo>
                    <a:pt x="576" y="63"/>
                  </a:lnTo>
                  <a:lnTo>
                    <a:pt x="580" y="38"/>
                  </a:lnTo>
                  <a:lnTo>
                    <a:pt x="583" y="12"/>
                  </a:lnTo>
                  <a:lnTo>
                    <a:pt x="572" y="7"/>
                  </a:lnTo>
                  <a:lnTo>
                    <a:pt x="560" y="3"/>
                  </a:lnTo>
                  <a:lnTo>
                    <a:pt x="545" y="1"/>
                  </a:lnTo>
                  <a:lnTo>
                    <a:pt x="529" y="0"/>
                  </a:lnTo>
                  <a:lnTo>
                    <a:pt x="511" y="0"/>
                  </a:lnTo>
                  <a:lnTo>
                    <a:pt x="493" y="5"/>
                  </a:lnTo>
                  <a:lnTo>
                    <a:pt x="471" y="12"/>
                  </a:lnTo>
                  <a:lnTo>
                    <a:pt x="447" y="23"/>
                  </a:lnTo>
                  <a:lnTo>
                    <a:pt x="415" y="43"/>
                  </a:lnTo>
                  <a:lnTo>
                    <a:pt x="389" y="59"/>
                  </a:lnTo>
                  <a:lnTo>
                    <a:pt x="368" y="72"/>
                  </a:lnTo>
                  <a:lnTo>
                    <a:pt x="350" y="85"/>
                  </a:lnTo>
                  <a:lnTo>
                    <a:pt x="335" y="94"/>
                  </a:lnTo>
                  <a:lnTo>
                    <a:pt x="324" y="101"/>
                  </a:lnTo>
                  <a:lnTo>
                    <a:pt x="311" y="108"/>
                  </a:lnTo>
                  <a:lnTo>
                    <a:pt x="301" y="114"/>
                  </a:lnTo>
                  <a:lnTo>
                    <a:pt x="284" y="121"/>
                  </a:lnTo>
                  <a:lnTo>
                    <a:pt x="261" y="132"/>
                  </a:lnTo>
                  <a:lnTo>
                    <a:pt x="232" y="148"/>
                  </a:lnTo>
                  <a:lnTo>
                    <a:pt x="203" y="165"/>
                  </a:lnTo>
                  <a:lnTo>
                    <a:pt x="176" y="183"/>
                  </a:lnTo>
                  <a:lnTo>
                    <a:pt x="154" y="203"/>
                  </a:lnTo>
                  <a:lnTo>
                    <a:pt x="139" y="221"/>
                  </a:lnTo>
                  <a:lnTo>
                    <a:pt x="138" y="239"/>
                  </a:lnTo>
                  <a:lnTo>
                    <a:pt x="128" y="246"/>
                  </a:lnTo>
                  <a:lnTo>
                    <a:pt x="116" y="255"/>
                  </a:lnTo>
                  <a:lnTo>
                    <a:pt x="98" y="270"/>
                  </a:lnTo>
                  <a:lnTo>
                    <a:pt x="80" y="284"/>
                  </a:lnTo>
                  <a:lnTo>
                    <a:pt x="60" y="300"/>
                  </a:lnTo>
                  <a:lnTo>
                    <a:pt x="41" y="315"/>
                  </a:lnTo>
                  <a:lnTo>
                    <a:pt x="25" y="328"/>
                  </a:lnTo>
                  <a:lnTo>
                    <a:pt x="11" y="337"/>
                  </a:lnTo>
                  <a:lnTo>
                    <a:pt x="5" y="340"/>
                  </a:lnTo>
                  <a:lnTo>
                    <a:pt x="0" y="348"/>
                  </a:lnTo>
                  <a:lnTo>
                    <a:pt x="2" y="357"/>
                  </a:lnTo>
                  <a:lnTo>
                    <a:pt x="27" y="358"/>
                  </a:lnTo>
                  <a:lnTo>
                    <a:pt x="49" y="357"/>
                  </a:lnTo>
                  <a:lnTo>
                    <a:pt x="72" y="358"/>
                  </a:lnTo>
                  <a:lnTo>
                    <a:pt x="96" y="360"/>
                  </a:lnTo>
                  <a:lnTo>
                    <a:pt x="119" y="364"/>
                  </a:lnTo>
                  <a:lnTo>
                    <a:pt x="141" y="369"/>
                  </a:lnTo>
                  <a:lnTo>
                    <a:pt x="159" y="373"/>
                  </a:lnTo>
                  <a:lnTo>
                    <a:pt x="174" y="380"/>
                  </a:lnTo>
                  <a:lnTo>
                    <a:pt x="185" y="386"/>
                  </a:lnTo>
                  <a:lnTo>
                    <a:pt x="203" y="396"/>
                  </a:lnTo>
                  <a:lnTo>
                    <a:pt x="219" y="400"/>
                  </a:lnTo>
                  <a:lnTo>
                    <a:pt x="228" y="395"/>
                  </a:lnTo>
                  <a:lnTo>
                    <a:pt x="230" y="380"/>
                  </a:lnTo>
                  <a:lnTo>
                    <a:pt x="221" y="360"/>
                  </a:lnTo>
                  <a:lnTo>
                    <a:pt x="214" y="348"/>
                  </a:lnTo>
                  <a:lnTo>
                    <a:pt x="210" y="335"/>
                  </a:lnTo>
                  <a:lnTo>
                    <a:pt x="217" y="320"/>
                  </a:lnTo>
                  <a:lnTo>
                    <a:pt x="221" y="322"/>
                  </a:lnTo>
                  <a:lnTo>
                    <a:pt x="223" y="322"/>
                  </a:lnTo>
                  <a:lnTo>
                    <a:pt x="226" y="322"/>
                  </a:lnTo>
                  <a:lnTo>
                    <a:pt x="228" y="322"/>
                  </a:lnTo>
                  <a:lnTo>
                    <a:pt x="239" y="322"/>
                  </a:lnTo>
                  <a:lnTo>
                    <a:pt x="254" y="320"/>
                  </a:lnTo>
                  <a:lnTo>
                    <a:pt x="270" y="315"/>
                  </a:lnTo>
                  <a:lnTo>
                    <a:pt x="286" y="309"/>
                  </a:lnTo>
                  <a:lnTo>
                    <a:pt x="304" y="304"/>
                  </a:lnTo>
                  <a:lnTo>
                    <a:pt x="319" y="299"/>
                  </a:lnTo>
                  <a:lnTo>
                    <a:pt x="333" y="293"/>
                  </a:lnTo>
                  <a:lnTo>
                    <a:pt x="344" y="290"/>
                  </a:lnTo>
                  <a:lnTo>
                    <a:pt x="359" y="284"/>
                  </a:lnTo>
                  <a:lnTo>
                    <a:pt x="364" y="280"/>
                  </a:lnTo>
                  <a:lnTo>
                    <a:pt x="368" y="279"/>
                  </a:lnTo>
                  <a:lnTo>
                    <a:pt x="368" y="277"/>
                  </a:lnTo>
                  <a:lnTo>
                    <a:pt x="362" y="282"/>
                  </a:lnTo>
                  <a:lnTo>
                    <a:pt x="348" y="293"/>
                  </a:lnTo>
                  <a:lnTo>
                    <a:pt x="330" y="313"/>
                  </a:lnTo>
                  <a:lnTo>
                    <a:pt x="308" y="337"/>
                  </a:lnTo>
                  <a:lnTo>
                    <a:pt x="290" y="362"/>
                  </a:lnTo>
                  <a:lnTo>
                    <a:pt x="275" y="389"/>
                  </a:lnTo>
                  <a:lnTo>
                    <a:pt x="268" y="416"/>
                  </a:lnTo>
                  <a:lnTo>
                    <a:pt x="273" y="440"/>
                  </a:lnTo>
                  <a:lnTo>
                    <a:pt x="288" y="462"/>
                  </a:lnTo>
                  <a:lnTo>
                    <a:pt x="301" y="485"/>
                  </a:lnTo>
                  <a:lnTo>
                    <a:pt x="315" y="505"/>
                  </a:lnTo>
                  <a:lnTo>
                    <a:pt x="330" y="527"/>
                  </a:lnTo>
                  <a:lnTo>
                    <a:pt x="344" y="545"/>
                  </a:lnTo>
                  <a:lnTo>
                    <a:pt x="359" y="563"/>
                  </a:lnTo>
                  <a:lnTo>
                    <a:pt x="373" y="579"/>
                  </a:lnTo>
                  <a:lnTo>
                    <a:pt x="388" y="592"/>
                  </a:lnTo>
                  <a:lnTo>
                    <a:pt x="397" y="599"/>
                  </a:lnTo>
                  <a:lnTo>
                    <a:pt x="409" y="610"/>
                  </a:lnTo>
                  <a:lnTo>
                    <a:pt x="424" y="621"/>
                  </a:lnTo>
                  <a:lnTo>
                    <a:pt x="444" y="634"/>
                  </a:lnTo>
                  <a:lnTo>
                    <a:pt x="464" y="648"/>
                  </a:lnTo>
                  <a:lnTo>
                    <a:pt x="487" y="661"/>
                  </a:lnTo>
                  <a:lnTo>
                    <a:pt x="513" y="675"/>
                  </a:lnTo>
                  <a:lnTo>
                    <a:pt x="538" y="688"/>
                  </a:lnTo>
                  <a:lnTo>
                    <a:pt x="565" y="699"/>
                  </a:lnTo>
                  <a:lnTo>
                    <a:pt x="592" y="708"/>
                  </a:lnTo>
                  <a:lnTo>
                    <a:pt x="620" y="715"/>
                  </a:lnTo>
                  <a:lnTo>
                    <a:pt x="645" y="721"/>
                  </a:lnTo>
                  <a:lnTo>
                    <a:pt x="672" y="723"/>
                  </a:lnTo>
                  <a:lnTo>
                    <a:pt x="698" y="719"/>
                  </a:lnTo>
                  <a:lnTo>
                    <a:pt x="719" y="713"/>
                  </a:lnTo>
                  <a:lnTo>
                    <a:pt x="741" y="70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7" name="Freeform 42">
              <a:extLst>
                <a:ext uri="{FF2B5EF4-FFF2-40B4-BE49-F238E27FC236}">
                  <a16:creationId xmlns:a16="http://schemas.microsoft.com/office/drawing/2014/main" id="{20B13976-99AB-BE39-A75E-149410CB5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3329"/>
              <a:ext cx="428" cy="492"/>
            </a:xfrm>
            <a:custGeom>
              <a:avLst/>
              <a:gdLst>
                <a:gd name="T0" fmla="*/ 5 w 665"/>
                <a:gd name="T1" fmla="*/ 15 h 724"/>
                <a:gd name="T2" fmla="*/ 5 w 665"/>
                <a:gd name="T3" fmla="*/ 15 h 724"/>
                <a:gd name="T4" fmla="*/ 6 w 665"/>
                <a:gd name="T5" fmla="*/ 14 h 724"/>
                <a:gd name="T6" fmla="*/ 7 w 665"/>
                <a:gd name="T7" fmla="*/ 14 h 724"/>
                <a:gd name="T8" fmla="*/ 9 w 665"/>
                <a:gd name="T9" fmla="*/ 12 h 724"/>
                <a:gd name="T10" fmla="*/ 11 w 665"/>
                <a:gd name="T11" fmla="*/ 12 h 724"/>
                <a:gd name="T12" fmla="*/ 12 w 665"/>
                <a:gd name="T13" fmla="*/ 11 h 724"/>
                <a:gd name="T14" fmla="*/ 14 w 665"/>
                <a:gd name="T15" fmla="*/ 10 h 724"/>
                <a:gd name="T16" fmla="*/ 14 w 665"/>
                <a:gd name="T17" fmla="*/ 10 h 724"/>
                <a:gd name="T18" fmla="*/ 14 w 665"/>
                <a:gd name="T19" fmla="*/ 8 h 724"/>
                <a:gd name="T20" fmla="*/ 15 w 665"/>
                <a:gd name="T21" fmla="*/ 8 h 724"/>
                <a:gd name="T22" fmla="*/ 16 w 665"/>
                <a:gd name="T23" fmla="*/ 7 h 724"/>
                <a:gd name="T24" fmla="*/ 17 w 665"/>
                <a:gd name="T25" fmla="*/ 7 h 724"/>
                <a:gd name="T26" fmla="*/ 19 w 665"/>
                <a:gd name="T27" fmla="*/ 5 h 724"/>
                <a:gd name="T28" fmla="*/ 19 w 665"/>
                <a:gd name="T29" fmla="*/ 5 h 724"/>
                <a:gd name="T30" fmla="*/ 19 w 665"/>
                <a:gd name="T31" fmla="*/ 3 h 724"/>
                <a:gd name="T32" fmla="*/ 19 w 665"/>
                <a:gd name="T33" fmla="*/ 3 h 724"/>
                <a:gd name="T34" fmla="*/ 19 w 665"/>
                <a:gd name="T35" fmla="*/ 2 h 724"/>
                <a:gd name="T36" fmla="*/ 19 w 665"/>
                <a:gd name="T37" fmla="*/ 1 h 724"/>
                <a:gd name="T38" fmla="*/ 18 w 665"/>
                <a:gd name="T39" fmla="*/ 1 h 724"/>
                <a:gd name="T40" fmla="*/ 17 w 665"/>
                <a:gd name="T41" fmla="*/ 1 h 724"/>
                <a:gd name="T42" fmla="*/ 17 w 665"/>
                <a:gd name="T43" fmla="*/ 1 h 724"/>
                <a:gd name="T44" fmla="*/ 16 w 665"/>
                <a:gd name="T45" fmla="*/ 1 h 724"/>
                <a:gd name="T46" fmla="*/ 15 w 665"/>
                <a:gd name="T47" fmla="*/ 1 h 724"/>
                <a:gd name="T48" fmla="*/ 15 w 665"/>
                <a:gd name="T49" fmla="*/ 1 h 724"/>
                <a:gd name="T50" fmla="*/ 14 w 665"/>
                <a:gd name="T51" fmla="*/ 2 h 724"/>
                <a:gd name="T52" fmla="*/ 14 w 665"/>
                <a:gd name="T53" fmla="*/ 2 h 724"/>
                <a:gd name="T54" fmla="*/ 12 w 665"/>
                <a:gd name="T55" fmla="*/ 2 h 724"/>
                <a:gd name="T56" fmla="*/ 11 w 665"/>
                <a:gd name="T57" fmla="*/ 2 h 724"/>
                <a:gd name="T58" fmla="*/ 9 w 665"/>
                <a:gd name="T59" fmla="*/ 2 h 724"/>
                <a:gd name="T60" fmla="*/ 9 w 665"/>
                <a:gd name="T61" fmla="*/ 2 h 724"/>
                <a:gd name="T62" fmla="*/ 8 w 665"/>
                <a:gd name="T63" fmla="*/ 2 h 724"/>
                <a:gd name="T64" fmla="*/ 6 w 665"/>
                <a:gd name="T65" fmla="*/ 2 h 724"/>
                <a:gd name="T66" fmla="*/ 6 w 665"/>
                <a:gd name="T67" fmla="*/ 2 h 724"/>
                <a:gd name="T68" fmla="*/ 5 w 665"/>
                <a:gd name="T69" fmla="*/ 2 h 724"/>
                <a:gd name="T70" fmla="*/ 4 w 665"/>
                <a:gd name="T71" fmla="*/ 2 h 724"/>
                <a:gd name="T72" fmla="*/ 4 w 665"/>
                <a:gd name="T73" fmla="*/ 2 h 724"/>
                <a:gd name="T74" fmla="*/ 3 w 665"/>
                <a:gd name="T75" fmla="*/ 2 h 724"/>
                <a:gd name="T76" fmla="*/ 3 w 665"/>
                <a:gd name="T77" fmla="*/ 3 h 724"/>
                <a:gd name="T78" fmla="*/ 4 w 665"/>
                <a:gd name="T79" fmla="*/ 3 h 724"/>
                <a:gd name="T80" fmla="*/ 4 w 665"/>
                <a:gd name="T81" fmla="*/ 3 h 724"/>
                <a:gd name="T82" fmla="*/ 5 w 665"/>
                <a:gd name="T83" fmla="*/ 5 h 724"/>
                <a:gd name="T84" fmla="*/ 5 w 665"/>
                <a:gd name="T85" fmla="*/ 6 h 724"/>
                <a:gd name="T86" fmla="*/ 6 w 665"/>
                <a:gd name="T87" fmla="*/ 8 h 724"/>
                <a:gd name="T88" fmla="*/ 5 w 665"/>
                <a:gd name="T89" fmla="*/ 10 h 724"/>
                <a:gd name="T90" fmla="*/ 5 w 665"/>
                <a:gd name="T91" fmla="*/ 12 h 724"/>
                <a:gd name="T92" fmla="*/ 3 w 665"/>
                <a:gd name="T93" fmla="*/ 14 h 724"/>
                <a:gd name="T94" fmla="*/ 3 w 665"/>
                <a:gd name="T95" fmla="*/ 16 h 724"/>
                <a:gd name="T96" fmla="*/ 2 w 665"/>
                <a:gd name="T97" fmla="*/ 18 h 724"/>
                <a:gd name="T98" fmla="*/ 1 w 665"/>
                <a:gd name="T99" fmla="*/ 20 h 724"/>
                <a:gd name="T100" fmla="*/ 1 w 665"/>
                <a:gd name="T101" fmla="*/ 24 h 724"/>
                <a:gd name="T102" fmla="*/ 0 w 665"/>
                <a:gd name="T103" fmla="*/ 31 h 724"/>
                <a:gd name="T104" fmla="*/ 1 w 665"/>
                <a:gd name="T105" fmla="*/ 33 h 724"/>
                <a:gd name="T106" fmla="*/ 3 w 665"/>
                <a:gd name="T107" fmla="*/ 33 h 724"/>
                <a:gd name="T108" fmla="*/ 4 w 665"/>
                <a:gd name="T109" fmla="*/ 33 h 724"/>
                <a:gd name="T110" fmla="*/ 6 w 665"/>
                <a:gd name="T111" fmla="*/ 31 h 724"/>
                <a:gd name="T112" fmla="*/ 6 w 665"/>
                <a:gd name="T113" fmla="*/ 27 h 724"/>
                <a:gd name="T114" fmla="*/ 5 w 665"/>
                <a:gd name="T115" fmla="*/ 18 h 72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65" h="724">
                  <a:moveTo>
                    <a:pt x="174" y="337"/>
                  </a:moveTo>
                  <a:lnTo>
                    <a:pt x="174" y="335"/>
                  </a:lnTo>
                  <a:lnTo>
                    <a:pt x="176" y="331"/>
                  </a:lnTo>
                  <a:lnTo>
                    <a:pt x="180" y="326"/>
                  </a:lnTo>
                  <a:lnTo>
                    <a:pt x="187" y="319"/>
                  </a:lnTo>
                  <a:lnTo>
                    <a:pt x="198" y="311"/>
                  </a:lnTo>
                  <a:lnTo>
                    <a:pt x="216" y="302"/>
                  </a:lnTo>
                  <a:lnTo>
                    <a:pt x="241" y="293"/>
                  </a:lnTo>
                  <a:lnTo>
                    <a:pt x="274" y="286"/>
                  </a:lnTo>
                  <a:lnTo>
                    <a:pt x="310" y="277"/>
                  </a:lnTo>
                  <a:lnTo>
                    <a:pt x="343" y="268"/>
                  </a:lnTo>
                  <a:lnTo>
                    <a:pt x="370" y="257"/>
                  </a:lnTo>
                  <a:lnTo>
                    <a:pt x="393" y="244"/>
                  </a:lnTo>
                  <a:lnTo>
                    <a:pt x="413" y="233"/>
                  </a:lnTo>
                  <a:lnTo>
                    <a:pt x="430" y="224"/>
                  </a:lnTo>
                  <a:lnTo>
                    <a:pt x="441" y="215"/>
                  </a:lnTo>
                  <a:lnTo>
                    <a:pt x="448" y="210"/>
                  </a:lnTo>
                  <a:lnTo>
                    <a:pt x="455" y="201"/>
                  </a:lnTo>
                  <a:lnTo>
                    <a:pt x="462" y="192"/>
                  </a:lnTo>
                  <a:lnTo>
                    <a:pt x="471" y="184"/>
                  </a:lnTo>
                  <a:lnTo>
                    <a:pt x="488" y="179"/>
                  </a:lnTo>
                  <a:lnTo>
                    <a:pt x="500" y="175"/>
                  </a:lnTo>
                  <a:lnTo>
                    <a:pt x="520" y="170"/>
                  </a:lnTo>
                  <a:lnTo>
                    <a:pt x="542" y="161"/>
                  </a:lnTo>
                  <a:lnTo>
                    <a:pt x="567" y="152"/>
                  </a:lnTo>
                  <a:lnTo>
                    <a:pt x="591" y="143"/>
                  </a:lnTo>
                  <a:lnTo>
                    <a:pt x="615" y="132"/>
                  </a:lnTo>
                  <a:lnTo>
                    <a:pt x="633" y="123"/>
                  </a:lnTo>
                  <a:lnTo>
                    <a:pt x="645" y="116"/>
                  </a:lnTo>
                  <a:lnTo>
                    <a:pt x="656" y="101"/>
                  </a:lnTo>
                  <a:lnTo>
                    <a:pt x="663" y="88"/>
                  </a:lnTo>
                  <a:lnTo>
                    <a:pt x="665" y="76"/>
                  </a:lnTo>
                  <a:lnTo>
                    <a:pt x="665" y="72"/>
                  </a:lnTo>
                  <a:lnTo>
                    <a:pt x="665" y="68"/>
                  </a:lnTo>
                  <a:lnTo>
                    <a:pt x="662" y="59"/>
                  </a:lnTo>
                  <a:lnTo>
                    <a:pt x="658" y="47"/>
                  </a:lnTo>
                  <a:lnTo>
                    <a:pt x="653" y="32"/>
                  </a:lnTo>
                  <a:lnTo>
                    <a:pt x="644" y="20"/>
                  </a:lnTo>
                  <a:lnTo>
                    <a:pt x="634" y="9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96" y="1"/>
                  </a:lnTo>
                  <a:lnTo>
                    <a:pt x="582" y="3"/>
                  </a:lnTo>
                  <a:lnTo>
                    <a:pt x="569" y="5"/>
                  </a:lnTo>
                  <a:lnTo>
                    <a:pt x="557" y="7"/>
                  </a:lnTo>
                  <a:lnTo>
                    <a:pt x="544" y="9"/>
                  </a:lnTo>
                  <a:lnTo>
                    <a:pt x="531" y="11"/>
                  </a:lnTo>
                  <a:lnTo>
                    <a:pt x="522" y="14"/>
                  </a:lnTo>
                  <a:lnTo>
                    <a:pt x="513" y="20"/>
                  </a:lnTo>
                  <a:lnTo>
                    <a:pt x="500" y="32"/>
                  </a:lnTo>
                  <a:lnTo>
                    <a:pt x="493" y="41"/>
                  </a:lnTo>
                  <a:lnTo>
                    <a:pt x="486" y="45"/>
                  </a:lnTo>
                  <a:lnTo>
                    <a:pt x="477" y="47"/>
                  </a:lnTo>
                  <a:lnTo>
                    <a:pt x="466" y="47"/>
                  </a:lnTo>
                  <a:lnTo>
                    <a:pt x="446" y="47"/>
                  </a:lnTo>
                  <a:lnTo>
                    <a:pt x="419" y="47"/>
                  </a:lnTo>
                  <a:lnTo>
                    <a:pt x="390" y="49"/>
                  </a:lnTo>
                  <a:lnTo>
                    <a:pt x="361" y="49"/>
                  </a:lnTo>
                  <a:lnTo>
                    <a:pt x="334" y="50"/>
                  </a:lnTo>
                  <a:lnTo>
                    <a:pt x="312" y="52"/>
                  </a:lnTo>
                  <a:lnTo>
                    <a:pt x="297" y="56"/>
                  </a:lnTo>
                  <a:lnTo>
                    <a:pt x="287" y="58"/>
                  </a:lnTo>
                  <a:lnTo>
                    <a:pt x="274" y="56"/>
                  </a:lnTo>
                  <a:lnTo>
                    <a:pt x="258" y="54"/>
                  </a:lnTo>
                  <a:lnTo>
                    <a:pt x="241" y="49"/>
                  </a:lnTo>
                  <a:lnTo>
                    <a:pt x="221" y="45"/>
                  </a:lnTo>
                  <a:lnTo>
                    <a:pt x="203" y="41"/>
                  </a:lnTo>
                  <a:lnTo>
                    <a:pt x="183" y="41"/>
                  </a:lnTo>
                  <a:lnTo>
                    <a:pt x="163" y="43"/>
                  </a:lnTo>
                  <a:lnTo>
                    <a:pt x="152" y="45"/>
                  </a:lnTo>
                  <a:lnTo>
                    <a:pt x="143" y="47"/>
                  </a:lnTo>
                  <a:lnTo>
                    <a:pt x="136" y="49"/>
                  </a:lnTo>
                  <a:lnTo>
                    <a:pt x="129" y="50"/>
                  </a:lnTo>
                  <a:lnTo>
                    <a:pt x="122" y="52"/>
                  </a:lnTo>
                  <a:lnTo>
                    <a:pt x="114" y="56"/>
                  </a:lnTo>
                  <a:lnTo>
                    <a:pt x="109" y="58"/>
                  </a:lnTo>
                  <a:lnTo>
                    <a:pt x="103" y="59"/>
                  </a:lnTo>
                  <a:lnTo>
                    <a:pt x="107" y="63"/>
                  </a:lnTo>
                  <a:lnTo>
                    <a:pt x="113" y="67"/>
                  </a:lnTo>
                  <a:lnTo>
                    <a:pt x="118" y="72"/>
                  </a:lnTo>
                  <a:lnTo>
                    <a:pt x="125" y="78"/>
                  </a:lnTo>
                  <a:lnTo>
                    <a:pt x="132" y="85"/>
                  </a:lnTo>
                  <a:lnTo>
                    <a:pt x="142" y="92"/>
                  </a:lnTo>
                  <a:lnTo>
                    <a:pt x="151" y="101"/>
                  </a:lnTo>
                  <a:lnTo>
                    <a:pt x="161" y="110"/>
                  </a:lnTo>
                  <a:lnTo>
                    <a:pt x="180" y="130"/>
                  </a:lnTo>
                  <a:lnTo>
                    <a:pt x="189" y="150"/>
                  </a:lnTo>
                  <a:lnTo>
                    <a:pt x="192" y="170"/>
                  </a:lnTo>
                  <a:lnTo>
                    <a:pt x="189" y="190"/>
                  </a:lnTo>
                  <a:lnTo>
                    <a:pt x="180" y="212"/>
                  </a:lnTo>
                  <a:lnTo>
                    <a:pt x="167" y="233"/>
                  </a:lnTo>
                  <a:lnTo>
                    <a:pt x="149" y="257"/>
                  </a:lnTo>
                  <a:lnTo>
                    <a:pt x="131" y="280"/>
                  </a:lnTo>
                  <a:lnTo>
                    <a:pt x="116" y="300"/>
                  </a:lnTo>
                  <a:lnTo>
                    <a:pt x="100" y="322"/>
                  </a:lnTo>
                  <a:lnTo>
                    <a:pt x="85" y="346"/>
                  </a:lnTo>
                  <a:lnTo>
                    <a:pt x="71" y="369"/>
                  </a:lnTo>
                  <a:lnTo>
                    <a:pt x="58" y="393"/>
                  </a:lnTo>
                  <a:lnTo>
                    <a:pt x="45" y="415"/>
                  </a:lnTo>
                  <a:lnTo>
                    <a:pt x="33" y="434"/>
                  </a:lnTo>
                  <a:lnTo>
                    <a:pt x="24" y="453"/>
                  </a:lnTo>
                  <a:lnTo>
                    <a:pt x="13" y="527"/>
                  </a:lnTo>
                  <a:lnTo>
                    <a:pt x="4" y="607"/>
                  </a:lnTo>
                  <a:lnTo>
                    <a:pt x="0" y="675"/>
                  </a:lnTo>
                  <a:lnTo>
                    <a:pt x="7" y="713"/>
                  </a:lnTo>
                  <a:lnTo>
                    <a:pt x="22" y="721"/>
                  </a:lnTo>
                  <a:lnTo>
                    <a:pt x="47" y="724"/>
                  </a:lnTo>
                  <a:lnTo>
                    <a:pt x="76" y="724"/>
                  </a:lnTo>
                  <a:lnTo>
                    <a:pt x="109" y="721"/>
                  </a:lnTo>
                  <a:lnTo>
                    <a:pt x="142" y="713"/>
                  </a:lnTo>
                  <a:lnTo>
                    <a:pt x="169" y="703"/>
                  </a:lnTo>
                  <a:lnTo>
                    <a:pt x="187" y="686"/>
                  </a:lnTo>
                  <a:lnTo>
                    <a:pt x="194" y="668"/>
                  </a:lnTo>
                  <a:lnTo>
                    <a:pt x="187" y="599"/>
                  </a:lnTo>
                  <a:lnTo>
                    <a:pt x="174" y="498"/>
                  </a:lnTo>
                  <a:lnTo>
                    <a:pt x="165" y="398"/>
                  </a:lnTo>
                  <a:lnTo>
                    <a:pt x="174" y="337"/>
                  </a:lnTo>
                  <a:close/>
                </a:path>
              </a:pathLst>
            </a:custGeom>
            <a:solidFill>
              <a:srgbClr val="B560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8" name="Freeform 43">
              <a:extLst>
                <a:ext uri="{FF2B5EF4-FFF2-40B4-BE49-F238E27FC236}">
                  <a16:creationId xmlns:a16="http://schemas.microsoft.com/office/drawing/2014/main" id="{23C5160C-6F49-A87D-EEE9-681BD4D39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" y="3329"/>
              <a:ext cx="428" cy="492"/>
            </a:xfrm>
            <a:custGeom>
              <a:avLst/>
              <a:gdLst>
                <a:gd name="T0" fmla="*/ 5 w 665"/>
                <a:gd name="T1" fmla="*/ 15 h 724"/>
                <a:gd name="T2" fmla="*/ 6 w 665"/>
                <a:gd name="T3" fmla="*/ 14 h 724"/>
                <a:gd name="T4" fmla="*/ 7 w 665"/>
                <a:gd name="T5" fmla="*/ 14 h 724"/>
                <a:gd name="T6" fmla="*/ 9 w 665"/>
                <a:gd name="T7" fmla="*/ 12 h 724"/>
                <a:gd name="T8" fmla="*/ 12 w 665"/>
                <a:gd name="T9" fmla="*/ 11 h 724"/>
                <a:gd name="T10" fmla="*/ 14 w 665"/>
                <a:gd name="T11" fmla="*/ 10 h 724"/>
                <a:gd name="T12" fmla="*/ 14 w 665"/>
                <a:gd name="T13" fmla="*/ 10 h 724"/>
                <a:gd name="T14" fmla="*/ 15 w 665"/>
                <a:gd name="T15" fmla="*/ 8 h 724"/>
                <a:gd name="T16" fmla="*/ 15 w 665"/>
                <a:gd name="T17" fmla="*/ 8 h 724"/>
                <a:gd name="T18" fmla="*/ 17 w 665"/>
                <a:gd name="T19" fmla="*/ 7 h 724"/>
                <a:gd name="T20" fmla="*/ 19 w 665"/>
                <a:gd name="T21" fmla="*/ 5 h 724"/>
                <a:gd name="T22" fmla="*/ 19 w 665"/>
                <a:gd name="T23" fmla="*/ 4 h 724"/>
                <a:gd name="T24" fmla="*/ 19 w 665"/>
                <a:gd name="T25" fmla="*/ 3 h 724"/>
                <a:gd name="T26" fmla="*/ 19 w 665"/>
                <a:gd name="T27" fmla="*/ 2 h 724"/>
                <a:gd name="T28" fmla="*/ 19 w 665"/>
                <a:gd name="T29" fmla="*/ 1 h 724"/>
                <a:gd name="T30" fmla="*/ 18 w 665"/>
                <a:gd name="T31" fmla="*/ 0 h 724"/>
                <a:gd name="T32" fmla="*/ 17 w 665"/>
                <a:gd name="T33" fmla="*/ 1 h 724"/>
                <a:gd name="T34" fmla="*/ 15 w 665"/>
                <a:gd name="T35" fmla="*/ 1 h 724"/>
                <a:gd name="T36" fmla="*/ 15 w 665"/>
                <a:gd name="T37" fmla="*/ 1 h 724"/>
                <a:gd name="T38" fmla="*/ 14 w 665"/>
                <a:gd name="T39" fmla="*/ 2 h 724"/>
                <a:gd name="T40" fmla="*/ 14 w 665"/>
                <a:gd name="T41" fmla="*/ 2 h 724"/>
                <a:gd name="T42" fmla="*/ 12 w 665"/>
                <a:gd name="T43" fmla="*/ 2 h 724"/>
                <a:gd name="T44" fmla="*/ 9 w 665"/>
                <a:gd name="T45" fmla="*/ 2 h 724"/>
                <a:gd name="T46" fmla="*/ 9 w 665"/>
                <a:gd name="T47" fmla="*/ 2 h 724"/>
                <a:gd name="T48" fmla="*/ 7 w 665"/>
                <a:gd name="T49" fmla="*/ 2 h 724"/>
                <a:gd name="T50" fmla="*/ 6 w 665"/>
                <a:gd name="T51" fmla="*/ 2 h 724"/>
                <a:gd name="T52" fmla="*/ 5 w 665"/>
                <a:gd name="T53" fmla="*/ 2 h 724"/>
                <a:gd name="T54" fmla="*/ 4 w 665"/>
                <a:gd name="T55" fmla="*/ 2 h 724"/>
                <a:gd name="T56" fmla="*/ 3 w 665"/>
                <a:gd name="T57" fmla="*/ 2 h 724"/>
                <a:gd name="T58" fmla="*/ 3 w 665"/>
                <a:gd name="T59" fmla="*/ 3 h 724"/>
                <a:gd name="T60" fmla="*/ 4 w 665"/>
                <a:gd name="T61" fmla="*/ 3 h 724"/>
                <a:gd name="T62" fmla="*/ 5 w 665"/>
                <a:gd name="T63" fmla="*/ 5 h 724"/>
                <a:gd name="T64" fmla="*/ 5 w 665"/>
                <a:gd name="T65" fmla="*/ 6 h 724"/>
                <a:gd name="T66" fmla="*/ 6 w 665"/>
                <a:gd name="T67" fmla="*/ 9 h 724"/>
                <a:gd name="T68" fmla="*/ 5 w 665"/>
                <a:gd name="T69" fmla="*/ 12 h 724"/>
                <a:gd name="T70" fmla="*/ 3 w 665"/>
                <a:gd name="T71" fmla="*/ 14 h 724"/>
                <a:gd name="T72" fmla="*/ 2 w 665"/>
                <a:gd name="T73" fmla="*/ 17 h 724"/>
                <a:gd name="T74" fmla="*/ 1 w 665"/>
                <a:gd name="T75" fmla="*/ 20 h 724"/>
                <a:gd name="T76" fmla="*/ 1 w 665"/>
                <a:gd name="T77" fmla="*/ 24 h 724"/>
                <a:gd name="T78" fmla="*/ 1 w 665"/>
                <a:gd name="T79" fmla="*/ 33 h 724"/>
                <a:gd name="T80" fmla="*/ 1 w 665"/>
                <a:gd name="T81" fmla="*/ 33 h 724"/>
                <a:gd name="T82" fmla="*/ 4 w 665"/>
                <a:gd name="T83" fmla="*/ 33 h 724"/>
                <a:gd name="T84" fmla="*/ 6 w 665"/>
                <a:gd name="T85" fmla="*/ 31 h 724"/>
                <a:gd name="T86" fmla="*/ 5 w 665"/>
                <a:gd name="T87" fmla="*/ 22 h 72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665" h="724">
                  <a:moveTo>
                    <a:pt x="174" y="337"/>
                  </a:moveTo>
                  <a:lnTo>
                    <a:pt x="174" y="337"/>
                  </a:lnTo>
                  <a:lnTo>
                    <a:pt x="174" y="335"/>
                  </a:lnTo>
                  <a:lnTo>
                    <a:pt x="176" y="331"/>
                  </a:lnTo>
                  <a:lnTo>
                    <a:pt x="180" y="326"/>
                  </a:lnTo>
                  <a:lnTo>
                    <a:pt x="187" y="319"/>
                  </a:lnTo>
                  <a:lnTo>
                    <a:pt x="198" y="311"/>
                  </a:lnTo>
                  <a:lnTo>
                    <a:pt x="216" y="302"/>
                  </a:lnTo>
                  <a:lnTo>
                    <a:pt x="241" y="293"/>
                  </a:lnTo>
                  <a:lnTo>
                    <a:pt x="274" y="286"/>
                  </a:lnTo>
                  <a:lnTo>
                    <a:pt x="310" y="277"/>
                  </a:lnTo>
                  <a:lnTo>
                    <a:pt x="343" y="268"/>
                  </a:lnTo>
                  <a:lnTo>
                    <a:pt x="370" y="257"/>
                  </a:lnTo>
                  <a:lnTo>
                    <a:pt x="393" y="244"/>
                  </a:lnTo>
                  <a:lnTo>
                    <a:pt x="413" y="233"/>
                  </a:lnTo>
                  <a:lnTo>
                    <a:pt x="430" y="224"/>
                  </a:lnTo>
                  <a:lnTo>
                    <a:pt x="441" y="215"/>
                  </a:lnTo>
                  <a:lnTo>
                    <a:pt x="448" y="210"/>
                  </a:lnTo>
                  <a:lnTo>
                    <a:pt x="455" y="201"/>
                  </a:lnTo>
                  <a:lnTo>
                    <a:pt x="462" y="192"/>
                  </a:lnTo>
                  <a:lnTo>
                    <a:pt x="471" y="184"/>
                  </a:lnTo>
                  <a:lnTo>
                    <a:pt x="488" y="179"/>
                  </a:lnTo>
                  <a:lnTo>
                    <a:pt x="500" y="175"/>
                  </a:lnTo>
                  <a:lnTo>
                    <a:pt x="520" y="170"/>
                  </a:lnTo>
                  <a:lnTo>
                    <a:pt x="542" y="161"/>
                  </a:lnTo>
                  <a:lnTo>
                    <a:pt x="567" y="152"/>
                  </a:lnTo>
                  <a:lnTo>
                    <a:pt x="591" y="143"/>
                  </a:lnTo>
                  <a:lnTo>
                    <a:pt x="615" y="132"/>
                  </a:lnTo>
                  <a:lnTo>
                    <a:pt x="633" y="123"/>
                  </a:lnTo>
                  <a:lnTo>
                    <a:pt x="645" y="116"/>
                  </a:lnTo>
                  <a:lnTo>
                    <a:pt x="656" y="101"/>
                  </a:lnTo>
                  <a:lnTo>
                    <a:pt x="663" y="88"/>
                  </a:lnTo>
                  <a:lnTo>
                    <a:pt x="665" y="76"/>
                  </a:lnTo>
                  <a:lnTo>
                    <a:pt x="665" y="72"/>
                  </a:lnTo>
                  <a:lnTo>
                    <a:pt x="665" y="68"/>
                  </a:lnTo>
                  <a:lnTo>
                    <a:pt x="662" y="59"/>
                  </a:lnTo>
                  <a:lnTo>
                    <a:pt x="658" y="47"/>
                  </a:lnTo>
                  <a:lnTo>
                    <a:pt x="653" y="32"/>
                  </a:lnTo>
                  <a:lnTo>
                    <a:pt x="644" y="20"/>
                  </a:lnTo>
                  <a:lnTo>
                    <a:pt x="634" y="9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96" y="1"/>
                  </a:lnTo>
                  <a:lnTo>
                    <a:pt x="582" y="3"/>
                  </a:lnTo>
                  <a:lnTo>
                    <a:pt x="569" y="5"/>
                  </a:lnTo>
                  <a:lnTo>
                    <a:pt x="557" y="7"/>
                  </a:lnTo>
                  <a:lnTo>
                    <a:pt x="544" y="9"/>
                  </a:lnTo>
                  <a:lnTo>
                    <a:pt x="531" y="11"/>
                  </a:lnTo>
                  <a:lnTo>
                    <a:pt x="522" y="14"/>
                  </a:lnTo>
                  <a:lnTo>
                    <a:pt x="513" y="20"/>
                  </a:lnTo>
                  <a:lnTo>
                    <a:pt x="500" y="32"/>
                  </a:lnTo>
                  <a:lnTo>
                    <a:pt x="493" y="41"/>
                  </a:lnTo>
                  <a:lnTo>
                    <a:pt x="486" y="45"/>
                  </a:lnTo>
                  <a:lnTo>
                    <a:pt x="477" y="47"/>
                  </a:lnTo>
                  <a:lnTo>
                    <a:pt x="466" y="47"/>
                  </a:lnTo>
                  <a:lnTo>
                    <a:pt x="446" y="47"/>
                  </a:lnTo>
                  <a:lnTo>
                    <a:pt x="419" y="47"/>
                  </a:lnTo>
                  <a:lnTo>
                    <a:pt x="390" y="49"/>
                  </a:lnTo>
                  <a:lnTo>
                    <a:pt x="361" y="49"/>
                  </a:lnTo>
                  <a:lnTo>
                    <a:pt x="334" y="50"/>
                  </a:lnTo>
                  <a:lnTo>
                    <a:pt x="312" y="52"/>
                  </a:lnTo>
                  <a:lnTo>
                    <a:pt x="297" y="56"/>
                  </a:lnTo>
                  <a:lnTo>
                    <a:pt x="287" y="58"/>
                  </a:lnTo>
                  <a:lnTo>
                    <a:pt x="274" y="56"/>
                  </a:lnTo>
                  <a:lnTo>
                    <a:pt x="258" y="54"/>
                  </a:lnTo>
                  <a:lnTo>
                    <a:pt x="241" y="49"/>
                  </a:lnTo>
                  <a:lnTo>
                    <a:pt x="221" y="45"/>
                  </a:lnTo>
                  <a:lnTo>
                    <a:pt x="203" y="41"/>
                  </a:lnTo>
                  <a:lnTo>
                    <a:pt x="183" y="41"/>
                  </a:lnTo>
                  <a:lnTo>
                    <a:pt x="163" y="43"/>
                  </a:lnTo>
                  <a:lnTo>
                    <a:pt x="152" y="45"/>
                  </a:lnTo>
                  <a:lnTo>
                    <a:pt x="143" y="47"/>
                  </a:lnTo>
                  <a:lnTo>
                    <a:pt x="136" y="49"/>
                  </a:lnTo>
                  <a:lnTo>
                    <a:pt x="129" y="50"/>
                  </a:lnTo>
                  <a:lnTo>
                    <a:pt x="122" y="52"/>
                  </a:lnTo>
                  <a:lnTo>
                    <a:pt x="114" y="56"/>
                  </a:lnTo>
                  <a:lnTo>
                    <a:pt x="109" y="58"/>
                  </a:lnTo>
                  <a:lnTo>
                    <a:pt x="103" y="59"/>
                  </a:lnTo>
                  <a:lnTo>
                    <a:pt x="107" y="63"/>
                  </a:lnTo>
                  <a:lnTo>
                    <a:pt x="113" y="67"/>
                  </a:lnTo>
                  <a:lnTo>
                    <a:pt x="118" y="72"/>
                  </a:lnTo>
                  <a:lnTo>
                    <a:pt x="125" y="78"/>
                  </a:lnTo>
                  <a:lnTo>
                    <a:pt x="132" y="85"/>
                  </a:lnTo>
                  <a:lnTo>
                    <a:pt x="142" y="92"/>
                  </a:lnTo>
                  <a:lnTo>
                    <a:pt x="151" y="101"/>
                  </a:lnTo>
                  <a:lnTo>
                    <a:pt x="161" y="110"/>
                  </a:lnTo>
                  <a:lnTo>
                    <a:pt x="180" y="130"/>
                  </a:lnTo>
                  <a:lnTo>
                    <a:pt x="189" y="150"/>
                  </a:lnTo>
                  <a:lnTo>
                    <a:pt x="192" y="170"/>
                  </a:lnTo>
                  <a:lnTo>
                    <a:pt x="189" y="190"/>
                  </a:lnTo>
                  <a:lnTo>
                    <a:pt x="180" y="212"/>
                  </a:lnTo>
                  <a:lnTo>
                    <a:pt x="167" y="233"/>
                  </a:lnTo>
                  <a:lnTo>
                    <a:pt x="149" y="257"/>
                  </a:lnTo>
                  <a:lnTo>
                    <a:pt x="131" y="280"/>
                  </a:lnTo>
                  <a:lnTo>
                    <a:pt x="116" y="300"/>
                  </a:lnTo>
                  <a:lnTo>
                    <a:pt x="100" y="322"/>
                  </a:lnTo>
                  <a:lnTo>
                    <a:pt x="85" y="346"/>
                  </a:lnTo>
                  <a:lnTo>
                    <a:pt x="71" y="369"/>
                  </a:lnTo>
                  <a:lnTo>
                    <a:pt x="58" y="393"/>
                  </a:lnTo>
                  <a:lnTo>
                    <a:pt x="45" y="415"/>
                  </a:lnTo>
                  <a:lnTo>
                    <a:pt x="33" y="434"/>
                  </a:lnTo>
                  <a:lnTo>
                    <a:pt x="24" y="453"/>
                  </a:lnTo>
                  <a:lnTo>
                    <a:pt x="13" y="527"/>
                  </a:lnTo>
                  <a:lnTo>
                    <a:pt x="4" y="607"/>
                  </a:lnTo>
                  <a:lnTo>
                    <a:pt x="0" y="675"/>
                  </a:lnTo>
                  <a:lnTo>
                    <a:pt x="7" y="713"/>
                  </a:lnTo>
                  <a:lnTo>
                    <a:pt x="22" y="721"/>
                  </a:lnTo>
                  <a:lnTo>
                    <a:pt x="47" y="724"/>
                  </a:lnTo>
                  <a:lnTo>
                    <a:pt x="76" y="724"/>
                  </a:lnTo>
                  <a:lnTo>
                    <a:pt x="109" y="721"/>
                  </a:lnTo>
                  <a:lnTo>
                    <a:pt x="142" y="713"/>
                  </a:lnTo>
                  <a:lnTo>
                    <a:pt x="169" y="703"/>
                  </a:lnTo>
                  <a:lnTo>
                    <a:pt x="187" y="686"/>
                  </a:lnTo>
                  <a:lnTo>
                    <a:pt x="194" y="668"/>
                  </a:lnTo>
                  <a:lnTo>
                    <a:pt x="187" y="599"/>
                  </a:lnTo>
                  <a:lnTo>
                    <a:pt x="174" y="498"/>
                  </a:lnTo>
                  <a:lnTo>
                    <a:pt x="165" y="398"/>
                  </a:lnTo>
                  <a:lnTo>
                    <a:pt x="174" y="33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9" name="Freeform 44">
              <a:extLst>
                <a:ext uri="{FF2B5EF4-FFF2-40B4-BE49-F238E27FC236}">
                  <a16:creationId xmlns:a16="http://schemas.microsoft.com/office/drawing/2014/main" id="{282A18DA-10BD-E14B-D29A-333DF298A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3370"/>
              <a:ext cx="117" cy="267"/>
            </a:xfrm>
            <a:custGeom>
              <a:avLst/>
              <a:gdLst>
                <a:gd name="T0" fmla="*/ 2 w 183"/>
                <a:gd name="T1" fmla="*/ 0 h 394"/>
                <a:gd name="T2" fmla="*/ 2 w 183"/>
                <a:gd name="T3" fmla="*/ 1 h 394"/>
                <a:gd name="T4" fmla="*/ 2 w 183"/>
                <a:gd name="T5" fmla="*/ 1 h 394"/>
                <a:gd name="T6" fmla="*/ 2 w 183"/>
                <a:gd name="T7" fmla="*/ 1 h 394"/>
                <a:gd name="T8" fmla="*/ 2 w 183"/>
                <a:gd name="T9" fmla="*/ 1 h 394"/>
                <a:gd name="T10" fmla="*/ 2 w 183"/>
                <a:gd name="T11" fmla="*/ 2 h 394"/>
                <a:gd name="T12" fmla="*/ 2 w 183"/>
                <a:gd name="T13" fmla="*/ 4 h 394"/>
                <a:gd name="T14" fmla="*/ 2 w 183"/>
                <a:gd name="T15" fmla="*/ 5 h 394"/>
                <a:gd name="T16" fmla="*/ 2 w 183"/>
                <a:gd name="T17" fmla="*/ 7 h 394"/>
                <a:gd name="T18" fmla="*/ 1 w 183"/>
                <a:gd name="T19" fmla="*/ 9 h 394"/>
                <a:gd name="T20" fmla="*/ 1 w 183"/>
                <a:gd name="T21" fmla="*/ 11 h 394"/>
                <a:gd name="T22" fmla="*/ 1 w 183"/>
                <a:gd name="T23" fmla="*/ 13 h 394"/>
                <a:gd name="T24" fmla="*/ 1 w 183"/>
                <a:gd name="T25" fmla="*/ 15 h 394"/>
                <a:gd name="T26" fmla="*/ 1 w 183"/>
                <a:gd name="T27" fmla="*/ 15 h 394"/>
                <a:gd name="T28" fmla="*/ 1 w 183"/>
                <a:gd name="T29" fmla="*/ 15 h 394"/>
                <a:gd name="T30" fmla="*/ 1 w 183"/>
                <a:gd name="T31" fmla="*/ 16 h 394"/>
                <a:gd name="T32" fmla="*/ 0 w 183"/>
                <a:gd name="T33" fmla="*/ 18 h 394"/>
                <a:gd name="T34" fmla="*/ 1 w 183"/>
                <a:gd name="T35" fmla="*/ 17 h 394"/>
                <a:gd name="T36" fmla="*/ 1 w 183"/>
                <a:gd name="T37" fmla="*/ 16 h 394"/>
                <a:gd name="T38" fmla="*/ 1 w 183"/>
                <a:gd name="T39" fmla="*/ 15 h 394"/>
                <a:gd name="T40" fmla="*/ 1 w 183"/>
                <a:gd name="T41" fmla="*/ 14 h 394"/>
                <a:gd name="T42" fmla="*/ 2 w 183"/>
                <a:gd name="T43" fmla="*/ 13 h 394"/>
                <a:gd name="T44" fmla="*/ 2 w 183"/>
                <a:gd name="T45" fmla="*/ 12 h 394"/>
                <a:gd name="T46" fmla="*/ 3 w 183"/>
                <a:gd name="T47" fmla="*/ 11 h 394"/>
                <a:gd name="T48" fmla="*/ 3 w 183"/>
                <a:gd name="T49" fmla="*/ 10 h 394"/>
                <a:gd name="T50" fmla="*/ 3 w 183"/>
                <a:gd name="T51" fmla="*/ 9 h 394"/>
                <a:gd name="T52" fmla="*/ 4 w 183"/>
                <a:gd name="T53" fmla="*/ 8 h 394"/>
                <a:gd name="T54" fmla="*/ 4 w 183"/>
                <a:gd name="T55" fmla="*/ 7 h 394"/>
                <a:gd name="T56" fmla="*/ 4 w 183"/>
                <a:gd name="T57" fmla="*/ 6 h 394"/>
                <a:gd name="T58" fmla="*/ 4 w 183"/>
                <a:gd name="T59" fmla="*/ 5 h 394"/>
                <a:gd name="T60" fmla="*/ 4 w 183"/>
                <a:gd name="T61" fmla="*/ 4 h 394"/>
                <a:gd name="T62" fmla="*/ 4 w 183"/>
                <a:gd name="T63" fmla="*/ 3 h 394"/>
                <a:gd name="T64" fmla="*/ 4 w 183"/>
                <a:gd name="T65" fmla="*/ 2 h 394"/>
                <a:gd name="T66" fmla="*/ 4 w 183"/>
                <a:gd name="T67" fmla="*/ 2 h 394"/>
                <a:gd name="T68" fmla="*/ 4 w 183"/>
                <a:gd name="T69" fmla="*/ 2 h 394"/>
                <a:gd name="T70" fmla="*/ 4 w 183"/>
                <a:gd name="T71" fmla="*/ 1 h 394"/>
                <a:gd name="T72" fmla="*/ 4 w 183"/>
                <a:gd name="T73" fmla="*/ 1 h 394"/>
                <a:gd name="T74" fmla="*/ 5 w 183"/>
                <a:gd name="T75" fmla="*/ 1 h 394"/>
                <a:gd name="T76" fmla="*/ 5 w 183"/>
                <a:gd name="T77" fmla="*/ 1 h 394"/>
                <a:gd name="T78" fmla="*/ 5 w 183"/>
                <a:gd name="T79" fmla="*/ 1 h 394"/>
                <a:gd name="T80" fmla="*/ 5 w 183"/>
                <a:gd name="T81" fmla="*/ 1 h 394"/>
                <a:gd name="T82" fmla="*/ 5 w 183"/>
                <a:gd name="T83" fmla="*/ 1 h 394"/>
                <a:gd name="T84" fmla="*/ 4 w 183"/>
                <a:gd name="T85" fmla="*/ 1 h 394"/>
                <a:gd name="T86" fmla="*/ 4 w 183"/>
                <a:gd name="T87" fmla="*/ 1 h 394"/>
                <a:gd name="T88" fmla="*/ 4 w 183"/>
                <a:gd name="T89" fmla="*/ 1 h 394"/>
                <a:gd name="T90" fmla="*/ 3 w 183"/>
                <a:gd name="T91" fmla="*/ 1 h 394"/>
                <a:gd name="T92" fmla="*/ 3 w 183"/>
                <a:gd name="T93" fmla="*/ 1 h 394"/>
                <a:gd name="T94" fmla="*/ 3 w 183"/>
                <a:gd name="T95" fmla="*/ 1 h 394"/>
                <a:gd name="T96" fmla="*/ 3 w 183"/>
                <a:gd name="T97" fmla="*/ 1 h 394"/>
                <a:gd name="T98" fmla="*/ 3 w 183"/>
                <a:gd name="T99" fmla="*/ 1 h 394"/>
                <a:gd name="T100" fmla="*/ 3 w 183"/>
                <a:gd name="T101" fmla="*/ 1 h 394"/>
                <a:gd name="T102" fmla="*/ 3 w 183"/>
                <a:gd name="T103" fmla="*/ 1 h 394"/>
                <a:gd name="T104" fmla="*/ 3 w 183"/>
                <a:gd name="T105" fmla="*/ 1 h 394"/>
                <a:gd name="T106" fmla="*/ 2 w 183"/>
                <a:gd name="T107" fmla="*/ 0 h 39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3" h="394">
                  <a:moveTo>
                    <a:pt x="79" y="0"/>
                  </a:moveTo>
                  <a:lnTo>
                    <a:pt x="72" y="6"/>
                  </a:lnTo>
                  <a:lnTo>
                    <a:pt x="69" y="8"/>
                  </a:lnTo>
                  <a:lnTo>
                    <a:pt x="65" y="11"/>
                  </a:lnTo>
                  <a:lnTo>
                    <a:pt x="63" y="11"/>
                  </a:lnTo>
                  <a:lnTo>
                    <a:pt x="65" y="51"/>
                  </a:lnTo>
                  <a:lnTo>
                    <a:pt x="65" y="91"/>
                  </a:lnTo>
                  <a:lnTo>
                    <a:pt x="61" y="129"/>
                  </a:lnTo>
                  <a:lnTo>
                    <a:pt x="54" y="169"/>
                  </a:lnTo>
                  <a:lnTo>
                    <a:pt x="47" y="209"/>
                  </a:lnTo>
                  <a:lnTo>
                    <a:pt x="36" y="249"/>
                  </a:lnTo>
                  <a:lnTo>
                    <a:pt x="23" y="290"/>
                  </a:lnTo>
                  <a:lnTo>
                    <a:pt x="11" y="330"/>
                  </a:lnTo>
                  <a:lnTo>
                    <a:pt x="11" y="334"/>
                  </a:lnTo>
                  <a:lnTo>
                    <a:pt x="9" y="346"/>
                  </a:lnTo>
                  <a:lnTo>
                    <a:pt x="5" y="366"/>
                  </a:lnTo>
                  <a:lnTo>
                    <a:pt x="0" y="394"/>
                  </a:lnTo>
                  <a:lnTo>
                    <a:pt x="9" y="375"/>
                  </a:lnTo>
                  <a:lnTo>
                    <a:pt x="21" y="356"/>
                  </a:lnTo>
                  <a:lnTo>
                    <a:pt x="34" y="334"/>
                  </a:lnTo>
                  <a:lnTo>
                    <a:pt x="47" y="310"/>
                  </a:lnTo>
                  <a:lnTo>
                    <a:pt x="61" y="287"/>
                  </a:lnTo>
                  <a:lnTo>
                    <a:pt x="76" y="263"/>
                  </a:lnTo>
                  <a:lnTo>
                    <a:pt x="92" y="241"/>
                  </a:lnTo>
                  <a:lnTo>
                    <a:pt x="107" y="221"/>
                  </a:lnTo>
                  <a:lnTo>
                    <a:pt x="125" y="198"/>
                  </a:lnTo>
                  <a:lnTo>
                    <a:pt x="143" y="174"/>
                  </a:lnTo>
                  <a:lnTo>
                    <a:pt x="156" y="153"/>
                  </a:lnTo>
                  <a:lnTo>
                    <a:pt x="165" y="131"/>
                  </a:lnTo>
                  <a:lnTo>
                    <a:pt x="168" y="111"/>
                  </a:lnTo>
                  <a:lnTo>
                    <a:pt x="165" y="91"/>
                  </a:lnTo>
                  <a:lnTo>
                    <a:pt x="156" y="71"/>
                  </a:lnTo>
                  <a:lnTo>
                    <a:pt x="137" y="51"/>
                  </a:lnTo>
                  <a:lnTo>
                    <a:pt x="143" y="42"/>
                  </a:lnTo>
                  <a:lnTo>
                    <a:pt x="152" y="33"/>
                  </a:lnTo>
                  <a:lnTo>
                    <a:pt x="161" y="26"/>
                  </a:lnTo>
                  <a:lnTo>
                    <a:pt x="170" y="20"/>
                  </a:lnTo>
                  <a:lnTo>
                    <a:pt x="183" y="17"/>
                  </a:lnTo>
                  <a:lnTo>
                    <a:pt x="183" y="11"/>
                  </a:lnTo>
                  <a:lnTo>
                    <a:pt x="177" y="9"/>
                  </a:lnTo>
                  <a:lnTo>
                    <a:pt x="170" y="8"/>
                  </a:lnTo>
                  <a:lnTo>
                    <a:pt x="161" y="8"/>
                  </a:lnTo>
                  <a:lnTo>
                    <a:pt x="147" y="8"/>
                  </a:lnTo>
                  <a:lnTo>
                    <a:pt x="134" y="9"/>
                  </a:lnTo>
                  <a:lnTo>
                    <a:pt x="123" y="11"/>
                  </a:lnTo>
                  <a:lnTo>
                    <a:pt x="119" y="13"/>
                  </a:lnTo>
                  <a:lnTo>
                    <a:pt x="114" y="17"/>
                  </a:lnTo>
                  <a:lnTo>
                    <a:pt x="112" y="20"/>
                  </a:lnTo>
                  <a:lnTo>
                    <a:pt x="110" y="28"/>
                  </a:lnTo>
                  <a:lnTo>
                    <a:pt x="99" y="19"/>
                  </a:lnTo>
                  <a:lnTo>
                    <a:pt x="92" y="11"/>
                  </a:lnTo>
                  <a:lnTo>
                    <a:pt x="85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3D0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0" name="Freeform 45">
              <a:extLst>
                <a:ext uri="{FF2B5EF4-FFF2-40B4-BE49-F238E27FC236}">
                  <a16:creationId xmlns:a16="http://schemas.microsoft.com/office/drawing/2014/main" id="{E4FE3FE1-43A1-F599-EB2B-153AB2615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0" y="3370"/>
              <a:ext cx="117" cy="267"/>
            </a:xfrm>
            <a:custGeom>
              <a:avLst/>
              <a:gdLst>
                <a:gd name="T0" fmla="*/ 2 w 183"/>
                <a:gd name="T1" fmla="*/ 0 h 394"/>
                <a:gd name="T2" fmla="*/ 2 w 183"/>
                <a:gd name="T3" fmla="*/ 1 h 394"/>
                <a:gd name="T4" fmla="*/ 2 w 183"/>
                <a:gd name="T5" fmla="*/ 1 h 394"/>
                <a:gd name="T6" fmla="*/ 2 w 183"/>
                <a:gd name="T7" fmla="*/ 2 h 394"/>
                <a:gd name="T8" fmla="*/ 2 w 183"/>
                <a:gd name="T9" fmla="*/ 5 h 394"/>
                <a:gd name="T10" fmla="*/ 1 w 183"/>
                <a:gd name="T11" fmla="*/ 9 h 394"/>
                <a:gd name="T12" fmla="*/ 1 w 183"/>
                <a:gd name="T13" fmla="*/ 13 h 394"/>
                <a:gd name="T14" fmla="*/ 1 w 183"/>
                <a:gd name="T15" fmla="*/ 15 h 394"/>
                <a:gd name="T16" fmla="*/ 1 w 183"/>
                <a:gd name="T17" fmla="*/ 15 h 394"/>
                <a:gd name="T18" fmla="*/ 0 w 183"/>
                <a:gd name="T19" fmla="*/ 18 h 394"/>
                <a:gd name="T20" fmla="*/ 1 w 183"/>
                <a:gd name="T21" fmla="*/ 17 h 394"/>
                <a:gd name="T22" fmla="*/ 1 w 183"/>
                <a:gd name="T23" fmla="*/ 15 h 394"/>
                <a:gd name="T24" fmla="*/ 2 w 183"/>
                <a:gd name="T25" fmla="*/ 13 h 394"/>
                <a:gd name="T26" fmla="*/ 3 w 183"/>
                <a:gd name="T27" fmla="*/ 11 h 394"/>
                <a:gd name="T28" fmla="*/ 3 w 183"/>
                <a:gd name="T29" fmla="*/ 10 h 394"/>
                <a:gd name="T30" fmla="*/ 4 w 183"/>
                <a:gd name="T31" fmla="*/ 8 h 394"/>
                <a:gd name="T32" fmla="*/ 4 w 183"/>
                <a:gd name="T33" fmla="*/ 6 h 394"/>
                <a:gd name="T34" fmla="*/ 4 w 183"/>
                <a:gd name="T35" fmla="*/ 4 h 394"/>
                <a:gd name="T36" fmla="*/ 4 w 183"/>
                <a:gd name="T37" fmla="*/ 2 h 394"/>
                <a:gd name="T38" fmla="*/ 4 w 183"/>
                <a:gd name="T39" fmla="*/ 2 h 394"/>
                <a:gd name="T40" fmla="*/ 4 w 183"/>
                <a:gd name="T41" fmla="*/ 1 h 394"/>
                <a:gd name="T42" fmla="*/ 5 w 183"/>
                <a:gd name="T43" fmla="*/ 1 h 394"/>
                <a:gd name="T44" fmla="*/ 5 w 183"/>
                <a:gd name="T45" fmla="*/ 1 h 394"/>
                <a:gd name="T46" fmla="*/ 5 w 183"/>
                <a:gd name="T47" fmla="*/ 1 h 394"/>
                <a:gd name="T48" fmla="*/ 5 w 183"/>
                <a:gd name="T49" fmla="*/ 1 h 394"/>
                <a:gd name="T50" fmla="*/ 4 w 183"/>
                <a:gd name="T51" fmla="*/ 1 h 394"/>
                <a:gd name="T52" fmla="*/ 3 w 183"/>
                <a:gd name="T53" fmla="*/ 1 h 394"/>
                <a:gd name="T54" fmla="*/ 3 w 183"/>
                <a:gd name="T55" fmla="*/ 1 h 394"/>
                <a:gd name="T56" fmla="*/ 3 w 183"/>
                <a:gd name="T57" fmla="*/ 1 h 394"/>
                <a:gd name="T58" fmla="*/ 3 w 183"/>
                <a:gd name="T59" fmla="*/ 1 h 394"/>
                <a:gd name="T60" fmla="*/ 3 w 183"/>
                <a:gd name="T61" fmla="*/ 1 h 394"/>
                <a:gd name="T62" fmla="*/ 2 w 183"/>
                <a:gd name="T63" fmla="*/ 0 h 3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83" h="394">
                  <a:moveTo>
                    <a:pt x="79" y="0"/>
                  </a:moveTo>
                  <a:lnTo>
                    <a:pt x="79" y="0"/>
                  </a:lnTo>
                  <a:lnTo>
                    <a:pt x="72" y="6"/>
                  </a:lnTo>
                  <a:lnTo>
                    <a:pt x="69" y="8"/>
                  </a:lnTo>
                  <a:lnTo>
                    <a:pt x="65" y="11"/>
                  </a:lnTo>
                  <a:lnTo>
                    <a:pt x="63" y="11"/>
                  </a:lnTo>
                  <a:lnTo>
                    <a:pt x="65" y="51"/>
                  </a:lnTo>
                  <a:lnTo>
                    <a:pt x="65" y="91"/>
                  </a:lnTo>
                  <a:lnTo>
                    <a:pt x="61" y="129"/>
                  </a:lnTo>
                  <a:lnTo>
                    <a:pt x="54" y="169"/>
                  </a:lnTo>
                  <a:lnTo>
                    <a:pt x="47" y="209"/>
                  </a:lnTo>
                  <a:lnTo>
                    <a:pt x="36" y="249"/>
                  </a:lnTo>
                  <a:lnTo>
                    <a:pt x="23" y="290"/>
                  </a:lnTo>
                  <a:lnTo>
                    <a:pt x="11" y="330"/>
                  </a:lnTo>
                  <a:lnTo>
                    <a:pt x="11" y="334"/>
                  </a:lnTo>
                  <a:lnTo>
                    <a:pt x="9" y="346"/>
                  </a:lnTo>
                  <a:lnTo>
                    <a:pt x="5" y="366"/>
                  </a:lnTo>
                  <a:lnTo>
                    <a:pt x="0" y="394"/>
                  </a:lnTo>
                  <a:lnTo>
                    <a:pt x="9" y="375"/>
                  </a:lnTo>
                  <a:lnTo>
                    <a:pt x="21" y="356"/>
                  </a:lnTo>
                  <a:lnTo>
                    <a:pt x="34" y="334"/>
                  </a:lnTo>
                  <a:lnTo>
                    <a:pt x="47" y="310"/>
                  </a:lnTo>
                  <a:lnTo>
                    <a:pt x="61" y="287"/>
                  </a:lnTo>
                  <a:lnTo>
                    <a:pt x="76" y="263"/>
                  </a:lnTo>
                  <a:lnTo>
                    <a:pt x="92" y="241"/>
                  </a:lnTo>
                  <a:lnTo>
                    <a:pt x="107" y="221"/>
                  </a:lnTo>
                  <a:lnTo>
                    <a:pt x="125" y="198"/>
                  </a:lnTo>
                  <a:lnTo>
                    <a:pt x="143" y="174"/>
                  </a:lnTo>
                  <a:lnTo>
                    <a:pt x="156" y="153"/>
                  </a:lnTo>
                  <a:lnTo>
                    <a:pt x="165" y="131"/>
                  </a:lnTo>
                  <a:lnTo>
                    <a:pt x="168" y="111"/>
                  </a:lnTo>
                  <a:lnTo>
                    <a:pt x="165" y="91"/>
                  </a:lnTo>
                  <a:lnTo>
                    <a:pt x="156" y="71"/>
                  </a:lnTo>
                  <a:lnTo>
                    <a:pt x="137" y="51"/>
                  </a:lnTo>
                  <a:lnTo>
                    <a:pt x="143" y="42"/>
                  </a:lnTo>
                  <a:lnTo>
                    <a:pt x="152" y="33"/>
                  </a:lnTo>
                  <a:lnTo>
                    <a:pt x="161" y="26"/>
                  </a:lnTo>
                  <a:lnTo>
                    <a:pt x="170" y="20"/>
                  </a:lnTo>
                  <a:lnTo>
                    <a:pt x="183" y="17"/>
                  </a:lnTo>
                  <a:lnTo>
                    <a:pt x="183" y="11"/>
                  </a:lnTo>
                  <a:lnTo>
                    <a:pt x="177" y="9"/>
                  </a:lnTo>
                  <a:lnTo>
                    <a:pt x="170" y="8"/>
                  </a:lnTo>
                  <a:lnTo>
                    <a:pt x="161" y="8"/>
                  </a:lnTo>
                  <a:lnTo>
                    <a:pt x="147" y="8"/>
                  </a:lnTo>
                  <a:lnTo>
                    <a:pt x="134" y="9"/>
                  </a:lnTo>
                  <a:lnTo>
                    <a:pt x="123" y="11"/>
                  </a:lnTo>
                  <a:lnTo>
                    <a:pt x="119" y="13"/>
                  </a:lnTo>
                  <a:lnTo>
                    <a:pt x="114" y="17"/>
                  </a:lnTo>
                  <a:lnTo>
                    <a:pt x="112" y="20"/>
                  </a:lnTo>
                  <a:lnTo>
                    <a:pt x="110" y="28"/>
                  </a:lnTo>
                  <a:lnTo>
                    <a:pt x="99" y="19"/>
                  </a:lnTo>
                  <a:lnTo>
                    <a:pt x="92" y="11"/>
                  </a:lnTo>
                  <a:lnTo>
                    <a:pt x="85" y="6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1" name="Freeform 46">
              <a:extLst>
                <a:ext uri="{FF2B5EF4-FFF2-40B4-BE49-F238E27FC236}">
                  <a16:creationId xmlns:a16="http://schemas.microsoft.com/office/drawing/2014/main" id="{89ED9A54-20FD-5FF5-F9C3-EDB483B1A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3203"/>
              <a:ext cx="88" cy="61"/>
            </a:xfrm>
            <a:custGeom>
              <a:avLst/>
              <a:gdLst>
                <a:gd name="T0" fmla="*/ 1 w 136"/>
                <a:gd name="T1" fmla="*/ 3 h 91"/>
                <a:gd name="T2" fmla="*/ 1 w 136"/>
                <a:gd name="T3" fmla="*/ 3 h 91"/>
                <a:gd name="T4" fmla="*/ 0 w 136"/>
                <a:gd name="T5" fmla="*/ 2 h 91"/>
                <a:gd name="T6" fmla="*/ 1 w 136"/>
                <a:gd name="T7" fmla="*/ 1 h 91"/>
                <a:gd name="T8" fmla="*/ 1 w 136"/>
                <a:gd name="T9" fmla="*/ 1 h 91"/>
                <a:gd name="T10" fmla="*/ 1 w 136"/>
                <a:gd name="T11" fmla="*/ 1 h 91"/>
                <a:gd name="T12" fmla="*/ 1 w 136"/>
                <a:gd name="T13" fmla="*/ 1 h 91"/>
                <a:gd name="T14" fmla="*/ 1 w 136"/>
                <a:gd name="T15" fmla="*/ 1 h 91"/>
                <a:gd name="T16" fmla="*/ 2 w 136"/>
                <a:gd name="T17" fmla="*/ 0 h 91"/>
                <a:gd name="T18" fmla="*/ 3 w 136"/>
                <a:gd name="T19" fmla="*/ 1 h 91"/>
                <a:gd name="T20" fmla="*/ 3 w 136"/>
                <a:gd name="T21" fmla="*/ 1 h 91"/>
                <a:gd name="T22" fmla="*/ 4 w 136"/>
                <a:gd name="T23" fmla="*/ 1 h 91"/>
                <a:gd name="T24" fmla="*/ 4 w 136"/>
                <a:gd name="T25" fmla="*/ 1 h 91"/>
                <a:gd name="T26" fmla="*/ 4 w 136"/>
                <a:gd name="T27" fmla="*/ 1 h 91"/>
                <a:gd name="T28" fmla="*/ 4 w 136"/>
                <a:gd name="T29" fmla="*/ 1 h 91"/>
                <a:gd name="T30" fmla="*/ 3 w 136"/>
                <a:gd name="T31" fmla="*/ 1 h 91"/>
                <a:gd name="T32" fmla="*/ 3 w 136"/>
                <a:gd name="T33" fmla="*/ 2 h 91"/>
                <a:gd name="T34" fmla="*/ 2 w 136"/>
                <a:gd name="T35" fmla="*/ 3 h 91"/>
                <a:gd name="T36" fmla="*/ 1 w 136"/>
                <a:gd name="T37" fmla="*/ 3 h 91"/>
                <a:gd name="T38" fmla="*/ 1 w 136"/>
                <a:gd name="T39" fmla="*/ 3 h 91"/>
                <a:gd name="T40" fmla="*/ 1 w 136"/>
                <a:gd name="T41" fmla="*/ 3 h 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6" h="91">
                  <a:moveTo>
                    <a:pt x="4" y="87"/>
                  </a:moveTo>
                  <a:lnTo>
                    <a:pt x="2" y="76"/>
                  </a:lnTo>
                  <a:lnTo>
                    <a:pt x="0" y="54"/>
                  </a:lnTo>
                  <a:lnTo>
                    <a:pt x="2" y="29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28" y="4"/>
                  </a:lnTo>
                  <a:lnTo>
                    <a:pt x="44" y="2"/>
                  </a:lnTo>
                  <a:lnTo>
                    <a:pt x="62" y="0"/>
                  </a:lnTo>
                  <a:lnTo>
                    <a:pt x="80" y="2"/>
                  </a:lnTo>
                  <a:lnTo>
                    <a:pt x="98" y="2"/>
                  </a:lnTo>
                  <a:lnTo>
                    <a:pt x="116" y="5"/>
                  </a:lnTo>
                  <a:lnTo>
                    <a:pt x="131" y="7"/>
                  </a:lnTo>
                  <a:lnTo>
                    <a:pt x="136" y="13"/>
                  </a:lnTo>
                  <a:lnTo>
                    <a:pt x="129" y="25"/>
                  </a:lnTo>
                  <a:lnTo>
                    <a:pt x="115" y="40"/>
                  </a:lnTo>
                  <a:lnTo>
                    <a:pt x="93" y="58"/>
                  </a:lnTo>
                  <a:lnTo>
                    <a:pt x="67" y="73"/>
                  </a:lnTo>
                  <a:lnTo>
                    <a:pt x="42" y="85"/>
                  </a:lnTo>
                  <a:lnTo>
                    <a:pt x="20" y="91"/>
                  </a:lnTo>
                  <a:lnTo>
                    <a:pt x="4" y="8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2" name="Freeform 47">
              <a:extLst>
                <a:ext uri="{FF2B5EF4-FFF2-40B4-BE49-F238E27FC236}">
                  <a16:creationId xmlns:a16="http://schemas.microsoft.com/office/drawing/2014/main" id="{E3AC473E-B6FD-0BDD-05E0-CD913BF51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3203"/>
              <a:ext cx="88" cy="61"/>
            </a:xfrm>
            <a:custGeom>
              <a:avLst/>
              <a:gdLst>
                <a:gd name="T0" fmla="*/ 1 w 136"/>
                <a:gd name="T1" fmla="*/ 3 h 91"/>
                <a:gd name="T2" fmla="*/ 1 w 136"/>
                <a:gd name="T3" fmla="*/ 3 h 91"/>
                <a:gd name="T4" fmla="*/ 1 w 136"/>
                <a:gd name="T5" fmla="*/ 3 h 91"/>
                <a:gd name="T6" fmla="*/ 0 w 136"/>
                <a:gd name="T7" fmla="*/ 2 h 91"/>
                <a:gd name="T8" fmla="*/ 1 w 136"/>
                <a:gd name="T9" fmla="*/ 1 h 91"/>
                <a:gd name="T10" fmla="*/ 1 w 136"/>
                <a:gd name="T11" fmla="*/ 1 h 91"/>
                <a:gd name="T12" fmla="*/ 1 w 136"/>
                <a:gd name="T13" fmla="*/ 1 h 91"/>
                <a:gd name="T14" fmla="*/ 1 w 136"/>
                <a:gd name="T15" fmla="*/ 1 h 91"/>
                <a:gd name="T16" fmla="*/ 1 w 136"/>
                <a:gd name="T17" fmla="*/ 1 h 91"/>
                <a:gd name="T18" fmla="*/ 1 w 136"/>
                <a:gd name="T19" fmla="*/ 1 h 91"/>
                <a:gd name="T20" fmla="*/ 2 w 136"/>
                <a:gd name="T21" fmla="*/ 0 h 91"/>
                <a:gd name="T22" fmla="*/ 3 w 136"/>
                <a:gd name="T23" fmla="*/ 1 h 91"/>
                <a:gd name="T24" fmla="*/ 3 w 136"/>
                <a:gd name="T25" fmla="*/ 1 h 91"/>
                <a:gd name="T26" fmla="*/ 4 w 136"/>
                <a:gd name="T27" fmla="*/ 1 h 91"/>
                <a:gd name="T28" fmla="*/ 4 w 136"/>
                <a:gd name="T29" fmla="*/ 1 h 91"/>
                <a:gd name="T30" fmla="*/ 4 w 136"/>
                <a:gd name="T31" fmla="*/ 1 h 91"/>
                <a:gd name="T32" fmla="*/ 4 w 136"/>
                <a:gd name="T33" fmla="*/ 1 h 91"/>
                <a:gd name="T34" fmla="*/ 4 w 136"/>
                <a:gd name="T35" fmla="*/ 1 h 91"/>
                <a:gd name="T36" fmla="*/ 3 w 136"/>
                <a:gd name="T37" fmla="*/ 1 h 91"/>
                <a:gd name="T38" fmla="*/ 3 w 136"/>
                <a:gd name="T39" fmla="*/ 2 h 91"/>
                <a:gd name="T40" fmla="*/ 2 w 136"/>
                <a:gd name="T41" fmla="*/ 3 h 91"/>
                <a:gd name="T42" fmla="*/ 1 w 136"/>
                <a:gd name="T43" fmla="*/ 3 h 91"/>
                <a:gd name="T44" fmla="*/ 1 w 136"/>
                <a:gd name="T45" fmla="*/ 3 h 91"/>
                <a:gd name="T46" fmla="*/ 1 w 136"/>
                <a:gd name="T47" fmla="*/ 3 h 9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6" h="91">
                  <a:moveTo>
                    <a:pt x="4" y="87"/>
                  </a:moveTo>
                  <a:lnTo>
                    <a:pt x="4" y="87"/>
                  </a:lnTo>
                  <a:lnTo>
                    <a:pt x="2" y="76"/>
                  </a:lnTo>
                  <a:lnTo>
                    <a:pt x="0" y="54"/>
                  </a:lnTo>
                  <a:lnTo>
                    <a:pt x="2" y="29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28" y="4"/>
                  </a:lnTo>
                  <a:lnTo>
                    <a:pt x="44" y="2"/>
                  </a:lnTo>
                  <a:lnTo>
                    <a:pt x="62" y="0"/>
                  </a:lnTo>
                  <a:lnTo>
                    <a:pt x="80" y="2"/>
                  </a:lnTo>
                  <a:lnTo>
                    <a:pt x="98" y="2"/>
                  </a:lnTo>
                  <a:lnTo>
                    <a:pt x="116" y="5"/>
                  </a:lnTo>
                  <a:lnTo>
                    <a:pt x="131" y="7"/>
                  </a:lnTo>
                  <a:lnTo>
                    <a:pt x="136" y="13"/>
                  </a:lnTo>
                  <a:lnTo>
                    <a:pt x="129" y="25"/>
                  </a:lnTo>
                  <a:lnTo>
                    <a:pt x="115" y="40"/>
                  </a:lnTo>
                  <a:lnTo>
                    <a:pt x="93" y="58"/>
                  </a:lnTo>
                  <a:lnTo>
                    <a:pt x="67" y="73"/>
                  </a:lnTo>
                  <a:lnTo>
                    <a:pt x="42" y="85"/>
                  </a:lnTo>
                  <a:lnTo>
                    <a:pt x="20" y="91"/>
                  </a:lnTo>
                  <a:lnTo>
                    <a:pt x="4" y="8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3" name="Freeform 48">
              <a:extLst>
                <a:ext uri="{FF2B5EF4-FFF2-40B4-BE49-F238E27FC236}">
                  <a16:creationId xmlns:a16="http://schemas.microsoft.com/office/drawing/2014/main" id="{CB8B57D6-6ADB-6028-47F7-FCA1ECC57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3192"/>
              <a:ext cx="247" cy="237"/>
            </a:xfrm>
            <a:custGeom>
              <a:avLst/>
              <a:gdLst>
                <a:gd name="T0" fmla="*/ 0 w 384"/>
                <a:gd name="T1" fmla="*/ 10 h 349"/>
                <a:gd name="T2" fmla="*/ 1 w 384"/>
                <a:gd name="T3" fmla="*/ 9 h 349"/>
                <a:gd name="T4" fmla="*/ 1 w 384"/>
                <a:gd name="T5" fmla="*/ 7 h 349"/>
                <a:gd name="T6" fmla="*/ 2 w 384"/>
                <a:gd name="T7" fmla="*/ 6 h 349"/>
                <a:gd name="T8" fmla="*/ 3 w 384"/>
                <a:gd name="T9" fmla="*/ 5 h 349"/>
                <a:gd name="T10" fmla="*/ 3 w 384"/>
                <a:gd name="T11" fmla="*/ 5 h 349"/>
                <a:gd name="T12" fmla="*/ 3 w 384"/>
                <a:gd name="T13" fmla="*/ 3 h 349"/>
                <a:gd name="T14" fmla="*/ 4 w 384"/>
                <a:gd name="T15" fmla="*/ 3 h 349"/>
                <a:gd name="T16" fmla="*/ 4 w 384"/>
                <a:gd name="T17" fmla="*/ 3 h 349"/>
                <a:gd name="T18" fmla="*/ 5 w 384"/>
                <a:gd name="T19" fmla="*/ 3 h 349"/>
                <a:gd name="T20" fmla="*/ 5 w 384"/>
                <a:gd name="T21" fmla="*/ 3 h 349"/>
                <a:gd name="T22" fmla="*/ 5 w 384"/>
                <a:gd name="T23" fmla="*/ 2 h 349"/>
                <a:gd name="T24" fmla="*/ 6 w 384"/>
                <a:gd name="T25" fmla="*/ 1 h 349"/>
                <a:gd name="T26" fmla="*/ 6 w 384"/>
                <a:gd name="T27" fmla="*/ 1 h 349"/>
                <a:gd name="T28" fmla="*/ 6 w 384"/>
                <a:gd name="T29" fmla="*/ 1 h 349"/>
                <a:gd name="T30" fmla="*/ 6 w 384"/>
                <a:gd name="T31" fmla="*/ 1 h 349"/>
                <a:gd name="T32" fmla="*/ 6 w 384"/>
                <a:gd name="T33" fmla="*/ 1 h 349"/>
                <a:gd name="T34" fmla="*/ 6 w 384"/>
                <a:gd name="T35" fmla="*/ 1 h 349"/>
                <a:gd name="T36" fmla="*/ 7 w 384"/>
                <a:gd name="T37" fmla="*/ 1 h 349"/>
                <a:gd name="T38" fmla="*/ 8 w 384"/>
                <a:gd name="T39" fmla="*/ 0 h 349"/>
                <a:gd name="T40" fmla="*/ 9 w 384"/>
                <a:gd name="T41" fmla="*/ 1 h 349"/>
                <a:gd name="T42" fmla="*/ 10 w 384"/>
                <a:gd name="T43" fmla="*/ 1 h 349"/>
                <a:gd name="T44" fmla="*/ 10 w 384"/>
                <a:gd name="T45" fmla="*/ 2 h 349"/>
                <a:gd name="T46" fmla="*/ 10 w 384"/>
                <a:gd name="T47" fmla="*/ 3 h 349"/>
                <a:gd name="T48" fmla="*/ 10 w 384"/>
                <a:gd name="T49" fmla="*/ 3 h 349"/>
                <a:gd name="T50" fmla="*/ 10 w 384"/>
                <a:gd name="T51" fmla="*/ 3 h 349"/>
                <a:gd name="T52" fmla="*/ 10 w 384"/>
                <a:gd name="T53" fmla="*/ 5 h 349"/>
                <a:gd name="T54" fmla="*/ 10 w 384"/>
                <a:gd name="T55" fmla="*/ 5 h 349"/>
                <a:gd name="T56" fmla="*/ 11 w 384"/>
                <a:gd name="T57" fmla="*/ 5 h 349"/>
                <a:gd name="T58" fmla="*/ 11 w 384"/>
                <a:gd name="T59" fmla="*/ 7 h 349"/>
                <a:gd name="T60" fmla="*/ 11 w 384"/>
                <a:gd name="T61" fmla="*/ 7 h 349"/>
                <a:gd name="T62" fmla="*/ 11 w 384"/>
                <a:gd name="T63" fmla="*/ 8 h 349"/>
                <a:gd name="T64" fmla="*/ 11 w 384"/>
                <a:gd name="T65" fmla="*/ 10 h 349"/>
                <a:gd name="T66" fmla="*/ 11 w 384"/>
                <a:gd name="T67" fmla="*/ 11 h 349"/>
                <a:gd name="T68" fmla="*/ 11 w 384"/>
                <a:gd name="T69" fmla="*/ 12 h 349"/>
                <a:gd name="T70" fmla="*/ 10 w 384"/>
                <a:gd name="T71" fmla="*/ 14 h 349"/>
                <a:gd name="T72" fmla="*/ 10 w 384"/>
                <a:gd name="T73" fmla="*/ 14 h 349"/>
                <a:gd name="T74" fmla="*/ 10 w 384"/>
                <a:gd name="T75" fmla="*/ 14 h 349"/>
                <a:gd name="T76" fmla="*/ 10 w 384"/>
                <a:gd name="T77" fmla="*/ 14 h 349"/>
                <a:gd name="T78" fmla="*/ 9 w 384"/>
                <a:gd name="T79" fmla="*/ 14 h 349"/>
                <a:gd name="T80" fmla="*/ 9 w 384"/>
                <a:gd name="T81" fmla="*/ 15 h 349"/>
                <a:gd name="T82" fmla="*/ 8 w 384"/>
                <a:gd name="T83" fmla="*/ 15 h 349"/>
                <a:gd name="T84" fmla="*/ 8 w 384"/>
                <a:gd name="T85" fmla="*/ 16 h 349"/>
                <a:gd name="T86" fmla="*/ 7 w 384"/>
                <a:gd name="T87" fmla="*/ 16 h 349"/>
                <a:gd name="T88" fmla="*/ 6 w 384"/>
                <a:gd name="T89" fmla="*/ 15 h 349"/>
                <a:gd name="T90" fmla="*/ 5 w 384"/>
                <a:gd name="T91" fmla="*/ 14 h 349"/>
                <a:gd name="T92" fmla="*/ 3 w 384"/>
                <a:gd name="T93" fmla="*/ 12 h 349"/>
                <a:gd name="T94" fmla="*/ 1 w 384"/>
                <a:gd name="T95" fmla="*/ 10 h 34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84" h="349">
                  <a:moveTo>
                    <a:pt x="0" y="223"/>
                  </a:moveTo>
                  <a:lnTo>
                    <a:pt x="0" y="219"/>
                  </a:lnTo>
                  <a:lnTo>
                    <a:pt x="4" y="208"/>
                  </a:lnTo>
                  <a:lnTo>
                    <a:pt x="9" y="192"/>
                  </a:lnTo>
                  <a:lnTo>
                    <a:pt x="22" y="172"/>
                  </a:lnTo>
                  <a:lnTo>
                    <a:pt x="40" y="154"/>
                  </a:lnTo>
                  <a:lnTo>
                    <a:pt x="56" y="139"/>
                  </a:lnTo>
                  <a:lnTo>
                    <a:pt x="69" y="130"/>
                  </a:lnTo>
                  <a:lnTo>
                    <a:pt x="74" y="127"/>
                  </a:lnTo>
                  <a:lnTo>
                    <a:pt x="76" y="121"/>
                  </a:lnTo>
                  <a:lnTo>
                    <a:pt x="83" y="110"/>
                  </a:lnTo>
                  <a:lnTo>
                    <a:pt x="89" y="92"/>
                  </a:lnTo>
                  <a:lnTo>
                    <a:pt x="94" y="72"/>
                  </a:lnTo>
                  <a:lnTo>
                    <a:pt x="101" y="65"/>
                  </a:lnTo>
                  <a:lnTo>
                    <a:pt x="112" y="70"/>
                  </a:lnTo>
                  <a:lnTo>
                    <a:pt x="123" y="81"/>
                  </a:lnTo>
                  <a:lnTo>
                    <a:pt x="129" y="87"/>
                  </a:lnTo>
                  <a:lnTo>
                    <a:pt x="132" y="85"/>
                  </a:lnTo>
                  <a:lnTo>
                    <a:pt x="140" y="78"/>
                  </a:lnTo>
                  <a:lnTo>
                    <a:pt x="149" y="70"/>
                  </a:lnTo>
                  <a:lnTo>
                    <a:pt x="158" y="63"/>
                  </a:lnTo>
                  <a:lnTo>
                    <a:pt x="161" y="60"/>
                  </a:lnTo>
                  <a:lnTo>
                    <a:pt x="167" y="54"/>
                  </a:lnTo>
                  <a:lnTo>
                    <a:pt x="174" y="49"/>
                  </a:lnTo>
                  <a:lnTo>
                    <a:pt x="185" y="41"/>
                  </a:lnTo>
                  <a:lnTo>
                    <a:pt x="194" y="36"/>
                  </a:lnTo>
                  <a:lnTo>
                    <a:pt x="203" y="32"/>
                  </a:lnTo>
                  <a:lnTo>
                    <a:pt x="212" y="29"/>
                  </a:lnTo>
                  <a:lnTo>
                    <a:pt x="217" y="27"/>
                  </a:lnTo>
                  <a:lnTo>
                    <a:pt x="217" y="25"/>
                  </a:lnTo>
                  <a:lnTo>
                    <a:pt x="208" y="23"/>
                  </a:lnTo>
                  <a:lnTo>
                    <a:pt x="196" y="21"/>
                  </a:lnTo>
                  <a:lnTo>
                    <a:pt x="190" y="20"/>
                  </a:lnTo>
                  <a:lnTo>
                    <a:pt x="192" y="18"/>
                  </a:lnTo>
                  <a:lnTo>
                    <a:pt x="199" y="14"/>
                  </a:lnTo>
                  <a:lnTo>
                    <a:pt x="208" y="11"/>
                  </a:lnTo>
                  <a:lnTo>
                    <a:pt x="221" y="5"/>
                  </a:lnTo>
                  <a:lnTo>
                    <a:pt x="236" y="2"/>
                  </a:lnTo>
                  <a:lnTo>
                    <a:pt x="252" y="0"/>
                  </a:lnTo>
                  <a:lnTo>
                    <a:pt x="270" y="0"/>
                  </a:lnTo>
                  <a:lnTo>
                    <a:pt x="290" y="3"/>
                  </a:lnTo>
                  <a:lnTo>
                    <a:pt x="306" y="11"/>
                  </a:lnTo>
                  <a:lnTo>
                    <a:pt x="321" y="21"/>
                  </a:lnTo>
                  <a:lnTo>
                    <a:pt x="330" y="32"/>
                  </a:lnTo>
                  <a:lnTo>
                    <a:pt x="337" y="43"/>
                  </a:lnTo>
                  <a:lnTo>
                    <a:pt x="341" y="54"/>
                  </a:lnTo>
                  <a:lnTo>
                    <a:pt x="342" y="61"/>
                  </a:lnTo>
                  <a:lnTo>
                    <a:pt x="344" y="69"/>
                  </a:lnTo>
                  <a:lnTo>
                    <a:pt x="344" y="70"/>
                  </a:lnTo>
                  <a:lnTo>
                    <a:pt x="346" y="72"/>
                  </a:lnTo>
                  <a:lnTo>
                    <a:pt x="352" y="76"/>
                  </a:lnTo>
                  <a:lnTo>
                    <a:pt x="355" y="81"/>
                  </a:lnTo>
                  <a:lnTo>
                    <a:pt x="357" y="87"/>
                  </a:lnTo>
                  <a:lnTo>
                    <a:pt x="357" y="94"/>
                  </a:lnTo>
                  <a:lnTo>
                    <a:pt x="355" y="101"/>
                  </a:lnTo>
                  <a:lnTo>
                    <a:pt x="353" y="110"/>
                  </a:lnTo>
                  <a:lnTo>
                    <a:pt x="355" y="116"/>
                  </a:lnTo>
                  <a:lnTo>
                    <a:pt x="361" y="123"/>
                  </a:lnTo>
                  <a:lnTo>
                    <a:pt x="370" y="134"/>
                  </a:lnTo>
                  <a:lnTo>
                    <a:pt x="381" y="143"/>
                  </a:lnTo>
                  <a:lnTo>
                    <a:pt x="384" y="152"/>
                  </a:lnTo>
                  <a:lnTo>
                    <a:pt x="384" y="161"/>
                  </a:lnTo>
                  <a:lnTo>
                    <a:pt x="382" y="170"/>
                  </a:lnTo>
                  <a:lnTo>
                    <a:pt x="381" y="179"/>
                  </a:lnTo>
                  <a:lnTo>
                    <a:pt x="381" y="186"/>
                  </a:lnTo>
                  <a:lnTo>
                    <a:pt x="381" y="199"/>
                  </a:lnTo>
                  <a:lnTo>
                    <a:pt x="379" y="219"/>
                  </a:lnTo>
                  <a:lnTo>
                    <a:pt x="375" y="241"/>
                  </a:lnTo>
                  <a:lnTo>
                    <a:pt x="368" y="262"/>
                  </a:lnTo>
                  <a:lnTo>
                    <a:pt x="359" y="277"/>
                  </a:lnTo>
                  <a:lnTo>
                    <a:pt x="348" y="288"/>
                  </a:lnTo>
                  <a:lnTo>
                    <a:pt x="339" y="299"/>
                  </a:lnTo>
                  <a:lnTo>
                    <a:pt x="328" y="306"/>
                  </a:lnTo>
                  <a:lnTo>
                    <a:pt x="324" y="308"/>
                  </a:lnTo>
                  <a:lnTo>
                    <a:pt x="321" y="311"/>
                  </a:lnTo>
                  <a:lnTo>
                    <a:pt x="319" y="313"/>
                  </a:lnTo>
                  <a:lnTo>
                    <a:pt x="317" y="313"/>
                  </a:lnTo>
                  <a:lnTo>
                    <a:pt x="315" y="313"/>
                  </a:lnTo>
                  <a:lnTo>
                    <a:pt x="313" y="315"/>
                  </a:lnTo>
                  <a:lnTo>
                    <a:pt x="312" y="317"/>
                  </a:lnTo>
                  <a:lnTo>
                    <a:pt x="308" y="319"/>
                  </a:lnTo>
                  <a:lnTo>
                    <a:pt x="301" y="324"/>
                  </a:lnTo>
                  <a:lnTo>
                    <a:pt x="292" y="329"/>
                  </a:lnTo>
                  <a:lnTo>
                    <a:pt x="281" y="335"/>
                  </a:lnTo>
                  <a:lnTo>
                    <a:pt x="270" y="340"/>
                  </a:lnTo>
                  <a:lnTo>
                    <a:pt x="259" y="346"/>
                  </a:lnTo>
                  <a:lnTo>
                    <a:pt x="248" y="348"/>
                  </a:lnTo>
                  <a:lnTo>
                    <a:pt x="239" y="349"/>
                  </a:lnTo>
                  <a:lnTo>
                    <a:pt x="230" y="346"/>
                  </a:lnTo>
                  <a:lnTo>
                    <a:pt x="216" y="335"/>
                  </a:lnTo>
                  <a:lnTo>
                    <a:pt x="190" y="319"/>
                  </a:lnTo>
                  <a:lnTo>
                    <a:pt x="158" y="297"/>
                  </a:lnTo>
                  <a:lnTo>
                    <a:pt x="121" y="273"/>
                  </a:lnTo>
                  <a:lnTo>
                    <a:pt x="85" y="252"/>
                  </a:lnTo>
                  <a:lnTo>
                    <a:pt x="51" y="233"/>
                  </a:lnTo>
                  <a:lnTo>
                    <a:pt x="22" y="224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4" name="Freeform 49">
              <a:extLst>
                <a:ext uri="{FF2B5EF4-FFF2-40B4-BE49-F238E27FC236}">
                  <a16:creationId xmlns:a16="http://schemas.microsoft.com/office/drawing/2014/main" id="{CBFB75F4-3EFD-2611-F101-4B7D05182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3192"/>
              <a:ext cx="247" cy="237"/>
            </a:xfrm>
            <a:custGeom>
              <a:avLst/>
              <a:gdLst>
                <a:gd name="T0" fmla="*/ 0 w 384"/>
                <a:gd name="T1" fmla="*/ 10 h 349"/>
                <a:gd name="T2" fmla="*/ 1 w 384"/>
                <a:gd name="T3" fmla="*/ 10 h 349"/>
                <a:gd name="T4" fmla="*/ 1 w 384"/>
                <a:gd name="T5" fmla="*/ 8 h 349"/>
                <a:gd name="T6" fmla="*/ 1 w 384"/>
                <a:gd name="T7" fmla="*/ 7 h 349"/>
                <a:gd name="T8" fmla="*/ 2 w 384"/>
                <a:gd name="T9" fmla="*/ 6 h 349"/>
                <a:gd name="T10" fmla="*/ 2 w 384"/>
                <a:gd name="T11" fmla="*/ 5 h 349"/>
                <a:gd name="T12" fmla="*/ 3 w 384"/>
                <a:gd name="T13" fmla="*/ 5 h 349"/>
                <a:gd name="T14" fmla="*/ 3 w 384"/>
                <a:gd name="T15" fmla="*/ 3 h 349"/>
                <a:gd name="T16" fmla="*/ 3 w 384"/>
                <a:gd name="T17" fmla="*/ 3 h 349"/>
                <a:gd name="T18" fmla="*/ 4 w 384"/>
                <a:gd name="T19" fmla="*/ 3 h 349"/>
                <a:gd name="T20" fmla="*/ 4 w 384"/>
                <a:gd name="T21" fmla="*/ 3 h 349"/>
                <a:gd name="T22" fmla="*/ 4 w 384"/>
                <a:gd name="T23" fmla="*/ 3 h 349"/>
                <a:gd name="T24" fmla="*/ 5 w 384"/>
                <a:gd name="T25" fmla="*/ 3 h 349"/>
                <a:gd name="T26" fmla="*/ 5 w 384"/>
                <a:gd name="T27" fmla="*/ 3 h 349"/>
                <a:gd name="T28" fmla="*/ 5 w 384"/>
                <a:gd name="T29" fmla="*/ 2 h 349"/>
                <a:gd name="T30" fmla="*/ 6 w 384"/>
                <a:gd name="T31" fmla="*/ 1 h 349"/>
                <a:gd name="T32" fmla="*/ 6 w 384"/>
                <a:gd name="T33" fmla="*/ 1 h 349"/>
                <a:gd name="T34" fmla="*/ 6 w 384"/>
                <a:gd name="T35" fmla="*/ 1 h 349"/>
                <a:gd name="T36" fmla="*/ 6 w 384"/>
                <a:gd name="T37" fmla="*/ 1 h 349"/>
                <a:gd name="T38" fmla="*/ 6 w 384"/>
                <a:gd name="T39" fmla="*/ 1 h 349"/>
                <a:gd name="T40" fmla="*/ 6 w 384"/>
                <a:gd name="T41" fmla="*/ 1 h 349"/>
                <a:gd name="T42" fmla="*/ 6 w 384"/>
                <a:gd name="T43" fmla="*/ 1 h 349"/>
                <a:gd name="T44" fmla="*/ 7 w 384"/>
                <a:gd name="T45" fmla="*/ 1 h 349"/>
                <a:gd name="T46" fmla="*/ 8 w 384"/>
                <a:gd name="T47" fmla="*/ 0 h 349"/>
                <a:gd name="T48" fmla="*/ 9 w 384"/>
                <a:gd name="T49" fmla="*/ 1 h 349"/>
                <a:gd name="T50" fmla="*/ 10 w 384"/>
                <a:gd name="T51" fmla="*/ 1 h 349"/>
                <a:gd name="T52" fmla="*/ 10 w 384"/>
                <a:gd name="T53" fmla="*/ 2 h 349"/>
                <a:gd name="T54" fmla="*/ 10 w 384"/>
                <a:gd name="T55" fmla="*/ 3 h 349"/>
                <a:gd name="T56" fmla="*/ 10 w 384"/>
                <a:gd name="T57" fmla="*/ 3 h 349"/>
                <a:gd name="T58" fmla="*/ 10 w 384"/>
                <a:gd name="T59" fmla="*/ 3 h 349"/>
                <a:gd name="T60" fmla="*/ 10 w 384"/>
                <a:gd name="T61" fmla="*/ 3 h 349"/>
                <a:gd name="T62" fmla="*/ 10 w 384"/>
                <a:gd name="T63" fmla="*/ 3 h 349"/>
                <a:gd name="T64" fmla="*/ 10 w 384"/>
                <a:gd name="T65" fmla="*/ 5 h 349"/>
                <a:gd name="T66" fmla="*/ 10 w 384"/>
                <a:gd name="T67" fmla="*/ 5 h 349"/>
                <a:gd name="T68" fmla="*/ 11 w 384"/>
                <a:gd name="T69" fmla="*/ 5 h 349"/>
                <a:gd name="T70" fmla="*/ 11 w 384"/>
                <a:gd name="T71" fmla="*/ 7 h 349"/>
                <a:gd name="T72" fmla="*/ 11 w 384"/>
                <a:gd name="T73" fmla="*/ 7 h 349"/>
                <a:gd name="T74" fmla="*/ 11 w 384"/>
                <a:gd name="T75" fmla="*/ 7 h 349"/>
                <a:gd name="T76" fmla="*/ 11 w 384"/>
                <a:gd name="T77" fmla="*/ 8 h 349"/>
                <a:gd name="T78" fmla="*/ 11 w 384"/>
                <a:gd name="T79" fmla="*/ 10 h 349"/>
                <a:gd name="T80" fmla="*/ 11 w 384"/>
                <a:gd name="T81" fmla="*/ 11 h 349"/>
                <a:gd name="T82" fmla="*/ 11 w 384"/>
                <a:gd name="T83" fmla="*/ 12 h 349"/>
                <a:gd name="T84" fmla="*/ 10 w 384"/>
                <a:gd name="T85" fmla="*/ 13 h 349"/>
                <a:gd name="T86" fmla="*/ 10 w 384"/>
                <a:gd name="T87" fmla="*/ 14 h 349"/>
                <a:gd name="T88" fmla="*/ 10 w 384"/>
                <a:gd name="T89" fmla="*/ 14 h 349"/>
                <a:gd name="T90" fmla="*/ 10 w 384"/>
                <a:gd name="T91" fmla="*/ 14 h 349"/>
                <a:gd name="T92" fmla="*/ 10 w 384"/>
                <a:gd name="T93" fmla="*/ 14 h 349"/>
                <a:gd name="T94" fmla="*/ 9 w 384"/>
                <a:gd name="T95" fmla="*/ 14 h 349"/>
                <a:gd name="T96" fmla="*/ 9 w 384"/>
                <a:gd name="T97" fmla="*/ 14 h 349"/>
                <a:gd name="T98" fmla="*/ 9 w 384"/>
                <a:gd name="T99" fmla="*/ 15 h 349"/>
                <a:gd name="T100" fmla="*/ 8 w 384"/>
                <a:gd name="T101" fmla="*/ 15 h 349"/>
                <a:gd name="T102" fmla="*/ 8 w 384"/>
                <a:gd name="T103" fmla="*/ 16 h 349"/>
                <a:gd name="T104" fmla="*/ 7 w 384"/>
                <a:gd name="T105" fmla="*/ 16 h 349"/>
                <a:gd name="T106" fmla="*/ 6 w 384"/>
                <a:gd name="T107" fmla="*/ 16 h 349"/>
                <a:gd name="T108" fmla="*/ 6 w 384"/>
                <a:gd name="T109" fmla="*/ 14 h 349"/>
                <a:gd name="T110" fmla="*/ 4 w 384"/>
                <a:gd name="T111" fmla="*/ 12 h 349"/>
                <a:gd name="T112" fmla="*/ 2 w 384"/>
                <a:gd name="T113" fmla="*/ 11 h 349"/>
                <a:gd name="T114" fmla="*/ 0 w 384"/>
                <a:gd name="T115" fmla="*/ 10 h 3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84" h="349">
                  <a:moveTo>
                    <a:pt x="0" y="223"/>
                  </a:moveTo>
                  <a:lnTo>
                    <a:pt x="0" y="223"/>
                  </a:lnTo>
                  <a:lnTo>
                    <a:pt x="0" y="219"/>
                  </a:lnTo>
                  <a:lnTo>
                    <a:pt x="4" y="208"/>
                  </a:lnTo>
                  <a:lnTo>
                    <a:pt x="9" y="192"/>
                  </a:lnTo>
                  <a:lnTo>
                    <a:pt x="22" y="172"/>
                  </a:lnTo>
                  <a:lnTo>
                    <a:pt x="40" y="154"/>
                  </a:lnTo>
                  <a:lnTo>
                    <a:pt x="56" y="139"/>
                  </a:lnTo>
                  <a:lnTo>
                    <a:pt x="69" y="130"/>
                  </a:lnTo>
                  <a:lnTo>
                    <a:pt x="74" y="127"/>
                  </a:lnTo>
                  <a:lnTo>
                    <a:pt x="76" y="121"/>
                  </a:lnTo>
                  <a:lnTo>
                    <a:pt x="83" y="110"/>
                  </a:lnTo>
                  <a:lnTo>
                    <a:pt x="89" y="92"/>
                  </a:lnTo>
                  <a:lnTo>
                    <a:pt x="94" y="72"/>
                  </a:lnTo>
                  <a:lnTo>
                    <a:pt x="101" y="65"/>
                  </a:lnTo>
                  <a:lnTo>
                    <a:pt x="112" y="70"/>
                  </a:lnTo>
                  <a:lnTo>
                    <a:pt x="123" y="81"/>
                  </a:lnTo>
                  <a:lnTo>
                    <a:pt x="129" y="87"/>
                  </a:lnTo>
                  <a:lnTo>
                    <a:pt x="132" y="85"/>
                  </a:lnTo>
                  <a:lnTo>
                    <a:pt x="140" y="78"/>
                  </a:lnTo>
                  <a:lnTo>
                    <a:pt x="149" y="70"/>
                  </a:lnTo>
                  <a:lnTo>
                    <a:pt x="158" y="63"/>
                  </a:lnTo>
                  <a:lnTo>
                    <a:pt x="161" y="60"/>
                  </a:lnTo>
                  <a:lnTo>
                    <a:pt x="167" y="54"/>
                  </a:lnTo>
                  <a:lnTo>
                    <a:pt x="174" y="49"/>
                  </a:lnTo>
                  <a:lnTo>
                    <a:pt x="185" y="41"/>
                  </a:lnTo>
                  <a:lnTo>
                    <a:pt x="194" y="36"/>
                  </a:lnTo>
                  <a:lnTo>
                    <a:pt x="203" y="32"/>
                  </a:lnTo>
                  <a:lnTo>
                    <a:pt x="212" y="29"/>
                  </a:lnTo>
                  <a:lnTo>
                    <a:pt x="217" y="27"/>
                  </a:lnTo>
                  <a:lnTo>
                    <a:pt x="217" y="25"/>
                  </a:lnTo>
                  <a:lnTo>
                    <a:pt x="208" y="23"/>
                  </a:lnTo>
                  <a:lnTo>
                    <a:pt x="196" y="21"/>
                  </a:lnTo>
                  <a:lnTo>
                    <a:pt x="190" y="20"/>
                  </a:lnTo>
                  <a:lnTo>
                    <a:pt x="192" y="18"/>
                  </a:lnTo>
                  <a:lnTo>
                    <a:pt x="199" y="14"/>
                  </a:lnTo>
                  <a:lnTo>
                    <a:pt x="208" y="11"/>
                  </a:lnTo>
                  <a:lnTo>
                    <a:pt x="221" y="5"/>
                  </a:lnTo>
                  <a:lnTo>
                    <a:pt x="236" y="2"/>
                  </a:lnTo>
                  <a:lnTo>
                    <a:pt x="252" y="0"/>
                  </a:lnTo>
                  <a:lnTo>
                    <a:pt x="270" y="0"/>
                  </a:lnTo>
                  <a:lnTo>
                    <a:pt x="290" y="3"/>
                  </a:lnTo>
                  <a:lnTo>
                    <a:pt x="306" y="11"/>
                  </a:lnTo>
                  <a:lnTo>
                    <a:pt x="321" y="21"/>
                  </a:lnTo>
                  <a:lnTo>
                    <a:pt x="330" y="32"/>
                  </a:lnTo>
                  <a:lnTo>
                    <a:pt x="337" y="43"/>
                  </a:lnTo>
                  <a:lnTo>
                    <a:pt x="341" y="54"/>
                  </a:lnTo>
                  <a:lnTo>
                    <a:pt x="342" y="61"/>
                  </a:lnTo>
                  <a:lnTo>
                    <a:pt x="344" y="69"/>
                  </a:lnTo>
                  <a:lnTo>
                    <a:pt x="344" y="70"/>
                  </a:lnTo>
                  <a:lnTo>
                    <a:pt x="346" y="72"/>
                  </a:lnTo>
                  <a:lnTo>
                    <a:pt x="352" y="76"/>
                  </a:lnTo>
                  <a:lnTo>
                    <a:pt x="355" y="81"/>
                  </a:lnTo>
                  <a:lnTo>
                    <a:pt x="357" y="87"/>
                  </a:lnTo>
                  <a:lnTo>
                    <a:pt x="357" y="94"/>
                  </a:lnTo>
                  <a:lnTo>
                    <a:pt x="355" y="101"/>
                  </a:lnTo>
                  <a:lnTo>
                    <a:pt x="353" y="110"/>
                  </a:lnTo>
                  <a:lnTo>
                    <a:pt x="355" y="116"/>
                  </a:lnTo>
                  <a:lnTo>
                    <a:pt x="361" y="123"/>
                  </a:lnTo>
                  <a:lnTo>
                    <a:pt x="370" y="134"/>
                  </a:lnTo>
                  <a:lnTo>
                    <a:pt x="381" y="143"/>
                  </a:lnTo>
                  <a:lnTo>
                    <a:pt x="384" y="152"/>
                  </a:lnTo>
                  <a:lnTo>
                    <a:pt x="384" y="161"/>
                  </a:lnTo>
                  <a:lnTo>
                    <a:pt x="382" y="170"/>
                  </a:lnTo>
                  <a:lnTo>
                    <a:pt x="381" y="179"/>
                  </a:lnTo>
                  <a:lnTo>
                    <a:pt x="381" y="186"/>
                  </a:lnTo>
                  <a:lnTo>
                    <a:pt x="381" y="199"/>
                  </a:lnTo>
                  <a:lnTo>
                    <a:pt x="379" y="219"/>
                  </a:lnTo>
                  <a:lnTo>
                    <a:pt x="375" y="241"/>
                  </a:lnTo>
                  <a:lnTo>
                    <a:pt x="368" y="262"/>
                  </a:lnTo>
                  <a:lnTo>
                    <a:pt x="359" y="277"/>
                  </a:lnTo>
                  <a:lnTo>
                    <a:pt x="348" y="288"/>
                  </a:lnTo>
                  <a:lnTo>
                    <a:pt x="339" y="299"/>
                  </a:lnTo>
                  <a:lnTo>
                    <a:pt x="328" y="306"/>
                  </a:lnTo>
                  <a:lnTo>
                    <a:pt x="324" y="308"/>
                  </a:lnTo>
                  <a:lnTo>
                    <a:pt x="321" y="311"/>
                  </a:lnTo>
                  <a:lnTo>
                    <a:pt x="319" y="313"/>
                  </a:lnTo>
                  <a:lnTo>
                    <a:pt x="317" y="313"/>
                  </a:lnTo>
                  <a:lnTo>
                    <a:pt x="315" y="313"/>
                  </a:lnTo>
                  <a:lnTo>
                    <a:pt x="313" y="315"/>
                  </a:lnTo>
                  <a:lnTo>
                    <a:pt x="312" y="317"/>
                  </a:lnTo>
                  <a:lnTo>
                    <a:pt x="308" y="319"/>
                  </a:lnTo>
                  <a:lnTo>
                    <a:pt x="301" y="324"/>
                  </a:lnTo>
                  <a:lnTo>
                    <a:pt x="292" y="329"/>
                  </a:lnTo>
                  <a:lnTo>
                    <a:pt x="281" y="335"/>
                  </a:lnTo>
                  <a:lnTo>
                    <a:pt x="270" y="340"/>
                  </a:lnTo>
                  <a:lnTo>
                    <a:pt x="259" y="346"/>
                  </a:lnTo>
                  <a:lnTo>
                    <a:pt x="248" y="348"/>
                  </a:lnTo>
                  <a:lnTo>
                    <a:pt x="239" y="349"/>
                  </a:lnTo>
                  <a:lnTo>
                    <a:pt x="230" y="346"/>
                  </a:lnTo>
                  <a:lnTo>
                    <a:pt x="216" y="335"/>
                  </a:lnTo>
                  <a:lnTo>
                    <a:pt x="190" y="319"/>
                  </a:lnTo>
                  <a:lnTo>
                    <a:pt x="158" y="297"/>
                  </a:lnTo>
                  <a:lnTo>
                    <a:pt x="121" y="273"/>
                  </a:lnTo>
                  <a:lnTo>
                    <a:pt x="85" y="252"/>
                  </a:lnTo>
                  <a:lnTo>
                    <a:pt x="51" y="233"/>
                  </a:lnTo>
                  <a:lnTo>
                    <a:pt x="22" y="224"/>
                  </a:lnTo>
                  <a:lnTo>
                    <a:pt x="0" y="22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5" name="Freeform 50">
              <a:extLst>
                <a:ext uri="{FF2B5EF4-FFF2-40B4-BE49-F238E27FC236}">
                  <a16:creationId xmlns:a16="http://schemas.microsoft.com/office/drawing/2014/main" id="{D51A7CF5-F7DC-4833-EE3D-2FEA6AD8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3328"/>
              <a:ext cx="67" cy="39"/>
            </a:xfrm>
            <a:custGeom>
              <a:avLst/>
              <a:gdLst>
                <a:gd name="T0" fmla="*/ 0 w 104"/>
                <a:gd name="T1" fmla="*/ 1 h 56"/>
                <a:gd name="T2" fmla="*/ 0 w 104"/>
                <a:gd name="T3" fmla="*/ 1 h 56"/>
                <a:gd name="T4" fmla="*/ 1 w 104"/>
                <a:gd name="T5" fmla="*/ 2 h 56"/>
                <a:gd name="T6" fmla="*/ 1 w 104"/>
                <a:gd name="T7" fmla="*/ 2 h 56"/>
                <a:gd name="T8" fmla="*/ 1 w 104"/>
                <a:gd name="T9" fmla="*/ 1 h 56"/>
                <a:gd name="T10" fmla="*/ 1 w 104"/>
                <a:gd name="T11" fmla="*/ 1 h 56"/>
                <a:gd name="T12" fmla="*/ 2 w 104"/>
                <a:gd name="T13" fmla="*/ 1 h 56"/>
                <a:gd name="T14" fmla="*/ 2 w 104"/>
                <a:gd name="T15" fmla="*/ 2 h 56"/>
                <a:gd name="T16" fmla="*/ 2 w 104"/>
                <a:gd name="T17" fmla="*/ 3 h 56"/>
                <a:gd name="T18" fmla="*/ 3 w 104"/>
                <a:gd name="T19" fmla="*/ 3 h 56"/>
                <a:gd name="T20" fmla="*/ 3 w 104"/>
                <a:gd name="T21" fmla="*/ 3 h 56"/>
                <a:gd name="T22" fmla="*/ 3 w 104"/>
                <a:gd name="T23" fmla="*/ 2 h 56"/>
                <a:gd name="T24" fmla="*/ 3 w 104"/>
                <a:gd name="T25" fmla="*/ 1 h 56"/>
                <a:gd name="T26" fmla="*/ 3 w 104"/>
                <a:gd name="T27" fmla="*/ 1 h 56"/>
                <a:gd name="T28" fmla="*/ 3 w 104"/>
                <a:gd name="T29" fmla="*/ 1 h 56"/>
                <a:gd name="T30" fmla="*/ 3 w 104"/>
                <a:gd name="T31" fmla="*/ 1 h 56"/>
                <a:gd name="T32" fmla="*/ 2 w 104"/>
                <a:gd name="T33" fmla="*/ 1 h 56"/>
                <a:gd name="T34" fmla="*/ 2 w 104"/>
                <a:gd name="T35" fmla="*/ 0 h 56"/>
                <a:gd name="T36" fmla="*/ 1 w 104"/>
                <a:gd name="T37" fmla="*/ 1 h 56"/>
                <a:gd name="T38" fmla="*/ 1 w 104"/>
                <a:gd name="T39" fmla="*/ 1 h 56"/>
                <a:gd name="T40" fmla="*/ 0 w 104"/>
                <a:gd name="T41" fmla="*/ 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4" h="56">
                  <a:moveTo>
                    <a:pt x="0" y="25"/>
                  </a:moveTo>
                  <a:lnTo>
                    <a:pt x="0" y="29"/>
                  </a:lnTo>
                  <a:lnTo>
                    <a:pt x="2" y="34"/>
                  </a:lnTo>
                  <a:lnTo>
                    <a:pt x="7" y="36"/>
                  </a:lnTo>
                  <a:lnTo>
                    <a:pt x="20" y="32"/>
                  </a:lnTo>
                  <a:lnTo>
                    <a:pt x="36" y="27"/>
                  </a:lnTo>
                  <a:lnTo>
                    <a:pt x="51" y="29"/>
                  </a:lnTo>
                  <a:lnTo>
                    <a:pt x="64" y="38"/>
                  </a:lnTo>
                  <a:lnTo>
                    <a:pt x="69" y="49"/>
                  </a:lnTo>
                  <a:lnTo>
                    <a:pt x="76" y="56"/>
                  </a:lnTo>
                  <a:lnTo>
                    <a:pt x="87" y="51"/>
                  </a:lnTo>
                  <a:lnTo>
                    <a:pt x="98" y="38"/>
                  </a:lnTo>
                  <a:lnTo>
                    <a:pt x="104" y="25"/>
                  </a:lnTo>
                  <a:lnTo>
                    <a:pt x="102" y="20"/>
                  </a:lnTo>
                  <a:lnTo>
                    <a:pt x="96" y="13"/>
                  </a:lnTo>
                  <a:lnTo>
                    <a:pt x="87" y="7"/>
                  </a:lnTo>
                  <a:lnTo>
                    <a:pt x="75" y="2"/>
                  </a:lnTo>
                  <a:lnTo>
                    <a:pt x="60" y="0"/>
                  </a:lnTo>
                  <a:lnTo>
                    <a:pt x="42" y="2"/>
                  </a:lnTo>
                  <a:lnTo>
                    <a:pt x="22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6" name="Freeform 51">
              <a:extLst>
                <a:ext uri="{FF2B5EF4-FFF2-40B4-BE49-F238E27FC236}">
                  <a16:creationId xmlns:a16="http://schemas.microsoft.com/office/drawing/2014/main" id="{2B9471AD-B26B-44D7-D6A5-5640E7045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3328"/>
              <a:ext cx="67" cy="39"/>
            </a:xfrm>
            <a:custGeom>
              <a:avLst/>
              <a:gdLst>
                <a:gd name="T0" fmla="*/ 0 w 104"/>
                <a:gd name="T1" fmla="*/ 1 h 56"/>
                <a:gd name="T2" fmla="*/ 0 w 104"/>
                <a:gd name="T3" fmla="*/ 1 h 56"/>
                <a:gd name="T4" fmla="*/ 0 w 104"/>
                <a:gd name="T5" fmla="*/ 1 h 56"/>
                <a:gd name="T6" fmla="*/ 1 w 104"/>
                <a:gd name="T7" fmla="*/ 2 h 56"/>
                <a:gd name="T8" fmla="*/ 1 w 104"/>
                <a:gd name="T9" fmla="*/ 2 h 56"/>
                <a:gd name="T10" fmla="*/ 1 w 104"/>
                <a:gd name="T11" fmla="*/ 1 h 56"/>
                <a:gd name="T12" fmla="*/ 1 w 104"/>
                <a:gd name="T13" fmla="*/ 1 h 56"/>
                <a:gd name="T14" fmla="*/ 1 w 104"/>
                <a:gd name="T15" fmla="*/ 1 h 56"/>
                <a:gd name="T16" fmla="*/ 2 w 104"/>
                <a:gd name="T17" fmla="*/ 1 h 56"/>
                <a:gd name="T18" fmla="*/ 2 w 104"/>
                <a:gd name="T19" fmla="*/ 2 h 56"/>
                <a:gd name="T20" fmla="*/ 2 w 104"/>
                <a:gd name="T21" fmla="*/ 3 h 56"/>
                <a:gd name="T22" fmla="*/ 2 w 104"/>
                <a:gd name="T23" fmla="*/ 3 h 56"/>
                <a:gd name="T24" fmla="*/ 3 w 104"/>
                <a:gd name="T25" fmla="*/ 3 h 56"/>
                <a:gd name="T26" fmla="*/ 3 w 104"/>
                <a:gd name="T27" fmla="*/ 3 h 56"/>
                <a:gd name="T28" fmla="*/ 3 w 104"/>
                <a:gd name="T29" fmla="*/ 2 h 56"/>
                <a:gd name="T30" fmla="*/ 3 w 104"/>
                <a:gd name="T31" fmla="*/ 1 h 56"/>
                <a:gd name="T32" fmla="*/ 3 w 104"/>
                <a:gd name="T33" fmla="*/ 1 h 56"/>
                <a:gd name="T34" fmla="*/ 3 w 104"/>
                <a:gd name="T35" fmla="*/ 1 h 56"/>
                <a:gd name="T36" fmla="*/ 3 w 104"/>
                <a:gd name="T37" fmla="*/ 1 h 56"/>
                <a:gd name="T38" fmla="*/ 3 w 104"/>
                <a:gd name="T39" fmla="*/ 1 h 56"/>
                <a:gd name="T40" fmla="*/ 2 w 104"/>
                <a:gd name="T41" fmla="*/ 1 h 56"/>
                <a:gd name="T42" fmla="*/ 2 w 104"/>
                <a:gd name="T43" fmla="*/ 0 h 56"/>
                <a:gd name="T44" fmla="*/ 1 w 104"/>
                <a:gd name="T45" fmla="*/ 1 h 56"/>
                <a:gd name="T46" fmla="*/ 1 w 104"/>
                <a:gd name="T47" fmla="*/ 1 h 56"/>
                <a:gd name="T48" fmla="*/ 0 w 104"/>
                <a:gd name="T49" fmla="*/ 1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" h="56">
                  <a:moveTo>
                    <a:pt x="0" y="25"/>
                  </a:moveTo>
                  <a:lnTo>
                    <a:pt x="0" y="25"/>
                  </a:lnTo>
                  <a:lnTo>
                    <a:pt x="0" y="29"/>
                  </a:lnTo>
                  <a:lnTo>
                    <a:pt x="2" y="34"/>
                  </a:lnTo>
                  <a:lnTo>
                    <a:pt x="7" y="36"/>
                  </a:lnTo>
                  <a:lnTo>
                    <a:pt x="20" y="32"/>
                  </a:lnTo>
                  <a:lnTo>
                    <a:pt x="36" y="27"/>
                  </a:lnTo>
                  <a:lnTo>
                    <a:pt x="51" y="29"/>
                  </a:lnTo>
                  <a:lnTo>
                    <a:pt x="64" y="38"/>
                  </a:lnTo>
                  <a:lnTo>
                    <a:pt x="69" y="49"/>
                  </a:lnTo>
                  <a:lnTo>
                    <a:pt x="76" y="56"/>
                  </a:lnTo>
                  <a:lnTo>
                    <a:pt x="87" y="51"/>
                  </a:lnTo>
                  <a:lnTo>
                    <a:pt x="98" y="38"/>
                  </a:lnTo>
                  <a:lnTo>
                    <a:pt x="104" y="25"/>
                  </a:lnTo>
                  <a:lnTo>
                    <a:pt x="102" y="20"/>
                  </a:lnTo>
                  <a:lnTo>
                    <a:pt x="96" y="13"/>
                  </a:lnTo>
                  <a:lnTo>
                    <a:pt x="87" y="7"/>
                  </a:lnTo>
                  <a:lnTo>
                    <a:pt x="75" y="2"/>
                  </a:lnTo>
                  <a:lnTo>
                    <a:pt x="60" y="0"/>
                  </a:lnTo>
                  <a:lnTo>
                    <a:pt x="42" y="2"/>
                  </a:lnTo>
                  <a:lnTo>
                    <a:pt x="22" y="11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7" name="Freeform 52">
              <a:extLst>
                <a:ext uri="{FF2B5EF4-FFF2-40B4-BE49-F238E27FC236}">
                  <a16:creationId xmlns:a16="http://schemas.microsoft.com/office/drawing/2014/main" id="{F8C8EBD7-D253-1E38-5B6A-F7FD7D696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277"/>
              <a:ext cx="5" cy="23"/>
            </a:xfrm>
            <a:custGeom>
              <a:avLst/>
              <a:gdLst>
                <a:gd name="T0" fmla="*/ 1 w 9"/>
                <a:gd name="T1" fmla="*/ 0 h 32"/>
                <a:gd name="T2" fmla="*/ 1 w 9"/>
                <a:gd name="T3" fmla="*/ 1 h 32"/>
                <a:gd name="T4" fmla="*/ 1 w 9"/>
                <a:gd name="T5" fmla="*/ 1 h 32"/>
                <a:gd name="T6" fmla="*/ 0 w 9"/>
                <a:gd name="T7" fmla="*/ 1 h 32"/>
                <a:gd name="T8" fmla="*/ 0 w 9"/>
                <a:gd name="T9" fmla="*/ 1 h 32"/>
                <a:gd name="T10" fmla="*/ 1 w 9"/>
                <a:gd name="T11" fmla="*/ 2 h 32"/>
                <a:gd name="T12" fmla="*/ 1 w 9"/>
                <a:gd name="T13" fmla="*/ 2 h 32"/>
                <a:gd name="T14" fmla="*/ 1 w 9"/>
                <a:gd name="T15" fmla="*/ 2 h 32"/>
                <a:gd name="T16" fmla="*/ 1 w 9"/>
                <a:gd name="T17" fmla="*/ 2 h 32"/>
                <a:gd name="T18" fmla="*/ 1 w 9"/>
                <a:gd name="T19" fmla="*/ 1 h 32"/>
                <a:gd name="T20" fmla="*/ 1 w 9"/>
                <a:gd name="T21" fmla="*/ 1 h 32"/>
                <a:gd name="T22" fmla="*/ 1 w 9"/>
                <a:gd name="T23" fmla="*/ 1 h 32"/>
                <a:gd name="T24" fmla="*/ 1 w 9"/>
                <a:gd name="T25" fmla="*/ 0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" h="32">
                  <a:moveTo>
                    <a:pt x="9" y="0"/>
                  </a:moveTo>
                  <a:lnTo>
                    <a:pt x="7" y="1"/>
                  </a:lnTo>
                  <a:lnTo>
                    <a:pt x="4" y="9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29"/>
                  </a:lnTo>
                  <a:lnTo>
                    <a:pt x="7" y="25"/>
                  </a:lnTo>
                  <a:lnTo>
                    <a:pt x="6" y="21"/>
                  </a:lnTo>
                  <a:lnTo>
                    <a:pt x="4" y="1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4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8" name="Freeform 53">
              <a:extLst>
                <a:ext uri="{FF2B5EF4-FFF2-40B4-BE49-F238E27FC236}">
                  <a16:creationId xmlns:a16="http://schemas.microsoft.com/office/drawing/2014/main" id="{CDB4C78E-BEC7-74AE-C615-0331BF88A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277"/>
              <a:ext cx="5" cy="23"/>
            </a:xfrm>
            <a:custGeom>
              <a:avLst/>
              <a:gdLst>
                <a:gd name="T0" fmla="*/ 1 w 9"/>
                <a:gd name="T1" fmla="*/ 0 h 32"/>
                <a:gd name="T2" fmla="*/ 1 w 9"/>
                <a:gd name="T3" fmla="*/ 0 h 32"/>
                <a:gd name="T4" fmla="*/ 1 w 9"/>
                <a:gd name="T5" fmla="*/ 1 h 32"/>
                <a:gd name="T6" fmla="*/ 1 w 9"/>
                <a:gd name="T7" fmla="*/ 1 h 32"/>
                <a:gd name="T8" fmla="*/ 0 w 9"/>
                <a:gd name="T9" fmla="*/ 1 h 32"/>
                <a:gd name="T10" fmla="*/ 0 w 9"/>
                <a:gd name="T11" fmla="*/ 1 h 32"/>
                <a:gd name="T12" fmla="*/ 0 w 9"/>
                <a:gd name="T13" fmla="*/ 1 h 32"/>
                <a:gd name="T14" fmla="*/ 1 w 9"/>
                <a:gd name="T15" fmla="*/ 2 h 32"/>
                <a:gd name="T16" fmla="*/ 1 w 9"/>
                <a:gd name="T17" fmla="*/ 2 h 32"/>
                <a:gd name="T18" fmla="*/ 1 w 9"/>
                <a:gd name="T19" fmla="*/ 2 h 32"/>
                <a:gd name="T20" fmla="*/ 1 w 9"/>
                <a:gd name="T21" fmla="*/ 2 h 32"/>
                <a:gd name="T22" fmla="*/ 1 w 9"/>
                <a:gd name="T23" fmla="*/ 2 h 32"/>
                <a:gd name="T24" fmla="*/ 1 w 9"/>
                <a:gd name="T25" fmla="*/ 1 h 32"/>
                <a:gd name="T26" fmla="*/ 1 w 9"/>
                <a:gd name="T27" fmla="*/ 1 h 32"/>
                <a:gd name="T28" fmla="*/ 1 w 9"/>
                <a:gd name="T29" fmla="*/ 1 h 32"/>
                <a:gd name="T30" fmla="*/ 1 w 9"/>
                <a:gd name="T31" fmla="*/ 0 h 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" h="32">
                  <a:moveTo>
                    <a:pt x="9" y="0"/>
                  </a:moveTo>
                  <a:lnTo>
                    <a:pt x="9" y="0"/>
                  </a:lnTo>
                  <a:lnTo>
                    <a:pt x="7" y="1"/>
                  </a:lnTo>
                  <a:lnTo>
                    <a:pt x="4" y="9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29"/>
                  </a:lnTo>
                  <a:lnTo>
                    <a:pt x="7" y="25"/>
                  </a:lnTo>
                  <a:lnTo>
                    <a:pt x="6" y="21"/>
                  </a:lnTo>
                  <a:lnTo>
                    <a:pt x="4" y="14"/>
                  </a:lnTo>
                  <a:lnTo>
                    <a:pt x="9" y="0"/>
                  </a:lnTo>
                </a:path>
              </a:pathLst>
            </a:custGeom>
            <a:noFill/>
            <a:ln w="0">
              <a:solidFill>
                <a:srgbClr val="7F4C4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69" name="Freeform 54">
              <a:extLst>
                <a:ext uri="{FF2B5EF4-FFF2-40B4-BE49-F238E27FC236}">
                  <a16:creationId xmlns:a16="http://schemas.microsoft.com/office/drawing/2014/main" id="{0179D974-0E27-E50D-FDE8-443BAE355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3253"/>
              <a:ext cx="43" cy="14"/>
            </a:xfrm>
            <a:custGeom>
              <a:avLst/>
              <a:gdLst>
                <a:gd name="T0" fmla="*/ 3 w 65"/>
                <a:gd name="T1" fmla="*/ 1 h 20"/>
                <a:gd name="T2" fmla="*/ 2 w 65"/>
                <a:gd name="T3" fmla="*/ 1 h 20"/>
                <a:gd name="T4" fmla="*/ 2 w 65"/>
                <a:gd name="T5" fmla="*/ 1 h 20"/>
                <a:gd name="T6" fmla="*/ 2 w 65"/>
                <a:gd name="T7" fmla="*/ 1 h 20"/>
                <a:gd name="T8" fmla="*/ 2 w 65"/>
                <a:gd name="T9" fmla="*/ 1 h 20"/>
                <a:gd name="T10" fmla="*/ 1 w 65"/>
                <a:gd name="T11" fmla="*/ 1 h 20"/>
                <a:gd name="T12" fmla="*/ 1 w 65"/>
                <a:gd name="T13" fmla="*/ 1 h 20"/>
                <a:gd name="T14" fmla="*/ 1 w 65"/>
                <a:gd name="T15" fmla="*/ 1 h 20"/>
                <a:gd name="T16" fmla="*/ 1 w 65"/>
                <a:gd name="T17" fmla="*/ 1 h 20"/>
                <a:gd name="T18" fmla="*/ 0 w 65"/>
                <a:gd name="T19" fmla="*/ 1 h 20"/>
                <a:gd name="T20" fmla="*/ 1 w 65"/>
                <a:gd name="T21" fmla="*/ 1 h 20"/>
                <a:gd name="T22" fmla="*/ 1 w 65"/>
                <a:gd name="T23" fmla="*/ 1 h 20"/>
                <a:gd name="T24" fmla="*/ 1 w 65"/>
                <a:gd name="T25" fmla="*/ 1 h 20"/>
                <a:gd name="T26" fmla="*/ 1 w 65"/>
                <a:gd name="T27" fmla="*/ 1 h 20"/>
                <a:gd name="T28" fmla="*/ 1 w 65"/>
                <a:gd name="T29" fmla="*/ 1 h 20"/>
                <a:gd name="T30" fmla="*/ 1 w 65"/>
                <a:gd name="T31" fmla="*/ 1 h 20"/>
                <a:gd name="T32" fmla="*/ 1 w 65"/>
                <a:gd name="T33" fmla="*/ 1 h 20"/>
                <a:gd name="T34" fmla="*/ 1 w 65"/>
                <a:gd name="T35" fmla="*/ 1 h 20"/>
                <a:gd name="T36" fmla="*/ 1 w 65"/>
                <a:gd name="T37" fmla="*/ 1 h 20"/>
                <a:gd name="T38" fmla="*/ 1 w 65"/>
                <a:gd name="T39" fmla="*/ 1 h 20"/>
                <a:gd name="T40" fmla="*/ 1 w 65"/>
                <a:gd name="T41" fmla="*/ 1 h 20"/>
                <a:gd name="T42" fmla="*/ 1 w 65"/>
                <a:gd name="T43" fmla="*/ 1 h 20"/>
                <a:gd name="T44" fmla="*/ 2 w 65"/>
                <a:gd name="T45" fmla="*/ 0 h 20"/>
                <a:gd name="T46" fmla="*/ 2 w 65"/>
                <a:gd name="T47" fmla="*/ 1 h 20"/>
                <a:gd name="T48" fmla="*/ 3 w 65"/>
                <a:gd name="T49" fmla="*/ 1 h 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5" h="20">
                  <a:moveTo>
                    <a:pt x="65" y="6"/>
                  </a:moveTo>
                  <a:lnTo>
                    <a:pt x="61" y="11"/>
                  </a:lnTo>
                  <a:lnTo>
                    <a:pt x="58" y="15"/>
                  </a:lnTo>
                  <a:lnTo>
                    <a:pt x="52" y="17"/>
                  </a:lnTo>
                  <a:lnTo>
                    <a:pt x="45" y="18"/>
                  </a:lnTo>
                  <a:lnTo>
                    <a:pt x="31" y="18"/>
                  </a:lnTo>
                  <a:lnTo>
                    <a:pt x="20" y="18"/>
                  </a:lnTo>
                  <a:lnTo>
                    <a:pt x="11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3" y="18"/>
                  </a:lnTo>
                  <a:lnTo>
                    <a:pt x="11" y="15"/>
                  </a:lnTo>
                  <a:lnTo>
                    <a:pt x="20" y="13"/>
                  </a:lnTo>
                  <a:lnTo>
                    <a:pt x="31" y="13"/>
                  </a:lnTo>
                  <a:lnTo>
                    <a:pt x="36" y="11"/>
                  </a:lnTo>
                  <a:lnTo>
                    <a:pt x="36" y="9"/>
                  </a:lnTo>
                  <a:lnTo>
                    <a:pt x="32" y="6"/>
                  </a:lnTo>
                  <a:lnTo>
                    <a:pt x="32" y="4"/>
                  </a:lnTo>
                  <a:lnTo>
                    <a:pt x="40" y="2"/>
                  </a:lnTo>
                  <a:lnTo>
                    <a:pt x="47" y="0"/>
                  </a:lnTo>
                  <a:lnTo>
                    <a:pt x="56" y="2"/>
                  </a:lnTo>
                  <a:lnTo>
                    <a:pt x="65" y="6"/>
                  </a:lnTo>
                  <a:close/>
                </a:path>
              </a:pathLst>
            </a:custGeom>
            <a:solidFill>
              <a:srgbClr val="AD7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0" name="Freeform 55">
              <a:extLst>
                <a:ext uri="{FF2B5EF4-FFF2-40B4-BE49-F238E27FC236}">
                  <a16:creationId xmlns:a16="http://schemas.microsoft.com/office/drawing/2014/main" id="{252CDD2F-32DC-FFC7-57DC-13A1E5DCE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3253"/>
              <a:ext cx="43" cy="14"/>
            </a:xfrm>
            <a:custGeom>
              <a:avLst/>
              <a:gdLst>
                <a:gd name="T0" fmla="*/ 3 w 65"/>
                <a:gd name="T1" fmla="*/ 1 h 20"/>
                <a:gd name="T2" fmla="*/ 3 w 65"/>
                <a:gd name="T3" fmla="*/ 1 h 20"/>
                <a:gd name="T4" fmla="*/ 2 w 65"/>
                <a:gd name="T5" fmla="*/ 1 h 20"/>
                <a:gd name="T6" fmla="*/ 2 w 65"/>
                <a:gd name="T7" fmla="*/ 1 h 20"/>
                <a:gd name="T8" fmla="*/ 2 w 65"/>
                <a:gd name="T9" fmla="*/ 1 h 20"/>
                <a:gd name="T10" fmla="*/ 2 w 65"/>
                <a:gd name="T11" fmla="*/ 1 h 20"/>
                <a:gd name="T12" fmla="*/ 2 w 65"/>
                <a:gd name="T13" fmla="*/ 1 h 20"/>
                <a:gd name="T14" fmla="*/ 1 w 65"/>
                <a:gd name="T15" fmla="*/ 1 h 20"/>
                <a:gd name="T16" fmla="*/ 1 w 65"/>
                <a:gd name="T17" fmla="*/ 1 h 20"/>
                <a:gd name="T18" fmla="*/ 1 w 65"/>
                <a:gd name="T19" fmla="*/ 1 h 20"/>
                <a:gd name="T20" fmla="*/ 1 w 65"/>
                <a:gd name="T21" fmla="*/ 1 h 20"/>
                <a:gd name="T22" fmla="*/ 1 w 65"/>
                <a:gd name="T23" fmla="*/ 1 h 20"/>
                <a:gd name="T24" fmla="*/ 0 w 65"/>
                <a:gd name="T25" fmla="*/ 1 h 20"/>
                <a:gd name="T26" fmla="*/ 1 w 65"/>
                <a:gd name="T27" fmla="*/ 1 h 20"/>
                <a:gd name="T28" fmla="*/ 1 w 65"/>
                <a:gd name="T29" fmla="*/ 1 h 20"/>
                <a:gd name="T30" fmla="*/ 1 w 65"/>
                <a:gd name="T31" fmla="*/ 1 h 20"/>
                <a:gd name="T32" fmla="*/ 1 w 65"/>
                <a:gd name="T33" fmla="*/ 1 h 20"/>
                <a:gd name="T34" fmla="*/ 1 w 65"/>
                <a:gd name="T35" fmla="*/ 1 h 20"/>
                <a:gd name="T36" fmla="*/ 1 w 65"/>
                <a:gd name="T37" fmla="*/ 1 h 20"/>
                <a:gd name="T38" fmla="*/ 1 w 65"/>
                <a:gd name="T39" fmla="*/ 1 h 20"/>
                <a:gd name="T40" fmla="*/ 1 w 65"/>
                <a:gd name="T41" fmla="*/ 1 h 20"/>
                <a:gd name="T42" fmla="*/ 1 w 65"/>
                <a:gd name="T43" fmla="*/ 1 h 20"/>
                <a:gd name="T44" fmla="*/ 1 w 65"/>
                <a:gd name="T45" fmla="*/ 1 h 20"/>
                <a:gd name="T46" fmla="*/ 1 w 65"/>
                <a:gd name="T47" fmla="*/ 1 h 20"/>
                <a:gd name="T48" fmla="*/ 1 w 65"/>
                <a:gd name="T49" fmla="*/ 1 h 20"/>
                <a:gd name="T50" fmla="*/ 1 w 65"/>
                <a:gd name="T51" fmla="*/ 1 h 20"/>
                <a:gd name="T52" fmla="*/ 1 w 65"/>
                <a:gd name="T53" fmla="*/ 1 h 20"/>
                <a:gd name="T54" fmla="*/ 1 w 65"/>
                <a:gd name="T55" fmla="*/ 1 h 20"/>
                <a:gd name="T56" fmla="*/ 2 w 65"/>
                <a:gd name="T57" fmla="*/ 0 h 20"/>
                <a:gd name="T58" fmla="*/ 2 w 65"/>
                <a:gd name="T59" fmla="*/ 1 h 20"/>
                <a:gd name="T60" fmla="*/ 3 w 65"/>
                <a:gd name="T61" fmla="*/ 1 h 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5" h="20">
                  <a:moveTo>
                    <a:pt x="65" y="6"/>
                  </a:moveTo>
                  <a:lnTo>
                    <a:pt x="65" y="6"/>
                  </a:lnTo>
                  <a:lnTo>
                    <a:pt x="61" y="11"/>
                  </a:lnTo>
                  <a:lnTo>
                    <a:pt x="58" y="15"/>
                  </a:lnTo>
                  <a:lnTo>
                    <a:pt x="52" y="17"/>
                  </a:lnTo>
                  <a:lnTo>
                    <a:pt x="45" y="18"/>
                  </a:lnTo>
                  <a:lnTo>
                    <a:pt x="31" y="18"/>
                  </a:lnTo>
                  <a:lnTo>
                    <a:pt x="20" y="18"/>
                  </a:lnTo>
                  <a:lnTo>
                    <a:pt x="11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3" y="18"/>
                  </a:lnTo>
                  <a:lnTo>
                    <a:pt x="11" y="15"/>
                  </a:lnTo>
                  <a:lnTo>
                    <a:pt x="20" y="13"/>
                  </a:lnTo>
                  <a:lnTo>
                    <a:pt x="31" y="13"/>
                  </a:lnTo>
                  <a:lnTo>
                    <a:pt x="36" y="11"/>
                  </a:lnTo>
                  <a:lnTo>
                    <a:pt x="36" y="9"/>
                  </a:lnTo>
                  <a:lnTo>
                    <a:pt x="32" y="6"/>
                  </a:lnTo>
                  <a:lnTo>
                    <a:pt x="32" y="4"/>
                  </a:lnTo>
                  <a:lnTo>
                    <a:pt x="40" y="2"/>
                  </a:lnTo>
                  <a:lnTo>
                    <a:pt x="47" y="0"/>
                  </a:lnTo>
                  <a:lnTo>
                    <a:pt x="56" y="2"/>
                  </a:lnTo>
                  <a:lnTo>
                    <a:pt x="65" y="6"/>
                  </a:lnTo>
                </a:path>
              </a:pathLst>
            </a:custGeom>
            <a:noFill/>
            <a:ln w="0">
              <a:solidFill>
                <a:srgbClr val="AD7A7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1" name="Freeform 56">
              <a:extLst>
                <a:ext uri="{FF2B5EF4-FFF2-40B4-BE49-F238E27FC236}">
                  <a16:creationId xmlns:a16="http://schemas.microsoft.com/office/drawing/2014/main" id="{C5E50AEC-2A99-DAAC-D731-910D106EF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" y="3220"/>
              <a:ext cx="57" cy="37"/>
            </a:xfrm>
            <a:custGeom>
              <a:avLst/>
              <a:gdLst>
                <a:gd name="T0" fmla="*/ 1 w 88"/>
                <a:gd name="T1" fmla="*/ 1 h 55"/>
                <a:gd name="T2" fmla="*/ 1 w 88"/>
                <a:gd name="T3" fmla="*/ 1 h 55"/>
                <a:gd name="T4" fmla="*/ 0 w 88"/>
                <a:gd name="T5" fmla="*/ 0 h 55"/>
                <a:gd name="T6" fmla="*/ 1 w 88"/>
                <a:gd name="T7" fmla="*/ 0 h 55"/>
                <a:gd name="T8" fmla="*/ 1 w 88"/>
                <a:gd name="T9" fmla="*/ 1 h 55"/>
                <a:gd name="T10" fmla="*/ 1 w 88"/>
                <a:gd name="T11" fmla="*/ 1 h 55"/>
                <a:gd name="T12" fmla="*/ 1 w 88"/>
                <a:gd name="T13" fmla="*/ 1 h 55"/>
                <a:gd name="T14" fmla="*/ 1 w 88"/>
                <a:gd name="T15" fmla="*/ 1 h 55"/>
                <a:gd name="T16" fmla="*/ 2 w 88"/>
                <a:gd name="T17" fmla="*/ 2 h 55"/>
                <a:gd name="T18" fmla="*/ 2 w 88"/>
                <a:gd name="T19" fmla="*/ 2 h 55"/>
                <a:gd name="T20" fmla="*/ 3 w 88"/>
                <a:gd name="T21" fmla="*/ 2 h 55"/>
                <a:gd name="T22" fmla="*/ 3 w 88"/>
                <a:gd name="T23" fmla="*/ 2 h 55"/>
                <a:gd name="T24" fmla="*/ 3 w 88"/>
                <a:gd name="T25" fmla="*/ 2 h 55"/>
                <a:gd name="T26" fmla="*/ 3 w 88"/>
                <a:gd name="T27" fmla="*/ 2 h 55"/>
                <a:gd name="T28" fmla="*/ 3 w 88"/>
                <a:gd name="T29" fmla="*/ 2 h 55"/>
                <a:gd name="T30" fmla="*/ 3 w 88"/>
                <a:gd name="T31" fmla="*/ 2 h 55"/>
                <a:gd name="T32" fmla="*/ 3 w 88"/>
                <a:gd name="T33" fmla="*/ 2 h 55"/>
                <a:gd name="T34" fmla="*/ 2 w 88"/>
                <a:gd name="T35" fmla="*/ 2 h 55"/>
                <a:gd name="T36" fmla="*/ 2 w 88"/>
                <a:gd name="T37" fmla="*/ 2 h 55"/>
                <a:gd name="T38" fmla="*/ 2 w 88"/>
                <a:gd name="T39" fmla="*/ 2 h 55"/>
                <a:gd name="T40" fmla="*/ 1 w 88"/>
                <a:gd name="T41" fmla="*/ 2 h 55"/>
                <a:gd name="T42" fmla="*/ 1 w 88"/>
                <a:gd name="T43" fmla="*/ 2 h 55"/>
                <a:gd name="T44" fmla="*/ 1 w 88"/>
                <a:gd name="T45" fmla="*/ 1 h 55"/>
                <a:gd name="T46" fmla="*/ 1 w 88"/>
                <a:gd name="T47" fmla="*/ 1 h 55"/>
                <a:gd name="T48" fmla="*/ 1 w 88"/>
                <a:gd name="T49" fmla="*/ 1 h 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8" h="55">
                  <a:moveTo>
                    <a:pt x="1" y="6"/>
                  </a:moveTo>
                  <a:lnTo>
                    <a:pt x="1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9" y="6"/>
                  </a:lnTo>
                  <a:lnTo>
                    <a:pt x="18" y="17"/>
                  </a:lnTo>
                  <a:lnTo>
                    <a:pt x="29" y="28"/>
                  </a:lnTo>
                  <a:lnTo>
                    <a:pt x="41" y="37"/>
                  </a:lnTo>
                  <a:lnTo>
                    <a:pt x="58" y="42"/>
                  </a:lnTo>
                  <a:lnTo>
                    <a:pt x="74" y="42"/>
                  </a:lnTo>
                  <a:lnTo>
                    <a:pt x="83" y="44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7" y="49"/>
                  </a:lnTo>
                  <a:lnTo>
                    <a:pt x="83" y="51"/>
                  </a:lnTo>
                  <a:lnTo>
                    <a:pt x="81" y="55"/>
                  </a:lnTo>
                  <a:lnTo>
                    <a:pt x="72" y="51"/>
                  </a:lnTo>
                  <a:lnTo>
                    <a:pt x="63" y="49"/>
                  </a:lnTo>
                  <a:lnTo>
                    <a:pt x="56" y="51"/>
                  </a:lnTo>
                  <a:lnTo>
                    <a:pt x="48" y="53"/>
                  </a:lnTo>
                  <a:lnTo>
                    <a:pt x="36" y="44"/>
                  </a:lnTo>
                  <a:lnTo>
                    <a:pt x="19" y="28"/>
                  </a:lnTo>
                  <a:lnTo>
                    <a:pt x="7" y="13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2" name="Freeform 57">
              <a:extLst>
                <a:ext uri="{FF2B5EF4-FFF2-40B4-BE49-F238E27FC236}">
                  <a16:creationId xmlns:a16="http://schemas.microsoft.com/office/drawing/2014/main" id="{566CBF01-4532-868D-D40C-A804B3BB0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" y="3220"/>
              <a:ext cx="57" cy="37"/>
            </a:xfrm>
            <a:custGeom>
              <a:avLst/>
              <a:gdLst>
                <a:gd name="T0" fmla="*/ 1 w 88"/>
                <a:gd name="T1" fmla="*/ 1 h 55"/>
                <a:gd name="T2" fmla="*/ 1 w 88"/>
                <a:gd name="T3" fmla="*/ 1 h 55"/>
                <a:gd name="T4" fmla="*/ 1 w 88"/>
                <a:gd name="T5" fmla="*/ 1 h 55"/>
                <a:gd name="T6" fmla="*/ 0 w 88"/>
                <a:gd name="T7" fmla="*/ 0 h 55"/>
                <a:gd name="T8" fmla="*/ 1 w 88"/>
                <a:gd name="T9" fmla="*/ 0 h 55"/>
                <a:gd name="T10" fmla="*/ 1 w 88"/>
                <a:gd name="T11" fmla="*/ 1 h 55"/>
                <a:gd name="T12" fmla="*/ 1 w 88"/>
                <a:gd name="T13" fmla="*/ 1 h 55"/>
                <a:gd name="T14" fmla="*/ 1 w 88"/>
                <a:gd name="T15" fmla="*/ 1 h 55"/>
                <a:gd name="T16" fmla="*/ 1 w 88"/>
                <a:gd name="T17" fmla="*/ 1 h 55"/>
                <a:gd name="T18" fmla="*/ 1 w 88"/>
                <a:gd name="T19" fmla="*/ 1 h 55"/>
                <a:gd name="T20" fmla="*/ 2 w 88"/>
                <a:gd name="T21" fmla="*/ 2 h 55"/>
                <a:gd name="T22" fmla="*/ 2 w 88"/>
                <a:gd name="T23" fmla="*/ 2 h 55"/>
                <a:gd name="T24" fmla="*/ 2 w 88"/>
                <a:gd name="T25" fmla="*/ 2 h 55"/>
                <a:gd name="T26" fmla="*/ 3 w 88"/>
                <a:gd name="T27" fmla="*/ 2 h 55"/>
                <a:gd name="T28" fmla="*/ 3 w 88"/>
                <a:gd name="T29" fmla="*/ 2 h 55"/>
                <a:gd name="T30" fmla="*/ 3 w 88"/>
                <a:gd name="T31" fmla="*/ 2 h 55"/>
                <a:gd name="T32" fmla="*/ 3 w 88"/>
                <a:gd name="T33" fmla="*/ 2 h 55"/>
                <a:gd name="T34" fmla="*/ 3 w 88"/>
                <a:gd name="T35" fmla="*/ 2 h 55"/>
                <a:gd name="T36" fmla="*/ 3 w 88"/>
                <a:gd name="T37" fmla="*/ 2 h 55"/>
                <a:gd name="T38" fmla="*/ 3 w 88"/>
                <a:gd name="T39" fmla="*/ 2 h 55"/>
                <a:gd name="T40" fmla="*/ 3 w 88"/>
                <a:gd name="T41" fmla="*/ 2 h 55"/>
                <a:gd name="T42" fmla="*/ 3 w 88"/>
                <a:gd name="T43" fmla="*/ 2 h 55"/>
                <a:gd name="T44" fmla="*/ 2 w 88"/>
                <a:gd name="T45" fmla="*/ 2 h 55"/>
                <a:gd name="T46" fmla="*/ 2 w 88"/>
                <a:gd name="T47" fmla="*/ 2 h 55"/>
                <a:gd name="T48" fmla="*/ 2 w 88"/>
                <a:gd name="T49" fmla="*/ 2 h 55"/>
                <a:gd name="T50" fmla="*/ 1 w 88"/>
                <a:gd name="T51" fmla="*/ 2 h 55"/>
                <a:gd name="T52" fmla="*/ 1 w 88"/>
                <a:gd name="T53" fmla="*/ 2 h 55"/>
                <a:gd name="T54" fmla="*/ 1 w 88"/>
                <a:gd name="T55" fmla="*/ 2 h 55"/>
                <a:gd name="T56" fmla="*/ 1 w 88"/>
                <a:gd name="T57" fmla="*/ 1 h 55"/>
                <a:gd name="T58" fmla="*/ 1 w 88"/>
                <a:gd name="T59" fmla="*/ 1 h 55"/>
                <a:gd name="T60" fmla="*/ 1 w 88"/>
                <a:gd name="T61" fmla="*/ 1 h 5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88" h="55">
                  <a:moveTo>
                    <a:pt x="1" y="6"/>
                  </a:moveTo>
                  <a:lnTo>
                    <a:pt x="1" y="6"/>
                  </a:lnTo>
                  <a:lnTo>
                    <a:pt x="1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9" y="6"/>
                  </a:lnTo>
                  <a:lnTo>
                    <a:pt x="18" y="17"/>
                  </a:lnTo>
                  <a:lnTo>
                    <a:pt x="29" y="28"/>
                  </a:lnTo>
                  <a:lnTo>
                    <a:pt x="41" y="37"/>
                  </a:lnTo>
                  <a:lnTo>
                    <a:pt x="58" y="42"/>
                  </a:lnTo>
                  <a:lnTo>
                    <a:pt x="74" y="42"/>
                  </a:lnTo>
                  <a:lnTo>
                    <a:pt x="83" y="44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7" y="49"/>
                  </a:lnTo>
                  <a:lnTo>
                    <a:pt x="83" y="51"/>
                  </a:lnTo>
                  <a:lnTo>
                    <a:pt x="81" y="55"/>
                  </a:lnTo>
                  <a:lnTo>
                    <a:pt x="72" y="51"/>
                  </a:lnTo>
                  <a:lnTo>
                    <a:pt x="63" y="49"/>
                  </a:lnTo>
                  <a:lnTo>
                    <a:pt x="56" y="51"/>
                  </a:lnTo>
                  <a:lnTo>
                    <a:pt x="48" y="53"/>
                  </a:lnTo>
                  <a:lnTo>
                    <a:pt x="36" y="44"/>
                  </a:lnTo>
                  <a:lnTo>
                    <a:pt x="19" y="28"/>
                  </a:lnTo>
                  <a:lnTo>
                    <a:pt x="7" y="13"/>
                  </a:lnTo>
                  <a:lnTo>
                    <a:pt x="1" y="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3" name="Freeform 58">
              <a:extLst>
                <a:ext uri="{FF2B5EF4-FFF2-40B4-BE49-F238E27FC236}">
                  <a16:creationId xmlns:a16="http://schemas.microsoft.com/office/drawing/2014/main" id="{B580D1D8-BB5D-EE73-9788-B1F9698EB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3254"/>
              <a:ext cx="34" cy="61"/>
            </a:xfrm>
            <a:custGeom>
              <a:avLst/>
              <a:gdLst>
                <a:gd name="T0" fmla="*/ 0 w 55"/>
                <a:gd name="T1" fmla="*/ 0 h 91"/>
                <a:gd name="T2" fmla="*/ 1 w 55"/>
                <a:gd name="T3" fmla="*/ 1 h 91"/>
                <a:gd name="T4" fmla="*/ 1 w 55"/>
                <a:gd name="T5" fmla="*/ 1 h 91"/>
                <a:gd name="T6" fmla="*/ 1 w 55"/>
                <a:gd name="T7" fmla="*/ 1 h 91"/>
                <a:gd name="T8" fmla="*/ 1 w 55"/>
                <a:gd name="T9" fmla="*/ 2 h 91"/>
                <a:gd name="T10" fmla="*/ 1 w 55"/>
                <a:gd name="T11" fmla="*/ 2 h 91"/>
                <a:gd name="T12" fmla="*/ 1 w 55"/>
                <a:gd name="T13" fmla="*/ 3 h 91"/>
                <a:gd name="T14" fmla="*/ 1 w 55"/>
                <a:gd name="T15" fmla="*/ 3 h 91"/>
                <a:gd name="T16" fmla="*/ 1 w 55"/>
                <a:gd name="T17" fmla="*/ 3 h 91"/>
                <a:gd name="T18" fmla="*/ 1 w 55"/>
                <a:gd name="T19" fmla="*/ 3 h 91"/>
                <a:gd name="T20" fmla="*/ 1 w 55"/>
                <a:gd name="T21" fmla="*/ 3 h 91"/>
                <a:gd name="T22" fmla="*/ 1 w 55"/>
                <a:gd name="T23" fmla="*/ 3 h 91"/>
                <a:gd name="T24" fmla="*/ 1 w 55"/>
                <a:gd name="T25" fmla="*/ 3 h 91"/>
                <a:gd name="T26" fmla="*/ 1 w 55"/>
                <a:gd name="T27" fmla="*/ 3 h 91"/>
                <a:gd name="T28" fmla="*/ 1 w 55"/>
                <a:gd name="T29" fmla="*/ 3 h 91"/>
                <a:gd name="T30" fmla="*/ 1 w 55"/>
                <a:gd name="T31" fmla="*/ 3 h 91"/>
                <a:gd name="T32" fmla="*/ 1 w 55"/>
                <a:gd name="T33" fmla="*/ 3 h 91"/>
                <a:gd name="T34" fmla="*/ 1 w 55"/>
                <a:gd name="T35" fmla="*/ 3 h 91"/>
                <a:gd name="T36" fmla="*/ 1 w 55"/>
                <a:gd name="T37" fmla="*/ 3 h 91"/>
                <a:gd name="T38" fmla="*/ 1 w 55"/>
                <a:gd name="T39" fmla="*/ 2 h 91"/>
                <a:gd name="T40" fmla="*/ 1 w 55"/>
                <a:gd name="T41" fmla="*/ 2 h 91"/>
                <a:gd name="T42" fmla="*/ 1 w 55"/>
                <a:gd name="T43" fmla="*/ 1 h 91"/>
                <a:gd name="T44" fmla="*/ 1 w 55"/>
                <a:gd name="T45" fmla="*/ 1 h 91"/>
                <a:gd name="T46" fmla="*/ 1 w 55"/>
                <a:gd name="T47" fmla="*/ 1 h 91"/>
                <a:gd name="T48" fmla="*/ 0 w 55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5" h="91">
                  <a:moveTo>
                    <a:pt x="0" y="0"/>
                  </a:moveTo>
                  <a:lnTo>
                    <a:pt x="4" y="6"/>
                  </a:lnTo>
                  <a:lnTo>
                    <a:pt x="11" y="18"/>
                  </a:lnTo>
                  <a:lnTo>
                    <a:pt x="22" y="31"/>
                  </a:lnTo>
                  <a:lnTo>
                    <a:pt x="33" y="44"/>
                  </a:lnTo>
                  <a:lnTo>
                    <a:pt x="44" y="53"/>
                  </a:lnTo>
                  <a:lnTo>
                    <a:pt x="53" y="64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6" y="87"/>
                  </a:lnTo>
                  <a:lnTo>
                    <a:pt x="42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40" y="89"/>
                  </a:lnTo>
                  <a:lnTo>
                    <a:pt x="44" y="87"/>
                  </a:lnTo>
                  <a:lnTo>
                    <a:pt x="49" y="82"/>
                  </a:lnTo>
                  <a:lnTo>
                    <a:pt x="55" y="73"/>
                  </a:lnTo>
                  <a:lnTo>
                    <a:pt x="53" y="62"/>
                  </a:lnTo>
                  <a:lnTo>
                    <a:pt x="44" y="53"/>
                  </a:lnTo>
                  <a:lnTo>
                    <a:pt x="33" y="44"/>
                  </a:lnTo>
                  <a:lnTo>
                    <a:pt x="20" y="31"/>
                  </a:lnTo>
                  <a:lnTo>
                    <a:pt x="9" y="16"/>
                  </a:lnTo>
                  <a:lnTo>
                    <a:pt x="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E6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4" name="Freeform 59">
              <a:extLst>
                <a:ext uri="{FF2B5EF4-FFF2-40B4-BE49-F238E27FC236}">
                  <a16:creationId xmlns:a16="http://schemas.microsoft.com/office/drawing/2014/main" id="{94FE411B-7031-9D28-E2C9-F1CE832EE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3254"/>
              <a:ext cx="34" cy="61"/>
            </a:xfrm>
            <a:custGeom>
              <a:avLst/>
              <a:gdLst>
                <a:gd name="T0" fmla="*/ 0 w 55"/>
                <a:gd name="T1" fmla="*/ 0 h 91"/>
                <a:gd name="T2" fmla="*/ 0 w 55"/>
                <a:gd name="T3" fmla="*/ 0 h 91"/>
                <a:gd name="T4" fmla="*/ 1 w 55"/>
                <a:gd name="T5" fmla="*/ 1 h 91"/>
                <a:gd name="T6" fmla="*/ 1 w 55"/>
                <a:gd name="T7" fmla="*/ 1 h 91"/>
                <a:gd name="T8" fmla="*/ 1 w 55"/>
                <a:gd name="T9" fmla="*/ 1 h 91"/>
                <a:gd name="T10" fmla="*/ 1 w 55"/>
                <a:gd name="T11" fmla="*/ 2 h 91"/>
                <a:gd name="T12" fmla="*/ 1 w 55"/>
                <a:gd name="T13" fmla="*/ 2 h 91"/>
                <a:gd name="T14" fmla="*/ 1 w 55"/>
                <a:gd name="T15" fmla="*/ 2 h 91"/>
                <a:gd name="T16" fmla="*/ 1 w 55"/>
                <a:gd name="T17" fmla="*/ 3 h 91"/>
                <a:gd name="T18" fmla="*/ 1 w 55"/>
                <a:gd name="T19" fmla="*/ 3 h 91"/>
                <a:gd name="T20" fmla="*/ 1 w 55"/>
                <a:gd name="T21" fmla="*/ 3 h 91"/>
                <a:gd name="T22" fmla="*/ 1 w 55"/>
                <a:gd name="T23" fmla="*/ 3 h 91"/>
                <a:gd name="T24" fmla="*/ 1 w 55"/>
                <a:gd name="T25" fmla="*/ 3 h 91"/>
                <a:gd name="T26" fmla="*/ 1 w 55"/>
                <a:gd name="T27" fmla="*/ 3 h 91"/>
                <a:gd name="T28" fmla="*/ 1 w 55"/>
                <a:gd name="T29" fmla="*/ 3 h 91"/>
                <a:gd name="T30" fmla="*/ 1 w 55"/>
                <a:gd name="T31" fmla="*/ 3 h 91"/>
                <a:gd name="T32" fmla="*/ 1 w 55"/>
                <a:gd name="T33" fmla="*/ 3 h 91"/>
                <a:gd name="T34" fmla="*/ 1 w 55"/>
                <a:gd name="T35" fmla="*/ 3 h 91"/>
                <a:gd name="T36" fmla="*/ 1 w 55"/>
                <a:gd name="T37" fmla="*/ 3 h 91"/>
                <a:gd name="T38" fmla="*/ 1 w 55"/>
                <a:gd name="T39" fmla="*/ 3 h 91"/>
                <a:gd name="T40" fmla="*/ 1 w 55"/>
                <a:gd name="T41" fmla="*/ 3 h 91"/>
                <a:gd name="T42" fmla="*/ 1 w 55"/>
                <a:gd name="T43" fmla="*/ 3 h 91"/>
                <a:gd name="T44" fmla="*/ 1 w 55"/>
                <a:gd name="T45" fmla="*/ 3 h 91"/>
                <a:gd name="T46" fmla="*/ 1 w 55"/>
                <a:gd name="T47" fmla="*/ 3 h 91"/>
                <a:gd name="T48" fmla="*/ 1 w 55"/>
                <a:gd name="T49" fmla="*/ 2 h 91"/>
                <a:gd name="T50" fmla="*/ 1 w 55"/>
                <a:gd name="T51" fmla="*/ 2 h 91"/>
                <a:gd name="T52" fmla="*/ 1 w 55"/>
                <a:gd name="T53" fmla="*/ 2 h 91"/>
                <a:gd name="T54" fmla="*/ 1 w 55"/>
                <a:gd name="T55" fmla="*/ 1 h 91"/>
                <a:gd name="T56" fmla="*/ 1 w 55"/>
                <a:gd name="T57" fmla="*/ 1 h 91"/>
                <a:gd name="T58" fmla="*/ 1 w 55"/>
                <a:gd name="T59" fmla="*/ 1 h 91"/>
                <a:gd name="T60" fmla="*/ 0 w 55"/>
                <a:gd name="T61" fmla="*/ 0 h 9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5" h="91">
                  <a:moveTo>
                    <a:pt x="0" y="0"/>
                  </a:moveTo>
                  <a:lnTo>
                    <a:pt x="0" y="0"/>
                  </a:lnTo>
                  <a:lnTo>
                    <a:pt x="4" y="6"/>
                  </a:lnTo>
                  <a:lnTo>
                    <a:pt x="11" y="18"/>
                  </a:lnTo>
                  <a:lnTo>
                    <a:pt x="22" y="31"/>
                  </a:lnTo>
                  <a:lnTo>
                    <a:pt x="33" y="44"/>
                  </a:lnTo>
                  <a:lnTo>
                    <a:pt x="44" y="53"/>
                  </a:lnTo>
                  <a:lnTo>
                    <a:pt x="53" y="64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6" y="87"/>
                  </a:lnTo>
                  <a:lnTo>
                    <a:pt x="42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40" y="89"/>
                  </a:lnTo>
                  <a:lnTo>
                    <a:pt x="44" y="87"/>
                  </a:lnTo>
                  <a:lnTo>
                    <a:pt x="49" y="82"/>
                  </a:lnTo>
                  <a:lnTo>
                    <a:pt x="55" y="73"/>
                  </a:lnTo>
                  <a:lnTo>
                    <a:pt x="53" y="62"/>
                  </a:lnTo>
                  <a:lnTo>
                    <a:pt x="44" y="53"/>
                  </a:lnTo>
                  <a:lnTo>
                    <a:pt x="33" y="44"/>
                  </a:lnTo>
                  <a:lnTo>
                    <a:pt x="20" y="31"/>
                  </a:lnTo>
                  <a:lnTo>
                    <a:pt x="9" y="16"/>
                  </a:lnTo>
                  <a:lnTo>
                    <a:pt x="2" y="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9E6B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5" name="Freeform 60">
              <a:extLst>
                <a:ext uri="{FF2B5EF4-FFF2-40B4-BE49-F238E27FC236}">
                  <a16:creationId xmlns:a16="http://schemas.microsoft.com/office/drawing/2014/main" id="{3A09678D-0919-5EA7-9DE0-924C738F2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3309"/>
              <a:ext cx="20" cy="6"/>
            </a:xfrm>
            <a:custGeom>
              <a:avLst/>
              <a:gdLst>
                <a:gd name="T0" fmla="*/ 0 w 33"/>
                <a:gd name="T1" fmla="*/ 1 h 11"/>
                <a:gd name="T2" fmla="*/ 0 w 33"/>
                <a:gd name="T3" fmla="*/ 1 h 11"/>
                <a:gd name="T4" fmla="*/ 0 w 33"/>
                <a:gd name="T5" fmla="*/ 1 h 11"/>
                <a:gd name="T6" fmla="*/ 1 w 33"/>
                <a:gd name="T7" fmla="*/ 0 h 11"/>
                <a:gd name="T8" fmla="*/ 1 w 33"/>
                <a:gd name="T9" fmla="*/ 0 h 11"/>
                <a:gd name="T10" fmla="*/ 1 w 33"/>
                <a:gd name="T11" fmla="*/ 1 h 11"/>
                <a:gd name="T12" fmla="*/ 1 w 33"/>
                <a:gd name="T13" fmla="*/ 1 h 11"/>
                <a:gd name="T14" fmla="*/ 1 w 33"/>
                <a:gd name="T15" fmla="*/ 1 h 11"/>
                <a:gd name="T16" fmla="*/ 1 w 33"/>
                <a:gd name="T17" fmla="*/ 1 h 11"/>
                <a:gd name="T18" fmla="*/ 1 w 33"/>
                <a:gd name="T19" fmla="*/ 1 h 11"/>
                <a:gd name="T20" fmla="*/ 1 w 33"/>
                <a:gd name="T21" fmla="*/ 1 h 11"/>
                <a:gd name="T22" fmla="*/ 1 w 33"/>
                <a:gd name="T23" fmla="*/ 1 h 11"/>
                <a:gd name="T24" fmla="*/ 0 w 33"/>
                <a:gd name="T25" fmla="*/ 1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11">
                  <a:moveTo>
                    <a:pt x="0" y="7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4" y="0"/>
                  </a:lnTo>
                  <a:lnTo>
                    <a:pt x="13" y="0"/>
                  </a:lnTo>
                  <a:lnTo>
                    <a:pt x="24" y="2"/>
                  </a:lnTo>
                  <a:lnTo>
                    <a:pt x="31" y="5"/>
                  </a:lnTo>
                  <a:lnTo>
                    <a:pt x="33" y="9"/>
                  </a:lnTo>
                  <a:lnTo>
                    <a:pt x="33" y="11"/>
                  </a:lnTo>
                  <a:lnTo>
                    <a:pt x="29" y="11"/>
                  </a:lnTo>
                  <a:lnTo>
                    <a:pt x="20" y="11"/>
                  </a:lnTo>
                  <a:lnTo>
                    <a:pt x="9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D7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6" name="Freeform 61">
              <a:extLst>
                <a:ext uri="{FF2B5EF4-FFF2-40B4-BE49-F238E27FC236}">
                  <a16:creationId xmlns:a16="http://schemas.microsoft.com/office/drawing/2014/main" id="{7DCE9EE4-A530-EF62-D965-348D90817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3309"/>
              <a:ext cx="20" cy="6"/>
            </a:xfrm>
            <a:custGeom>
              <a:avLst/>
              <a:gdLst>
                <a:gd name="T0" fmla="*/ 0 w 33"/>
                <a:gd name="T1" fmla="*/ 1 h 11"/>
                <a:gd name="T2" fmla="*/ 0 w 33"/>
                <a:gd name="T3" fmla="*/ 1 h 11"/>
                <a:gd name="T4" fmla="*/ 0 w 33"/>
                <a:gd name="T5" fmla="*/ 1 h 11"/>
                <a:gd name="T6" fmla="*/ 0 w 33"/>
                <a:gd name="T7" fmla="*/ 1 h 11"/>
                <a:gd name="T8" fmla="*/ 1 w 33"/>
                <a:gd name="T9" fmla="*/ 0 h 11"/>
                <a:gd name="T10" fmla="*/ 1 w 33"/>
                <a:gd name="T11" fmla="*/ 0 h 11"/>
                <a:gd name="T12" fmla="*/ 1 w 33"/>
                <a:gd name="T13" fmla="*/ 0 h 11"/>
                <a:gd name="T14" fmla="*/ 1 w 33"/>
                <a:gd name="T15" fmla="*/ 1 h 11"/>
                <a:gd name="T16" fmla="*/ 1 w 33"/>
                <a:gd name="T17" fmla="*/ 1 h 11"/>
                <a:gd name="T18" fmla="*/ 1 w 33"/>
                <a:gd name="T19" fmla="*/ 1 h 11"/>
                <a:gd name="T20" fmla="*/ 1 w 33"/>
                <a:gd name="T21" fmla="*/ 1 h 11"/>
                <a:gd name="T22" fmla="*/ 1 w 33"/>
                <a:gd name="T23" fmla="*/ 1 h 11"/>
                <a:gd name="T24" fmla="*/ 1 w 33"/>
                <a:gd name="T25" fmla="*/ 1 h 11"/>
                <a:gd name="T26" fmla="*/ 1 w 33"/>
                <a:gd name="T27" fmla="*/ 1 h 11"/>
                <a:gd name="T28" fmla="*/ 1 w 33"/>
                <a:gd name="T29" fmla="*/ 1 h 11"/>
                <a:gd name="T30" fmla="*/ 0 w 33"/>
                <a:gd name="T31" fmla="*/ 1 h 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3" h="11">
                  <a:moveTo>
                    <a:pt x="0" y="7"/>
                  </a:move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4" y="0"/>
                  </a:lnTo>
                  <a:lnTo>
                    <a:pt x="13" y="0"/>
                  </a:lnTo>
                  <a:lnTo>
                    <a:pt x="24" y="2"/>
                  </a:lnTo>
                  <a:lnTo>
                    <a:pt x="31" y="5"/>
                  </a:lnTo>
                  <a:lnTo>
                    <a:pt x="33" y="9"/>
                  </a:lnTo>
                  <a:lnTo>
                    <a:pt x="33" y="11"/>
                  </a:lnTo>
                  <a:lnTo>
                    <a:pt x="29" y="11"/>
                  </a:lnTo>
                  <a:lnTo>
                    <a:pt x="20" y="11"/>
                  </a:lnTo>
                  <a:lnTo>
                    <a:pt x="9" y="9"/>
                  </a:lnTo>
                  <a:lnTo>
                    <a:pt x="0" y="7"/>
                  </a:lnTo>
                </a:path>
              </a:pathLst>
            </a:custGeom>
            <a:noFill/>
            <a:ln w="0">
              <a:solidFill>
                <a:srgbClr val="AD7A7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7" name="Freeform 62">
              <a:extLst>
                <a:ext uri="{FF2B5EF4-FFF2-40B4-BE49-F238E27FC236}">
                  <a16:creationId xmlns:a16="http://schemas.microsoft.com/office/drawing/2014/main" id="{17615912-F876-7A37-77FC-9E2F5DF2F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3248"/>
              <a:ext cx="13" cy="16"/>
            </a:xfrm>
            <a:custGeom>
              <a:avLst/>
              <a:gdLst>
                <a:gd name="T0" fmla="*/ 1 w 22"/>
                <a:gd name="T1" fmla="*/ 1 h 26"/>
                <a:gd name="T2" fmla="*/ 1 w 22"/>
                <a:gd name="T3" fmla="*/ 1 h 26"/>
                <a:gd name="T4" fmla="*/ 0 w 22"/>
                <a:gd name="T5" fmla="*/ 1 h 26"/>
                <a:gd name="T6" fmla="*/ 0 w 22"/>
                <a:gd name="T7" fmla="*/ 1 h 26"/>
                <a:gd name="T8" fmla="*/ 1 w 22"/>
                <a:gd name="T9" fmla="*/ 1 h 26"/>
                <a:gd name="T10" fmla="*/ 1 w 22"/>
                <a:gd name="T11" fmla="*/ 1 h 26"/>
                <a:gd name="T12" fmla="*/ 1 w 22"/>
                <a:gd name="T13" fmla="*/ 0 h 26"/>
                <a:gd name="T14" fmla="*/ 1 w 22"/>
                <a:gd name="T15" fmla="*/ 1 h 26"/>
                <a:gd name="T16" fmla="*/ 1 w 22"/>
                <a:gd name="T17" fmla="*/ 1 h 26"/>
                <a:gd name="T18" fmla="*/ 1 w 22"/>
                <a:gd name="T19" fmla="*/ 1 h 26"/>
                <a:gd name="T20" fmla="*/ 1 w 22"/>
                <a:gd name="T21" fmla="*/ 1 h 26"/>
                <a:gd name="T22" fmla="*/ 1 w 22"/>
                <a:gd name="T23" fmla="*/ 1 h 26"/>
                <a:gd name="T24" fmla="*/ 1 w 22"/>
                <a:gd name="T25" fmla="*/ 1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26">
                  <a:moveTo>
                    <a:pt x="2" y="26"/>
                  </a:moveTo>
                  <a:lnTo>
                    <a:pt x="2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6"/>
                  </a:lnTo>
                  <a:lnTo>
                    <a:pt x="7" y="2"/>
                  </a:lnTo>
                  <a:lnTo>
                    <a:pt x="15" y="0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3" y="8"/>
                  </a:lnTo>
                  <a:lnTo>
                    <a:pt x="6" y="17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8" name="Freeform 63">
              <a:extLst>
                <a:ext uri="{FF2B5EF4-FFF2-40B4-BE49-F238E27FC236}">
                  <a16:creationId xmlns:a16="http://schemas.microsoft.com/office/drawing/2014/main" id="{F360C5D9-A819-9456-8A89-3E1917331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3248"/>
              <a:ext cx="13" cy="16"/>
            </a:xfrm>
            <a:custGeom>
              <a:avLst/>
              <a:gdLst>
                <a:gd name="T0" fmla="*/ 1 w 22"/>
                <a:gd name="T1" fmla="*/ 1 h 26"/>
                <a:gd name="T2" fmla="*/ 1 w 22"/>
                <a:gd name="T3" fmla="*/ 1 h 26"/>
                <a:gd name="T4" fmla="*/ 1 w 22"/>
                <a:gd name="T5" fmla="*/ 1 h 26"/>
                <a:gd name="T6" fmla="*/ 0 w 22"/>
                <a:gd name="T7" fmla="*/ 1 h 26"/>
                <a:gd name="T8" fmla="*/ 0 w 22"/>
                <a:gd name="T9" fmla="*/ 1 h 26"/>
                <a:gd name="T10" fmla="*/ 1 w 22"/>
                <a:gd name="T11" fmla="*/ 1 h 26"/>
                <a:gd name="T12" fmla="*/ 1 w 22"/>
                <a:gd name="T13" fmla="*/ 1 h 26"/>
                <a:gd name="T14" fmla="*/ 1 w 22"/>
                <a:gd name="T15" fmla="*/ 1 h 26"/>
                <a:gd name="T16" fmla="*/ 1 w 22"/>
                <a:gd name="T17" fmla="*/ 0 h 26"/>
                <a:gd name="T18" fmla="*/ 1 w 22"/>
                <a:gd name="T19" fmla="*/ 1 h 26"/>
                <a:gd name="T20" fmla="*/ 1 w 22"/>
                <a:gd name="T21" fmla="*/ 1 h 26"/>
                <a:gd name="T22" fmla="*/ 1 w 22"/>
                <a:gd name="T23" fmla="*/ 1 h 26"/>
                <a:gd name="T24" fmla="*/ 1 w 22"/>
                <a:gd name="T25" fmla="*/ 1 h 26"/>
                <a:gd name="T26" fmla="*/ 1 w 22"/>
                <a:gd name="T27" fmla="*/ 1 h 26"/>
                <a:gd name="T28" fmla="*/ 1 w 22"/>
                <a:gd name="T29" fmla="*/ 1 h 26"/>
                <a:gd name="T30" fmla="*/ 1 w 22"/>
                <a:gd name="T31" fmla="*/ 1 h 2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" h="26">
                  <a:moveTo>
                    <a:pt x="2" y="26"/>
                  </a:moveTo>
                  <a:lnTo>
                    <a:pt x="2" y="26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6"/>
                  </a:lnTo>
                  <a:lnTo>
                    <a:pt x="7" y="2"/>
                  </a:lnTo>
                  <a:lnTo>
                    <a:pt x="15" y="0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3" y="8"/>
                  </a:lnTo>
                  <a:lnTo>
                    <a:pt x="6" y="17"/>
                  </a:lnTo>
                  <a:lnTo>
                    <a:pt x="2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79" name="Freeform 64">
              <a:extLst>
                <a:ext uri="{FF2B5EF4-FFF2-40B4-BE49-F238E27FC236}">
                  <a16:creationId xmlns:a16="http://schemas.microsoft.com/office/drawing/2014/main" id="{9FEBCC4A-560C-3543-7541-049445B9C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257"/>
              <a:ext cx="8" cy="10"/>
            </a:xfrm>
            <a:custGeom>
              <a:avLst/>
              <a:gdLst>
                <a:gd name="T0" fmla="*/ 1 w 13"/>
                <a:gd name="T1" fmla="*/ 0 h 14"/>
                <a:gd name="T2" fmla="*/ 1 w 13"/>
                <a:gd name="T3" fmla="*/ 0 h 14"/>
                <a:gd name="T4" fmla="*/ 1 w 13"/>
                <a:gd name="T5" fmla="*/ 1 h 14"/>
                <a:gd name="T6" fmla="*/ 1 w 13"/>
                <a:gd name="T7" fmla="*/ 1 h 14"/>
                <a:gd name="T8" fmla="*/ 1 w 13"/>
                <a:gd name="T9" fmla="*/ 1 h 14"/>
                <a:gd name="T10" fmla="*/ 1 w 13"/>
                <a:gd name="T11" fmla="*/ 1 h 14"/>
                <a:gd name="T12" fmla="*/ 1 w 13"/>
                <a:gd name="T13" fmla="*/ 1 h 14"/>
                <a:gd name="T14" fmla="*/ 1 w 13"/>
                <a:gd name="T15" fmla="*/ 1 h 14"/>
                <a:gd name="T16" fmla="*/ 1 w 13"/>
                <a:gd name="T17" fmla="*/ 1 h 14"/>
                <a:gd name="T18" fmla="*/ 1 w 13"/>
                <a:gd name="T19" fmla="*/ 1 h 14"/>
                <a:gd name="T20" fmla="*/ 0 w 13"/>
                <a:gd name="T21" fmla="*/ 1 h 14"/>
                <a:gd name="T22" fmla="*/ 0 w 13"/>
                <a:gd name="T23" fmla="*/ 1 h 14"/>
                <a:gd name="T24" fmla="*/ 0 w 13"/>
                <a:gd name="T25" fmla="*/ 1 h 14"/>
                <a:gd name="T26" fmla="*/ 0 w 13"/>
                <a:gd name="T27" fmla="*/ 1 h 14"/>
                <a:gd name="T28" fmla="*/ 0 w 13"/>
                <a:gd name="T29" fmla="*/ 1 h 14"/>
                <a:gd name="T30" fmla="*/ 1 w 13"/>
                <a:gd name="T31" fmla="*/ 0 h 14"/>
                <a:gd name="T32" fmla="*/ 1 w 13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4">
                  <a:moveTo>
                    <a:pt x="4" y="0"/>
                  </a:moveTo>
                  <a:lnTo>
                    <a:pt x="8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0" name="Freeform 65">
              <a:extLst>
                <a:ext uri="{FF2B5EF4-FFF2-40B4-BE49-F238E27FC236}">
                  <a16:creationId xmlns:a16="http://schemas.microsoft.com/office/drawing/2014/main" id="{CF9C0113-6F03-6806-A177-B335D5E00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257"/>
              <a:ext cx="8" cy="10"/>
            </a:xfrm>
            <a:custGeom>
              <a:avLst/>
              <a:gdLst>
                <a:gd name="T0" fmla="*/ 1 w 13"/>
                <a:gd name="T1" fmla="*/ 0 h 14"/>
                <a:gd name="T2" fmla="*/ 1 w 13"/>
                <a:gd name="T3" fmla="*/ 0 h 14"/>
                <a:gd name="T4" fmla="*/ 1 w 13"/>
                <a:gd name="T5" fmla="*/ 0 h 14"/>
                <a:gd name="T6" fmla="*/ 1 w 13"/>
                <a:gd name="T7" fmla="*/ 1 h 14"/>
                <a:gd name="T8" fmla="*/ 1 w 13"/>
                <a:gd name="T9" fmla="*/ 1 h 14"/>
                <a:gd name="T10" fmla="*/ 1 w 13"/>
                <a:gd name="T11" fmla="*/ 1 h 14"/>
                <a:gd name="T12" fmla="*/ 1 w 13"/>
                <a:gd name="T13" fmla="*/ 1 h 14"/>
                <a:gd name="T14" fmla="*/ 1 w 13"/>
                <a:gd name="T15" fmla="*/ 1 h 14"/>
                <a:gd name="T16" fmla="*/ 1 w 13"/>
                <a:gd name="T17" fmla="*/ 1 h 14"/>
                <a:gd name="T18" fmla="*/ 1 w 13"/>
                <a:gd name="T19" fmla="*/ 1 h 14"/>
                <a:gd name="T20" fmla="*/ 1 w 13"/>
                <a:gd name="T21" fmla="*/ 1 h 14"/>
                <a:gd name="T22" fmla="*/ 1 w 13"/>
                <a:gd name="T23" fmla="*/ 1 h 14"/>
                <a:gd name="T24" fmla="*/ 1 w 13"/>
                <a:gd name="T25" fmla="*/ 1 h 14"/>
                <a:gd name="T26" fmla="*/ 0 w 13"/>
                <a:gd name="T27" fmla="*/ 1 h 14"/>
                <a:gd name="T28" fmla="*/ 0 w 13"/>
                <a:gd name="T29" fmla="*/ 1 h 14"/>
                <a:gd name="T30" fmla="*/ 0 w 13"/>
                <a:gd name="T31" fmla="*/ 1 h 14"/>
                <a:gd name="T32" fmla="*/ 0 w 13"/>
                <a:gd name="T33" fmla="*/ 1 h 14"/>
                <a:gd name="T34" fmla="*/ 0 w 13"/>
                <a:gd name="T35" fmla="*/ 1 h 14"/>
                <a:gd name="T36" fmla="*/ 0 w 13"/>
                <a:gd name="T37" fmla="*/ 1 h 14"/>
                <a:gd name="T38" fmla="*/ 1 w 13"/>
                <a:gd name="T39" fmla="*/ 0 h 14"/>
                <a:gd name="T40" fmla="*/ 1 w 13"/>
                <a:gd name="T41" fmla="*/ 0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" h="14">
                  <a:moveTo>
                    <a:pt x="4" y="0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1" name="Freeform 66">
              <a:extLst>
                <a:ext uri="{FF2B5EF4-FFF2-40B4-BE49-F238E27FC236}">
                  <a16:creationId xmlns:a16="http://schemas.microsoft.com/office/drawing/2014/main" id="{46FB6D92-D3F0-AE4D-38A8-D1CAC3EEC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3257"/>
              <a:ext cx="10" cy="10"/>
            </a:xfrm>
            <a:custGeom>
              <a:avLst/>
              <a:gdLst>
                <a:gd name="T0" fmla="*/ 1 w 16"/>
                <a:gd name="T1" fmla="*/ 0 h 14"/>
                <a:gd name="T2" fmla="*/ 1 w 16"/>
                <a:gd name="T3" fmla="*/ 0 h 14"/>
                <a:gd name="T4" fmla="*/ 1 w 16"/>
                <a:gd name="T5" fmla="*/ 1 h 14"/>
                <a:gd name="T6" fmla="*/ 1 w 16"/>
                <a:gd name="T7" fmla="*/ 1 h 14"/>
                <a:gd name="T8" fmla="*/ 1 w 16"/>
                <a:gd name="T9" fmla="*/ 1 h 14"/>
                <a:gd name="T10" fmla="*/ 1 w 16"/>
                <a:gd name="T11" fmla="*/ 1 h 14"/>
                <a:gd name="T12" fmla="*/ 1 w 16"/>
                <a:gd name="T13" fmla="*/ 1 h 14"/>
                <a:gd name="T14" fmla="*/ 1 w 16"/>
                <a:gd name="T15" fmla="*/ 1 h 14"/>
                <a:gd name="T16" fmla="*/ 1 w 16"/>
                <a:gd name="T17" fmla="*/ 1 h 14"/>
                <a:gd name="T18" fmla="*/ 1 w 16"/>
                <a:gd name="T19" fmla="*/ 1 h 14"/>
                <a:gd name="T20" fmla="*/ 1 w 16"/>
                <a:gd name="T21" fmla="*/ 1 h 14"/>
                <a:gd name="T22" fmla="*/ 0 w 16"/>
                <a:gd name="T23" fmla="*/ 1 h 14"/>
                <a:gd name="T24" fmla="*/ 0 w 16"/>
                <a:gd name="T25" fmla="*/ 1 h 14"/>
                <a:gd name="T26" fmla="*/ 0 w 16"/>
                <a:gd name="T27" fmla="*/ 1 h 14"/>
                <a:gd name="T28" fmla="*/ 1 w 16"/>
                <a:gd name="T29" fmla="*/ 1 h 14"/>
                <a:gd name="T30" fmla="*/ 1 w 16"/>
                <a:gd name="T31" fmla="*/ 0 h 14"/>
                <a:gd name="T32" fmla="*/ 1 w 16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" h="14">
                  <a:moveTo>
                    <a:pt x="7" y="0"/>
                  </a:moveTo>
                  <a:lnTo>
                    <a:pt x="11" y="0"/>
                  </a:lnTo>
                  <a:lnTo>
                    <a:pt x="13" y="2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6" y="11"/>
                  </a:lnTo>
                  <a:lnTo>
                    <a:pt x="13" y="12"/>
                  </a:lnTo>
                  <a:lnTo>
                    <a:pt x="11" y="14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2" name="Freeform 67">
              <a:extLst>
                <a:ext uri="{FF2B5EF4-FFF2-40B4-BE49-F238E27FC236}">
                  <a16:creationId xmlns:a16="http://schemas.microsoft.com/office/drawing/2014/main" id="{25A9E0D0-61D9-5702-530B-6E87EBF99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3257"/>
              <a:ext cx="10" cy="10"/>
            </a:xfrm>
            <a:custGeom>
              <a:avLst/>
              <a:gdLst>
                <a:gd name="T0" fmla="*/ 1 w 16"/>
                <a:gd name="T1" fmla="*/ 0 h 14"/>
                <a:gd name="T2" fmla="*/ 1 w 16"/>
                <a:gd name="T3" fmla="*/ 0 h 14"/>
                <a:gd name="T4" fmla="*/ 1 w 16"/>
                <a:gd name="T5" fmla="*/ 0 h 14"/>
                <a:gd name="T6" fmla="*/ 1 w 16"/>
                <a:gd name="T7" fmla="*/ 1 h 14"/>
                <a:gd name="T8" fmla="*/ 1 w 16"/>
                <a:gd name="T9" fmla="*/ 1 h 14"/>
                <a:gd name="T10" fmla="*/ 1 w 16"/>
                <a:gd name="T11" fmla="*/ 1 h 14"/>
                <a:gd name="T12" fmla="*/ 1 w 16"/>
                <a:gd name="T13" fmla="*/ 1 h 14"/>
                <a:gd name="T14" fmla="*/ 1 w 16"/>
                <a:gd name="T15" fmla="*/ 1 h 14"/>
                <a:gd name="T16" fmla="*/ 1 w 16"/>
                <a:gd name="T17" fmla="*/ 1 h 14"/>
                <a:gd name="T18" fmla="*/ 1 w 16"/>
                <a:gd name="T19" fmla="*/ 1 h 14"/>
                <a:gd name="T20" fmla="*/ 1 w 16"/>
                <a:gd name="T21" fmla="*/ 1 h 14"/>
                <a:gd name="T22" fmla="*/ 1 w 16"/>
                <a:gd name="T23" fmla="*/ 1 h 14"/>
                <a:gd name="T24" fmla="*/ 1 w 16"/>
                <a:gd name="T25" fmla="*/ 1 h 14"/>
                <a:gd name="T26" fmla="*/ 1 w 16"/>
                <a:gd name="T27" fmla="*/ 1 h 14"/>
                <a:gd name="T28" fmla="*/ 0 w 16"/>
                <a:gd name="T29" fmla="*/ 1 h 14"/>
                <a:gd name="T30" fmla="*/ 0 w 16"/>
                <a:gd name="T31" fmla="*/ 1 h 14"/>
                <a:gd name="T32" fmla="*/ 0 w 16"/>
                <a:gd name="T33" fmla="*/ 1 h 14"/>
                <a:gd name="T34" fmla="*/ 0 w 16"/>
                <a:gd name="T35" fmla="*/ 1 h 14"/>
                <a:gd name="T36" fmla="*/ 1 w 16"/>
                <a:gd name="T37" fmla="*/ 1 h 14"/>
                <a:gd name="T38" fmla="*/ 1 w 16"/>
                <a:gd name="T39" fmla="*/ 0 h 14"/>
                <a:gd name="T40" fmla="*/ 1 w 16"/>
                <a:gd name="T41" fmla="*/ 0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" h="14">
                  <a:moveTo>
                    <a:pt x="7" y="0"/>
                  </a:moveTo>
                  <a:lnTo>
                    <a:pt x="7" y="0"/>
                  </a:lnTo>
                  <a:lnTo>
                    <a:pt x="11" y="0"/>
                  </a:lnTo>
                  <a:lnTo>
                    <a:pt x="13" y="2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6" y="11"/>
                  </a:lnTo>
                  <a:lnTo>
                    <a:pt x="13" y="12"/>
                  </a:lnTo>
                  <a:lnTo>
                    <a:pt x="11" y="14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3" name="Freeform 68">
              <a:extLst>
                <a:ext uri="{FF2B5EF4-FFF2-40B4-BE49-F238E27FC236}">
                  <a16:creationId xmlns:a16="http://schemas.microsoft.com/office/drawing/2014/main" id="{CB28F8C3-66F7-2A75-67B3-7104777C5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3338"/>
              <a:ext cx="156" cy="276"/>
            </a:xfrm>
            <a:custGeom>
              <a:avLst/>
              <a:gdLst>
                <a:gd name="T0" fmla="*/ 6 w 245"/>
                <a:gd name="T1" fmla="*/ 18 h 408"/>
                <a:gd name="T2" fmla="*/ 6 w 245"/>
                <a:gd name="T3" fmla="*/ 18 h 408"/>
                <a:gd name="T4" fmla="*/ 6 w 245"/>
                <a:gd name="T5" fmla="*/ 18 h 408"/>
                <a:gd name="T6" fmla="*/ 6 w 245"/>
                <a:gd name="T7" fmla="*/ 17 h 408"/>
                <a:gd name="T8" fmla="*/ 6 w 245"/>
                <a:gd name="T9" fmla="*/ 17 h 408"/>
                <a:gd name="T10" fmla="*/ 6 w 245"/>
                <a:gd name="T11" fmla="*/ 15 h 408"/>
                <a:gd name="T12" fmla="*/ 6 w 245"/>
                <a:gd name="T13" fmla="*/ 13 h 408"/>
                <a:gd name="T14" fmla="*/ 6 w 245"/>
                <a:gd name="T15" fmla="*/ 11 h 408"/>
                <a:gd name="T16" fmla="*/ 6 w 245"/>
                <a:gd name="T17" fmla="*/ 9 h 408"/>
                <a:gd name="T18" fmla="*/ 5 w 245"/>
                <a:gd name="T19" fmla="*/ 7 h 408"/>
                <a:gd name="T20" fmla="*/ 4 w 245"/>
                <a:gd name="T21" fmla="*/ 5 h 408"/>
                <a:gd name="T22" fmla="*/ 4 w 245"/>
                <a:gd name="T23" fmla="*/ 3 h 408"/>
                <a:gd name="T24" fmla="*/ 4 w 245"/>
                <a:gd name="T25" fmla="*/ 3 h 408"/>
                <a:gd name="T26" fmla="*/ 3 w 245"/>
                <a:gd name="T27" fmla="*/ 2 h 408"/>
                <a:gd name="T28" fmla="*/ 3 w 245"/>
                <a:gd name="T29" fmla="*/ 1 h 408"/>
                <a:gd name="T30" fmla="*/ 2 w 245"/>
                <a:gd name="T31" fmla="*/ 1 h 408"/>
                <a:gd name="T32" fmla="*/ 2 w 245"/>
                <a:gd name="T33" fmla="*/ 1 h 408"/>
                <a:gd name="T34" fmla="*/ 1 w 245"/>
                <a:gd name="T35" fmla="*/ 1 h 408"/>
                <a:gd name="T36" fmla="*/ 1 w 245"/>
                <a:gd name="T37" fmla="*/ 1 h 408"/>
                <a:gd name="T38" fmla="*/ 1 w 245"/>
                <a:gd name="T39" fmla="*/ 1 h 408"/>
                <a:gd name="T40" fmla="*/ 1 w 245"/>
                <a:gd name="T41" fmla="*/ 1 h 408"/>
                <a:gd name="T42" fmla="*/ 1 w 245"/>
                <a:gd name="T43" fmla="*/ 1 h 408"/>
                <a:gd name="T44" fmla="*/ 1 w 245"/>
                <a:gd name="T45" fmla="*/ 1 h 408"/>
                <a:gd name="T46" fmla="*/ 1 w 245"/>
                <a:gd name="T47" fmla="*/ 1 h 408"/>
                <a:gd name="T48" fmla="*/ 1 w 245"/>
                <a:gd name="T49" fmla="*/ 0 h 408"/>
                <a:gd name="T50" fmla="*/ 1 w 245"/>
                <a:gd name="T51" fmla="*/ 1 h 408"/>
                <a:gd name="T52" fmla="*/ 0 w 245"/>
                <a:gd name="T53" fmla="*/ 2 h 408"/>
                <a:gd name="T54" fmla="*/ 0 w 245"/>
                <a:gd name="T55" fmla="*/ 3 h 408"/>
                <a:gd name="T56" fmla="*/ 1 w 245"/>
                <a:gd name="T57" fmla="*/ 3 h 408"/>
                <a:gd name="T58" fmla="*/ 1 w 245"/>
                <a:gd name="T59" fmla="*/ 3 h 408"/>
                <a:gd name="T60" fmla="*/ 1 w 245"/>
                <a:gd name="T61" fmla="*/ 4 h 408"/>
                <a:gd name="T62" fmla="*/ 1 w 245"/>
                <a:gd name="T63" fmla="*/ 4 h 408"/>
                <a:gd name="T64" fmla="*/ 1 w 245"/>
                <a:gd name="T65" fmla="*/ 4 h 408"/>
                <a:gd name="T66" fmla="*/ 1 w 245"/>
                <a:gd name="T67" fmla="*/ 4 h 408"/>
                <a:gd name="T68" fmla="*/ 1 w 245"/>
                <a:gd name="T69" fmla="*/ 4 h 408"/>
                <a:gd name="T70" fmla="*/ 1 w 245"/>
                <a:gd name="T71" fmla="*/ 4 h 408"/>
                <a:gd name="T72" fmla="*/ 1 w 245"/>
                <a:gd name="T73" fmla="*/ 5 h 408"/>
                <a:gd name="T74" fmla="*/ 1 w 245"/>
                <a:gd name="T75" fmla="*/ 5 h 408"/>
                <a:gd name="T76" fmla="*/ 1 w 245"/>
                <a:gd name="T77" fmla="*/ 6 h 408"/>
                <a:gd name="T78" fmla="*/ 1 w 245"/>
                <a:gd name="T79" fmla="*/ 7 h 408"/>
                <a:gd name="T80" fmla="*/ 1 w 245"/>
                <a:gd name="T81" fmla="*/ 7 h 408"/>
                <a:gd name="T82" fmla="*/ 1 w 245"/>
                <a:gd name="T83" fmla="*/ 7 h 408"/>
                <a:gd name="T84" fmla="*/ 2 w 245"/>
                <a:gd name="T85" fmla="*/ 8 h 408"/>
                <a:gd name="T86" fmla="*/ 3 w 245"/>
                <a:gd name="T87" fmla="*/ 9 h 408"/>
                <a:gd name="T88" fmla="*/ 3 w 245"/>
                <a:gd name="T89" fmla="*/ 9 h 408"/>
                <a:gd name="T90" fmla="*/ 4 w 245"/>
                <a:gd name="T91" fmla="*/ 11 h 408"/>
                <a:gd name="T92" fmla="*/ 5 w 245"/>
                <a:gd name="T93" fmla="*/ 13 h 408"/>
                <a:gd name="T94" fmla="*/ 6 w 245"/>
                <a:gd name="T95" fmla="*/ 15 h 408"/>
                <a:gd name="T96" fmla="*/ 6 w 245"/>
                <a:gd name="T97" fmla="*/ 18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45" h="408">
                  <a:moveTo>
                    <a:pt x="245" y="408"/>
                  </a:moveTo>
                  <a:lnTo>
                    <a:pt x="245" y="401"/>
                  </a:lnTo>
                  <a:lnTo>
                    <a:pt x="245" y="393"/>
                  </a:lnTo>
                  <a:lnTo>
                    <a:pt x="245" y="388"/>
                  </a:lnTo>
                  <a:lnTo>
                    <a:pt x="245" y="381"/>
                  </a:lnTo>
                  <a:lnTo>
                    <a:pt x="243" y="343"/>
                  </a:lnTo>
                  <a:lnTo>
                    <a:pt x="236" y="297"/>
                  </a:lnTo>
                  <a:lnTo>
                    <a:pt x="223" y="249"/>
                  </a:lnTo>
                  <a:lnTo>
                    <a:pt x="207" y="200"/>
                  </a:lnTo>
                  <a:lnTo>
                    <a:pt x="187" y="153"/>
                  </a:lnTo>
                  <a:lnTo>
                    <a:pt x="167" y="113"/>
                  </a:lnTo>
                  <a:lnTo>
                    <a:pt x="149" y="82"/>
                  </a:lnTo>
                  <a:lnTo>
                    <a:pt x="131" y="62"/>
                  </a:lnTo>
                  <a:lnTo>
                    <a:pt x="114" y="49"/>
                  </a:lnTo>
                  <a:lnTo>
                    <a:pt x="98" y="40"/>
                  </a:lnTo>
                  <a:lnTo>
                    <a:pt x="80" y="31"/>
                  </a:lnTo>
                  <a:lnTo>
                    <a:pt x="64" y="26"/>
                  </a:lnTo>
                  <a:lnTo>
                    <a:pt x="49" y="20"/>
                  </a:lnTo>
                  <a:lnTo>
                    <a:pt x="38" y="17"/>
                  </a:lnTo>
                  <a:lnTo>
                    <a:pt x="31" y="15"/>
                  </a:lnTo>
                  <a:lnTo>
                    <a:pt x="27" y="15"/>
                  </a:lnTo>
                  <a:lnTo>
                    <a:pt x="25" y="13"/>
                  </a:lnTo>
                  <a:lnTo>
                    <a:pt x="24" y="9"/>
                  </a:lnTo>
                  <a:lnTo>
                    <a:pt x="16" y="6"/>
                  </a:lnTo>
                  <a:lnTo>
                    <a:pt x="7" y="0"/>
                  </a:lnTo>
                  <a:lnTo>
                    <a:pt x="4" y="26"/>
                  </a:lnTo>
                  <a:lnTo>
                    <a:pt x="0" y="51"/>
                  </a:lnTo>
                  <a:lnTo>
                    <a:pt x="0" y="73"/>
                  </a:lnTo>
                  <a:lnTo>
                    <a:pt x="4" y="84"/>
                  </a:lnTo>
                  <a:lnTo>
                    <a:pt x="11" y="87"/>
                  </a:lnTo>
                  <a:lnTo>
                    <a:pt x="20" y="89"/>
                  </a:lnTo>
                  <a:lnTo>
                    <a:pt x="29" y="89"/>
                  </a:lnTo>
                  <a:lnTo>
                    <a:pt x="38" y="91"/>
                  </a:lnTo>
                  <a:lnTo>
                    <a:pt x="44" y="93"/>
                  </a:lnTo>
                  <a:lnTo>
                    <a:pt x="49" y="95"/>
                  </a:lnTo>
                  <a:lnTo>
                    <a:pt x="51" y="98"/>
                  </a:lnTo>
                  <a:lnTo>
                    <a:pt x="51" y="105"/>
                  </a:lnTo>
                  <a:lnTo>
                    <a:pt x="47" y="124"/>
                  </a:lnTo>
                  <a:lnTo>
                    <a:pt x="42" y="142"/>
                  </a:lnTo>
                  <a:lnTo>
                    <a:pt x="36" y="156"/>
                  </a:lnTo>
                  <a:lnTo>
                    <a:pt x="35" y="162"/>
                  </a:lnTo>
                  <a:lnTo>
                    <a:pt x="42" y="165"/>
                  </a:lnTo>
                  <a:lnTo>
                    <a:pt x="60" y="176"/>
                  </a:lnTo>
                  <a:lnTo>
                    <a:pt x="87" y="194"/>
                  </a:lnTo>
                  <a:lnTo>
                    <a:pt x="122" y="221"/>
                  </a:lnTo>
                  <a:lnTo>
                    <a:pt x="156" y="256"/>
                  </a:lnTo>
                  <a:lnTo>
                    <a:pt x="190" y="297"/>
                  </a:lnTo>
                  <a:lnTo>
                    <a:pt x="221" y="348"/>
                  </a:lnTo>
                  <a:lnTo>
                    <a:pt x="245" y="408"/>
                  </a:lnTo>
                  <a:close/>
                </a:path>
              </a:pathLst>
            </a:custGeom>
            <a:solidFill>
              <a:srgbClr val="3D0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4" name="Freeform 69">
              <a:extLst>
                <a:ext uri="{FF2B5EF4-FFF2-40B4-BE49-F238E27FC236}">
                  <a16:creationId xmlns:a16="http://schemas.microsoft.com/office/drawing/2014/main" id="{6D3BFD1A-C6A1-6DF5-446B-49DF543A6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3338"/>
              <a:ext cx="156" cy="276"/>
            </a:xfrm>
            <a:custGeom>
              <a:avLst/>
              <a:gdLst>
                <a:gd name="T0" fmla="*/ 6 w 245"/>
                <a:gd name="T1" fmla="*/ 18 h 408"/>
                <a:gd name="T2" fmla="*/ 6 w 245"/>
                <a:gd name="T3" fmla="*/ 18 h 408"/>
                <a:gd name="T4" fmla="*/ 6 w 245"/>
                <a:gd name="T5" fmla="*/ 18 h 408"/>
                <a:gd name="T6" fmla="*/ 6 w 245"/>
                <a:gd name="T7" fmla="*/ 18 h 408"/>
                <a:gd name="T8" fmla="*/ 6 w 245"/>
                <a:gd name="T9" fmla="*/ 17 h 408"/>
                <a:gd name="T10" fmla="*/ 6 w 245"/>
                <a:gd name="T11" fmla="*/ 17 h 408"/>
                <a:gd name="T12" fmla="*/ 6 w 245"/>
                <a:gd name="T13" fmla="*/ 17 h 408"/>
                <a:gd name="T14" fmla="*/ 6 w 245"/>
                <a:gd name="T15" fmla="*/ 15 h 408"/>
                <a:gd name="T16" fmla="*/ 6 w 245"/>
                <a:gd name="T17" fmla="*/ 13 h 408"/>
                <a:gd name="T18" fmla="*/ 6 w 245"/>
                <a:gd name="T19" fmla="*/ 11 h 408"/>
                <a:gd name="T20" fmla="*/ 6 w 245"/>
                <a:gd name="T21" fmla="*/ 9 h 408"/>
                <a:gd name="T22" fmla="*/ 5 w 245"/>
                <a:gd name="T23" fmla="*/ 7 h 408"/>
                <a:gd name="T24" fmla="*/ 4 w 245"/>
                <a:gd name="T25" fmla="*/ 5 h 408"/>
                <a:gd name="T26" fmla="*/ 4 w 245"/>
                <a:gd name="T27" fmla="*/ 3 h 408"/>
                <a:gd name="T28" fmla="*/ 4 w 245"/>
                <a:gd name="T29" fmla="*/ 3 h 408"/>
                <a:gd name="T30" fmla="*/ 4 w 245"/>
                <a:gd name="T31" fmla="*/ 3 h 408"/>
                <a:gd name="T32" fmla="*/ 3 w 245"/>
                <a:gd name="T33" fmla="*/ 2 h 408"/>
                <a:gd name="T34" fmla="*/ 3 w 245"/>
                <a:gd name="T35" fmla="*/ 1 h 408"/>
                <a:gd name="T36" fmla="*/ 2 w 245"/>
                <a:gd name="T37" fmla="*/ 1 h 408"/>
                <a:gd name="T38" fmla="*/ 2 w 245"/>
                <a:gd name="T39" fmla="*/ 1 h 408"/>
                <a:gd name="T40" fmla="*/ 1 w 245"/>
                <a:gd name="T41" fmla="*/ 1 h 408"/>
                <a:gd name="T42" fmla="*/ 1 w 245"/>
                <a:gd name="T43" fmla="*/ 1 h 408"/>
                <a:gd name="T44" fmla="*/ 1 w 245"/>
                <a:gd name="T45" fmla="*/ 1 h 408"/>
                <a:gd name="T46" fmla="*/ 1 w 245"/>
                <a:gd name="T47" fmla="*/ 1 h 408"/>
                <a:gd name="T48" fmla="*/ 1 w 245"/>
                <a:gd name="T49" fmla="*/ 1 h 408"/>
                <a:gd name="T50" fmla="*/ 1 w 245"/>
                <a:gd name="T51" fmla="*/ 1 h 408"/>
                <a:gd name="T52" fmla="*/ 1 w 245"/>
                <a:gd name="T53" fmla="*/ 1 h 408"/>
                <a:gd name="T54" fmla="*/ 1 w 245"/>
                <a:gd name="T55" fmla="*/ 1 h 408"/>
                <a:gd name="T56" fmla="*/ 1 w 245"/>
                <a:gd name="T57" fmla="*/ 0 h 408"/>
                <a:gd name="T58" fmla="*/ 1 w 245"/>
                <a:gd name="T59" fmla="*/ 0 h 408"/>
                <a:gd name="T60" fmla="*/ 1 w 245"/>
                <a:gd name="T61" fmla="*/ 1 h 408"/>
                <a:gd name="T62" fmla="*/ 0 w 245"/>
                <a:gd name="T63" fmla="*/ 2 h 408"/>
                <a:gd name="T64" fmla="*/ 0 w 245"/>
                <a:gd name="T65" fmla="*/ 3 h 408"/>
                <a:gd name="T66" fmla="*/ 1 w 245"/>
                <a:gd name="T67" fmla="*/ 3 h 408"/>
                <a:gd name="T68" fmla="*/ 1 w 245"/>
                <a:gd name="T69" fmla="*/ 3 h 408"/>
                <a:gd name="T70" fmla="*/ 1 w 245"/>
                <a:gd name="T71" fmla="*/ 3 h 408"/>
                <a:gd name="T72" fmla="*/ 1 w 245"/>
                <a:gd name="T73" fmla="*/ 4 h 408"/>
                <a:gd name="T74" fmla="*/ 1 w 245"/>
                <a:gd name="T75" fmla="*/ 4 h 408"/>
                <a:gd name="T76" fmla="*/ 1 w 245"/>
                <a:gd name="T77" fmla="*/ 4 h 408"/>
                <a:gd name="T78" fmla="*/ 1 w 245"/>
                <a:gd name="T79" fmla="*/ 4 h 408"/>
                <a:gd name="T80" fmla="*/ 1 w 245"/>
                <a:gd name="T81" fmla="*/ 4 h 408"/>
                <a:gd name="T82" fmla="*/ 1 w 245"/>
                <a:gd name="T83" fmla="*/ 4 h 408"/>
                <a:gd name="T84" fmla="*/ 1 w 245"/>
                <a:gd name="T85" fmla="*/ 5 h 408"/>
                <a:gd name="T86" fmla="*/ 1 w 245"/>
                <a:gd name="T87" fmla="*/ 5 h 408"/>
                <a:gd name="T88" fmla="*/ 1 w 245"/>
                <a:gd name="T89" fmla="*/ 5 h 408"/>
                <a:gd name="T90" fmla="*/ 1 w 245"/>
                <a:gd name="T91" fmla="*/ 6 h 408"/>
                <a:gd name="T92" fmla="*/ 1 w 245"/>
                <a:gd name="T93" fmla="*/ 7 h 408"/>
                <a:gd name="T94" fmla="*/ 1 w 245"/>
                <a:gd name="T95" fmla="*/ 7 h 408"/>
                <a:gd name="T96" fmla="*/ 1 w 245"/>
                <a:gd name="T97" fmla="*/ 7 h 408"/>
                <a:gd name="T98" fmla="*/ 1 w 245"/>
                <a:gd name="T99" fmla="*/ 7 h 408"/>
                <a:gd name="T100" fmla="*/ 2 w 245"/>
                <a:gd name="T101" fmla="*/ 8 h 408"/>
                <a:gd name="T102" fmla="*/ 3 w 245"/>
                <a:gd name="T103" fmla="*/ 9 h 408"/>
                <a:gd name="T104" fmla="*/ 3 w 245"/>
                <a:gd name="T105" fmla="*/ 9 h 408"/>
                <a:gd name="T106" fmla="*/ 4 w 245"/>
                <a:gd name="T107" fmla="*/ 11 h 408"/>
                <a:gd name="T108" fmla="*/ 5 w 245"/>
                <a:gd name="T109" fmla="*/ 13 h 408"/>
                <a:gd name="T110" fmla="*/ 6 w 245"/>
                <a:gd name="T111" fmla="*/ 15 h 408"/>
                <a:gd name="T112" fmla="*/ 6 w 245"/>
                <a:gd name="T113" fmla="*/ 18 h 4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5" h="408">
                  <a:moveTo>
                    <a:pt x="245" y="408"/>
                  </a:moveTo>
                  <a:lnTo>
                    <a:pt x="245" y="408"/>
                  </a:lnTo>
                  <a:lnTo>
                    <a:pt x="245" y="401"/>
                  </a:lnTo>
                  <a:lnTo>
                    <a:pt x="245" y="393"/>
                  </a:lnTo>
                  <a:lnTo>
                    <a:pt x="245" y="388"/>
                  </a:lnTo>
                  <a:lnTo>
                    <a:pt x="245" y="381"/>
                  </a:lnTo>
                  <a:lnTo>
                    <a:pt x="243" y="343"/>
                  </a:lnTo>
                  <a:lnTo>
                    <a:pt x="236" y="297"/>
                  </a:lnTo>
                  <a:lnTo>
                    <a:pt x="223" y="249"/>
                  </a:lnTo>
                  <a:lnTo>
                    <a:pt x="207" y="200"/>
                  </a:lnTo>
                  <a:lnTo>
                    <a:pt x="187" y="153"/>
                  </a:lnTo>
                  <a:lnTo>
                    <a:pt x="167" y="113"/>
                  </a:lnTo>
                  <a:lnTo>
                    <a:pt x="149" y="82"/>
                  </a:lnTo>
                  <a:lnTo>
                    <a:pt x="131" y="62"/>
                  </a:lnTo>
                  <a:lnTo>
                    <a:pt x="114" y="49"/>
                  </a:lnTo>
                  <a:lnTo>
                    <a:pt x="98" y="40"/>
                  </a:lnTo>
                  <a:lnTo>
                    <a:pt x="80" y="31"/>
                  </a:lnTo>
                  <a:lnTo>
                    <a:pt x="64" y="26"/>
                  </a:lnTo>
                  <a:lnTo>
                    <a:pt x="49" y="20"/>
                  </a:lnTo>
                  <a:lnTo>
                    <a:pt x="38" y="17"/>
                  </a:lnTo>
                  <a:lnTo>
                    <a:pt x="31" y="15"/>
                  </a:lnTo>
                  <a:lnTo>
                    <a:pt x="27" y="15"/>
                  </a:lnTo>
                  <a:lnTo>
                    <a:pt x="25" y="13"/>
                  </a:lnTo>
                  <a:lnTo>
                    <a:pt x="24" y="9"/>
                  </a:lnTo>
                  <a:lnTo>
                    <a:pt x="16" y="6"/>
                  </a:lnTo>
                  <a:lnTo>
                    <a:pt x="7" y="0"/>
                  </a:lnTo>
                  <a:lnTo>
                    <a:pt x="4" y="26"/>
                  </a:lnTo>
                  <a:lnTo>
                    <a:pt x="0" y="51"/>
                  </a:lnTo>
                  <a:lnTo>
                    <a:pt x="0" y="73"/>
                  </a:lnTo>
                  <a:lnTo>
                    <a:pt x="4" y="84"/>
                  </a:lnTo>
                  <a:lnTo>
                    <a:pt x="11" y="87"/>
                  </a:lnTo>
                  <a:lnTo>
                    <a:pt x="20" y="89"/>
                  </a:lnTo>
                  <a:lnTo>
                    <a:pt x="29" y="89"/>
                  </a:lnTo>
                  <a:lnTo>
                    <a:pt x="38" y="91"/>
                  </a:lnTo>
                  <a:lnTo>
                    <a:pt x="44" y="93"/>
                  </a:lnTo>
                  <a:lnTo>
                    <a:pt x="49" y="95"/>
                  </a:lnTo>
                  <a:lnTo>
                    <a:pt x="51" y="98"/>
                  </a:lnTo>
                  <a:lnTo>
                    <a:pt x="51" y="105"/>
                  </a:lnTo>
                  <a:lnTo>
                    <a:pt x="47" y="124"/>
                  </a:lnTo>
                  <a:lnTo>
                    <a:pt x="42" y="142"/>
                  </a:lnTo>
                  <a:lnTo>
                    <a:pt x="36" y="156"/>
                  </a:lnTo>
                  <a:lnTo>
                    <a:pt x="35" y="162"/>
                  </a:lnTo>
                  <a:lnTo>
                    <a:pt x="42" y="165"/>
                  </a:lnTo>
                  <a:lnTo>
                    <a:pt x="60" y="176"/>
                  </a:lnTo>
                  <a:lnTo>
                    <a:pt x="87" y="194"/>
                  </a:lnTo>
                  <a:lnTo>
                    <a:pt x="122" y="221"/>
                  </a:lnTo>
                  <a:lnTo>
                    <a:pt x="156" y="256"/>
                  </a:lnTo>
                  <a:lnTo>
                    <a:pt x="190" y="297"/>
                  </a:lnTo>
                  <a:lnTo>
                    <a:pt x="221" y="348"/>
                  </a:lnTo>
                  <a:lnTo>
                    <a:pt x="245" y="40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5" name="Freeform 70">
              <a:extLst>
                <a:ext uri="{FF2B5EF4-FFF2-40B4-BE49-F238E27FC236}">
                  <a16:creationId xmlns:a16="http://schemas.microsoft.com/office/drawing/2014/main" id="{9CE188E3-9C5B-FB50-6AA2-78BEBC52D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" y="3341"/>
              <a:ext cx="97" cy="69"/>
            </a:xfrm>
            <a:custGeom>
              <a:avLst/>
              <a:gdLst>
                <a:gd name="T0" fmla="*/ 0 w 152"/>
                <a:gd name="T1" fmla="*/ 1 h 101"/>
                <a:gd name="T2" fmla="*/ 1 w 152"/>
                <a:gd name="T3" fmla="*/ 1 h 101"/>
                <a:gd name="T4" fmla="*/ 1 w 152"/>
                <a:gd name="T5" fmla="*/ 1 h 101"/>
                <a:gd name="T6" fmla="*/ 1 w 152"/>
                <a:gd name="T7" fmla="*/ 1 h 101"/>
                <a:gd name="T8" fmla="*/ 1 w 152"/>
                <a:gd name="T9" fmla="*/ 1 h 101"/>
                <a:gd name="T10" fmla="*/ 1 w 152"/>
                <a:gd name="T11" fmla="*/ 2 h 101"/>
                <a:gd name="T12" fmla="*/ 2 w 152"/>
                <a:gd name="T13" fmla="*/ 3 h 101"/>
                <a:gd name="T14" fmla="*/ 2 w 152"/>
                <a:gd name="T15" fmla="*/ 3 h 101"/>
                <a:gd name="T16" fmla="*/ 2 w 152"/>
                <a:gd name="T17" fmla="*/ 5 h 101"/>
                <a:gd name="T18" fmla="*/ 2 w 152"/>
                <a:gd name="T19" fmla="*/ 5 h 101"/>
                <a:gd name="T20" fmla="*/ 2 w 152"/>
                <a:gd name="T21" fmla="*/ 5 h 101"/>
                <a:gd name="T22" fmla="*/ 3 w 152"/>
                <a:gd name="T23" fmla="*/ 3 h 101"/>
                <a:gd name="T24" fmla="*/ 3 w 152"/>
                <a:gd name="T25" fmla="*/ 3 h 101"/>
                <a:gd name="T26" fmla="*/ 4 w 152"/>
                <a:gd name="T27" fmla="*/ 3 h 101"/>
                <a:gd name="T28" fmla="*/ 4 w 152"/>
                <a:gd name="T29" fmla="*/ 2 h 101"/>
                <a:gd name="T30" fmla="*/ 4 w 152"/>
                <a:gd name="T31" fmla="*/ 2 h 101"/>
                <a:gd name="T32" fmla="*/ 4 w 152"/>
                <a:gd name="T33" fmla="*/ 2 h 101"/>
                <a:gd name="T34" fmla="*/ 4 w 152"/>
                <a:gd name="T35" fmla="*/ 2 h 101"/>
                <a:gd name="T36" fmla="*/ 4 w 152"/>
                <a:gd name="T37" fmla="*/ 2 h 101"/>
                <a:gd name="T38" fmla="*/ 3 w 152"/>
                <a:gd name="T39" fmla="*/ 1 h 101"/>
                <a:gd name="T40" fmla="*/ 3 w 152"/>
                <a:gd name="T41" fmla="*/ 1 h 101"/>
                <a:gd name="T42" fmla="*/ 2 w 152"/>
                <a:gd name="T43" fmla="*/ 1 h 101"/>
                <a:gd name="T44" fmla="*/ 2 w 152"/>
                <a:gd name="T45" fmla="*/ 1 h 101"/>
                <a:gd name="T46" fmla="*/ 1 w 152"/>
                <a:gd name="T47" fmla="*/ 0 h 101"/>
                <a:gd name="T48" fmla="*/ 0 w 152"/>
                <a:gd name="T49" fmla="*/ 1 h 1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2" h="101">
                  <a:moveTo>
                    <a:pt x="0" y="2"/>
                  </a:moveTo>
                  <a:lnTo>
                    <a:pt x="2" y="3"/>
                  </a:lnTo>
                  <a:lnTo>
                    <a:pt x="9" y="11"/>
                  </a:lnTo>
                  <a:lnTo>
                    <a:pt x="20" y="20"/>
                  </a:lnTo>
                  <a:lnTo>
                    <a:pt x="32" y="32"/>
                  </a:lnTo>
                  <a:lnTo>
                    <a:pt x="43" y="45"/>
                  </a:lnTo>
                  <a:lnTo>
                    <a:pt x="54" y="60"/>
                  </a:lnTo>
                  <a:lnTo>
                    <a:pt x="63" y="74"/>
                  </a:lnTo>
                  <a:lnTo>
                    <a:pt x="69" y="89"/>
                  </a:lnTo>
                  <a:lnTo>
                    <a:pt x="74" y="101"/>
                  </a:lnTo>
                  <a:lnTo>
                    <a:pt x="80" y="96"/>
                  </a:lnTo>
                  <a:lnTo>
                    <a:pt x="92" y="81"/>
                  </a:lnTo>
                  <a:lnTo>
                    <a:pt x="116" y="69"/>
                  </a:lnTo>
                  <a:lnTo>
                    <a:pt x="138" y="61"/>
                  </a:lnTo>
                  <a:lnTo>
                    <a:pt x="148" y="58"/>
                  </a:lnTo>
                  <a:lnTo>
                    <a:pt x="152" y="56"/>
                  </a:lnTo>
                  <a:lnTo>
                    <a:pt x="148" y="52"/>
                  </a:lnTo>
                  <a:lnTo>
                    <a:pt x="139" y="45"/>
                  </a:lnTo>
                  <a:lnTo>
                    <a:pt x="123" y="34"/>
                  </a:lnTo>
                  <a:lnTo>
                    <a:pt x="103" y="23"/>
                  </a:lnTo>
                  <a:lnTo>
                    <a:pt x="80" y="12"/>
                  </a:lnTo>
                  <a:lnTo>
                    <a:pt x="54" y="3"/>
                  </a:lnTo>
                  <a:lnTo>
                    <a:pt x="27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6" name="Freeform 71">
              <a:extLst>
                <a:ext uri="{FF2B5EF4-FFF2-40B4-BE49-F238E27FC236}">
                  <a16:creationId xmlns:a16="http://schemas.microsoft.com/office/drawing/2014/main" id="{D0680E86-C69A-3A89-748C-4E24E9F20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" y="3341"/>
              <a:ext cx="97" cy="69"/>
            </a:xfrm>
            <a:custGeom>
              <a:avLst/>
              <a:gdLst>
                <a:gd name="T0" fmla="*/ 0 w 152"/>
                <a:gd name="T1" fmla="*/ 1 h 101"/>
                <a:gd name="T2" fmla="*/ 0 w 152"/>
                <a:gd name="T3" fmla="*/ 1 h 101"/>
                <a:gd name="T4" fmla="*/ 1 w 152"/>
                <a:gd name="T5" fmla="*/ 1 h 101"/>
                <a:gd name="T6" fmla="*/ 1 w 152"/>
                <a:gd name="T7" fmla="*/ 1 h 101"/>
                <a:gd name="T8" fmla="*/ 1 w 152"/>
                <a:gd name="T9" fmla="*/ 1 h 101"/>
                <a:gd name="T10" fmla="*/ 1 w 152"/>
                <a:gd name="T11" fmla="*/ 1 h 101"/>
                <a:gd name="T12" fmla="*/ 1 w 152"/>
                <a:gd name="T13" fmla="*/ 2 h 101"/>
                <a:gd name="T14" fmla="*/ 2 w 152"/>
                <a:gd name="T15" fmla="*/ 3 h 101"/>
                <a:gd name="T16" fmla="*/ 2 w 152"/>
                <a:gd name="T17" fmla="*/ 3 h 101"/>
                <a:gd name="T18" fmla="*/ 2 w 152"/>
                <a:gd name="T19" fmla="*/ 5 h 101"/>
                <a:gd name="T20" fmla="*/ 2 w 152"/>
                <a:gd name="T21" fmla="*/ 5 h 101"/>
                <a:gd name="T22" fmla="*/ 2 w 152"/>
                <a:gd name="T23" fmla="*/ 5 h 101"/>
                <a:gd name="T24" fmla="*/ 2 w 152"/>
                <a:gd name="T25" fmla="*/ 5 h 101"/>
                <a:gd name="T26" fmla="*/ 3 w 152"/>
                <a:gd name="T27" fmla="*/ 3 h 101"/>
                <a:gd name="T28" fmla="*/ 3 w 152"/>
                <a:gd name="T29" fmla="*/ 3 h 101"/>
                <a:gd name="T30" fmla="*/ 3 w 152"/>
                <a:gd name="T31" fmla="*/ 3 h 101"/>
                <a:gd name="T32" fmla="*/ 4 w 152"/>
                <a:gd name="T33" fmla="*/ 3 h 101"/>
                <a:gd name="T34" fmla="*/ 4 w 152"/>
                <a:gd name="T35" fmla="*/ 2 h 101"/>
                <a:gd name="T36" fmla="*/ 4 w 152"/>
                <a:gd name="T37" fmla="*/ 2 h 101"/>
                <a:gd name="T38" fmla="*/ 4 w 152"/>
                <a:gd name="T39" fmla="*/ 2 h 101"/>
                <a:gd name="T40" fmla="*/ 4 w 152"/>
                <a:gd name="T41" fmla="*/ 2 h 101"/>
                <a:gd name="T42" fmla="*/ 4 w 152"/>
                <a:gd name="T43" fmla="*/ 2 h 101"/>
                <a:gd name="T44" fmla="*/ 4 w 152"/>
                <a:gd name="T45" fmla="*/ 2 h 101"/>
                <a:gd name="T46" fmla="*/ 3 w 152"/>
                <a:gd name="T47" fmla="*/ 1 h 101"/>
                <a:gd name="T48" fmla="*/ 3 w 152"/>
                <a:gd name="T49" fmla="*/ 1 h 101"/>
                <a:gd name="T50" fmla="*/ 2 w 152"/>
                <a:gd name="T51" fmla="*/ 1 h 101"/>
                <a:gd name="T52" fmla="*/ 2 w 152"/>
                <a:gd name="T53" fmla="*/ 1 h 101"/>
                <a:gd name="T54" fmla="*/ 1 w 152"/>
                <a:gd name="T55" fmla="*/ 0 h 101"/>
                <a:gd name="T56" fmla="*/ 0 w 152"/>
                <a:gd name="T57" fmla="*/ 1 h 10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52" h="101">
                  <a:moveTo>
                    <a:pt x="0" y="2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9" y="11"/>
                  </a:lnTo>
                  <a:lnTo>
                    <a:pt x="20" y="20"/>
                  </a:lnTo>
                  <a:lnTo>
                    <a:pt x="32" y="32"/>
                  </a:lnTo>
                  <a:lnTo>
                    <a:pt x="43" y="45"/>
                  </a:lnTo>
                  <a:lnTo>
                    <a:pt x="54" y="60"/>
                  </a:lnTo>
                  <a:lnTo>
                    <a:pt x="63" y="74"/>
                  </a:lnTo>
                  <a:lnTo>
                    <a:pt x="69" y="89"/>
                  </a:lnTo>
                  <a:lnTo>
                    <a:pt x="74" y="101"/>
                  </a:lnTo>
                  <a:lnTo>
                    <a:pt x="80" y="96"/>
                  </a:lnTo>
                  <a:lnTo>
                    <a:pt x="92" y="81"/>
                  </a:lnTo>
                  <a:lnTo>
                    <a:pt x="116" y="69"/>
                  </a:lnTo>
                  <a:lnTo>
                    <a:pt x="138" y="61"/>
                  </a:lnTo>
                  <a:lnTo>
                    <a:pt x="148" y="58"/>
                  </a:lnTo>
                  <a:lnTo>
                    <a:pt x="152" y="56"/>
                  </a:lnTo>
                  <a:lnTo>
                    <a:pt x="148" y="52"/>
                  </a:lnTo>
                  <a:lnTo>
                    <a:pt x="139" y="45"/>
                  </a:lnTo>
                  <a:lnTo>
                    <a:pt x="123" y="34"/>
                  </a:lnTo>
                  <a:lnTo>
                    <a:pt x="103" y="23"/>
                  </a:lnTo>
                  <a:lnTo>
                    <a:pt x="80" y="12"/>
                  </a:lnTo>
                  <a:lnTo>
                    <a:pt x="54" y="3"/>
                  </a:lnTo>
                  <a:lnTo>
                    <a:pt x="27" y="0"/>
                  </a:lnTo>
                  <a:lnTo>
                    <a:pt x="0" y="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7" name="Freeform 72">
              <a:extLst>
                <a:ext uri="{FF2B5EF4-FFF2-40B4-BE49-F238E27FC236}">
                  <a16:creationId xmlns:a16="http://schemas.microsoft.com/office/drawing/2014/main" id="{3F251235-D95F-8A7E-1D70-DF8A6EEF6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3475"/>
              <a:ext cx="87" cy="45"/>
            </a:xfrm>
            <a:custGeom>
              <a:avLst/>
              <a:gdLst>
                <a:gd name="T0" fmla="*/ 4 w 136"/>
                <a:gd name="T1" fmla="*/ 0 h 65"/>
                <a:gd name="T2" fmla="*/ 4 w 136"/>
                <a:gd name="T3" fmla="*/ 1 h 65"/>
                <a:gd name="T4" fmla="*/ 4 w 136"/>
                <a:gd name="T5" fmla="*/ 1 h 65"/>
                <a:gd name="T6" fmla="*/ 3 w 136"/>
                <a:gd name="T7" fmla="*/ 1 h 65"/>
                <a:gd name="T8" fmla="*/ 3 w 136"/>
                <a:gd name="T9" fmla="*/ 1 h 65"/>
                <a:gd name="T10" fmla="*/ 3 w 136"/>
                <a:gd name="T11" fmla="*/ 1 h 65"/>
                <a:gd name="T12" fmla="*/ 3 w 136"/>
                <a:gd name="T13" fmla="*/ 2 h 65"/>
                <a:gd name="T14" fmla="*/ 3 w 136"/>
                <a:gd name="T15" fmla="*/ 2 h 65"/>
                <a:gd name="T16" fmla="*/ 2 w 136"/>
                <a:gd name="T17" fmla="*/ 2 h 65"/>
                <a:gd name="T18" fmla="*/ 2 w 136"/>
                <a:gd name="T19" fmla="*/ 2 h 65"/>
                <a:gd name="T20" fmla="*/ 1 w 136"/>
                <a:gd name="T21" fmla="*/ 3 h 65"/>
                <a:gd name="T22" fmla="*/ 1 w 136"/>
                <a:gd name="T23" fmla="*/ 3 h 65"/>
                <a:gd name="T24" fmla="*/ 1 w 136"/>
                <a:gd name="T25" fmla="*/ 3 h 65"/>
                <a:gd name="T26" fmla="*/ 1 w 136"/>
                <a:gd name="T27" fmla="*/ 3 h 65"/>
                <a:gd name="T28" fmla="*/ 1 w 136"/>
                <a:gd name="T29" fmla="*/ 3 h 65"/>
                <a:gd name="T30" fmla="*/ 1 w 136"/>
                <a:gd name="T31" fmla="*/ 3 h 65"/>
                <a:gd name="T32" fmla="*/ 0 w 136"/>
                <a:gd name="T33" fmla="*/ 3 h 65"/>
                <a:gd name="T34" fmla="*/ 1 w 136"/>
                <a:gd name="T35" fmla="*/ 3 h 65"/>
                <a:gd name="T36" fmla="*/ 1 w 136"/>
                <a:gd name="T37" fmla="*/ 3 h 65"/>
                <a:gd name="T38" fmla="*/ 1 w 136"/>
                <a:gd name="T39" fmla="*/ 3 h 65"/>
                <a:gd name="T40" fmla="*/ 1 w 136"/>
                <a:gd name="T41" fmla="*/ 3 h 65"/>
                <a:gd name="T42" fmla="*/ 1 w 136"/>
                <a:gd name="T43" fmla="*/ 3 h 65"/>
                <a:gd name="T44" fmla="*/ 2 w 136"/>
                <a:gd name="T45" fmla="*/ 3 h 65"/>
                <a:gd name="T46" fmla="*/ 2 w 136"/>
                <a:gd name="T47" fmla="*/ 3 h 65"/>
                <a:gd name="T48" fmla="*/ 2 w 136"/>
                <a:gd name="T49" fmla="*/ 2 h 65"/>
                <a:gd name="T50" fmla="*/ 3 w 136"/>
                <a:gd name="T51" fmla="*/ 2 h 65"/>
                <a:gd name="T52" fmla="*/ 3 w 136"/>
                <a:gd name="T53" fmla="*/ 2 h 65"/>
                <a:gd name="T54" fmla="*/ 3 w 136"/>
                <a:gd name="T55" fmla="*/ 1 h 65"/>
                <a:gd name="T56" fmla="*/ 3 w 136"/>
                <a:gd name="T57" fmla="*/ 1 h 65"/>
                <a:gd name="T58" fmla="*/ 3 w 136"/>
                <a:gd name="T59" fmla="*/ 1 h 65"/>
                <a:gd name="T60" fmla="*/ 4 w 136"/>
                <a:gd name="T61" fmla="*/ 1 h 65"/>
                <a:gd name="T62" fmla="*/ 4 w 136"/>
                <a:gd name="T63" fmla="*/ 1 h 65"/>
                <a:gd name="T64" fmla="*/ 4 w 136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6" h="65">
                  <a:moveTo>
                    <a:pt x="136" y="0"/>
                  </a:moveTo>
                  <a:lnTo>
                    <a:pt x="134" y="2"/>
                  </a:lnTo>
                  <a:lnTo>
                    <a:pt x="130" y="6"/>
                  </a:lnTo>
                  <a:lnTo>
                    <a:pt x="125" y="15"/>
                  </a:lnTo>
                  <a:lnTo>
                    <a:pt x="116" y="24"/>
                  </a:lnTo>
                  <a:lnTo>
                    <a:pt x="108" y="27"/>
                  </a:lnTo>
                  <a:lnTo>
                    <a:pt x="99" y="33"/>
                  </a:lnTo>
                  <a:lnTo>
                    <a:pt x="88" y="36"/>
                  </a:lnTo>
                  <a:lnTo>
                    <a:pt x="76" y="42"/>
                  </a:lnTo>
                  <a:lnTo>
                    <a:pt x="63" y="46"/>
                  </a:lnTo>
                  <a:lnTo>
                    <a:pt x="50" y="47"/>
                  </a:lnTo>
                  <a:lnTo>
                    <a:pt x="40" y="51"/>
                  </a:lnTo>
                  <a:lnTo>
                    <a:pt x="29" y="51"/>
                  </a:lnTo>
                  <a:lnTo>
                    <a:pt x="14" y="53"/>
                  </a:lnTo>
                  <a:lnTo>
                    <a:pt x="7" y="58"/>
                  </a:lnTo>
                  <a:lnTo>
                    <a:pt x="1" y="62"/>
                  </a:lnTo>
                  <a:lnTo>
                    <a:pt x="0" y="65"/>
                  </a:lnTo>
                  <a:lnTo>
                    <a:pt x="1" y="64"/>
                  </a:lnTo>
                  <a:lnTo>
                    <a:pt x="7" y="60"/>
                  </a:lnTo>
                  <a:lnTo>
                    <a:pt x="16" y="56"/>
                  </a:lnTo>
                  <a:lnTo>
                    <a:pt x="32" y="55"/>
                  </a:lnTo>
                  <a:lnTo>
                    <a:pt x="41" y="55"/>
                  </a:lnTo>
                  <a:lnTo>
                    <a:pt x="54" y="51"/>
                  </a:lnTo>
                  <a:lnTo>
                    <a:pt x="65" y="47"/>
                  </a:lnTo>
                  <a:lnTo>
                    <a:pt x="78" y="44"/>
                  </a:lnTo>
                  <a:lnTo>
                    <a:pt x="90" y="40"/>
                  </a:lnTo>
                  <a:lnTo>
                    <a:pt x="101" y="35"/>
                  </a:lnTo>
                  <a:lnTo>
                    <a:pt x="110" y="31"/>
                  </a:lnTo>
                  <a:lnTo>
                    <a:pt x="116" y="27"/>
                  </a:lnTo>
                  <a:lnTo>
                    <a:pt x="127" y="18"/>
                  </a:lnTo>
                  <a:lnTo>
                    <a:pt x="132" y="11"/>
                  </a:lnTo>
                  <a:lnTo>
                    <a:pt x="136" y="4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600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8" name="Freeform 73">
              <a:extLst>
                <a:ext uri="{FF2B5EF4-FFF2-40B4-BE49-F238E27FC236}">
                  <a16:creationId xmlns:a16="http://schemas.microsoft.com/office/drawing/2014/main" id="{638D7736-B1F7-1645-29E2-500F16CA8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3475"/>
              <a:ext cx="87" cy="45"/>
            </a:xfrm>
            <a:custGeom>
              <a:avLst/>
              <a:gdLst>
                <a:gd name="T0" fmla="*/ 4 w 136"/>
                <a:gd name="T1" fmla="*/ 0 h 65"/>
                <a:gd name="T2" fmla="*/ 4 w 136"/>
                <a:gd name="T3" fmla="*/ 0 h 65"/>
                <a:gd name="T4" fmla="*/ 4 w 136"/>
                <a:gd name="T5" fmla="*/ 1 h 65"/>
                <a:gd name="T6" fmla="*/ 4 w 136"/>
                <a:gd name="T7" fmla="*/ 1 h 65"/>
                <a:gd name="T8" fmla="*/ 3 w 136"/>
                <a:gd name="T9" fmla="*/ 1 h 65"/>
                <a:gd name="T10" fmla="*/ 3 w 136"/>
                <a:gd name="T11" fmla="*/ 1 h 65"/>
                <a:gd name="T12" fmla="*/ 3 w 136"/>
                <a:gd name="T13" fmla="*/ 1 h 65"/>
                <a:gd name="T14" fmla="*/ 3 w 136"/>
                <a:gd name="T15" fmla="*/ 1 h 65"/>
                <a:gd name="T16" fmla="*/ 3 w 136"/>
                <a:gd name="T17" fmla="*/ 2 h 65"/>
                <a:gd name="T18" fmla="*/ 3 w 136"/>
                <a:gd name="T19" fmla="*/ 2 h 65"/>
                <a:gd name="T20" fmla="*/ 2 w 136"/>
                <a:gd name="T21" fmla="*/ 2 h 65"/>
                <a:gd name="T22" fmla="*/ 2 w 136"/>
                <a:gd name="T23" fmla="*/ 2 h 65"/>
                <a:gd name="T24" fmla="*/ 1 w 136"/>
                <a:gd name="T25" fmla="*/ 3 h 65"/>
                <a:gd name="T26" fmla="*/ 1 w 136"/>
                <a:gd name="T27" fmla="*/ 3 h 65"/>
                <a:gd name="T28" fmla="*/ 1 w 136"/>
                <a:gd name="T29" fmla="*/ 3 h 65"/>
                <a:gd name="T30" fmla="*/ 1 w 136"/>
                <a:gd name="T31" fmla="*/ 3 h 65"/>
                <a:gd name="T32" fmla="*/ 1 w 136"/>
                <a:gd name="T33" fmla="*/ 3 h 65"/>
                <a:gd name="T34" fmla="*/ 1 w 136"/>
                <a:gd name="T35" fmla="*/ 3 h 65"/>
                <a:gd name="T36" fmla="*/ 1 w 136"/>
                <a:gd name="T37" fmla="*/ 3 h 65"/>
                <a:gd name="T38" fmla="*/ 0 w 136"/>
                <a:gd name="T39" fmla="*/ 3 h 65"/>
                <a:gd name="T40" fmla="*/ 0 w 136"/>
                <a:gd name="T41" fmla="*/ 3 h 65"/>
                <a:gd name="T42" fmla="*/ 1 w 136"/>
                <a:gd name="T43" fmla="*/ 3 h 65"/>
                <a:gd name="T44" fmla="*/ 1 w 136"/>
                <a:gd name="T45" fmla="*/ 3 h 65"/>
                <a:gd name="T46" fmla="*/ 1 w 136"/>
                <a:gd name="T47" fmla="*/ 3 h 65"/>
                <a:gd name="T48" fmla="*/ 1 w 136"/>
                <a:gd name="T49" fmla="*/ 3 h 65"/>
                <a:gd name="T50" fmla="*/ 1 w 136"/>
                <a:gd name="T51" fmla="*/ 3 h 65"/>
                <a:gd name="T52" fmla="*/ 1 w 136"/>
                <a:gd name="T53" fmla="*/ 3 h 65"/>
                <a:gd name="T54" fmla="*/ 2 w 136"/>
                <a:gd name="T55" fmla="*/ 3 h 65"/>
                <a:gd name="T56" fmla="*/ 2 w 136"/>
                <a:gd name="T57" fmla="*/ 3 h 65"/>
                <a:gd name="T58" fmla="*/ 2 w 136"/>
                <a:gd name="T59" fmla="*/ 2 h 65"/>
                <a:gd name="T60" fmla="*/ 3 w 136"/>
                <a:gd name="T61" fmla="*/ 2 h 65"/>
                <a:gd name="T62" fmla="*/ 3 w 136"/>
                <a:gd name="T63" fmla="*/ 2 h 65"/>
                <a:gd name="T64" fmla="*/ 3 w 136"/>
                <a:gd name="T65" fmla="*/ 1 h 65"/>
                <a:gd name="T66" fmla="*/ 3 w 136"/>
                <a:gd name="T67" fmla="*/ 1 h 65"/>
                <a:gd name="T68" fmla="*/ 3 w 136"/>
                <a:gd name="T69" fmla="*/ 1 h 65"/>
                <a:gd name="T70" fmla="*/ 3 w 136"/>
                <a:gd name="T71" fmla="*/ 1 h 65"/>
                <a:gd name="T72" fmla="*/ 4 w 136"/>
                <a:gd name="T73" fmla="*/ 1 h 65"/>
                <a:gd name="T74" fmla="*/ 4 w 136"/>
                <a:gd name="T75" fmla="*/ 1 h 65"/>
                <a:gd name="T76" fmla="*/ 4 w 136"/>
                <a:gd name="T77" fmla="*/ 0 h 6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36" h="65">
                  <a:moveTo>
                    <a:pt x="136" y="0"/>
                  </a:moveTo>
                  <a:lnTo>
                    <a:pt x="136" y="0"/>
                  </a:lnTo>
                  <a:lnTo>
                    <a:pt x="134" y="2"/>
                  </a:lnTo>
                  <a:lnTo>
                    <a:pt x="130" y="6"/>
                  </a:lnTo>
                  <a:lnTo>
                    <a:pt x="125" y="15"/>
                  </a:lnTo>
                  <a:lnTo>
                    <a:pt x="116" y="24"/>
                  </a:lnTo>
                  <a:lnTo>
                    <a:pt x="108" y="27"/>
                  </a:lnTo>
                  <a:lnTo>
                    <a:pt x="99" y="33"/>
                  </a:lnTo>
                  <a:lnTo>
                    <a:pt x="88" y="36"/>
                  </a:lnTo>
                  <a:lnTo>
                    <a:pt x="76" y="42"/>
                  </a:lnTo>
                  <a:lnTo>
                    <a:pt x="63" y="46"/>
                  </a:lnTo>
                  <a:lnTo>
                    <a:pt x="50" y="47"/>
                  </a:lnTo>
                  <a:lnTo>
                    <a:pt x="40" y="51"/>
                  </a:lnTo>
                  <a:lnTo>
                    <a:pt x="29" y="51"/>
                  </a:lnTo>
                  <a:lnTo>
                    <a:pt x="14" y="53"/>
                  </a:lnTo>
                  <a:lnTo>
                    <a:pt x="7" y="58"/>
                  </a:lnTo>
                  <a:lnTo>
                    <a:pt x="1" y="62"/>
                  </a:lnTo>
                  <a:lnTo>
                    <a:pt x="0" y="65"/>
                  </a:lnTo>
                  <a:lnTo>
                    <a:pt x="1" y="64"/>
                  </a:lnTo>
                  <a:lnTo>
                    <a:pt x="7" y="60"/>
                  </a:lnTo>
                  <a:lnTo>
                    <a:pt x="16" y="56"/>
                  </a:lnTo>
                  <a:lnTo>
                    <a:pt x="32" y="55"/>
                  </a:lnTo>
                  <a:lnTo>
                    <a:pt x="41" y="55"/>
                  </a:lnTo>
                  <a:lnTo>
                    <a:pt x="54" y="51"/>
                  </a:lnTo>
                  <a:lnTo>
                    <a:pt x="65" y="47"/>
                  </a:lnTo>
                  <a:lnTo>
                    <a:pt x="78" y="44"/>
                  </a:lnTo>
                  <a:lnTo>
                    <a:pt x="90" y="40"/>
                  </a:lnTo>
                  <a:lnTo>
                    <a:pt x="101" y="35"/>
                  </a:lnTo>
                  <a:lnTo>
                    <a:pt x="110" y="31"/>
                  </a:lnTo>
                  <a:lnTo>
                    <a:pt x="116" y="27"/>
                  </a:lnTo>
                  <a:lnTo>
                    <a:pt x="127" y="18"/>
                  </a:lnTo>
                  <a:lnTo>
                    <a:pt x="132" y="11"/>
                  </a:lnTo>
                  <a:lnTo>
                    <a:pt x="136" y="4"/>
                  </a:lnTo>
                  <a:lnTo>
                    <a:pt x="136" y="0"/>
                  </a:lnTo>
                </a:path>
              </a:pathLst>
            </a:custGeom>
            <a:noFill/>
            <a:ln w="0">
              <a:solidFill>
                <a:srgbClr val="600C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89" name="Freeform 74">
              <a:extLst>
                <a:ext uri="{FF2B5EF4-FFF2-40B4-BE49-F238E27FC236}">
                  <a16:creationId xmlns:a16="http://schemas.microsoft.com/office/drawing/2014/main" id="{CD99D5E0-946C-BC69-1DDD-385666E95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607"/>
              <a:ext cx="342" cy="109"/>
            </a:xfrm>
            <a:custGeom>
              <a:avLst/>
              <a:gdLst>
                <a:gd name="T0" fmla="*/ 1 w 533"/>
                <a:gd name="T1" fmla="*/ 7 h 160"/>
                <a:gd name="T2" fmla="*/ 1 w 533"/>
                <a:gd name="T3" fmla="*/ 7 h 160"/>
                <a:gd name="T4" fmla="*/ 1 w 533"/>
                <a:gd name="T5" fmla="*/ 7 h 160"/>
                <a:gd name="T6" fmla="*/ 2 w 533"/>
                <a:gd name="T7" fmla="*/ 7 h 160"/>
                <a:gd name="T8" fmla="*/ 3 w 533"/>
                <a:gd name="T9" fmla="*/ 7 h 160"/>
                <a:gd name="T10" fmla="*/ 4 w 533"/>
                <a:gd name="T11" fmla="*/ 5 h 160"/>
                <a:gd name="T12" fmla="*/ 5 w 533"/>
                <a:gd name="T13" fmla="*/ 5 h 160"/>
                <a:gd name="T14" fmla="*/ 6 w 533"/>
                <a:gd name="T15" fmla="*/ 5 h 160"/>
                <a:gd name="T16" fmla="*/ 8 w 533"/>
                <a:gd name="T17" fmla="*/ 5 h 160"/>
                <a:gd name="T18" fmla="*/ 10 w 533"/>
                <a:gd name="T19" fmla="*/ 5 h 160"/>
                <a:gd name="T20" fmla="*/ 11 w 533"/>
                <a:gd name="T21" fmla="*/ 3 h 160"/>
                <a:gd name="T22" fmla="*/ 12 w 533"/>
                <a:gd name="T23" fmla="*/ 3 h 160"/>
                <a:gd name="T24" fmla="*/ 13 w 533"/>
                <a:gd name="T25" fmla="*/ 3 h 160"/>
                <a:gd name="T26" fmla="*/ 14 w 533"/>
                <a:gd name="T27" fmla="*/ 3 h 160"/>
                <a:gd name="T28" fmla="*/ 15 w 533"/>
                <a:gd name="T29" fmla="*/ 3 h 160"/>
                <a:gd name="T30" fmla="*/ 15 w 533"/>
                <a:gd name="T31" fmla="*/ 3 h 160"/>
                <a:gd name="T32" fmla="*/ 15 w 533"/>
                <a:gd name="T33" fmla="*/ 3 h 160"/>
                <a:gd name="T34" fmla="*/ 12 w 533"/>
                <a:gd name="T35" fmla="*/ 0 h 160"/>
                <a:gd name="T36" fmla="*/ 12 w 533"/>
                <a:gd name="T37" fmla="*/ 0 h 160"/>
                <a:gd name="T38" fmla="*/ 12 w 533"/>
                <a:gd name="T39" fmla="*/ 1 h 160"/>
                <a:gd name="T40" fmla="*/ 12 w 533"/>
                <a:gd name="T41" fmla="*/ 1 h 160"/>
                <a:gd name="T42" fmla="*/ 11 w 533"/>
                <a:gd name="T43" fmla="*/ 1 h 160"/>
                <a:gd name="T44" fmla="*/ 10 w 533"/>
                <a:gd name="T45" fmla="*/ 1 h 160"/>
                <a:gd name="T46" fmla="*/ 8 w 533"/>
                <a:gd name="T47" fmla="*/ 1 h 160"/>
                <a:gd name="T48" fmla="*/ 8 w 533"/>
                <a:gd name="T49" fmla="*/ 1 h 160"/>
                <a:gd name="T50" fmla="*/ 6 w 533"/>
                <a:gd name="T51" fmla="*/ 1 h 160"/>
                <a:gd name="T52" fmla="*/ 5 w 533"/>
                <a:gd name="T53" fmla="*/ 1 h 160"/>
                <a:gd name="T54" fmla="*/ 4 w 533"/>
                <a:gd name="T55" fmla="*/ 1 h 160"/>
                <a:gd name="T56" fmla="*/ 3 w 533"/>
                <a:gd name="T57" fmla="*/ 1 h 160"/>
                <a:gd name="T58" fmla="*/ 3 w 533"/>
                <a:gd name="T59" fmla="*/ 1 h 160"/>
                <a:gd name="T60" fmla="*/ 2 w 533"/>
                <a:gd name="T61" fmla="*/ 2 h 160"/>
                <a:gd name="T62" fmla="*/ 1 w 533"/>
                <a:gd name="T63" fmla="*/ 2 h 160"/>
                <a:gd name="T64" fmla="*/ 1 w 533"/>
                <a:gd name="T65" fmla="*/ 3 h 160"/>
                <a:gd name="T66" fmla="*/ 1 w 533"/>
                <a:gd name="T67" fmla="*/ 3 h 160"/>
                <a:gd name="T68" fmla="*/ 0 w 533"/>
                <a:gd name="T69" fmla="*/ 5 h 160"/>
                <a:gd name="T70" fmla="*/ 1 w 533"/>
                <a:gd name="T71" fmla="*/ 7 h 160"/>
                <a:gd name="T72" fmla="*/ 1 w 533"/>
                <a:gd name="T73" fmla="*/ 7 h 160"/>
                <a:gd name="T74" fmla="*/ 1 w 533"/>
                <a:gd name="T75" fmla="*/ 7 h 1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33" h="160">
                  <a:moveTo>
                    <a:pt x="16" y="160"/>
                  </a:moveTo>
                  <a:lnTo>
                    <a:pt x="22" y="158"/>
                  </a:lnTo>
                  <a:lnTo>
                    <a:pt x="36" y="152"/>
                  </a:lnTo>
                  <a:lnTo>
                    <a:pt x="62" y="145"/>
                  </a:lnTo>
                  <a:lnTo>
                    <a:pt x="94" y="136"/>
                  </a:lnTo>
                  <a:lnTo>
                    <a:pt x="134" y="127"/>
                  </a:lnTo>
                  <a:lnTo>
                    <a:pt x="179" y="116"/>
                  </a:lnTo>
                  <a:lnTo>
                    <a:pt x="230" y="107"/>
                  </a:lnTo>
                  <a:lnTo>
                    <a:pt x="286" y="98"/>
                  </a:lnTo>
                  <a:lnTo>
                    <a:pt x="341" y="91"/>
                  </a:lnTo>
                  <a:lnTo>
                    <a:pt x="390" y="85"/>
                  </a:lnTo>
                  <a:lnTo>
                    <a:pt x="431" y="82"/>
                  </a:lnTo>
                  <a:lnTo>
                    <a:pt x="468" y="80"/>
                  </a:lnTo>
                  <a:lnTo>
                    <a:pt x="495" y="80"/>
                  </a:lnTo>
                  <a:lnTo>
                    <a:pt x="517" y="80"/>
                  </a:lnTo>
                  <a:lnTo>
                    <a:pt x="529" y="80"/>
                  </a:lnTo>
                  <a:lnTo>
                    <a:pt x="533" y="80"/>
                  </a:lnTo>
                  <a:lnTo>
                    <a:pt x="437" y="0"/>
                  </a:lnTo>
                  <a:lnTo>
                    <a:pt x="431" y="0"/>
                  </a:lnTo>
                  <a:lnTo>
                    <a:pt x="419" y="2"/>
                  </a:lnTo>
                  <a:lnTo>
                    <a:pt x="399" y="2"/>
                  </a:lnTo>
                  <a:lnTo>
                    <a:pt x="372" y="4"/>
                  </a:lnTo>
                  <a:lnTo>
                    <a:pt x="341" y="7"/>
                  </a:lnTo>
                  <a:lnTo>
                    <a:pt x="305" y="9"/>
                  </a:lnTo>
                  <a:lnTo>
                    <a:pt x="268" y="13"/>
                  </a:lnTo>
                  <a:lnTo>
                    <a:pt x="228" y="18"/>
                  </a:lnTo>
                  <a:lnTo>
                    <a:pt x="189" y="22"/>
                  </a:lnTo>
                  <a:lnTo>
                    <a:pt x="150" y="27"/>
                  </a:lnTo>
                  <a:lnTo>
                    <a:pt x="114" y="33"/>
                  </a:lnTo>
                  <a:lnTo>
                    <a:pt x="82" y="40"/>
                  </a:lnTo>
                  <a:lnTo>
                    <a:pt x="53" y="47"/>
                  </a:lnTo>
                  <a:lnTo>
                    <a:pt x="31" y="54"/>
                  </a:lnTo>
                  <a:lnTo>
                    <a:pt x="15" y="62"/>
                  </a:lnTo>
                  <a:lnTo>
                    <a:pt x="7" y="71"/>
                  </a:lnTo>
                  <a:lnTo>
                    <a:pt x="0" y="103"/>
                  </a:lnTo>
                  <a:lnTo>
                    <a:pt x="4" y="132"/>
                  </a:lnTo>
                  <a:lnTo>
                    <a:pt x="13" y="152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0" name="Freeform 75">
              <a:extLst>
                <a:ext uri="{FF2B5EF4-FFF2-40B4-BE49-F238E27FC236}">
                  <a16:creationId xmlns:a16="http://schemas.microsoft.com/office/drawing/2014/main" id="{4ABFC66B-BC28-E063-D4A4-2C5287253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607"/>
              <a:ext cx="342" cy="109"/>
            </a:xfrm>
            <a:custGeom>
              <a:avLst/>
              <a:gdLst>
                <a:gd name="T0" fmla="*/ 1 w 533"/>
                <a:gd name="T1" fmla="*/ 7 h 160"/>
                <a:gd name="T2" fmla="*/ 1 w 533"/>
                <a:gd name="T3" fmla="*/ 7 h 160"/>
                <a:gd name="T4" fmla="*/ 1 w 533"/>
                <a:gd name="T5" fmla="*/ 7 h 160"/>
                <a:gd name="T6" fmla="*/ 1 w 533"/>
                <a:gd name="T7" fmla="*/ 7 h 160"/>
                <a:gd name="T8" fmla="*/ 2 w 533"/>
                <a:gd name="T9" fmla="*/ 7 h 160"/>
                <a:gd name="T10" fmla="*/ 3 w 533"/>
                <a:gd name="T11" fmla="*/ 7 h 160"/>
                <a:gd name="T12" fmla="*/ 4 w 533"/>
                <a:gd name="T13" fmla="*/ 5 h 160"/>
                <a:gd name="T14" fmla="*/ 5 w 533"/>
                <a:gd name="T15" fmla="*/ 5 h 160"/>
                <a:gd name="T16" fmla="*/ 6 w 533"/>
                <a:gd name="T17" fmla="*/ 5 h 160"/>
                <a:gd name="T18" fmla="*/ 8 w 533"/>
                <a:gd name="T19" fmla="*/ 5 h 160"/>
                <a:gd name="T20" fmla="*/ 8 w 533"/>
                <a:gd name="T21" fmla="*/ 5 h 160"/>
                <a:gd name="T22" fmla="*/ 10 w 533"/>
                <a:gd name="T23" fmla="*/ 5 h 160"/>
                <a:gd name="T24" fmla="*/ 11 w 533"/>
                <a:gd name="T25" fmla="*/ 3 h 160"/>
                <a:gd name="T26" fmla="*/ 12 w 533"/>
                <a:gd name="T27" fmla="*/ 3 h 160"/>
                <a:gd name="T28" fmla="*/ 13 w 533"/>
                <a:gd name="T29" fmla="*/ 3 h 160"/>
                <a:gd name="T30" fmla="*/ 14 w 533"/>
                <a:gd name="T31" fmla="*/ 3 h 160"/>
                <a:gd name="T32" fmla="*/ 15 w 533"/>
                <a:gd name="T33" fmla="*/ 3 h 160"/>
                <a:gd name="T34" fmla="*/ 15 w 533"/>
                <a:gd name="T35" fmla="*/ 3 h 160"/>
                <a:gd name="T36" fmla="*/ 15 w 533"/>
                <a:gd name="T37" fmla="*/ 3 h 160"/>
                <a:gd name="T38" fmla="*/ 12 w 533"/>
                <a:gd name="T39" fmla="*/ 0 h 160"/>
                <a:gd name="T40" fmla="*/ 12 w 533"/>
                <a:gd name="T41" fmla="*/ 0 h 160"/>
                <a:gd name="T42" fmla="*/ 12 w 533"/>
                <a:gd name="T43" fmla="*/ 0 h 160"/>
                <a:gd name="T44" fmla="*/ 12 w 533"/>
                <a:gd name="T45" fmla="*/ 1 h 160"/>
                <a:gd name="T46" fmla="*/ 12 w 533"/>
                <a:gd name="T47" fmla="*/ 1 h 160"/>
                <a:gd name="T48" fmla="*/ 11 w 533"/>
                <a:gd name="T49" fmla="*/ 1 h 160"/>
                <a:gd name="T50" fmla="*/ 10 w 533"/>
                <a:gd name="T51" fmla="*/ 1 h 160"/>
                <a:gd name="T52" fmla="*/ 8 w 533"/>
                <a:gd name="T53" fmla="*/ 1 h 160"/>
                <a:gd name="T54" fmla="*/ 8 w 533"/>
                <a:gd name="T55" fmla="*/ 1 h 160"/>
                <a:gd name="T56" fmla="*/ 6 w 533"/>
                <a:gd name="T57" fmla="*/ 1 h 160"/>
                <a:gd name="T58" fmla="*/ 5 w 533"/>
                <a:gd name="T59" fmla="*/ 1 h 160"/>
                <a:gd name="T60" fmla="*/ 4 w 533"/>
                <a:gd name="T61" fmla="*/ 1 h 160"/>
                <a:gd name="T62" fmla="*/ 3 w 533"/>
                <a:gd name="T63" fmla="*/ 1 h 160"/>
                <a:gd name="T64" fmla="*/ 3 w 533"/>
                <a:gd name="T65" fmla="*/ 1 h 160"/>
                <a:gd name="T66" fmla="*/ 2 w 533"/>
                <a:gd name="T67" fmla="*/ 2 h 160"/>
                <a:gd name="T68" fmla="*/ 1 w 533"/>
                <a:gd name="T69" fmla="*/ 2 h 160"/>
                <a:gd name="T70" fmla="*/ 1 w 533"/>
                <a:gd name="T71" fmla="*/ 3 h 160"/>
                <a:gd name="T72" fmla="*/ 1 w 533"/>
                <a:gd name="T73" fmla="*/ 3 h 160"/>
                <a:gd name="T74" fmla="*/ 1 w 533"/>
                <a:gd name="T75" fmla="*/ 3 h 160"/>
                <a:gd name="T76" fmla="*/ 0 w 533"/>
                <a:gd name="T77" fmla="*/ 5 h 160"/>
                <a:gd name="T78" fmla="*/ 1 w 533"/>
                <a:gd name="T79" fmla="*/ 7 h 160"/>
                <a:gd name="T80" fmla="*/ 1 w 533"/>
                <a:gd name="T81" fmla="*/ 7 h 160"/>
                <a:gd name="T82" fmla="*/ 1 w 533"/>
                <a:gd name="T83" fmla="*/ 7 h 1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33" h="160">
                  <a:moveTo>
                    <a:pt x="16" y="160"/>
                  </a:moveTo>
                  <a:lnTo>
                    <a:pt x="16" y="160"/>
                  </a:lnTo>
                  <a:lnTo>
                    <a:pt x="22" y="158"/>
                  </a:lnTo>
                  <a:lnTo>
                    <a:pt x="36" y="152"/>
                  </a:lnTo>
                  <a:lnTo>
                    <a:pt x="62" y="145"/>
                  </a:lnTo>
                  <a:lnTo>
                    <a:pt x="94" y="136"/>
                  </a:lnTo>
                  <a:lnTo>
                    <a:pt x="134" y="127"/>
                  </a:lnTo>
                  <a:lnTo>
                    <a:pt x="179" y="116"/>
                  </a:lnTo>
                  <a:lnTo>
                    <a:pt x="230" y="107"/>
                  </a:lnTo>
                  <a:lnTo>
                    <a:pt x="286" y="98"/>
                  </a:lnTo>
                  <a:lnTo>
                    <a:pt x="341" y="91"/>
                  </a:lnTo>
                  <a:lnTo>
                    <a:pt x="390" y="85"/>
                  </a:lnTo>
                  <a:lnTo>
                    <a:pt x="431" y="82"/>
                  </a:lnTo>
                  <a:lnTo>
                    <a:pt x="468" y="80"/>
                  </a:lnTo>
                  <a:lnTo>
                    <a:pt x="495" y="80"/>
                  </a:lnTo>
                  <a:lnTo>
                    <a:pt x="517" y="80"/>
                  </a:lnTo>
                  <a:lnTo>
                    <a:pt x="529" y="80"/>
                  </a:lnTo>
                  <a:lnTo>
                    <a:pt x="533" y="80"/>
                  </a:lnTo>
                  <a:lnTo>
                    <a:pt x="437" y="0"/>
                  </a:lnTo>
                  <a:lnTo>
                    <a:pt x="431" y="0"/>
                  </a:lnTo>
                  <a:lnTo>
                    <a:pt x="419" y="2"/>
                  </a:lnTo>
                  <a:lnTo>
                    <a:pt x="399" y="2"/>
                  </a:lnTo>
                  <a:lnTo>
                    <a:pt x="372" y="4"/>
                  </a:lnTo>
                  <a:lnTo>
                    <a:pt x="341" y="7"/>
                  </a:lnTo>
                  <a:lnTo>
                    <a:pt x="305" y="9"/>
                  </a:lnTo>
                  <a:lnTo>
                    <a:pt x="268" y="13"/>
                  </a:lnTo>
                  <a:lnTo>
                    <a:pt x="228" y="18"/>
                  </a:lnTo>
                  <a:lnTo>
                    <a:pt x="189" y="22"/>
                  </a:lnTo>
                  <a:lnTo>
                    <a:pt x="150" y="27"/>
                  </a:lnTo>
                  <a:lnTo>
                    <a:pt x="114" y="33"/>
                  </a:lnTo>
                  <a:lnTo>
                    <a:pt x="82" y="40"/>
                  </a:lnTo>
                  <a:lnTo>
                    <a:pt x="53" y="47"/>
                  </a:lnTo>
                  <a:lnTo>
                    <a:pt x="31" y="54"/>
                  </a:lnTo>
                  <a:lnTo>
                    <a:pt x="15" y="62"/>
                  </a:lnTo>
                  <a:lnTo>
                    <a:pt x="7" y="71"/>
                  </a:lnTo>
                  <a:lnTo>
                    <a:pt x="0" y="103"/>
                  </a:lnTo>
                  <a:lnTo>
                    <a:pt x="4" y="132"/>
                  </a:lnTo>
                  <a:lnTo>
                    <a:pt x="13" y="152"/>
                  </a:lnTo>
                  <a:lnTo>
                    <a:pt x="16" y="16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1" name="Freeform 76">
              <a:extLst>
                <a:ext uri="{FF2B5EF4-FFF2-40B4-BE49-F238E27FC236}">
                  <a16:creationId xmlns:a16="http://schemas.microsoft.com/office/drawing/2014/main" id="{83F89BD8-3BBC-9A75-6871-BA0B74269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" y="3565"/>
              <a:ext cx="221" cy="87"/>
            </a:xfrm>
            <a:custGeom>
              <a:avLst/>
              <a:gdLst>
                <a:gd name="T0" fmla="*/ 4 w 344"/>
                <a:gd name="T1" fmla="*/ 1 h 126"/>
                <a:gd name="T2" fmla="*/ 4 w 344"/>
                <a:gd name="T3" fmla="*/ 1 h 126"/>
                <a:gd name="T4" fmla="*/ 4 w 344"/>
                <a:gd name="T5" fmla="*/ 1 h 126"/>
                <a:gd name="T6" fmla="*/ 4 w 344"/>
                <a:gd name="T7" fmla="*/ 1 h 126"/>
                <a:gd name="T8" fmla="*/ 4 w 344"/>
                <a:gd name="T9" fmla="*/ 1 h 126"/>
                <a:gd name="T10" fmla="*/ 4 w 344"/>
                <a:gd name="T11" fmla="*/ 1 h 126"/>
                <a:gd name="T12" fmla="*/ 3 w 344"/>
                <a:gd name="T13" fmla="*/ 1 h 126"/>
                <a:gd name="T14" fmla="*/ 3 w 344"/>
                <a:gd name="T15" fmla="*/ 2 h 126"/>
                <a:gd name="T16" fmla="*/ 3 w 344"/>
                <a:gd name="T17" fmla="*/ 2 h 126"/>
                <a:gd name="T18" fmla="*/ 2 w 344"/>
                <a:gd name="T19" fmla="*/ 2 h 126"/>
                <a:gd name="T20" fmla="*/ 2 w 344"/>
                <a:gd name="T21" fmla="*/ 2 h 126"/>
                <a:gd name="T22" fmla="*/ 1 w 344"/>
                <a:gd name="T23" fmla="*/ 3 h 126"/>
                <a:gd name="T24" fmla="*/ 1 w 344"/>
                <a:gd name="T25" fmla="*/ 3 h 126"/>
                <a:gd name="T26" fmla="*/ 1 w 344"/>
                <a:gd name="T27" fmla="*/ 3 h 126"/>
                <a:gd name="T28" fmla="*/ 1 w 344"/>
                <a:gd name="T29" fmla="*/ 3 h 126"/>
                <a:gd name="T30" fmla="*/ 1 w 344"/>
                <a:gd name="T31" fmla="*/ 3 h 126"/>
                <a:gd name="T32" fmla="*/ 0 w 344"/>
                <a:gd name="T33" fmla="*/ 4 h 126"/>
                <a:gd name="T34" fmla="*/ 0 w 344"/>
                <a:gd name="T35" fmla="*/ 4 h 126"/>
                <a:gd name="T36" fmla="*/ 1 w 344"/>
                <a:gd name="T37" fmla="*/ 4 h 126"/>
                <a:gd name="T38" fmla="*/ 1 w 344"/>
                <a:gd name="T39" fmla="*/ 4 h 126"/>
                <a:gd name="T40" fmla="*/ 1 w 344"/>
                <a:gd name="T41" fmla="*/ 4 h 126"/>
                <a:gd name="T42" fmla="*/ 1 w 344"/>
                <a:gd name="T43" fmla="*/ 4 h 126"/>
                <a:gd name="T44" fmla="*/ 1 w 344"/>
                <a:gd name="T45" fmla="*/ 4 h 126"/>
                <a:gd name="T46" fmla="*/ 2 w 344"/>
                <a:gd name="T47" fmla="*/ 4 h 126"/>
                <a:gd name="T48" fmla="*/ 2 w 344"/>
                <a:gd name="T49" fmla="*/ 4 h 126"/>
                <a:gd name="T50" fmla="*/ 3 w 344"/>
                <a:gd name="T51" fmla="*/ 4 h 126"/>
                <a:gd name="T52" fmla="*/ 3 w 344"/>
                <a:gd name="T53" fmla="*/ 4 h 126"/>
                <a:gd name="T54" fmla="*/ 4 w 344"/>
                <a:gd name="T55" fmla="*/ 4 h 126"/>
                <a:gd name="T56" fmla="*/ 4 w 344"/>
                <a:gd name="T57" fmla="*/ 4 h 126"/>
                <a:gd name="T58" fmla="*/ 5 w 344"/>
                <a:gd name="T59" fmla="*/ 4 h 126"/>
                <a:gd name="T60" fmla="*/ 5 w 344"/>
                <a:gd name="T61" fmla="*/ 3 h 126"/>
                <a:gd name="T62" fmla="*/ 6 w 344"/>
                <a:gd name="T63" fmla="*/ 3 h 126"/>
                <a:gd name="T64" fmla="*/ 6 w 344"/>
                <a:gd name="T65" fmla="*/ 3 h 126"/>
                <a:gd name="T66" fmla="*/ 6 w 344"/>
                <a:gd name="T67" fmla="*/ 3 h 126"/>
                <a:gd name="T68" fmla="*/ 7 w 344"/>
                <a:gd name="T69" fmla="*/ 3 h 126"/>
                <a:gd name="T70" fmla="*/ 7 w 344"/>
                <a:gd name="T71" fmla="*/ 3 h 126"/>
                <a:gd name="T72" fmla="*/ 8 w 344"/>
                <a:gd name="T73" fmla="*/ 3 h 126"/>
                <a:gd name="T74" fmla="*/ 8 w 344"/>
                <a:gd name="T75" fmla="*/ 3 h 126"/>
                <a:gd name="T76" fmla="*/ 8 w 344"/>
                <a:gd name="T77" fmla="*/ 3 h 126"/>
                <a:gd name="T78" fmla="*/ 8 w 344"/>
                <a:gd name="T79" fmla="*/ 4 h 126"/>
                <a:gd name="T80" fmla="*/ 8 w 344"/>
                <a:gd name="T81" fmla="*/ 4 h 126"/>
                <a:gd name="T82" fmla="*/ 8 w 344"/>
                <a:gd name="T83" fmla="*/ 4 h 126"/>
                <a:gd name="T84" fmla="*/ 8 w 344"/>
                <a:gd name="T85" fmla="*/ 5 h 126"/>
                <a:gd name="T86" fmla="*/ 9 w 344"/>
                <a:gd name="T87" fmla="*/ 6 h 126"/>
                <a:gd name="T88" fmla="*/ 9 w 344"/>
                <a:gd name="T89" fmla="*/ 6 h 126"/>
                <a:gd name="T90" fmla="*/ 9 w 344"/>
                <a:gd name="T91" fmla="*/ 6 h 126"/>
                <a:gd name="T92" fmla="*/ 10 w 344"/>
                <a:gd name="T93" fmla="*/ 6 h 126"/>
                <a:gd name="T94" fmla="*/ 10 w 344"/>
                <a:gd name="T95" fmla="*/ 6 h 126"/>
                <a:gd name="T96" fmla="*/ 10 w 344"/>
                <a:gd name="T97" fmla="*/ 6 h 126"/>
                <a:gd name="T98" fmla="*/ 10 w 344"/>
                <a:gd name="T99" fmla="*/ 6 h 126"/>
                <a:gd name="T100" fmla="*/ 10 w 344"/>
                <a:gd name="T101" fmla="*/ 5 h 126"/>
                <a:gd name="T102" fmla="*/ 10 w 344"/>
                <a:gd name="T103" fmla="*/ 3 h 126"/>
                <a:gd name="T104" fmla="*/ 9 w 344"/>
                <a:gd name="T105" fmla="*/ 2 h 126"/>
                <a:gd name="T106" fmla="*/ 9 w 344"/>
                <a:gd name="T107" fmla="*/ 1 h 126"/>
                <a:gd name="T108" fmla="*/ 9 w 344"/>
                <a:gd name="T109" fmla="*/ 1 h 126"/>
                <a:gd name="T110" fmla="*/ 8 w 344"/>
                <a:gd name="T111" fmla="*/ 1 h 126"/>
                <a:gd name="T112" fmla="*/ 8 w 344"/>
                <a:gd name="T113" fmla="*/ 1 h 126"/>
                <a:gd name="T114" fmla="*/ 6 w 344"/>
                <a:gd name="T115" fmla="*/ 1 h 126"/>
                <a:gd name="T116" fmla="*/ 6 w 344"/>
                <a:gd name="T117" fmla="*/ 0 h 126"/>
                <a:gd name="T118" fmla="*/ 5 w 344"/>
                <a:gd name="T119" fmla="*/ 0 h 126"/>
                <a:gd name="T120" fmla="*/ 4 w 344"/>
                <a:gd name="T121" fmla="*/ 1 h 1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44" h="126">
                  <a:moveTo>
                    <a:pt x="157" y="5"/>
                  </a:moveTo>
                  <a:lnTo>
                    <a:pt x="156" y="7"/>
                  </a:lnTo>
                  <a:lnTo>
                    <a:pt x="154" y="9"/>
                  </a:lnTo>
                  <a:lnTo>
                    <a:pt x="148" y="14"/>
                  </a:lnTo>
                  <a:lnTo>
                    <a:pt x="143" y="19"/>
                  </a:lnTo>
                  <a:lnTo>
                    <a:pt x="134" y="25"/>
                  </a:lnTo>
                  <a:lnTo>
                    <a:pt x="123" y="30"/>
                  </a:lnTo>
                  <a:lnTo>
                    <a:pt x="110" y="34"/>
                  </a:lnTo>
                  <a:lnTo>
                    <a:pt x="96" y="38"/>
                  </a:lnTo>
                  <a:lnTo>
                    <a:pt x="80" y="41"/>
                  </a:lnTo>
                  <a:lnTo>
                    <a:pt x="63" y="45"/>
                  </a:lnTo>
                  <a:lnTo>
                    <a:pt x="49" y="48"/>
                  </a:lnTo>
                  <a:lnTo>
                    <a:pt x="34" y="54"/>
                  </a:lnTo>
                  <a:lnTo>
                    <a:pt x="22" y="59"/>
                  </a:lnTo>
                  <a:lnTo>
                    <a:pt x="11" y="63"/>
                  </a:lnTo>
                  <a:lnTo>
                    <a:pt x="3" y="68"/>
                  </a:lnTo>
                  <a:lnTo>
                    <a:pt x="0" y="74"/>
                  </a:lnTo>
                  <a:lnTo>
                    <a:pt x="0" y="79"/>
                  </a:lnTo>
                  <a:lnTo>
                    <a:pt x="5" y="81"/>
                  </a:lnTo>
                  <a:lnTo>
                    <a:pt x="12" y="83"/>
                  </a:lnTo>
                  <a:lnTo>
                    <a:pt x="22" y="83"/>
                  </a:lnTo>
                  <a:lnTo>
                    <a:pt x="34" y="83"/>
                  </a:lnTo>
                  <a:lnTo>
                    <a:pt x="49" y="81"/>
                  </a:lnTo>
                  <a:lnTo>
                    <a:pt x="63" y="79"/>
                  </a:lnTo>
                  <a:lnTo>
                    <a:pt x="80" y="77"/>
                  </a:lnTo>
                  <a:lnTo>
                    <a:pt x="98" y="76"/>
                  </a:lnTo>
                  <a:lnTo>
                    <a:pt x="116" y="74"/>
                  </a:lnTo>
                  <a:lnTo>
                    <a:pt x="138" y="72"/>
                  </a:lnTo>
                  <a:lnTo>
                    <a:pt x="157" y="70"/>
                  </a:lnTo>
                  <a:lnTo>
                    <a:pt x="177" y="70"/>
                  </a:lnTo>
                  <a:lnTo>
                    <a:pt x="194" y="68"/>
                  </a:lnTo>
                  <a:lnTo>
                    <a:pt x="208" y="67"/>
                  </a:lnTo>
                  <a:lnTo>
                    <a:pt x="219" y="65"/>
                  </a:lnTo>
                  <a:lnTo>
                    <a:pt x="228" y="65"/>
                  </a:lnTo>
                  <a:lnTo>
                    <a:pt x="237" y="65"/>
                  </a:lnTo>
                  <a:lnTo>
                    <a:pt x="246" y="63"/>
                  </a:lnTo>
                  <a:lnTo>
                    <a:pt x="255" y="63"/>
                  </a:lnTo>
                  <a:lnTo>
                    <a:pt x="264" y="65"/>
                  </a:lnTo>
                  <a:lnTo>
                    <a:pt x="273" y="67"/>
                  </a:lnTo>
                  <a:lnTo>
                    <a:pt x="281" y="72"/>
                  </a:lnTo>
                  <a:lnTo>
                    <a:pt x="286" y="77"/>
                  </a:lnTo>
                  <a:lnTo>
                    <a:pt x="293" y="86"/>
                  </a:lnTo>
                  <a:lnTo>
                    <a:pt x="301" y="96"/>
                  </a:lnTo>
                  <a:lnTo>
                    <a:pt x="310" y="105"/>
                  </a:lnTo>
                  <a:lnTo>
                    <a:pt x="319" y="112"/>
                  </a:lnTo>
                  <a:lnTo>
                    <a:pt x="326" y="119"/>
                  </a:lnTo>
                  <a:lnTo>
                    <a:pt x="333" y="123"/>
                  </a:lnTo>
                  <a:lnTo>
                    <a:pt x="341" y="126"/>
                  </a:lnTo>
                  <a:lnTo>
                    <a:pt x="344" y="125"/>
                  </a:lnTo>
                  <a:lnTo>
                    <a:pt x="344" y="112"/>
                  </a:lnTo>
                  <a:lnTo>
                    <a:pt x="339" y="88"/>
                  </a:lnTo>
                  <a:lnTo>
                    <a:pt x="330" y="63"/>
                  </a:lnTo>
                  <a:lnTo>
                    <a:pt x="326" y="41"/>
                  </a:lnTo>
                  <a:lnTo>
                    <a:pt x="321" y="32"/>
                  </a:lnTo>
                  <a:lnTo>
                    <a:pt x="306" y="23"/>
                  </a:lnTo>
                  <a:lnTo>
                    <a:pt x="283" y="14"/>
                  </a:lnTo>
                  <a:lnTo>
                    <a:pt x="257" y="7"/>
                  </a:lnTo>
                  <a:lnTo>
                    <a:pt x="228" y="1"/>
                  </a:lnTo>
                  <a:lnTo>
                    <a:pt x="201" y="0"/>
                  </a:lnTo>
                  <a:lnTo>
                    <a:pt x="176" y="0"/>
                  </a:lnTo>
                  <a:lnTo>
                    <a:pt x="157" y="5"/>
                  </a:lnTo>
                  <a:close/>
                </a:path>
              </a:pathLst>
            </a:custGeom>
            <a:solidFill>
              <a:srgbClr val="E2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2" name="Freeform 77">
              <a:extLst>
                <a:ext uri="{FF2B5EF4-FFF2-40B4-BE49-F238E27FC236}">
                  <a16:creationId xmlns:a16="http://schemas.microsoft.com/office/drawing/2014/main" id="{FD9A7FF7-97C2-6C53-82AA-35E8B808F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" y="3565"/>
              <a:ext cx="221" cy="87"/>
            </a:xfrm>
            <a:custGeom>
              <a:avLst/>
              <a:gdLst>
                <a:gd name="T0" fmla="*/ 4 w 344"/>
                <a:gd name="T1" fmla="*/ 1 h 126"/>
                <a:gd name="T2" fmla="*/ 4 w 344"/>
                <a:gd name="T3" fmla="*/ 1 h 126"/>
                <a:gd name="T4" fmla="*/ 4 w 344"/>
                <a:gd name="T5" fmla="*/ 1 h 126"/>
                <a:gd name="T6" fmla="*/ 3 w 344"/>
                <a:gd name="T7" fmla="*/ 1 h 126"/>
                <a:gd name="T8" fmla="*/ 3 w 344"/>
                <a:gd name="T9" fmla="*/ 2 h 126"/>
                <a:gd name="T10" fmla="*/ 2 w 344"/>
                <a:gd name="T11" fmla="*/ 2 h 126"/>
                <a:gd name="T12" fmla="*/ 1 w 344"/>
                <a:gd name="T13" fmla="*/ 3 h 126"/>
                <a:gd name="T14" fmla="*/ 1 w 344"/>
                <a:gd name="T15" fmla="*/ 3 h 126"/>
                <a:gd name="T16" fmla="*/ 1 w 344"/>
                <a:gd name="T17" fmla="*/ 3 h 126"/>
                <a:gd name="T18" fmla="*/ 0 w 344"/>
                <a:gd name="T19" fmla="*/ 4 h 126"/>
                <a:gd name="T20" fmla="*/ 1 w 344"/>
                <a:gd name="T21" fmla="*/ 4 h 126"/>
                <a:gd name="T22" fmla="*/ 1 w 344"/>
                <a:gd name="T23" fmla="*/ 4 h 126"/>
                <a:gd name="T24" fmla="*/ 1 w 344"/>
                <a:gd name="T25" fmla="*/ 4 h 126"/>
                <a:gd name="T26" fmla="*/ 2 w 344"/>
                <a:gd name="T27" fmla="*/ 4 h 126"/>
                <a:gd name="T28" fmla="*/ 3 w 344"/>
                <a:gd name="T29" fmla="*/ 4 h 126"/>
                <a:gd name="T30" fmla="*/ 4 w 344"/>
                <a:gd name="T31" fmla="*/ 4 h 126"/>
                <a:gd name="T32" fmla="*/ 5 w 344"/>
                <a:gd name="T33" fmla="*/ 4 h 126"/>
                <a:gd name="T34" fmla="*/ 6 w 344"/>
                <a:gd name="T35" fmla="*/ 3 h 126"/>
                <a:gd name="T36" fmla="*/ 6 w 344"/>
                <a:gd name="T37" fmla="*/ 3 h 126"/>
                <a:gd name="T38" fmla="*/ 7 w 344"/>
                <a:gd name="T39" fmla="*/ 3 h 126"/>
                <a:gd name="T40" fmla="*/ 8 w 344"/>
                <a:gd name="T41" fmla="*/ 3 h 126"/>
                <a:gd name="T42" fmla="*/ 8 w 344"/>
                <a:gd name="T43" fmla="*/ 3 h 126"/>
                <a:gd name="T44" fmla="*/ 8 w 344"/>
                <a:gd name="T45" fmla="*/ 4 h 126"/>
                <a:gd name="T46" fmla="*/ 8 w 344"/>
                <a:gd name="T47" fmla="*/ 4 h 126"/>
                <a:gd name="T48" fmla="*/ 9 w 344"/>
                <a:gd name="T49" fmla="*/ 6 h 126"/>
                <a:gd name="T50" fmla="*/ 9 w 344"/>
                <a:gd name="T51" fmla="*/ 6 h 126"/>
                <a:gd name="T52" fmla="*/ 10 w 344"/>
                <a:gd name="T53" fmla="*/ 6 h 126"/>
                <a:gd name="T54" fmla="*/ 10 w 344"/>
                <a:gd name="T55" fmla="*/ 6 h 126"/>
                <a:gd name="T56" fmla="*/ 10 w 344"/>
                <a:gd name="T57" fmla="*/ 5 h 126"/>
                <a:gd name="T58" fmla="*/ 9 w 344"/>
                <a:gd name="T59" fmla="*/ 2 h 126"/>
                <a:gd name="T60" fmla="*/ 9 w 344"/>
                <a:gd name="T61" fmla="*/ 1 h 126"/>
                <a:gd name="T62" fmla="*/ 8 w 344"/>
                <a:gd name="T63" fmla="*/ 1 h 126"/>
                <a:gd name="T64" fmla="*/ 6 w 344"/>
                <a:gd name="T65" fmla="*/ 1 h 126"/>
                <a:gd name="T66" fmla="*/ 5 w 344"/>
                <a:gd name="T67" fmla="*/ 0 h 12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44" h="126">
                  <a:moveTo>
                    <a:pt x="157" y="5"/>
                  </a:moveTo>
                  <a:lnTo>
                    <a:pt x="157" y="5"/>
                  </a:lnTo>
                  <a:lnTo>
                    <a:pt x="156" y="7"/>
                  </a:lnTo>
                  <a:lnTo>
                    <a:pt x="154" y="9"/>
                  </a:lnTo>
                  <a:lnTo>
                    <a:pt x="148" y="14"/>
                  </a:lnTo>
                  <a:lnTo>
                    <a:pt x="143" y="19"/>
                  </a:lnTo>
                  <a:lnTo>
                    <a:pt x="134" y="25"/>
                  </a:lnTo>
                  <a:lnTo>
                    <a:pt x="123" y="30"/>
                  </a:lnTo>
                  <a:lnTo>
                    <a:pt x="110" y="34"/>
                  </a:lnTo>
                  <a:lnTo>
                    <a:pt x="96" y="38"/>
                  </a:lnTo>
                  <a:lnTo>
                    <a:pt x="80" y="41"/>
                  </a:lnTo>
                  <a:lnTo>
                    <a:pt x="63" y="45"/>
                  </a:lnTo>
                  <a:lnTo>
                    <a:pt x="49" y="48"/>
                  </a:lnTo>
                  <a:lnTo>
                    <a:pt x="34" y="54"/>
                  </a:lnTo>
                  <a:lnTo>
                    <a:pt x="22" y="59"/>
                  </a:lnTo>
                  <a:lnTo>
                    <a:pt x="11" y="63"/>
                  </a:lnTo>
                  <a:lnTo>
                    <a:pt x="3" y="68"/>
                  </a:lnTo>
                  <a:lnTo>
                    <a:pt x="0" y="74"/>
                  </a:lnTo>
                  <a:lnTo>
                    <a:pt x="0" y="79"/>
                  </a:lnTo>
                  <a:lnTo>
                    <a:pt x="5" y="81"/>
                  </a:lnTo>
                  <a:lnTo>
                    <a:pt x="12" y="83"/>
                  </a:lnTo>
                  <a:lnTo>
                    <a:pt x="22" y="83"/>
                  </a:lnTo>
                  <a:lnTo>
                    <a:pt x="34" y="83"/>
                  </a:lnTo>
                  <a:lnTo>
                    <a:pt x="49" y="81"/>
                  </a:lnTo>
                  <a:lnTo>
                    <a:pt x="63" y="79"/>
                  </a:lnTo>
                  <a:lnTo>
                    <a:pt x="80" y="77"/>
                  </a:lnTo>
                  <a:lnTo>
                    <a:pt x="98" y="76"/>
                  </a:lnTo>
                  <a:lnTo>
                    <a:pt x="116" y="74"/>
                  </a:lnTo>
                  <a:lnTo>
                    <a:pt x="138" y="72"/>
                  </a:lnTo>
                  <a:lnTo>
                    <a:pt x="157" y="70"/>
                  </a:lnTo>
                  <a:lnTo>
                    <a:pt x="177" y="70"/>
                  </a:lnTo>
                  <a:lnTo>
                    <a:pt x="194" y="68"/>
                  </a:lnTo>
                  <a:lnTo>
                    <a:pt x="208" y="67"/>
                  </a:lnTo>
                  <a:lnTo>
                    <a:pt x="219" y="65"/>
                  </a:lnTo>
                  <a:lnTo>
                    <a:pt x="228" y="65"/>
                  </a:lnTo>
                  <a:lnTo>
                    <a:pt x="237" y="65"/>
                  </a:lnTo>
                  <a:lnTo>
                    <a:pt x="246" y="63"/>
                  </a:lnTo>
                  <a:lnTo>
                    <a:pt x="255" y="63"/>
                  </a:lnTo>
                  <a:lnTo>
                    <a:pt x="264" y="65"/>
                  </a:lnTo>
                  <a:lnTo>
                    <a:pt x="273" y="67"/>
                  </a:lnTo>
                  <a:lnTo>
                    <a:pt x="281" y="72"/>
                  </a:lnTo>
                  <a:lnTo>
                    <a:pt x="286" y="77"/>
                  </a:lnTo>
                  <a:lnTo>
                    <a:pt x="293" y="86"/>
                  </a:lnTo>
                  <a:lnTo>
                    <a:pt x="301" y="96"/>
                  </a:lnTo>
                  <a:lnTo>
                    <a:pt x="310" y="105"/>
                  </a:lnTo>
                  <a:lnTo>
                    <a:pt x="319" y="112"/>
                  </a:lnTo>
                  <a:lnTo>
                    <a:pt x="326" y="119"/>
                  </a:lnTo>
                  <a:lnTo>
                    <a:pt x="333" y="123"/>
                  </a:lnTo>
                  <a:lnTo>
                    <a:pt x="341" y="126"/>
                  </a:lnTo>
                  <a:lnTo>
                    <a:pt x="344" y="125"/>
                  </a:lnTo>
                  <a:lnTo>
                    <a:pt x="344" y="112"/>
                  </a:lnTo>
                  <a:lnTo>
                    <a:pt x="339" y="88"/>
                  </a:lnTo>
                  <a:lnTo>
                    <a:pt x="330" y="63"/>
                  </a:lnTo>
                  <a:lnTo>
                    <a:pt x="326" y="41"/>
                  </a:lnTo>
                  <a:lnTo>
                    <a:pt x="321" y="32"/>
                  </a:lnTo>
                  <a:lnTo>
                    <a:pt x="306" y="23"/>
                  </a:lnTo>
                  <a:lnTo>
                    <a:pt x="283" y="14"/>
                  </a:lnTo>
                  <a:lnTo>
                    <a:pt x="257" y="7"/>
                  </a:lnTo>
                  <a:lnTo>
                    <a:pt x="228" y="1"/>
                  </a:lnTo>
                  <a:lnTo>
                    <a:pt x="201" y="0"/>
                  </a:lnTo>
                  <a:lnTo>
                    <a:pt x="176" y="0"/>
                  </a:lnTo>
                  <a:lnTo>
                    <a:pt x="157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3" name="Freeform 78">
              <a:extLst>
                <a:ext uri="{FF2B5EF4-FFF2-40B4-BE49-F238E27FC236}">
                  <a16:creationId xmlns:a16="http://schemas.microsoft.com/office/drawing/2014/main" id="{C15AE092-E6F8-73B2-467F-8B8F8BC8F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664"/>
              <a:ext cx="26" cy="298"/>
            </a:xfrm>
            <a:custGeom>
              <a:avLst/>
              <a:gdLst>
                <a:gd name="T0" fmla="*/ 1 w 42"/>
                <a:gd name="T1" fmla="*/ 0 h 441"/>
                <a:gd name="T2" fmla="*/ 1 w 42"/>
                <a:gd name="T3" fmla="*/ 2 h 441"/>
                <a:gd name="T4" fmla="*/ 1 w 42"/>
                <a:gd name="T5" fmla="*/ 8 h 441"/>
                <a:gd name="T6" fmla="*/ 0 w 42"/>
                <a:gd name="T7" fmla="*/ 15 h 441"/>
                <a:gd name="T8" fmla="*/ 1 w 42"/>
                <a:gd name="T9" fmla="*/ 19 h 441"/>
                <a:gd name="T10" fmla="*/ 1 w 42"/>
                <a:gd name="T11" fmla="*/ 19 h 441"/>
                <a:gd name="T12" fmla="*/ 1 w 42"/>
                <a:gd name="T13" fmla="*/ 13 h 441"/>
                <a:gd name="T14" fmla="*/ 1 w 42"/>
                <a:gd name="T15" fmla="*/ 6 h 441"/>
                <a:gd name="T16" fmla="*/ 1 w 42"/>
                <a:gd name="T17" fmla="*/ 3 h 441"/>
                <a:gd name="T18" fmla="*/ 1 w 42"/>
                <a:gd name="T19" fmla="*/ 0 h 4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441">
                  <a:moveTo>
                    <a:pt x="20" y="0"/>
                  </a:moveTo>
                  <a:lnTo>
                    <a:pt x="15" y="55"/>
                  </a:lnTo>
                  <a:lnTo>
                    <a:pt x="4" y="183"/>
                  </a:lnTo>
                  <a:lnTo>
                    <a:pt x="0" y="330"/>
                  </a:lnTo>
                  <a:lnTo>
                    <a:pt x="16" y="441"/>
                  </a:lnTo>
                  <a:lnTo>
                    <a:pt x="36" y="426"/>
                  </a:lnTo>
                  <a:lnTo>
                    <a:pt x="42" y="298"/>
                  </a:lnTo>
                  <a:lnTo>
                    <a:pt x="38" y="149"/>
                  </a:lnTo>
                  <a:lnTo>
                    <a:pt x="36" y="7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EAD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4" name="Freeform 79">
              <a:extLst>
                <a:ext uri="{FF2B5EF4-FFF2-40B4-BE49-F238E27FC236}">
                  <a16:creationId xmlns:a16="http://schemas.microsoft.com/office/drawing/2014/main" id="{58E141DE-6CCC-1B6A-8059-117E6DB64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664"/>
              <a:ext cx="26" cy="298"/>
            </a:xfrm>
            <a:custGeom>
              <a:avLst/>
              <a:gdLst>
                <a:gd name="T0" fmla="*/ 1 w 42"/>
                <a:gd name="T1" fmla="*/ 0 h 441"/>
                <a:gd name="T2" fmla="*/ 1 w 42"/>
                <a:gd name="T3" fmla="*/ 0 h 441"/>
                <a:gd name="T4" fmla="*/ 1 w 42"/>
                <a:gd name="T5" fmla="*/ 2 h 441"/>
                <a:gd name="T6" fmla="*/ 1 w 42"/>
                <a:gd name="T7" fmla="*/ 8 h 441"/>
                <a:gd name="T8" fmla="*/ 0 w 42"/>
                <a:gd name="T9" fmla="*/ 15 h 441"/>
                <a:gd name="T10" fmla="*/ 1 w 42"/>
                <a:gd name="T11" fmla="*/ 19 h 441"/>
                <a:gd name="T12" fmla="*/ 1 w 42"/>
                <a:gd name="T13" fmla="*/ 19 h 441"/>
                <a:gd name="T14" fmla="*/ 1 w 42"/>
                <a:gd name="T15" fmla="*/ 19 h 441"/>
                <a:gd name="T16" fmla="*/ 1 w 42"/>
                <a:gd name="T17" fmla="*/ 13 h 441"/>
                <a:gd name="T18" fmla="*/ 1 w 42"/>
                <a:gd name="T19" fmla="*/ 6 h 441"/>
                <a:gd name="T20" fmla="*/ 1 w 42"/>
                <a:gd name="T21" fmla="*/ 3 h 441"/>
                <a:gd name="T22" fmla="*/ 1 w 42"/>
                <a:gd name="T23" fmla="*/ 0 h 4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" h="441">
                  <a:moveTo>
                    <a:pt x="20" y="0"/>
                  </a:moveTo>
                  <a:lnTo>
                    <a:pt x="20" y="0"/>
                  </a:lnTo>
                  <a:lnTo>
                    <a:pt x="15" y="55"/>
                  </a:lnTo>
                  <a:lnTo>
                    <a:pt x="4" y="183"/>
                  </a:lnTo>
                  <a:lnTo>
                    <a:pt x="0" y="330"/>
                  </a:lnTo>
                  <a:lnTo>
                    <a:pt x="16" y="441"/>
                  </a:lnTo>
                  <a:lnTo>
                    <a:pt x="36" y="426"/>
                  </a:lnTo>
                  <a:lnTo>
                    <a:pt x="42" y="298"/>
                  </a:lnTo>
                  <a:lnTo>
                    <a:pt x="38" y="149"/>
                  </a:lnTo>
                  <a:lnTo>
                    <a:pt x="36" y="78"/>
                  </a:lnTo>
                  <a:lnTo>
                    <a:pt x="2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5" name="Freeform 80">
              <a:extLst>
                <a:ext uri="{FF2B5EF4-FFF2-40B4-BE49-F238E27FC236}">
                  <a16:creationId xmlns:a16="http://schemas.microsoft.com/office/drawing/2014/main" id="{24256D13-7175-D95D-5BE4-AF4D6521C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5" y="3657"/>
              <a:ext cx="368" cy="365"/>
            </a:xfrm>
            <a:custGeom>
              <a:avLst/>
              <a:gdLst>
                <a:gd name="T0" fmla="*/ 0 w 573"/>
                <a:gd name="T1" fmla="*/ 16 h 538"/>
                <a:gd name="T2" fmla="*/ 0 w 573"/>
                <a:gd name="T3" fmla="*/ 18 h 538"/>
                <a:gd name="T4" fmla="*/ 1 w 573"/>
                <a:gd name="T5" fmla="*/ 21 h 538"/>
                <a:gd name="T6" fmla="*/ 1 w 573"/>
                <a:gd name="T7" fmla="*/ 24 h 538"/>
                <a:gd name="T8" fmla="*/ 2 w 573"/>
                <a:gd name="T9" fmla="*/ 24 h 538"/>
                <a:gd name="T10" fmla="*/ 3 w 573"/>
                <a:gd name="T11" fmla="*/ 24 h 538"/>
                <a:gd name="T12" fmla="*/ 4 w 573"/>
                <a:gd name="T13" fmla="*/ 24 h 538"/>
                <a:gd name="T14" fmla="*/ 5 w 573"/>
                <a:gd name="T15" fmla="*/ 24 h 538"/>
                <a:gd name="T16" fmla="*/ 7 w 573"/>
                <a:gd name="T17" fmla="*/ 24 h 538"/>
                <a:gd name="T18" fmla="*/ 8 w 573"/>
                <a:gd name="T19" fmla="*/ 23 h 538"/>
                <a:gd name="T20" fmla="*/ 9 w 573"/>
                <a:gd name="T21" fmla="*/ 23 h 538"/>
                <a:gd name="T22" fmla="*/ 10 w 573"/>
                <a:gd name="T23" fmla="*/ 22 h 538"/>
                <a:gd name="T24" fmla="*/ 11 w 573"/>
                <a:gd name="T25" fmla="*/ 22 h 538"/>
                <a:gd name="T26" fmla="*/ 12 w 573"/>
                <a:gd name="T27" fmla="*/ 22 h 538"/>
                <a:gd name="T28" fmla="*/ 13 w 573"/>
                <a:gd name="T29" fmla="*/ 21 h 538"/>
                <a:gd name="T30" fmla="*/ 13 w 573"/>
                <a:gd name="T31" fmla="*/ 20 h 538"/>
                <a:gd name="T32" fmla="*/ 13 w 573"/>
                <a:gd name="T33" fmla="*/ 19 h 538"/>
                <a:gd name="T34" fmla="*/ 14 w 573"/>
                <a:gd name="T35" fmla="*/ 14 h 538"/>
                <a:gd name="T36" fmla="*/ 15 w 573"/>
                <a:gd name="T37" fmla="*/ 8 h 538"/>
                <a:gd name="T38" fmla="*/ 17 w 573"/>
                <a:gd name="T39" fmla="*/ 3 h 538"/>
                <a:gd name="T40" fmla="*/ 17 w 573"/>
                <a:gd name="T41" fmla="*/ 2 h 538"/>
                <a:gd name="T42" fmla="*/ 16 w 573"/>
                <a:gd name="T43" fmla="*/ 1 h 538"/>
                <a:gd name="T44" fmla="*/ 15 w 573"/>
                <a:gd name="T45" fmla="*/ 0 h 538"/>
                <a:gd name="T46" fmla="*/ 14 w 573"/>
                <a:gd name="T47" fmla="*/ 1 h 538"/>
                <a:gd name="T48" fmla="*/ 12 w 573"/>
                <a:gd name="T49" fmla="*/ 1 h 538"/>
                <a:gd name="T50" fmla="*/ 10 w 573"/>
                <a:gd name="T51" fmla="*/ 1 h 538"/>
                <a:gd name="T52" fmla="*/ 8 w 573"/>
                <a:gd name="T53" fmla="*/ 1 h 538"/>
                <a:gd name="T54" fmla="*/ 6 w 573"/>
                <a:gd name="T55" fmla="*/ 1 h 538"/>
                <a:gd name="T56" fmla="*/ 4 w 573"/>
                <a:gd name="T57" fmla="*/ 2 h 538"/>
                <a:gd name="T58" fmla="*/ 3 w 573"/>
                <a:gd name="T59" fmla="*/ 2 h 538"/>
                <a:gd name="T60" fmla="*/ 2 w 573"/>
                <a:gd name="T61" fmla="*/ 3 h 538"/>
                <a:gd name="T62" fmla="*/ 1 w 573"/>
                <a:gd name="T63" fmla="*/ 3 h 538"/>
                <a:gd name="T64" fmla="*/ 1 w 573"/>
                <a:gd name="T65" fmla="*/ 4 h 538"/>
                <a:gd name="T66" fmla="*/ 1 w 573"/>
                <a:gd name="T67" fmla="*/ 5 h 538"/>
                <a:gd name="T68" fmla="*/ 1 w 573"/>
                <a:gd name="T69" fmla="*/ 9 h 538"/>
                <a:gd name="T70" fmla="*/ 1 w 573"/>
                <a:gd name="T71" fmla="*/ 14 h 5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73" h="538">
                  <a:moveTo>
                    <a:pt x="0" y="336"/>
                  </a:moveTo>
                  <a:lnTo>
                    <a:pt x="0" y="345"/>
                  </a:lnTo>
                  <a:lnTo>
                    <a:pt x="0" y="365"/>
                  </a:lnTo>
                  <a:lnTo>
                    <a:pt x="0" y="397"/>
                  </a:lnTo>
                  <a:lnTo>
                    <a:pt x="2" y="432"/>
                  </a:lnTo>
                  <a:lnTo>
                    <a:pt x="5" y="468"/>
                  </a:lnTo>
                  <a:lnTo>
                    <a:pt x="15" y="500"/>
                  </a:lnTo>
                  <a:lnTo>
                    <a:pt x="27" y="526"/>
                  </a:lnTo>
                  <a:lnTo>
                    <a:pt x="45" y="537"/>
                  </a:lnTo>
                  <a:lnTo>
                    <a:pt x="58" y="538"/>
                  </a:lnTo>
                  <a:lnTo>
                    <a:pt x="74" y="538"/>
                  </a:lnTo>
                  <a:lnTo>
                    <a:pt x="92" y="537"/>
                  </a:lnTo>
                  <a:lnTo>
                    <a:pt x="114" y="535"/>
                  </a:lnTo>
                  <a:lnTo>
                    <a:pt x="136" y="533"/>
                  </a:lnTo>
                  <a:lnTo>
                    <a:pt x="161" y="529"/>
                  </a:lnTo>
                  <a:lnTo>
                    <a:pt x="185" y="528"/>
                  </a:lnTo>
                  <a:lnTo>
                    <a:pt x="210" y="522"/>
                  </a:lnTo>
                  <a:lnTo>
                    <a:pt x="236" y="519"/>
                  </a:lnTo>
                  <a:lnTo>
                    <a:pt x="259" y="515"/>
                  </a:lnTo>
                  <a:lnTo>
                    <a:pt x="281" y="511"/>
                  </a:lnTo>
                  <a:lnTo>
                    <a:pt x="303" y="506"/>
                  </a:lnTo>
                  <a:lnTo>
                    <a:pt x="323" y="502"/>
                  </a:lnTo>
                  <a:lnTo>
                    <a:pt x="339" y="499"/>
                  </a:lnTo>
                  <a:lnTo>
                    <a:pt x="352" y="495"/>
                  </a:lnTo>
                  <a:lnTo>
                    <a:pt x="362" y="493"/>
                  </a:lnTo>
                  <a:lnTo>
                    <a:pt x="381" y="488"/>
                  </a:lnTo>
                  <a:lnTo>
                    <a:pt x="397" y="484"/>
                  </a:lnTo>
                  <a:lnTo>
                    <a:pt x="413" y="480"/>
                  </a:lnTo>
                  <a:lnTo>
                    <a:pt x="426" y="475"/>
                  </a:lnTo>
                  <a:lnTo>
                    <a:pt x="439" y="470"/>
                  </a:lnTo>
                  <a:lnTo>
                    <a:pt x="449" y="461"/>
                  </a:lnTo>
                  <a:lnTo>
                    <a:pt x="457" y="452"/>
                  </a:lnTo>
                  <a:lnTo>
                    <a:pt x="462" y="439"/>
                  </a:lnTo>
                  <a:lnTo>
                    <a:pt x="469" y="412"/>
                  </a:lnTo>
                  <a:lnTo>
                    <a:pt x="484" y="366"/>
                  </a:lnTo>
                  <a:lnTo>
                    <a:pt x="502" y="308"/>
                  </a:lnTo>
                  <a:lnTo>
                    <a:pt x="522" y="243"/>
                  </a:lnTo>
                  <a:lnTo>
                    <a:pt x="540" y="180"/>
                  </a:lnTo>
                  <a:lnTo>
                    <a:pt x="556" y="124"/>
                  </a:lnTo>
                  <a:lnTo>
                    <a:pt x="569" y="82"/>
                  </a:lnTo>
                  <a:lnTo>
                    <a:pt x="573" y="60"/>
                  </a:lnTo>
                  <a:lnTo>
                    <a:pt x="571" y="44"/>
                  </a:lnTo>
                  <a:lnTo>
                    <a:pt x="565" y="26"/>
                  </a:lnTo>
                  <a:lnTo>
                    <a:pt x="551" y="9"/>
                  </a:lnTo>
                  <a:lnTo>
                    <a:pt x="529" y="0"/>
                  </a:lnTo>
                  <a:lnTo>
                    <a:pt x="518" y="0"/>
                  </a:lnTo>
                  <a:lnTo>
                    <a:pt x="502" y="0"/>
                  </a:lnTo>
                  <a:lnTo>
                    <a:pt x="480" y="2"/>
                  </a:lnTo>
                  <a:lnTo>
                    <a:pt x="455" y="4"/>
                  </a:lnTo>
                  <a:lnTo>
                    <a:pt x="426" y="6"/>
                  </a:lnTo>
                  <a:lnTo>
                    <a:pt x="393" y="9"/>
                  </a:lnTo>
                  <a:lnTo>
                    <a:pt x="359" y="11"/>
                  </a:lnTo>
                  <a:lnTo>
                    <a:pt x="323" y="17"/>
                  </a:lnTo>
                  <a:lnTo>
                    <a:pt x="288" y="20"/>
                  </a:lnTo>
                  <a:lnTo>
                    <a:pt x="252" y="26"/>
                  </a:lnTo>
                  <a:lnTo>
                    <a:pt x="217" y="31"/>
                  </a:lnTo>
                  <a:lnTo>
                    <a:pt x="185" y="37"/>
                  </a:lnTo>
                  <a:lnTo>
                    <a:pt x="156" y="42"/>
                  </a:lnTo>
                  <a:lnTo>
                    <a:pt x="129" y="47"/>
                  </a:lnTo>
                  <a:lnTo>
                    <a:pt x="107" y="53"/>
                  </a:lnTo>
                  <a:lnTo>
                    <a:pt x="89" y="60"/>
                  </a:lnTo>
                  <a:lnTo>
                    <a:pt x="63" y="69"/>
                  </a:lnTo>
                  <a:lnTo>
                    <a:pt x="45" y="75"/>
                  </a:lnTo>
                  <a:lnTo>
                    <a:pt x="33" y="80"/>
                  </a:lnTo>
                  <a:lnTo>
                    <a:pt x="25" y="86"/>
                  </a:lnTo>
                  <a:lnTo>
                    <a:pt x="20" y="93"/>
                  </a:lnTo>
                  <a:lnTo>
                    <a:pt x="16" y="102"/>
                  </a:lnTo>
                  <a:lnTo>
                    <a:pt x="15" y="116"/>
                  </a:lnTo>
                  <a:lnTo>
                    <a:pt x="13" y="136"/>
                  </a:lnTo>
                  <a:lnTo>
                    <a:pt x="9" y="194"/>
                  </a:lnTo>
                  <a:lnTo>
                    <a:pt x="4" y="259"/>
                  </a:lnTo>
                  <a:lnTo>
                    <a:pt x="2" y="314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6" name="Freeform 81">
              <a:extLst>
                <a:ext uri="{FF2B5EF4-FFF2-40B4-BE49-F238E27FC236}">
                  <a16:creationId xmlns:a16="http://schemas.microsoft.com/office/drawing/2014/main" id="{645BA246-C6D1-C314-D36B-9B7C66D6A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5" y="3657"/>
              <a:ext cx="368" cy="365"/>
            </a:xfrm>
            <a:custGeom>
              <a:avLst/>
              <a:gdLst>
                <a:gd name="T0" fmla="*/ 0 w 573"/>
                <a:gd name="T1" fmla="*/ 15 h 538"/>
                <a:gd name="T2" fmla="*/ 0 w 573"/>
                <a:gd name="T3" fmla="*/ 16 h 538"/>
                <a:gd name="T4" fmla="*/ 1 w 573"/>
                <a:gd name="T5" fmla="*/ 19 h 538"/>
                <a:gd name="T6" fmla="*/ 1 w 573"/>
                <a:gd name="T7" fmla="*/ 22 h 538"/>
                <a:gd name="T8" fmla="*/ 1 w 573"/>
                <a:gd name="T9" fmla="*/ 24 h 538"/>
                <a:gd name="T10" fmla="*/ 2 w 573"/>
                <a:gd name="T11" fmla="*/ 24 h 538"/>
                <a:gd name="T12" fmla="*/ 3 w 573"/>
                <a:gd name="T13" fmla="*/ 24 h 538"/>
                <a:gd name="T14" fmla="*/ 4 w 573"/>
                <a:gd name="T15" fmla="*/ 24 h 538"/>
                <a:gd name="T16" fmla="*/ 5 w 573"/>
                <a:gd name="T17" fmla="*/ 24 h 538"/>
                <a:gd name="T18" fmla="*/ 7 w 573"/>
                <a:gd name="T19" fmla="*/ 24 h 538"/>
                <a:gd name="T20" fmla="*/ 8 w 573"/>
                <a:gd name="T21" fmla="*/ 23 h 538"/>
                <a:gd name="T22" fmla="*/ 9 w 573"/>
                <a:gd name="T23" fmla="*/ 23 h 538"/>
                <a:gd name="T24" fmla="*/ 10 w 573"/>
                <a:gd name="T25" fmla="*/ 22 h 538"/>
                <a:gd name="T26" fmla="*/ 11 w 573"/>
                <a:gd name="T27" fmla="*/ 22 h 538"/>
                <a:gd name="T28" fmla="*/ 12 w 573"/>
                <a:gd name="T29" fmla="*/ 22 h 538"/>
                <a:gd name="T30" fmla="*/ 12 w 573"/>
                <a:gd name="T31" fmla="*/ 21 h 538"/>
                <a:gd name="T32" fmla="*/ 13 w 573"/>
                <a:gd name="T33" fmla="*/ 21 h 538"/>
                <a:gd name="T34" fmla="*/ 13 w 573"/>
                <a:gd name="T35" fmla="*/ 20 h 538"/>
                <a:gd name="T36" fmla="*/ 13 w 573"/>
                <a:gd name="T37" fmla="*/ 19 h 538"/>
                <a:gd name="T38" fmla="*/ 14 w 573"/>
                <a:gd name="T39" fmla="*/ 14 h 538"/>
                <a:gd name="T40" fmla="*/ 15 w 573"/>
                <a:gd name="T41" fmla="*/ 8 h 538"/>
                <a:gd name="T42" fmla="*/ 17 w 573"/>
                <a:gd name="T43" fmla="*/ 3 h 538"/>
                <a:gd name="T44" fmla="*/ 17 w 573"/>
                <a:gd name="T45" fmla="*/ 3 h 538"/>
                <a:gd name="T46" fmla="*/ 17 w 573"/>
                <a:gd name="T47" fmla="*/ 1 h 538"/>
                <a:gd name="T48" fmla="*/ 15 w 573"/>
                <a:gd name="T49" fmla="*/ 0 h 538"/>
                <a:gd name="T50" fmla="*/ 15 w 573"/>
                <a:gd name="T51" fmla="*/ 0 h 538"/>
                <a:gd name="T52" fmla="*/ 14 w 573"/>
                <a:gd name="T53" fmla="*/ 1 h 538"/>
                <a:gd name="T54" fmla="*/ 12 w 573"/>
                <a:gd name="T55" fmla="*/ 1 h 538"/>
                <a:gd name="T56" fmla="*/ 10 w 573"/>
                <a:gd name="T57" fmla="*/ 1 h 538"/>
                <a:gd name="T58" fmla="*/ 8 w 573"/>
                <a:gd name="T59" fmla="*/ 1 h 538"/>
                <a:gd name="T60" fmla="*/ 6 w 573"/>
                <a:gd name="T61" fmla="*/ 1 h 538"/>
                <a:gd name="T62" fmla="*/ 4 w 573"/>
                <a:gd name="T63" fmla="*/ 2 h 538"/>
                <a:gd name="T64" fmla="*/ 3 w 573"/>
                <a:gd name="T65" fmla="*/ 2 h 538"/>
                <a:gd name="T66" fmla="*/ 3 w 573"/>
                <a:gd name="T67" fmla="*/ 3 h 538"/>
                <a:gd name="T68" fmla="*/ 1 w 573"/>
                <a:gd name="T69" fmla="*/ 3 h 538"/>
                <a:gd name="T70" fmla="*/ 1 w 573"/>
                <a:gd name="T71" fmla="*/ 3 h 538"/>
                <a:gd name="T72" fmla="*/ 1 w 573"/>
                <a:gd name="T73" fmla="*/ 5 h 538"/>
                <a:gd name="T74" fmla="*/ 1 w 573"/>
                <a:gd name="T75" fmla="*/ 6 h 538"/>
                <a:gd name="T76" fmla="*/ 1 w 573"/>
                <a:gd name="T77" fmla="*/ 9 h 538"/>
                <a:gd name="T78" fmla="*/ 1 w 573"/>
                <a:gd name="T79" fmla="*/ 14 h 53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3" h="538">
                  <a:moveTo>
                    <a:pt x="0" y="336"/>
                  </a:moveTo>
                  <a:lnTo>
                    <a:pt x="0" y="336"/>
                  </a:lnTo>
                  <a:lnTo>
                    <a:pt x="0" y="345"/>
                  </a:lnTo>
                  <a:lnTo>
                    <a:pt x="0" y="365"/>
                  </a:lnTo>
                  <a:lnTo>
                    <a:pt x="0" y="397"/>
                  </a:lnTo>
                  <a:lnTo>
                    <a:pt x="2" y="432"/>
                  </a:lnTo>
                  <a:lnTo>
                    <a:pt x="5" y="468"/>
                  </a:lnTo>
                  <a:lnTo>
                    <a:pt x="15" y="500"/>
                  </a:lnTo>
                  <a:lnTo>
                    <a:pt x="27" y="526"/>
                  </a:lnTo>
                  <a:lnTo>
                    <a:pt x="45" y="537"/>
                  </a:lnTo>
                  <a:lnTo>
                    <a:pt x="58" y="538"/>
                  </a:lnTo>
                  <a:lnTo>
                    <a:pt x="74" y="538"/>
                  </a:lnTo>
                  <a:lnTo>
                    <a:pt x="92" y="537"/>
                  </a:lnTo>
                  <a:lnTo>
                    <a:pt x="114" y="535"/>
                  </a:lnTo>
                  <a:lnTo>
                    <a:pt x="136" y="533"/>
                  </a:lnTo>
                  <a:lnTo>
                    <a:pt x="161" y="529"/>
                  </a:lnTo>
                  <a:lnTo>
                    <a:pt x="185" y="528"/>
                  </a:lnTo>
                  <a:lnTo>
                    <a:pt x="210" y="522"/>
                  </a:lnTo>
                  <a:lnTo>
                    <a:pt x="236" y="519"/>
                  </a:lnTo>
                  <a:lnTo>
                    <a:pt x="259" y="515"/>
                  </a:lnTo>
                  <a:lnTo>
                    <a:pt x="281" y="511"/>
                  </a:lnTo>
                  <a:lnTo>
                    <a:pt x="303" y="506"/>
                  </a:lnTo>
                  <a:lnTo>
                    <a:pt x="323" y="502"/>
                  </a:lnTo>
                  <a:lnTo>
                    <a:pt x="339" y="499"/>
                  </a:lnTo>
                  <a:lnTo>
                    <a:pt x="352" y="495"/>
                  </a:lnTo>
                  <a:lnTo>
                    <a:pt x="362" y="493"/>
                  </a:lnTo>
                  <a:lnTo>
                    <a:pt x="381" y="488"/>
                  </a:lnTo>
                  <a:lnTo>
                    <a:pt x="397" y="484"/>
                  </a:lnTo>
                  <a:lnTo>
                    <a:pt x="413" y="480"/>
                  </a:lnTo>
                  <a:lnTo>
                    <a:pt x="426" y="475"/>
                  </a:lnTo>
                  <a:lnTo>
                    <a:pt x="439" y="470"/>
                  </a:lnTo>
                  <a:lnTo>
                    <a:pt x="449" y="461"/>
                  </a:lnTo>
                  <a:lnTo>
                    <a:pt x="457" y="452"/>
                  </a:lnTo>
                  <a:lnTo>
                    <a:pt x="462" y="439"/>
                  </a:lnTo>
                  <a:lnTo>
                    <a:pt x="469" y="412"/>
                  </a:lnTo>
                  <a:lnTo>
                    <a:pt x="484" y="366"/>
                  </a:lnTo>
                  <a:lnTo>
                    <a:pt x="502" y="308"/>
                  </a:lnTo>
                  <a:lnTo>
                    <a:pt x="522" y="243"/>
                  </a:lnTo>
                  <a:lnTo>
                    <a:pt x="540" y="180"/>
                  </a:lnTo>
                  <a:lnTo>
                    <a:pt x="556" y="124"/>
                  </a:lnTo>
                  <a:lnTo>
                    <a:pt x="569" y="82"/>
                  </a:lnTo>
                  <a:lnTo>
                    <a:pt x="573" y="60"/>
                  </a:lnTo>
                  <a:lnTo>
                    <a:pt x="571" y="44"/>
                  </a:lnTo>
                  <a:lnTo>
                    <a:pt x="565" y="26"/>
                  </a:lnTo>
                  <a:lnTo>
                    <a:pt x="551" y="9"/>
                  </a:lnTo>
                  <a:lnTo>
                    <a:pt x="529" y="0"/>
                  </a:lnTo>
                  <a:lnTo>
                    <a:pt x="518" y="0"/>
                  </a:lnTo>
                  <a:lnTo>
                    <a:pt x="502" y="0"/>
                  </a:lnTo>
                  <a:lnTo>
                    <a:pt x="480" y="2"/>
                  </a:lnTo>
                  <a:lnTo>
                    <a:pt x="455" y="4"/>
                  </a:lnTo>
                  <a:lnTo>
                    <a:pt x="426" y="6"/>
                  </a:lnTo>
                  <a:lnTo>
                    <a:pt x="393" y="9"/>
                  </a:lnTo>
                  <a:lnTo>
                    <a:pt x="359" y="11"/>
                  </a:lnTo>
                  <a:lnTo>
                    <a:pt x="323" y="17"/>
                  </a:lnTo>
                  <a:lnTo>
                    <a:pt x="288" y="20"/>
                  </a:lnTo>
                  <a:lnTo>
                    <a:pt x="252" y="26"/>
                  </a:lnTo>
                  <a:lnTo>
                    <a:pt x="217" y="31"/>
                  </a:lnTo>
                  <a:lnTo>
                    <a:pt x="185" y="37"/>
                  </a:lnTo>
                  <a:lnTo>
                    <a:pt x="156" y="42"/>
                  </a:lnTo>
                  <a:lnTo>
                    <a:pt x="129" y="47"/>
                  </a:lnTo>
                  <a:lnTo>
                    <a:pt x="107" y="53"/>
                  </a:lnTo>
                  <a:lnTo>
                    <a:pt x="89" y="60"/>
                  </a:lnTo>
                  <a:lnTo>
                    <a:pt x="63" y="69"/>
                  </a:lnTo>
                  <a:lnTo>
                    <a:pt x="45" y="75"/>
                  </a:lnTo>
                  <a:lnTo>
                    <a:pt x="33" y="80"/>
                  </a:lnTo>
                  <a:lnTo>
                    <a:pt x="25" y="86"/>
                  </a:lnTo>
                  <a:lnTo>
                    <a:pt x="20" y="93"/>
                  </a:lnTo>
                  <a:lnTo>
                    <a:pt x="16" y="102"/>
                  </a:lnTo>
                  <a:lnTo>
                    <a:pt x="15" y="116"/>
                  </a:lnTo>
                  <a:lnTo>
                    <a:pt x="13" y="136"/>
                  </a:lnTo>
                  <a:lnTo>
                    <a:pt x="9" y="194"/>
                  </a:lnTo>
                  <a:lnTo>
                    <a:pt x="4" y="259"/>
                  </a:lnTo>
                  <a:lnTo>
                    <a:pt x="2" y="314"/>
                  </a:lnTo>
                  <a:lnTo>
                    <a:pt x="0" y="3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7" name="Freeform 82">
              <a:extLst>
                <a:ext uri="{FF2B5EF4-FFF2-40B4-BE49-F238E27FC236}">
                  <a16:creationId xmlns:a16="http://schemas.microsoft.com/office/drawing/2014/main" id="{54CBFA4E-84C7-21CE-BF57-CF992902A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" y="3722"/>
              <a:ext cx="36" cy="281"/>
            </a:xfrm>
            <a:custGeom>
              <a:avLst/>
              <a:gdLst>
                <a:gd name="T0" fmla="*/ 1 w 57"/>
                <a:gd name="T1" fmla="*/ 1 h 413"/>
                <a:gd name="T2" fmla="*/ 1 w 57"/>
                <a:gd name="T3" fmla="*/ 0 h 413"/>
                <a:gd name="T4" fmla="*/ 1 w 57"/>
                <a:gd name="T5" fmla="*/ 2 h 413"/>
                <a:gd name="T6" fmla="*/ 1 w 57"/>
                <a:gd name="T7" fmla="*/ 7 h 413"/>
                <a:gd name="T8" fmla="*/ 0 w 57"/>
                <a:gd name="T9" fmla="*/ 12 h 413"/>
                <a:gd name="T10" fmla="*/ 0 w 57"/>
                <a:gd name="T11" fmla="*/ 15 h 413"/>
                <a:gd name="T12" fmla="*/ 1 w 57"/>
                <a:gd name="T13" fmla="*/ 16 h 413"/>
                <a:gd name="T14" fmla="*/ 1 w 57"/>
                <a:gd name="T15" fmla="*/ 18 h 413"/>
                <a:gd name="T16" fmla="*/ 1 w 57"/>
                <a:gd name="T17" fmla="*/ 19 h 413"/>
                <a:gd name="T18" fmla="*/ 1 w 57"/>
                <a:gd name="T19" fmla="*/ 19 h 413"/>
                <a:gd name="T20" fmla="*/ 2 w 57"/>
                <a:gd name="T21" fmla="*/ 18 h 413"/>
                <a:gd name="T22" fmla="*/ 1 w 57"/>
                <a:gd name="T23" fmla="*/ 1 h 4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7" h="413">
                  <a:moveTo>
                    <a:pt x="53" y="24"/>
                  </a:moveTo>
                  <a:lnTo>
                    <a:pt x="17" y="0"/>
                  </a:lnTo>
                  <a:lnTo>
                    <a:pt x="13" y="44"/>
                  </a:lnTo>
                  <a:lnTo>
                    <a:pt x="6" y="142"/>
                  </a:lnTo>
                  <a:lnTo>
                    <a:pt x="0" y="252"/>
                  </a:lnTo>
                  <a:lnTo>
                    <a:pt x="0" y="327"/>
                  </a:lnTo>
                  <a:lnTo>
                    <a:pt x="8" y="363"/>
                  </a:lnTo>
                  <a:lnTo>
                    <a:pt x="17" y="390"/>
                  </a:lnTo>
                  <a:lnTo>
                    <a:pt x="28" y="408"/>
                  </a:lnTo>
                  <a:lnTo>
                    <a:pt x="31" y="413"/>
                  </a:lnTo>
                  <a:lnTo>
                    <a:pt x="57" y="381"/>
                  </a:lnTo>
                  <a:lnTo>
                    <a:pt x="53" y="24"/>
                  </a:lnTo>
                  <a:close/>
                </a:path>
              </a:pathLst>
            </a:custGeom>
            <a:solidFill>
              <a:srgbClr val="E0B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8" name="Freeform 83">
              <a:extLst>
                <a:ext uri="{FF2B5EF4-FFF2-40B4-BE49-F238E27FC236}">
                  <a16:creationId xmlns:a16="http://schemas.microsoft.com/office/drawing/2014/main" id="{6AFD6979-0493-B45D-FAEF-778D73761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" y="3695"/>
              <a:ext cx="290" cy="288"/>
            </a:xfrm>
            <a:custGeom>
              <a:avLst/>
              <a:gdLst>
                <a:gd name="T0" fmla="*/ 1 w 451"/>
                <a:gd name="T1" fmla="*/ 12 h 423"/>
                <a:gd name="T2" fmla="*/ 0 w 451"/>
                <a:gd name="T3" fmla="*/ 14 h 423"/>
                <a:gd name="T4" fmla="*/ 1 w 451"/>
                <a:gd name="T5" fmla="*/ 16 h 423"/>
                <a:gd name="T6" fmla="*/ 1 w 451"/>
                <a:gd name="T7" fmla="*/ 18 h 423"/>
                <a:gd name="T8" fmla="*/ 1 w 451"/>
                <a:gd name="T9" fmla="*/ 20 h 423"/>
                <a:gd name="T10" fmla="*/ 2 w 451"/>
                <a:gd name="T11" fmla="*/ 20 h 423"/>
                <a:gd name="T12" fmla="*/ 3 w 451"/>
                <a:gd name="T13" fmla="*/ 20 h 423"/>
                <a:gd name="T14" fmla="*/ 4 w 451"/>
                <a:gd name="T15" fmla="*/ 20 h 423"/>
                <a:gd name="T16" fmla="*/ 5 w 451"/>
                <a:gd name="T17" fmla="*/ 20 h 423"/>
                <a:gd name="T18" fmla="*/ 6 w 451"/>
                <a:gd name="T19" fmla="*/ 19 h 423"/>
                <a:gd name="T20" fmla="*/ 7 w 451"/>
                <a:gd name="T21" fmla="*/ 18 h 423"/>
                <a:gd name="T22" fmla="*/ 8 w 451"/>
                <a:gd name="T23" fmla="*/ 18 h 423"/>
                <a:gd name="T24" fmla="*/ 9 w 451"/>
                <a:gd name="T25" fmla="*/ 18 h 423"/>
                <a:gd name="T26" fmla="*/ 9 w 451"/>
                <a:gd name="T27" fmla="*/ 18 h 423"/>
                <a:gd name="T28" fmla="*/ 10 w 451"/>
                <a:gd name="T29" fmla="*/ 18 h 423"/>
                <a:gd name="T30" fmla="*/ 10 w 451"/>
                <a:gd name="T31" fmla="*/ 17 h 423"/>
                <a:gd name="T32" fmla="*/ 10 w 451"/>
                <a:gd name="T33" fmla="*/ 17 h 423"/>
                <a:gd name="T34" fmla="*/ 10 w 451"/>
                <a:gd name="T35" fmla="*/ 17 h 423"/>
                <a:gd name="T36" fmla="*/ 10 w 451"/>
                <a:gd name="T37" fmla="*/ 17 h 423"/>
                <a:gd name="T38" fmla="*/ 11 w 451"/>
                <a:gd name="T39" fmla="*/ 16 h 423"/>
                <a:gd name="T40" fmla="*/ 11 w 451"/>
                <a:gd name="T41" fmla="*/ 16 h 423"/>
                <a:gd name="T42" fmla="*/ 11 w 451"/>
                <a:gd name="T43" fmla="*/ 15 h 423"/>
                <a:gd name="T44" fmla="*/ 11 w 451"/>
                <a:gd name="T45" fmla="*/ 14 h 423"/>
                <a:gd name="T46" fmla="*/ 12 w 451"/>
                <a:gd name="T47" fmla="*/ 11 h 423"/>
                <a:gd name="T48" fmla="*/ 12 w 451"/>
                <a:gd name="T49" fmla="*/ 10 h 423"/>
                <a:gd name="T50" fmla="*/ 12 w 451"/>
                <a:gd name="T51" fmla="*/ 7 h 423"/>
                <a:gd name="T52" fmla="*/ 13 w 451"/>
                <a:gd name="T53" fmla="*/ 5 h 423"/>
                <a:gd name="T54" fmla="*/ 14 w 451"/>
                <a:gd name="T55" fmla="*/ 3 h 423"/>
                <a:gd name="T56" fmla="*/ 14 w 451"/>
                <a:gd name="T57" fmla="*/ 2 h 423"/>
                <a:gd name="T58" fmla="*/ 14 w 451"/>
                <a:gd name="T59" fmla="*/ 1 h 423"/>
                <a:gd name="T60" fmla="*/ 14 w 451"/>
                <a:gd name="T61" fmla="*/ 1 h 423"/>
                <a:gd name="T62" fmla="*/ 13 w 451"/>
                <a:gd name="T63" fmla="*/ 1 h 423"/>
                <a:gd name="T64" fmla="*/ 12 w 451"/>
                <a:gd name="T65" fmla="*/ 0 h 423"/>
                <a:gd name="T66" fmla="*/ 12 w 451"/>
                <a:gd name="T67" fmla="*/ 0 h 423"/>
                <a:gd name="T68" fmla="*/ 12 w 451"/>
                <a:gd name="T69" fmla="*/ 1 h 423"/>
                <a:gd name="T70" fmla="*/ 11 w 451"/>
                <a:gd name="T71" fmla="*/ 1 h 423"/>
                <a:gd name="T72" fmla="*/ 11 w 451"/>
                <a:gd name="T73" fmla="*/ 1 h 423"/>
                <a:gd name="T74" fmla="*/ 10 w 451"/>
                <a:gd name="T75" fmla="*/ 1 h 423"/>
                <a:gd name="T76" fmla="*/ 9 w 451"/>
                <a:gd name="T77" fmla="*/ 1 h 423"/>
                <a:gd name="T78" fmla="*/ 9 w 451"/>
                <a:gd name="T79" fmla="*/ 1 h 423"/>
                <a:gd name="T80" fmla="*/ 8 w 451"/>
                <a:gd name="T81" fmla="*/ 1 h 423"/>
                <a:gd name="T82" fmla="*/ 6 w 451"/>
                <a:gd name="T83" fmla="*/ 1 h 423"/>
                <a:gd name="T84" fmla="*/ 6 w 451"/>
                <a:gd name="T85" fmla="*/ 1 h 423"/>
                <a:gd name="T86" fmla="*/ 5 w 451"/>
                <a:gd name="T87" fmla="*/ 1 h 423"/>
                <a:gd name="T88" fmla="*/ 4 w 451"/>
                <a:gd name="T89" fmla="*/ 1 h 423"/>
                <a:gd name="T90" fmla="*/ 4 w 451"/>
                <a:gd name="T91" fmla="*/ 1 h 423"/>
                <a:gd name="T92" fmla="*/ 3 w 451"/>
                <a:gd name="T93" fmla="*/ 1 h 423"/>
                <a:gd name="T94" fmla="*/ 3 w 451"/>
                <a:gd name="T95" fmla="*/ 2 h 423"/>
                <a:gd name="T96" fmla="*/ 2 w 451"/>
                <a:gd name="T97" fmla="*/ 2 h 423"/>
                <a:gd name="T98" fmla="*/ 2 w 451"/>
                <a:gd name="T99" fmla="*/ 2 h 423"/>
                <a:gd name="T100" fmla="*/ 1 w 451"/>
                <a:gd name="T101" fmla="*/ 2 h 423"/>
                <a:gd name="T102" fmla="*/ 1 w 451"/>
                <a:gd name="T103" fmla="*/ 3 h 423"/>
                <a:gd name="T104" fmla="*/ 1 w 451"/>
                <a:gd name="T105" fmla="*/ 3 h 423"/>
                <a:gd name="T106" fmla="*/ 1 w 451"/>
                <a:gd name="T107" fmla="*/ 3 h 423"/>
                <a:gd name="T108" fmla="*/ 1 w 451"/>
                <a:gd name="T109" fmla="*/ 3 h 423"/>
                <a:gd name="T110" fmla="*/ 1 w 451"/>
                <a:gd name="T111" fmla="*/ 5 h 423"/>
                <a:gd name="T112" fmla="*/ 1 w 451"/>
                <a:gd name="T113" fmla="*/ 5 h 423"/>
                <a:gd name="T114" fmla="*/ 1 w 451"/>
                <a:gd name="T115" fmla="*/ 7 h 423"/>
                <a:gd name="T116" fmla="*/ 1 w 451"/>
                <a:gd name="T117" fmla="*/ 10 h 423"/>
                <a:gd name="T118" fmla="*/ 1 w 451"/>
                <a:gd name="T119" fmla="*/ 12 h 423"/>
                <a:gd name="T120" fmla="*/ 1 w 451"/>
                <a:gd name="T121" fmla="*/ 12 h 42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51" h="423">
                  <a:moveTo>
                    <a:pt x="2" y="266"/>
                  </a:moveTo>
                  <a:lnTo>
                    <a:pt x="0" y="289"/>
                  </a:lnTo>
                  <a:lnTo>
                    <a:pt x="2" y="342"/>
                  </a:lnTo>
                  <a:lnTo>
                    <a:pt x="13" y="395"/>
                  </a:lnTo>
                  <a:lnTo>
                    <a:pt x="38" y="422"/>
                  </a:lnTo>
                  <a:lnTo>
                    <a:pt x="60" y="423"/>
                  </a:lnTo>
                  <a:lnTo>
                    <a:pt x="91" y="423"/>
                  </a:lnTo>
                  <a:lnTo>
                    <a:pt x="127" y="420"/>
                  </a:lnTo>
                  <a:lnTo>
                    <a:pt x="167" y="413"/>
                  </a:lnTo>
                  <a:lnTo>
                    <a:pt x="205" y="407"/>
                  </a:lnTo>
                  <a:lnTo>
                    <a:pt x="239" y="400"/>
                  </a:lnTo>
                  <a:lnTo>
                    <a:pt x="268" y="395"/>
                  </a:lnTo>
                  <a:lnTo>
                    <a:pt x="288" y="389"/>
                  </a:lnTo>
                  <a:lnTo>
                    <a:pt x="301" y="385"/>
                  </a:lnTo>
                  <a:lnTo>
                    <a:pt x="315" y="382"/>
                  </a:lnTo>
                  <a:lnTo>
                    <a:pt x="326" y="378"/>
                  </a:lnTo>
                  <a:lnTo>
                    <a:pt x="337" y="375"/>
                  </a:lnTo>
                  <a:lnTo>
                    <a:pt x="348" y="369"/>
                  </a:lnTo>
                  <a:lnTo>
                    <a:pt x="355" y="364"/>
                  </a:lnTo>
                  <a:lnTo>
                    <a:pt x="361" y="356"/>
                  </a:lnTo>
                  <a:lnTo>
                    <a:pt x="364" y="346"/>
                  </a:lnTo>
                  <a:lnTo>
                    <a:pt x="372" y="324"/>
                  </a:lnTo>
                  <a:lnTo>
                    <a:pt x="382" y="289"/>
                  </a:lnTo>
                  <a:lnTo>
                    <a:pt x="397" y="242"/>
                  </a:lnTo>
                  <a:lnTo>
                    <a:pt x="411" y="192"/>
                  </a:lnTo>
                  <a:lnTo>
                    <a:pt x="426" y="143"/>
                  </a:lnTo>
                  <a:lnTo>
                    <a:pt x="439" y="97"/>
                  </a:lnTo>
                  <a:lnTo>
                    <a:pt x="448" y="65"/>
                  </a:lnTo>
                  <a:lnTo>
                    <a:pt x="451" y="48"/>
                  </a:lnTo>
                  <a:lnTo>
                    <a:pt x="449" y="34"/>
                  </a:lnTo>
                  <a:lnTo>
                    <a:pt x="446" y="18"/>
                  </a:lnTo>
                  <a:lnTo>
                    <a:pt x="437" y="7"/>
                  </a:lnTo>
                  <a:lnTo>
                    <a:pt x="419" y="0"/>
                  </a:lnTo>
                  <a:lnTo>
                    <a:pt x="410" y="0"/>
                  </a:lnTo>
                  <a:lnTo>
                    <a:pt x="397" y="1"/>
                  </a:lnTo>
                  <a:lnTo>
                    <a:pt x="381" y="1"/>
                  </a:lnTo>
                  <a:lnTo>
                    <a:pt x="361" y="3"/>
                  </a:lnTo>
                  <a:lnTo>
                    <a:pt x="337" y="5"/>
                  </a:lnTo>
                  <a:lnTo>
                    <a:pt x="312" y="7"/>
                  </a:lnTo>
                  <a:lnTo>
                    <a:pt x="285" y="10"/>
                  </a:lnTo>
                  <a:lnTo>
                    <a:pt x="256" y="12"/>
                  </a:lnTo>
                  <a:lnTo>
                    <a:pt x="228" y="16"/>
                  </a:lnTo>
                  <a:lnTo>
                    <a:pt x="199" y="19"/>
                  </a:lnTo>
                  <a:lnTo>
                    <a:pt x="172" y="23"/>
                  </a:lnTo>
                  <a:lnTo>
                    <a:pt x="147" y="29"/>
                  </a:lnTo>
                  <a:lnTo>
                    <a:pt x="123" y="32"/>
                  </a:lnTo>
                  <a:lnTo>
                    <a:pt x="101" y="38"/>
                  </a:lnTo>
                  <a:lnTo>
                    <a:pt x="85" y="41"/>
                  </a:lnTo>
                  <a:lnTo>
                    <a:pt x="71" y="47"/>
                  </a:lnTo>
                  <a:lnTo>
                    <a:pt x="51" y="54"/>
                  </a:lnTo>
                  <a:lnTo>
                    <a:pt x="36" y="59"/>
                  </a:lnTo>
                  <a:lnTo>
                    <a:pt x="27" y="65"/>
                  </a:lnTo>
                  <a:lnTo>
                    <a:pt x="20" y="68"/>
                  </a:lnTo>
                  <a:lnTo>
                    <a:pt x="16" y="74"/>
                  </a:lnTo>
                  <a:lnTo>
                    <a:pt x="13" y="81"/>
                  </a:lnTo>
                  <a:lnTo>
                    <a:pt x="13" y="92"/>
                  </a:lnTo>
                  <a:lnTo>
                    <a:pt x="11" y="108"/>
                  </a:lnTo>
                  <a:lnTo>
                    <a:pt x="7" y="154"/>
                  </a:lnTo>
                  <a:lnTo>
                    <a:pt x="5" y="206"/>
                  </a:lnTo>
                  <a:lnTo>
                    <a:pt x="4" y="248"/>
                  </a:lnTo>
                  <a:lnTo>
                    <a:pt x="2" y="266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99" name="Freeform 84">
              <a:extLst>
                <a:ext uri="{FF2B5EF4-FFF2-40B4-BE49-F238E27FC236}">
                  <a16:creationId xmlns:a16="http://schemas.microsoft.com/office/drawing/2014/main" id="{7F8F4B8E-6A5F-EBB1-A27E-F034E83B0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" y="3695"/>
              <a:ext cx="290" cy="288"/>
            </a:xfrm>
            <a:custGeom>
              <a:avLst/>
              <a:gdLst>
                <a:gd name="T0" fmla="*/ 1 w 451"/>
                <a:gd name="T1" fmla="*/ 12 h 423"/>
                <a:gd name="T2" fmla="*/ 1 w 451"/>
                <a:gd name="T3" fmla="*/ 16 h 423"/>
                <a:gd name="T4" fmla="*/ 1 w 451"/>
                <a:gd name="T5" fmla="*/ 20 h 423"/>
                <a:gd name="T6" fmla="*/ 2 w 451"/>
                <a:gd name="T7" fmla="*/ 20 h 423"/>
                <a:gd name="T8" fmla="*/ 4 w 451"/>
                <a:gd name="T9" fmla="*/ 20 h 423"/>
                <a:gd name="T10" fmla="*/ 6 w 451"/>
                <a:gd name="T11" fmla="*/ 19 h 423"/>
                <a:gd name="T12" fmla="*/ 8 w 451"/>
                <a:gd name="T13" fmla="*/ 18 h 423"/>
                <a:gd name="T14" fmla="*/ 9 w 451"/>
                <a:gd name="T15" fmla="*/ 18 h 423"/>
                <a:gd name="T16" fmla="*/ 10 w 451"/>
                <a:gd name="T17" fmla="*/ 18 h 423"/>
                <a:gd name="T18" fmla="*/ 10 w 451"/>
                <a:gd name="T19" fmla="*/ 17 h 423"/>
                <a:gd name="T20" fmla="*/ 10 w 451"/>
                <a:gd name="T21" fmla="*/ 17 h 423"/>
                <a:gd name="T22" fmla="*/ 11 w 451"/>
                <a:gd name="T23" fmla="*/ 16 h 423"/>
                <a:gd name="T24" fmla="*/ 11 w 451"/>
                <a:gd name="T25" fmla="*/ 15 h 423"/>
                <a:gd name="T26" fmla="*/ 12 w 451"/>
                <a:gd name="T27" fmla="*/ 11 h 423"/>
                <a:gd name="T28" fmla="*/ 12 w 451"/>
                <a:gd name="T29" fmla="*/ 7 h 423"/>
                <a:gd name="T30" fmla="*/ 14 w 451"/>
                <a:gd name="T31" fmla="*/ 3 h 423"/>
                <a:gd name="T32" fmla="*/ 14 w 451"/>
                <a:gd name="T33" fmla="*/ 2 h 423"/>
                <a:gd name="T34" fmla="*/ 14 w 451"/>
                <a:gd name="T35" fmla="*/ 1 h 423"/>
                <a:gd name="T36" fmla="*/ 12 w 451"/>
                <a:gd name="T37" fmla="*/ 0 h 423"/>
                <a:gd name="T38" fmla="*/ 12 w 451"/>
                <a:gd name="T39" fmla="*/ 0 h 423"/>
                <a:gd name="T40" fmla="*/ 11 w 451"/>
                <a:gd name="T41" fmla="*/ 1 h 423"/>
                <a:gd name="T42" fmla="*/ 10 w 451"/>
                <a:gd name="T43" fmla="*/ 1 h 423"/>
                <a:gd name="T44" fmla="*/ 9 w 451"/>
                <a:gd name="T45" fmla="*/ 1 h 423"/>
                <a:gd name="T46" fmla="*/ 6 w 451"/>
                <a:gd name="T47" fmla="*/ 1 h 423"/>
                <a:gd name="T48" fmla="*/ 5 w 451"/>
                <a:gd name="T49" fmla="*/ 1 h 423"/>
                <a:gd name="T50" fmla="*/ 4 w 451"/>
                <a:gd name="T51" fmla="*/ 1 h 423"/>
                <a:gd name="T52" fmla="*/ 3 w 451"/>
                <a:gd name="T53" fmla="*/ 2 h 423"/>
                <a:gd name="T54" fmla="*/ 2 w 451"/>
                <a:gd name="T55" fmla="*/ 2 h 423"/>
                <a:gd name="T56" fmla="*/ 1 w 451"/>
                <a:gd name="T57" fmla="*/ 2 h 423"/>
                <a:gd name="T58" fmla="*/ 1 w 451"/>
                <a:gd name="T59" fmla="*/ 3 h 423"/>
                <a:gd name="T60" fmla="*/ 1 w 451"/>
                <a:gd name="T61" fmla="*/ 3 h 423"/>
                <a:gd name="T62" fmla="*/ 1 w 451"/>
                <a:gd name="T63" fmla="*/ 5 h 423"/>
                <a:gd name="T64" fmla="*/ 1 w 451"/>
                <a:gd name="T65" fmla="*/ 7 h 423"/>
                <a:gd name="T66" fmla="*/ 1 w 451"/>
                <a:gd name="T67" fmla="*/ 12 h 4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51" h="423">
                  <a:moveTo>
                    <a:pt x="2" y="266"/>
                  </a:moveTo>
                  <a:lnTo>
                    <a:pt x="2" y="266"/>
                  </a:lnTo>
                  <a:lnTo>
                    <a:pt x="0" y="289"/>
                  </a:lnTo>
                  <a:lnTo>
                    <a:pt x="2" y="342"/>
                  </a:lnTo>
                  <a:lnTo>
                    <a:pt x="13" y="395"/>
                  </a:lnTo>
                  <a:lnTo>
                    <a:pt x="38" y="422"/>
                  </a:lnTo>
                  <a:lnTo>
                    <a:pt x="60" y="423"/>
                  </a:lnTo>
                  <a:lnTo>
                    <a:pt x="91" y="423"/>
                  </a:lnTo>
                  <a:lnTo>
                    <a:pt x="127" y="420"/>
                  </a:lnTo>
                  <a:lnTo>
                    <a:pt x="167" y="413"/>
                  </a:lnTo>
                  <a:lnTo>
                    <a:pt x="205" y="407"/>
                  </a:lnTo>
                  <a:lnTo>
                    <a:pt x="239" y="400"/>
                  </a:lnTo>
                  <a:lnTo>
                    <a:pt x="268" y="395"/>
                  </a:lnTo>
                  <a:lnTo>
                    <a:pt x="288" y="389"/>
                  </a:lnTo>
                  <a:lnTo>
                    <a:pt x="301" y="385"/>
                  </a:lnTo>
                  <a:lnTo>
                    <a:pt x="315" y="382"/>
                  </a:lnTo>
                  <a:lnTo>
                    <a:pt x="326" y="378"/>
                  </a:lnTo>
                  <a:lnTo>
                    <a:pt x="337" y="375"/>
                  </a:lnTo>
                  <a:lnTo>
                    <a:pt x="348" y="369"/>
                  </a:lnTo>
                  <a:lnTo>
                    <a:pt x="355" y="364"/>
                  </a:lnTo>
                  <a:lnTo>
                    <a:pt x="361" y="356"/>
                  </a:lnTo>
                  <a:lnTo>
                    <a:pt x="364" y="346"/>
                  </a:lnTo>
                  <a:lnTo>
                    <a:pt x="372" y="324"/>
                  </a:lnTo>
                  <a:lnTo>
                    <a:pt x="382" y="289"/>
                  </a:lnTo>
                  <a:lnTo>
                    <a:pt x="397" y="242"/>
                  </a:lnTo>
                  <a:lnTo>
                    <a:pt x="411" y="192"/>
                  </a:lnTo>
                  <a:lnTo>
                    <a:pt x="426" y="143"/>
                  </a:lnTo>
                  <a:lnTo>
                    <a:pt x="439" y="97"/>
                  </a:lnTo>
                  <a:lnTo>
                    <a:pt x="448" y="65"/>
                  </a:lnTo>
                  <a:lnTo>
                    <a:pt x="451" y="48"/>
                  </a:lnTo>
                  <a:lnTo>
                    <a:pt x="449" y="34"/>
                  </a:lnTo>
                  <a:lnTo>
                    <a:pt x="446" y="18"/>
                  </a:lnTo>
                  <a:lnTo>
                    <a:pt x="437" y="7"/>
                  </a:lnTo>
                  <a:lnTo>
                    <a:pt x="419" y="0"/>
                  </a:lnTo>
                  <a:lnTo>
                    <a:pt x="410" y="0"/>
                  </a:lnTo>
                  <a:lnTo>
                    <a:pt x="397" y="1"/>
                  </a:lnTo>
                  <a:lnTo>
                    <a:pt x="381" y="1"/>
                  </a:lnTo>
                  <a:lnTo>
                    <a:pt x="361" y="3"/>
                  </a:lnTo>
                  <a:lnTo>
                    <a:pt x="337" y="5"/>
                  </a:lnTo>
                  <a:lnTo>
                    <a:pt x="312" y="7"/>
                  </a:lnTo>
                  <a:lnTo>
                    <a:pt x="285" y="10"/>
                  </a:lnTo>
                  <a:lnTo>
                    <a:pt x="256" y="12"/>
                  </a:lnTo>
                  <a:lnTo>
                    <a:pt x="228" y="16"/>
                  </a:lnTo>
                  <a:lnTo>
                    <a:pt x="199" y="19"/>
                  </a:lnTo>
                  <a:lnTo>
                    <a:pt x="172" y="23"/>
                  </a:lnTo>
                  <a:lnTo>
                    <a:pt x="147" y="29"/>
                  </a:lnTo>
                  <a:lnTo>
                    <a:pt x="123" y="32"/>
                  </a:lnTo>
                  <a:lnTo>
                    <a:pt x="101" y="38"/>
                  </a:lnTo>
                  <a:lnTo>
                    <a:pt x="85" y="41"/>
                  </a:lnTo>
                  <a:lnTo>
                    <a:pt x="71" y="47"/>
                  </a:lnTo>
                  <a:lnTo>
                    <a:pt x="51" y="54"/>
                  </a:lnTo>
                  <a:lnTo>
                    <a:pt x="36" y="59"/>
                  </a:lnTo>
                  <a:lnTo>
                    <a:pt x="27" y="65"/>
                  </a:lnTo>
                  <a:lnTo>
                    <a:pt x="20" y="68"/>
                  </a:lnTo>
                  <a:lnTo>
                    <a:pt x="16" y="74"/>
                  </a:lnTo>
                  <a:lnTo>
                    <a:pt x="13" y="81"/>
                  </a:lnTo>
                  <a:lnTo>
                    <a:pt x="13" y="92"/>
                  </a:lnTo>
                  <a:lnTo>
                    <a:pt x="11" y="108"/>
                  </a:lnTo>
                  <a:lnTo>
                    <a:pt x="7" y="154"/>
                  </a:lnTo>
                  <a:lnTo>
                    <a:pt x="5" y="206"/>
                  </a:lnTo>
                  <a:lnTo>
                    <a:pt x="4" y="248"/>
                  </a:lnTo>
                  <a:lnTo>
                    <a:pt x="2" y="2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0" name="Freeform 85">
              <a:extLst>
                <a:ext uri="{FF2B5EF4-FFF2-40B4-BE49-F238E27FC236}">
                  <a16:creationId xmlns:a16="http://schemas.microsoft.com/office/drawing/2014/main" id="{696E2156-EA91-8602-67FC-BD0F0FEE6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5" y="3838"/>
              <a:ext cx="182" cy="184"/>
            </a:xfrm>
            <a:custGeom>
              <a:avLst/>
              <a:gdLst>
                <a:gd name="T0" fmla="*/ 0 w 285"/>
                <a:gd name="T1" fmla="*/ 12 h 271"/>
                <a:gd name="T2" fmla="*/ 1 w 285"/>
                <a:gd name="T3" fmla="*/ 12 h 271"/>
                <a:gd name="T4" fmla="*/ 1 w 285"/>
                <a:gd name="T5" fmla="*/ 12 h 271"/>
                <a:gd name="T6" fmla="*/ 1 w 285"/>
                <a:gd name="T7" fmla="*/ 11 h 271"/>
                <a:gd name="T8" fmla="*/ 1 w 285"/>
                <a:gd name="T9" fmla="*/ 10 h 271"/>
                <a:gd name="T10" fmla="*/ 1 w 285"/>
                <a:gd name="T11" fmla="*/ 9 h 271"/>
                <a:gd name="T12" fmla="*/ 2 w 285"/>
                <a:gd name="T13" fmla="*/ 8 h 271"/>
                <a:gd name="T14" fmla="*/ 2 w 285"/>
                <a:gd name="T15" fmla="*/ 7 h 271"/>
                <a:gd name="T16" fmla="*/ 3 w 285"/>
                <a:gd name="T17" fmla="*/ 7 h 271"/>
                <a:gd name="T18" fmla="*/ 3 w 285"/>
                <a:gd name="T19" fmla="*/ 5 h 271"/>
                <a:gd name="T20" fmla="*/ 3 w 285"/>
                <a:gd name="T21" fmla="*/ 5 h 271"/>
                <a:gd name="T22" fmla="*/ 3 w 285"/>
                <a:gd name="T23" fmla="*/ 5 h 271"/>
                <a:gd name="T24" fmla="*/ 3 w 285"/>
                <a:gd name="T25" fmla="*/ 5 h 271"/>
                <a:gd name="T26" fmla="*/ 3 w 285"/>
                <a:gd name="T27" fmla="*/ 5 h 271"/>
                <a:gd name="T28" fmla="*/ 4 w 285"/>
                <a:gd name="T29" fmla="*/ 5 h 271"/>
                <a:gd name="T30" fmla="*/ 4 w 285"/>
                <a:gd name="T31" fmla="*/ 5 h 271"/>
                <a:gd name="T32" fmla="*/ 4 w 285"/>
                <a:gd name="T33" fmla="*/ 4 h 271"/>
                <a:gd name="T34" fmla="*/ 5 w 285"/>
                <a:gd name="T35" fmla="*/ 3 h 271"/>
                <a:gd name="T36" fmla="*/ 6 w 285"/>
                <a:gd name="T37" fmla="*/ 3 h 271"/>
                <a:gd name="T38" fmla="*/ 6 w 285"/>
                <a:gd name="T39" fmla="*/ 2 h 271"/>
                <a:gd name="T40" fmla="*/ 7 w 285"/>
                <a:gd name="T41" fmla="*/ 1 h 271"/>
                <a:gd name="T42" fmla="*/ 8 w 285"/>
                <a:gd name="T43" fmla="*/ 1 h 271"/>
                <a:gd name="T44" fmla="*/ 8 w 285"/>
                <a:gd name="T45" fmla="*/ 1 h 271"/>
                <a:gd name="T46" fmla="*/ 8 w 285"/>
                <a:gd name="T47" fmla="*/ 0 h 271"/>
                <a:gd name="T48" fmla="*/ 8 w 285"/>
                <a:gd name="T49" fmla="*/ 0 h 271"/>
                <a:gd name="T50" fmla="*/ 8 w 285"/>
                <a:gd name="T51" fmla="*/ 1 h 271"/>
                <a:gd name="T52" fmla="*/ 8 w 285"/>
                <a:gd name="T53" fmla="*/ 1 h 271"/>
                <a:gd name="T54" fmla="*/ 7 w 285"/>
                <a:gd name="T55" fmla="*/ 1 h 271"/>
                <a:gd name="T56" fmla="*/ 6 w 285"/>
                <a:gd name="T57" fmla="*/ 1 h 271"/>
                <a:gd name="T58" fmla="*/ 6 w 285"/>
                <a:gd name="T59" fmla="*/ 2 h 271"/>
                <a:gd name="T60" fmla="*/ 5 w 285"/>
                <a:gd name="T61" fmla="*/ 3 h 271"/>
                <a:gd name="T62" fmla="*/ 4 w 285"/>
                <a:gd name="T63" fmla="*/ 3 h 271"/>
                <a:gd name="T64" fmla="*/ 4 w 285"/>
                <a:gd name="T65" fmla="*/ 4 h 271"/>
                <a:gd name="T66" fmla="*/ 3 w 285"/>
                <a:gd name="T67" fmla="*/ 5 h 271"/>
                <a:gd name="T68" fmla="*/ 3 w 285"/>
                <a:gd name="T69" fmla="*/ 5 h 271"/>
                <a:gd name="T70" fmla="*/ 3 w 285"/>
                <a:gd name="T71" fmla="*/ 5 h 271"/>
                <a:gd name="T72" fmla="*/ 3 w 285"/>
                <a:gd name="T73" fmla="*/ 5 h 271"/>
                <a:gd name="T74" fmla="*/ 4 w 285"/>
                <a:gd name="T75" fmla="*/ 3 h 271"/>
                <a:gd name="T76" fmla="*/ 4 w 285"/>
                <a:gd name="T77" fmla="*/ 3 h 271"/>
                <a:gd name="T78" fmla="*/ 3 w 285"/>
                <a:gd name="T79" fmla="*/ 4 h 271"/>
                <a:gd name="T80" fmla="*/ 3 w 285"/>
                <a:gd name="T81" fmla="*/ 5 h 271"/>
                <a:gd name="T82" fmla="*/ 3 w 285"/>
                <a:gd name="T83" fmla="*/ 6 h 271"/>
                <a:gd name="T84" fmla="*/ 2 w 285"/>
                <a:gd name="T85" fmla="*/ 7 h 271"/>
                <a:gd name="T86" fmla="*/ 1 w 285"/>
                <a:gd name="T87" fmla="*/ 9 h 271"/>
                <a:gd name="T88" fmla="*/ 1 w 285"/>
                <a:gd name="T89" fmla="*/ 11 h 271"/>
                <a:gd name="T90" fmla="*/ 0 w 285"/>
                <a:gd name="T91" fmla="*/ 12 h 27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85" h="271">
                  <a:moveTo>
                    <a:pt x="0" y="271"/>
                  </a:moveTo>
                  <a:lnTo>
                    <a:pt x="2" y="268"/>
                  </a:lnTo>
                  <a:lnTo>
                    <a:pt x="9" y="255"/>
                  </a:lnTo>
                  <a:lnTo>
                    <a:pt x="20" y="237"/>
                  </a:lnTo>
                  <a:lnTo>
                    <a:pt x="33" y="215"/>
                  </a:lnTo>
                  <a:lnTo>
                    <a:pt x="47" y="194"/>
                  </a:lnTo>
                  <a:lnTo>
                    <a:pt x="62" y="172"/>
                  </a:lnTo>
                  <a:lnTo>
                    <a:pt x="74" y="154"/>
                  </a:lnTo>
                  <a:lnTo>
                    <a:pt x="87" y="139"/>
                  </a:lnTo>
                  <a:lnTo>
                    <a:pt x="105" y="123"/>
                  </a:lnTo>
                  <a:lnTo>
                    <a:pt x="116" y="116"/>
                  </a:lnTo>
                  <a:lnTo>
                    <a:pt x="121" y="112"/>
                  </a:lnTo>
                  <a:lnTo>
                    <a:pt x="123" y="112"/>
                  </a:lnTo>
                  <a:lnTo>
                    <a:pt x="127" y="110"/>
                  </a:lnTo>
                  <a:lnTo>
                    <a:pt x="136" y="107"/>
                  </a:lnTo>
                  <a:lnTo>
                    <a:pt x="150" y="99"/>
                  </a:lnTo>
                  <a:lnTo>
                    <a:pt x="169" y="90"/>
                  </a:lnTo>
                  <a:lnTo>
                    <a:pt x="188" y="79"/>
                  </a:lnTo>
                  <a:lnTo>
                    <a:pt x="208" y="69"/>
                  </a:lnTo>
                  <a:lnTo>
                    <a:pt x="228" y="54"/>
                  </a:lnTo>
                  <a:lnTo>
                    <a:pt x="245" y="40"/>
                  </a:lnTo>
                  <a:lnTo>
                    <a:pt x="268" y="16"/>
                  </a:lnTo>
                  <a:lnTo>
                    <a:pt x="279" y="5"/>
                  </a:lnTo>
                  <a:lnTo>
                    <a:pt x="285" y="0"/>
                  </a:lnTo>
                  <a:lnTo>
                    <a:pt x="281" y="3"/>
                  </a:lnTo>
                  <a:lnTo>
                    <a:pt x="270" y="12"/>
                  </a:lnTo>
                  <a:lnTo>
                    <a:pt x="254" y="25"/>
                  </a:lnTo>
                  <a:lnTo>
                    <a:pt x="234" y="40"/>
                  </a:lnTo>
                  <a:lnTo>
                    <a:pt x="212" y="54"/>
                  </a:lnTo>
                  <a:lnTo>
                    <a:pt x="190" y="69"/>
                  </a:lnTo>
                  <a:lnTo>
                    <a:pt x="169" y="81"/>
                  </a:lnTo>
                  <a:lnTo>
                    <a:pt x="150" y="88"/>
                  </a:lnTo>
                  <a:lnTo>
                    <a:pt x="129" y="96"/>
                  </a:lnTo>
                  <a:lnTo>
                    <a:pt x="120" y="99"/>
                  </a:lnTo>
                  <a:lnTo>
                    <a:pt x="120" y="103"/>
                  </a:lnTo>
                  <a:lnTo>
                    <a:pt x="140" y="72"/>
                  </a:lnTo>
                  <a:lnTo>
                    <a:pt x="134" y="76"/>
                  </a:lnTo>
                  <a:lnTo>
                    <a:pt x="123" y="88"/>
                  </a:lnTo>
                  <a:lnTo>
                    <a:pt x="105" y="108"/>
                  </a:lnTo>
                  <a:lnTo>
                    <a:pt x="83" y="132"/>
                  </a:lnTo>
                  <a:lnTo>
                    <a:pt x="60" y="163"/>
                  </a:lnTo>
                  <a:lnTo>
                    <a:pt x="36" y="195"/>
                  </a:lnTo>
                  <a:lnTo>
                    <a:pt x="16" y="233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0000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1" name="Freeform 86">
              <a:extLst>
                <a:ext uri="{FF2B5EF4-FFF2-40B4-BE49-F238E27FC236}">
                  <a16:creationId xmlns:a16="http://schemas.microsoft.com/office/drawing/2014/main" id="{6DCCA21E-86C5-3D62-FEBA-1616155AB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5" y="3838"/>
              <a:ext cx="182" cy="184"/>
            </a:xfrm>
            <a:custGeom>
              <a:avLst/>
              <a:gdLst>
                <a:gd name="T0" fmla="*/ 0 w 285"/>
                <a:gd name="T1" fmla="*/ 12 h 271"/>
                <a:gd name="T2" fmla="*/ 0 w 285"/>
                <a:gd name="T3" fmla="*/ 12 h 271"/>
                <a:gd name="T4" fmla="*/ 1 w 285"/>
                <a:gd name="T5" fmla="*/ 12 h 271"/>
                <a:gd name="T6" fmla="*/ 1 w 285"/>
                <a:gd name="T7" fmla="*/ 12 h 271"/>
                <a:gd name="T8" fmla="*/ 1 w 285"/>
                <a:gd name="T9" fmla="*/ 11 h 271"/>
                <a:gd name="T10" fmla="*/ 1 w 285"/>
                <a:gd name="T11" fmla="*/ 10 h 271"/>
                <a:gd name="T12" fmla="*/ 1 w 285"/>
                <a:gd name="T13" fmla="*/ 9 h 271"/>
                <a:gd name="T14" fmla="*/ 2 w 285"/>
                <a:gd name="T15" fmla="*/ 8 h 271"/>
                <a:gd name="T16" fmla="*/ 2 w 285"/>
                <a:gd name="T17" fmla="*/ 7 h 271"/>
                <a:gd name="T18" fmla="*/ 3 w 285"/>
                <a:gd name="T19" fmla="*/ 7 h 271"/>
                <a:gd name="T20" fmla="*/ 3 w 285"/>
                <a:gd name="T21" fmla="*/ 7 h 271"/>
                <a:gd name="T22" fmla="*/ 3 w 285"/>
                <a:gd name="T23" fmla="*/ 5 h 271"/>
                <a:gd name="T24" fmla="*/ 3 w 285"/>
                <a:gd name="T25" fmla="*/ 5 h 271"/>
                <a:gd name="T26" fmla="*/ 3 w 285"/>
                <a:gd name="T27" fmla="*/ 5 h 271"/>
                <a:gd name="T28" fmla="*/ 3 w 285"/>
                <a:gd name="T29" fmla="*/ 5 h 271"/>
                <a:gd name="T30" fmla="*/ 3 w 285"/>
                <a:gd name="T31" fmla="*/ 5 h 271"/>
                <a:gd name="T32" fmla="*/ 3 w 285"/>
                <a:gd name="T33" fmla="*/ 5 h 271"/>
                <a:gd name="T34" fmla="*/ 4 w 285"/>
                <a:gd name="T35" fmla="*/ 5 h 271"/>
                <a:gd name="T36" fmla="*/ 4 w 285"/>
                <a:gd name="T37" fmla="*/ 5 h 271"/>
                <a:gd name="T38" fmla="*/ 4 w 285"/>
                <a:gd name="T39" fmla="*/ 4 h 271"/>
                <a:gd name="T40" fmla="*/ 5 w 285"/>
                <a:gd name="T41" fmla="*/ 3 h 271"/>
                <a:gd name="T42" fmla="*/ 6 w 285"/>
                <a:gd name="T43" fmla="*/ 3 h 271"/>
                <a:gd name="T44" fmla="*/ 6 w 285"/>
                <a:gd name="T45" fmla="*/ 2 h 271"/>
                <a:gd name="T46" fmla="*/ 7 w 285"/>
                <a:gd name="T47" fmla="*/ 1 h 271"/>
                <a:gd name="T48" fmla="*/ 7 w 285"/>
                <a:gd name="T49" fmla="*/ 1 h 271"/>
                <a:gd name="T50" fmla="*/ 8 w 285"/>
                <a:gd name="T51" fmla="*/ 1 h 271"/>
                <a:gd name="T52" fmla="*/ 8 w 285"/>
                <a:gd name="T53" fmla="*/ 1 h 271"/>
                <a:gd name="T54" fmla="*/ 8 w 285"/>
                <a:gd name="T55" fmla="*/ 0 h 271"/>
                <a:gd name="T56" fmla="*/ 8 w 285"/>
                <a:gd name="T57" fmla="*/ 0 h 271"/>
                <a:gd name="T58" fmla="*/ 8 w 285"/>
                <a:gd name="T59" fmla="*/ 0 h 271"/>
                <a:gd name="T60" fmla="*/ 8 w 285"/>
                <a:gd name="T61" fmla="*/ 1 h 271"/>
                <a:gd name="T62" fmla="*/ 8 w 285"/>
                <a:gd name="T63" fmla="*/ 1 h 271"/>
                <a:gd name="T64" fmla="*/ 7 w 285"/>
                <a:gd name="T65" fmla="*/ 1 h 271"/>
                <a:gd name="T66" fmla="*/ 6 w 285"/>
                <a:gd name="T67" fmla="*/ 1 h 271"/>
                <a:gd name="T68" fmla="*/ 6 w 285"/>
                <a:gd name="T69" fmla="*/ 2 h 271"/>
                <a:gd name="T70" fmla="*/ 5 w 285"/>
                <a:gd name="T71" fmla="*/ 3 h 271"/>
                <a:gd name="T72" fmla="*/ 4 w 285"/>
                <a:gd name="T73" fmla="*/ 3 h 271"/>
                <a:gd name="T74" fmla="*/ 4 w 285"/>
                <a:gd name="T75" fmla="*/ 4 h 271"/>
                <a:gd name="T76" fmla="*/ 4 w 285"/>
                <a:gd name="T77" fmla="*/ 4 h 271"/>
                <a:gd name="T78" fmla="*/ 3 w 285"/>
                <a:gd name="T79" fmla="*/ 5 h 271"/>
                <a:gd name="T80" fmla="*/ 3 w 285"/>
                <a:gd name="T81" fmla="*/ 5 h 271"/>
                <a:gd name="T82" fmla="*/ 3 w 285"/>
                <a:gd name="T83" fmla="*/ 5 h 271"/>
                <a:gd name="T84" fmla="*/ 3 w 285"/>
                <a:gd name="T85" fmla="*/ 5 h 271"/>
                <a:gd name="T86" fmla="*/ 4 w 285"/>
                <a:gd name="T87" fmla="*/ 3 h 271"/>
                <a:gd name="T88" fmla="*/ 4 w 285"/>
                <a:gd name="T89" fmla="*/ 3 h 271"/>
                <a:gd name="T90" fmla="*/ 4 w 285"/>
                <a:gd name="T91" fmla="*/ 3 h 271"/>
                <a:gd name="T92" fmla="*/ 3 w 285"/>
                <a:gd name="T93" fmla="*/ 4 h 271"/>
                <a:gd name="T94" fmla="*/ 3 w 285"/>
                <a:gd name="T95" fmla="*/ 5 h 271"/>
                <a:gd name="T96" fmla="*/ 3 w 285"/>
                <a:gd name="T97" fmla="*/ 6 h 271"/>
                <a:gd name="T98" fmla="*/ 2 w 285"/>
                <a:gd name="T99" fmla="*/ 7 h 271"/>
                <a:gd name="T100" fmla="*/ 1 w 285"/>
                <a:gd name="T101" fmla="*/ 9 h 271"/>
                <a:gd name="T102" fmla="*/ 1 w 285"/>
                <a:gd name="T103" fmla="*/ 11 h 271"/>
                <a:gd name="T104" fmla="*/ 0 w 285"/>
                <a:gd name="T105" fmla="*/ 12 h 27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85" h="271">
                  <a:moveTo>
                    <a:pt x="0" y="271"/>
                  </a:moveTo>
                  <a:lnTo>
                    <a:pt x="0" y="271"/>
                  </a:lnTo>
                  <a:lnTo>
                    <a:pt x="2" y="268"/>
                  </a:lnTo>
                  <a:lnTo>
                    <a:pt x="9" y="255"/>
                  </a:lnTo>
                  <a:lnTo>
                    <a:pt x="20" y="237"/>
                  </a:lnTo>
                  <a:lnTo>
                    <a:pt x="33" y="215"/>
                  </a:lnTo>
                  <a:lnTo>
                    <a:pt x="47" y="194"/>
                  </a:lnTo>
                  <a:lnTo>
                    <a:pt x="62" y="172"/>
                  </a:lnTo>
                  <a:lnTo>
                    <a:pt x="74" y="154"/>
                  </a:lnTo>
                  <a:lnTo>
                    <a:pt x="87" y="139"/>
                  </a:lnTo>
                  <a:lnTo>
                    <a:pt x="105" y="123"/>
                  </a:lnTo>
                  <a:lnTo>
                    <a:pt x="116" y="116"/>
                  </a:lnTo>
                  <a:lnTo>
                    <a:pt x="121" y="112"/>
                  </a:lnTo>
                  <a:lnTo>
                    <a:pt x="123" y="112"/>
                  </a:lnTo>
                  <a:lnTo>
                    <a:pt x="127" y="110"/>
                  </a:lnTo>
                  <a:lnTo>
                    <a:pt x="136" y="107"/>
                  </a:lnTo>
                  <a:lnTo>
                    <a:pt x="150" y="99"/>
                  </a:lnTo>
                  <a:lnTo>
                    <a:pt x="169" y="90"/>
                  </a:lnTo>
                  <a:lnTo>
                    <a:pt x="188" y="79"/>
                  </a:lnTo>
                  <a:lnTo>
                    <a:pt x="208" y="69"/>
                  </a:lnTo>
                  <a:lnTo>
                    <a:pt x="228" y="54"/>
                  </a:lnTo>
                  <a:lnTo>
                    <a:pt x="245" y="40"/>
                  </a:lnTo>
                  <a:lnTo>
                    <a:pt x="268" y="16"/>
                  </a:lnTo>
                  <a:lnTo>
                    <a:pt x="279" y="5"/>
                  </a:lnTo>
                  <a:lnTo>
                    <a:pt x="285" y="0"/>
                  </a:lnTo>
                  <a:lnTo>
                    <a:pt x="281" y="3"/>
                  </a:lnTo>
                  <a:lnTo>
                    <a:pt x="270" y="12"/>
                  </a:lnTo>
                  <a:lnTo>
                    <a:pt x="254" y="25"/>
                  </a:lnTo>
                  <a:lnTo>
                    <a:pt x="234" y="40"/>
                  </a:lnTo>
                  <a:lnTo>
                    <a:pt x="212" y="54"/>
                  </a:lnTo>
                  <a:lnTo>
                    <a:pt x="190" y="69"/>
                  </a:lnTo>
                  <a:lnTo>
                    <a:pt x="169" y="81"/>
                  </a:lnTo>
                  <a:lnTo>
                    <a:pt x="150" y="88"/>
                  </a:lnTo>
                  <a:lnTo>
                    <a:pt x="129" y="96"/>
                  </a:lnTo>
                  <a:lnTo>
                    <a:pt x="120" y="99"/>
                  </a:lnTo>
                  <a:lnTo>
                    <a:pt x="120" y="103"/>
                  </a:lnTo>
                  <a:lnTo>
                    <a:pt x="140" y="72"/>
                  </a:lnTo>
                  <a:lnTo>
                    <a:pt x="134" y="76"/>
                  </a:lnTo>
                  <a:lnTo>
                    <a:pt x="123" y="88"/>
                  </a:lnTo>
                  <a:lnTo>
                    <a:pt x="105" y="108"/>
                  </a:lnTo>
                  <a:lnTo>
                    <a:pt x="83" y="132"/>
                  </a:lnTo>
                  <a:lnTo>
                    <a:pt x="60" y="163"/>
                  </a:lnTo>
                  <a:lnTo>
                    <a:pt x="36" y="195"/>
                  </a:lnTo>
                  <a:lnTo>
                    <a:pt x="16" y="233"/>
                  </a:lnTo>
                  <a:lnTo>
                    <a:pt x="0" y="271"/>
                  </a:lnTo>
                </a:path>
              </a:pathLst>
            </a:custGeom>
            <a:noFill/>
            <a:ln w="0">
              <a:solidFill>
                <a:srgbClr val="0000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2" name="Freeform 87">
              <a:extLst>
                <a:ext uri="{FF2B5EF4-FFF2-40B4-BE49-F238E27FC236}">
                  <a16:creationId xmlns:a16="http://schemas.microsoft.com/office/drawing/2014/main" id="{4638E7EE-7080-BF86-1732-45DBC4B34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3402"/>
              <a:ext cx="56" cy="7"/>
            </a:xfrm>
            <a:custGeom>
              <a:avLst/>
              <a:gdLst>
                <a:gd name="T0" fmla="*/ 3 w 87"/>
                <a:gd name="T1" fmla="*/ 0 h 10"/>
                <a:gd name="T2" fmla="*/ 3 w 87"/>
                <a:gd name="T3" fmla="*/ 1 h 10"/>
                <a:gd name="T4" fmla="*/ 3 w 87"/>
                <a:gd name="T5" fmla="*/ 1 h 10"/>
                <a:gd name="T6" fmla="*/ 3 w 87"/>
                <a:gd name="T7" fmla="*/ 1 h 10"/>
                <a:gd name="T8" fmla="*/ 3 w 87"/>
                <a:gd name="T9" fmla="*/ 1 h 10"/>
                <a:gd name="T10" fmla="*/ 2 w 87"/>
                <a:gd name="T11" fmla="*/ 1 h 10"/>
                <a:gd name="T12" fmla="*/ 2 w 87"/>
                <a:gd name="T13" fmla="*/ 1 h 10"/>
                <a:gd name="T14" fmla="*/ 2 w 87"/>
                <a:gd name="T15" fmla="*/ 1 h 10"/>
                <a:gd name="T16" fmla="*/ 2 w 87"/>
                <a:gd name="T17" fmla="*/ 1 h 10"/>
                <a:gd name="T18" fmla="*/ 2 w 87"/>
                <a:gd name="T19" fmla="*/ 1 h 10"/>
                <a:gd name="T20" fmla="*/ 1 w 87"/>
                <a:gd name="T21" fmla="*/ 1 h 10"/>
                <a:gd name="T22" fmla="*/ 1 w 87"/>
                <a:gd name="T23" fmla="*/ 1 h 10"/>
                <a:gd name="T24" fmla="*/ 1 w 87"/>
                <a:gd name="T25" fmla="*/ 1 h 10"/>
                <a:gd name="T26" fmla="*/ 1 w 87"/>
                <a:gd name="T27" fmla="*/ 1 h 10"/>
                <a:gd name="T28" fmla="*/ 1 w 87"/>
                <a:gd name="T29" fmla="*/ 1 h 10"/>
                <a:gd name="T30" fmla="*/ 1 w 87"/>
                <a:gd name="T31" fmla="*/ 0 h 10"/>
                <a:gd name="T32" fmla="*/ 0 w 87"/>
                <a:gd name="T33" fmla="*/ 0 h 10"/>
                <a:gd name="T34" fmla="*/ 1 w 87"/>
                <a:gd name="T35" fmla="*/ 0 h 10"/>
                <a:gd name="T36" fmla="*/ 1 w 87"/>
                <a:gd name="T37" fmla="*/ 0 h 10"/>
                <a:gd name="T38" fmla="*/ 1 w 87"/>
                <a:gd name="T39" fmla="*/ 1 h 10"/>
                <a:gd name="T40" fmla="*/ 1 w 87"/>
                <a:gd name="T41" fmla="*/ 1 h 10"/>
                <a:gd name="T42" fmla="*/ 1 w 87"/>
                <a:gd name="T43" fmla="*/ 1 h 10"/>
                <a:gd name="T44" fmla="*/ 2 w 87"/>
                <a:gd name="T45" fmla="*/ 1 h 10"/>
                <a:gd name="T46" fmla="*/ 2 w 87"/>
                <a:gd name="T47" fmla="*/ 1 h 10"/>
                <a:gd name="T48" fmla="*/ 3 w 87"/>
                <a:gd name="T49" fmla="*/ 0 h 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0">
                  <a:moveTo>
                    <a:pt x="87" y="0"/>
                  </a:moveTo>
                  <a:lnTo>
                    <a:pt x="83" y="1"/>
                  </a:lnTo>
                  <a:lnTo>
                    <a:pt x="80" y="3"/>
                  </a:lnTo>
                  <a:lnTo>
                    <a:pt x="78" y="5"/>
                  </a:lnTo>
                  <a:lnTo>
                    <a:pt x="76" y="7"/>
                  </a:lnTo>
                  <a:lnTo>
                    <a:pt x="74" y="7"/>
                  </a:lnTo>
                  <a:lnTo>
                    <a:pt x="72" y="9"/>
                  </a:lnTo>
                  <a:lnTo>
                    <a:pt x="71" y="9"/>
                  </a:lnTo>
                  <a:lnTo>
                    <a:pt x="67" y="10"/>
                  </a:lnTo>
                  <a:lnTo>
                    <a:pt x="56" y="9"/>
                  </a:lnTo>
                  <a:lnTo>
                    <a:pt x="43" y="9"/>
                  </a:lnTo>
                  <a:lnTo>
                    <a:pt x="33" y="7"/>
                  </a:lnTo>
                  <a:lnTo>
                    <a:pt x="22" y="5"/>
                  </a:lnTo>
                  <a:lnTo>
                    <a:pt x="13" y="3"/>
                  </a:lnTo>
                  <a:lnTo>
                    <a:pt x="5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13" y="1"/>
                  </a:lnTo>
                  <a:lnTo>
                    <a:pt x="22" y="1"/>
                  </a:lnTo>
                  <a:lnTo>
                    <a:pt x="34" y="1"/>
                  </a:lnTo>
                  <a:lnTo>
                    <a:pt x="49" y="1"/>
                  </a:lnTo>
                  <a:lnTo>
                    <a:pt x="67" y="1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AD7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3" name="Freeform 88">
              <a:extLst>
                <a:ext uri="{FF2B5EF4-FFF2-40B4-BE49-F238E27FC236}">
                  <a16:creationId xmlns:a16="http://schemas.microsoft.com/office/drawing/2014/main" id="{1A97ADF8-1B7E-A178-51BE-93D95B8CA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3402"/>
              <a:ext cx="56" cy="7"/>
            </a:xfrm>
            <a:custGeom>
              <a:avLst/>
              <a:gdLst>
                <a:gd name="T0" fmla="*/ 3 w 87"/>
                <a:gd name="T1" fmla="*/ 0 h 10"/>
                <a:gd name="T2" fmla="*/ 3 w 87"/>
                <a:gd name="T3" fmla="*/ 0 h 10"/>
                <a:gd name="T4" fmla="*/ 3 w 87"/>
                <a:gd name="T5" fmla="*/ 1 h 10"/>
                <a:gd name="T6" fmla="*/ 3 w 87"/>
                <a:gd name="T7" fmla="*/ 1 h 10"/>
                <a:gd name="T8" fmla="*/ 3 w 87"/>
                <a:gd name="T9" fmla="*/ 1 h 10"/>
                <a:gd name="T10" fmla="*/ 3 w 87"/>
                <a:gd name="T11" fmla="*/ 1 h 10"/>
                <a:gd name="T12" fmla="*/ 3 w 87"/>
                <a:gd name="T13" fmla="*/ 1 h 10"/>
                <a:gd name="T14" fmla="*/ 2 w 87"/>
                <a:gd name="T15" fmla="*/ 1 h 10"/>
                <a:gd name="T16" fmla="*/ 2 w 87"/>
                <a:gd name="T17" fmla="*/ 1 h 10"/>
                <a:gd name="T18" fmla="*/ 2 w 87"/>
                <a:gd name="T19" fmla="*/ 1 h 10"/>
                <a:gd name="T20" fmla="*/ 2 w 87"/>
                <a:gd name="T21" fmla="*/ 1 h 10"/>
                <a:gd name="T22" fmla="*/ 2 w 87"/>
                <a:gd name="T23" fmla="*/ 1 h 10"/>
                <a:gd name="T24" fmla="*/ 2 w 87"/>
                <a:gd name="T25" fmla="*/ 1 h 10"/>
                <a:gd name="T26" fmla="*/ 1 w 87"/>
                <a:gd name="T27" fmla="*/ 1 h 10"/>
                <a:gd name="T28" fmla="*/ 1 w 87"/>
                <a:gd name="T29" fmla="*/ 1 h 10"/>
                <a:gd name="T30" fmla="*/ 1 w 87"/>
                <a:gd name="T31" fmla="*/ 1 h 10"/>
                <a:gd name="T32" fmla="*/ 1 w 87"/>
                <a:gd name="T33" fmla="*/ 1 h 10"/>
                <a:gd name="T34" fmla="*/ 1 w 87"/>
                <a:gd name="T35" fmla="*/ 1 h 10"/>
                <a:gd name="T36" fmla="*/ 1 w 87"/>
                <a:gd name="T37" fmla="*/ 0 h 10"/>
                <a:gd name="T38" fmla="*/ 0 w 87"/>
                <a:gd name="T39" fmla="*/ 0 h 10"/>
                <a:gd name="T40" fmla="*/ 0 w 87"/>
                <a:gd name="T41" fmla="*/ 0 h 10"/>
                <a:gd name="T42" fmla="*/ 1 w 87"/>
                <a:gd name="T43" fmla="*/ 0 h 10"/>
                <a:gd name="T44" fmla="*/ 1 w 87"/>
                <a:gd name="T45" fmla="*/ 0 h 10"/>
                <a:gd name="T46" fmla="*/ 1 w 87"/>
                <a:gd name="T47" fmla="*/ 1 h 10"/>
                <a:gd name="T48" fmla="*/ 1 w 87"/>
                <a:gd name="T49" fmla="*/ 1 h 10"/>
                <a:gd name="T50" fmla="*/ 1 w 87"/>
                <a:gd name="T51" fmla="*/ 1 h 10"/>
                <a:gd name="T52" fmla="*/ 2 w 87"/>
                <a:gd name="T53" fmla="*/ 1 h 10"/>
                <a:gd name="T54" fmla="*/ 2 w 87"/>
                <a:gd name="T55" fmla="*/ 1 h 10"/>
                <a:gd name="T56" fmla="*/ 3 w 87"/>
                <a:gd name="T57" fmla="*/ 0 h 1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0">
                  <a:moveTo>
                    <a:pt x="87" y="0"/>
                  </a:moveTo>
                  <a:lnTo>
                    <a:pt x="87" y="0"/>
                  </a:lnTo>
                  <a:lnTo>
                    <a:pt x="83" y="1"/>
                  </a:lnTo>
                  <a:lnTo>
                    <a:pt x="80" y="3"/>
                  </a:lnTo>
                  <a:lnTo>
                    <a:pt x="78" y="5"/>
                  </a:lnTo>
                  <a:lnTo>
                    <a:pt x="76" y="7"/>
                  </a:lnTo>
                  <a:lnTo>
                    <a:pt x="74" y="7"/>
                  </a:lnTo>
                  <a:lnTo>
                    <a:pt x="72" y="9"/>
                  </a:lnTo>
                  <a:lnTo>
                    <a:pt x="71" y="9"/>
                  </a:lnTo>
                  <a:lnTo>
                    <a:pt x="67" y="10"/>
                  </a:lnTo>
                  <a:lnTo>
                    <a:pt x="56" y="9"/>
                  </a:lnTo>
                  <a:lnTo>
                    <a:pt x="43" y="9"/>
                  </a:lnTo>
                  <a:lnTo>
                    <a:pt x="33" y="7"/>
                  </a:lnTo>
                  <a:lnTo>
                    <a:pt x="22" y="5"/>
                  </a:lnTo>
                  <a:lnTo>
                    <a:pt x="13" y="3"/>
                  </a:lnTo>
                  <a:lnTo>
                    <a:pt x="5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13" y="1"/>
                  </a:lnTo>
                  <a:lnTo>
                    <a:pt x="22" y="1"/>
                  </a:lnTo>
                  <a:lnTo>
                    <a:pt x="34" y="1"/>
                  </a:lnTo>
                  <a:lnTo>
                    <a:pt x="49" y="1"/>
                  </a:lnTo>
                  <a:lnTo>
                    <a:pt x="67" y="1"/>
                  </a:lnTo>
                  <a:lnTo>
                    <a:pt x="87" y="0"/>
                  </a:lnTo>
                </a:path>
              </a:pathLst>
            </a:custGeom>
            <a:noFill/>
            <a:ln w="0">
              <a:solidFill>
                <a:srgbClr val="AD7A7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4" name="Freeform 89">
              <a:extLst>
                <a:ext uri="{FF2B5EF4-FFF2-40B4-BE49-F238E27FC236}">
                  <a16:creationId xmlns:a16="http://schemas.microsoft.com/office/drawing/2014/main" id="{EC727785-B765-7B6F-4C18-908F2E089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3758"/>
              <a:ext cx="21" cy="188"/>
            </a:xfrm>
            <a:custGeom>
              <a:avLst/>
              <a:gdLst>
                <a:gd name="T0" fmla="*/ 1 w 31"/>
                <a:gd name="T1" fmla="*/ 0 h 277"/>
                <a:gd name="T2" fmla="*/ 1 w 31"/>
                <a:gd name="T3" fmla="*/ 1 h 277"/>
                <a:gd name="T4" fmla="*/ 0 w 31"/>
                <a:gd name="T5" fmla="*/ 12 h 277"/>
                <a:gd name="T6" fmla="*/ 1 w 31"/>
                <a:gd name="T7" fmla="*/ 12 h 277"/>
                <a:gd name="T8" fmla="*/ 1 w 31"/>
                <a:gd name="T9" fmla="*/ 0 h 2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277">
                  <a:moveTo>
                    <a:pt x="31" y="0"/>
                  </a:moveTo>
                  <a:lnTo>
                    <a:pt x="19" y="7"/>
                  </a:lnTo>
                  <a:lnTo>
                    <a:pt x="0" y="277"/>
                  </a:lnTo>
                  <a:lnTo>
                    <a:pt x="15" y="27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5" name="Freeform 90">
              <a:extLst>
                <a:ext uri="{FF2B5EF4-FFF2-40B4-BE49-F238E27FC236}">
                  <a16:creationId xmlns:a16="http://schemas.microsoft.com/office/drawing/2014/main" id="{044CC06A-B9F3-5B6C-9E80-EB63AB7B1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7" y="3747"/>
              <a:ext cx="36" cy="192"/>
            </a:xfrm>
            <a:custGeom>
              <a:avLst/>
              <a:gdLst>
                <a:gd name="T0" fmla="*/ 2 w 56"/>
                <a:gd name="T1" fmla="*/ 0 h 282"/>
                <a:gd name="T2" fmla="*/ 1 w 56"/>
                <a:gd name="T3" fmla="*/ 1 h 282"/>
                <a:gd name="T4" fmla="*/ 0 w 56"/>
                <a:gd name="T5" fmla="*/ 14 h 282"/>
                <a:gd name="T6" fmla="*/ 1 w 56"/>
                <a:gd name="T7" fmla="*/ 14 h 282"/>
                <a:gd name="T8" fmla="*/ 2 w 56"/>
                <a:gd name="T9" fmla="*/ 0 h 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282">
                  <a:moveTo>
                    <a:pt x="56" y="0"/>
                  </a:moveTo>
                  <a:lnTo>
                    <a:pt x="39" y="3"/>
                  </a:lnTo>
                  <a:lnTo>
                    <a:pt x="0" y="282"/>
                  </a:lnTo>
                  <a:lnTo>
                    <a:pt x="16" y="282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6" name="Freeform 91">
              <a:extLst>
                <a:ext uri="{FF2B5EF4-FFF2-40B4-BE49-F238E27FC236}">
                  <a16:creationId xmlns:a16="http://schemas.microsoft.com/office/drawing/2014/main" id="{16E4C1BD-AACF-291D-7843-98DC6FF34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3798"/>
              <a:ext cx="184" cy="33"/>
            </a:xfrm>
            <a:custGeom>
              <a:avLst/>
              <a:gdLst>
                <a:gd name="T0" fmla="*/ 0 w 287"/>
                <a:gd name="T1" fmla="*/ 2 h 47"/>
                <a:gd name="T2" fmla="*/ 1 w 287"/>
                <a:gd name="T3" fmla="*/ 3 h 47"/>
                <a:gd name="T4" fmla="*/ 8 w 287"/>
                <a:gd name="T5" fmla="*/ 1 h 47"/>
                <a:gd name="T6" fmla="*/ 8 w 287"/>
                <a:gd name="T7" fmla="*/ 0 h 47"/>
                <a:gd name="T8" fmla="*/ 0 w 287"/>
                <a:gd name="T9" fmla="*/ 2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7" h="47">
                  <a:moveTo>
                    <a:pt x="0" y="34"/>
                  </a:moveTo>
                  <a:lnTo>
                    <a:pt x="7" y="47"/>
                  </a:lnTo>
                  <a:lnTo>
                    <a:pt x="287" y="14"/>
                  </a:lnTo>
                  <a:lnTo>
                    <a:pt x="283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7" name="Freeform 92">
              <a:extLst>
                <a:ext uri="{FF2B5EF4-FFF2-40B4-BE49-F238E27FC236}">
                  <a16:creationId xmlns:a16="http://schemas.microsoft.com/office/drawing/2014/main" id="{38D3DBDB-7F24-CF63-B484-C3F26CA23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" y="3881"/>
              <a:ext cx="183" cy="34"/>
            </a:xfrm>
            <a:custGeom>
              <a:avLst/>
              <a:gdLst>
                <a:gd name="T0" fmla="*/ 0 w 287"/>
                <a:gd name="T1" fmla="*/ 2 h 49"/>
                <a:gd name="T2" fmla="*/ 1 w 287"/>
                <a:gd name="T3" fmla="*/ 3 h 49"/>
                <a:gd name="T4" fmla="*/ 8 w 287"/>
                <a:gd name="T5" fmla="*/ 1 h 49"/>
                <a:gd name="T6" fmla="*/ 8 w 287"/>
                <a:gd name="T7" fmla="*/ 0 h 49"/>
                <a:gd name="T8" fmla="*/ 0 w 287"/>
                <a:gd name="T9" fmla="*/ 2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7" h="49">
                  <a:moveTo>
                    <a:pt x="0" y="36"/>
                  </a:moveTo>
                  <a:lnTo>
                    <a:pt x="8" y="49"/>
                  </a:lnTo>
                  <a:lnTo>
                    <a:pt x="287" y="16"/>
                  </a:lnTo>
                  <a:lnTo>
                    <a:pt x="281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8" name="Freeform 93">
              <a:extLst>
                <a:ext uri="{FF2B5EF4-FFF2-40B4-BE49-F238E27FC236}">
                  <a16:creationId xmlns:a16="http://schemas.microsoft.com/office/drawing/2014/main" id="{CDAE9B04-48BA-6A57-2F46-60153E131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3747"/>
              <a:ext cx="73" cy="68"/>
            </a:xfrm>
            <a:custGeom>
              <a:avLst/>
              <a:gdLst>
                <a:gd name="T0" fmla="*/ 1 w 114"/>
                <a:gd name="T1" fmla="*/ 1 h 99"/>
                <a:gd name="T2" fmla="*/ 1 w 114"/>
                <a:gd name="T3" fmla="*/ 2 h 99"/>
                <a:gd name="T4" fmla="*/ 0 w 114"/>
                <a:gd name="T5" fmla="*/ 5 h 99"/>
                <a:gd name="T6" fmla="*/ 1 w 114"/>
                <a:gd name="T7" fmla="*/ 5 h 99"/>
                <a:gd name="T8" fmla="*/ 2 w 114"/>
                <a:gd name="T9" fmla="*/ 2 h 99"/>
                <a:gd name="T10" fmla="*/ 3 w 114"/>
                <a:gd name="T11" fmla="*/ 5 h 99"/>
                <a:gd name="T12" fmla="*/ 3 w 114"/>
                <a:gd name="T13" fmla="*/ 3 h 99"/>
                <a:gd name="T14" fmla="*/ 2 w 114"/>
                <a:gd name="T15" fmla="*/ 2 h 99"/>
                <a:gd name="T16" fmla="*/ 3 w 114"/>
                <a:gd name="T17" fmla="*/ 1 h 99"/>
                <a:gd name="T18" fmla="*/ 3 w 114"/>
                <a:gd name="T19" fmla="*/ 0 h 99"/>
                <a:gd name="T20" fmla="*/ 2 w 114"/>
                <a:gd name="T21" fmla="*/ 1 h 99"/>
                <a:gd name="T22" fmla="*/ 1 w 114"/>
                <a:gd name="T23" fmla="*/ 1 h 99"/>
                <a:gd name="T24" fmla="*/ 1 w 114"/>
                <a:gd name="T25" fmla="*/ 1 h 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4" h="99">
                  <a:moveTo>
                    <a:pt x="15" y="20"/>
                  </a:moveTo>
                  <a:lnTo>
                    <a:pt x="51" y="47"/>
                  </a:lnTo>
                  <a:lnTo>
                    <a:pt x="0" y="99"/>
                  </a:lnTo>
                  <a:lnTo>
                    <a:pt x="24" y="99"/>
                  </a:lnTo>
                  <a:lnTo>
                    <a:pt x="60" y="56"/>
                  </a:lnTo>
                  <a:lnTo>
                    <a:pt x="103" y="90"/>
                  </a:lnTo>
                  <a:lnTo>
                    <a:pt x="114" y="76"/>
                  </a:lnTo>
                  <a:lnTo>
                    <a:pt x="74" y="43"/>
                  </a:lnTo>
                  <a:lnTo>
                    <a:pt x="107" y="3"/>
                  </a:lnTo>
                  <a:lnTo>
                    <a:pt x="94" y="0"/>
                  </a:lnTo>
                  <a:lnTo>
                    <a:pt x="63" y="32"/>
                  </a:lnTo>
                  <a:lnTo>
                    <a:pt x="33" y="7"/>
                  </a:lnTo>
                  <a:lnTo>
                    <a:pt x="15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09" name="Freeform 94">
              <a:extLst>
                <a:ext uri="{FF2B5EF4-FFF2-40B4-BE49-F238E27FC236}">
                  <a16:creationId xmlns:a16="http://schemas.microsoft.com/office/drawing/2014/main" id="{691405FF-277C-E222-CAFF-CB84AF43E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1" y="3831"/>
              <a:ext cx="58" cy="54"/>
            </a:xfrm>
            <a:custGeom>
              <a:avLst/>
              <a:gdLst>
                <a:gd name="T0" fmla="*/ 1 w 89"/>
                <a:gd name="T1" fmla="*/ 1 h 80"/>
                <a:gd name="T2" fmla="*/ 1 w 89"/>
                <a:gd name="T3" fmla="*/ 1 h 80"/>
                <a:gd name="T4" fmla="*/ 0 w 89"/>
                <a:gd name="T5" fmla="*/ 3 h 80"/>
                <a:gd name="T6" fmla="*/ 1 w 89"/>
                <a:gd name="T7" fmla="*/ 3 h 80"/>
                <a:gd name="T8" fmla="*/ 1 w 89"/>
                <a:gd name="T9" fmla="*/ 2 h 80"/>
                <a:gd name="T10" fmla="*/ 3 w 89"/>
                <a:gd name="T11" fmla="*/ 3 h 80"/>
                <a:gd name="T12" fmla="*/ 3 w 89"/>
                <a:gd name="T13" fmla="*/ 3 h 80"/>
                <a:gd name="T14" fmla="*/ 2 w 89"/>
                <a:gd name="T15" fmla="*/ 1 h 80"/>
                <a:gd name="T16" fmla="*/ 3 w 89"/>
                <a:gd name="T17" fmla="*/ 1 h 80"/>
                <a:gd name="T18" fmla="*/ 2 w 89"/>
                <a:gd name="T19" fmla="*/ 0 h 80"/>
                <a:gd name="T20" fmla="*/ 2 w 89"/>
                <a:gd name="T21" fmla="*/ 1 h 80"/>
                <a:gd name="T22" fmla="*/ 1 w 89"/>
                <a:gd name="T23" fmla="*/ 1 h 80"/>
                <a:gd name="T24" fmla="*/ 1 w 89"/>
                <a:gd name="T25" fmla="*/ 1 h 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9" h="80">
                  <a:moveTo>
                    <a:pt x="9" y="20"/>
                  </a:moveTo>
                  <a:lnTo>
                    <a:pt x="36" y="40"/>
                  </a:lnTo>
                  <a:lnTo>
                    <a:pt x="0" y="80"/>
                  </a:lnTo>
                  <a:lnTo>
                    <a:pt x="16" y="80"/>
                  </a:lnTo>
                  <a:lnTo>
                    <a:pt x="47" y="47"/>
                  </a:lnTo>
                  <a:lnTo>
                    <a:pt x="80" y="72"/>
                  </a:lnTo>
                  <a:lnTo>
                    <a:pt x="89" y="63"/>
                  </a:lnTo>
                  <a:lnTo>
                    <a:pt x="56" y="36"/>
                  </a:lnTo>
                  <a:lnTo>
                    <a:pt x="80" y="3"/>
                  </a:lnTo>
                  <a:lnTo>
                    <a:pt x="72" y="0"/>
                  </a:lnTo>
                  <a:lnTo>
                    <a:pt x="49" y="27"/>
                  </a:lnTo>
                  <a:lnTo>
                    <a:pt x="23" y="7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0" name="Freeform 95">
              <a:extLst>
                <a:ext uri="{FF2B5EF4-FFF2-40B4-BE49-F238E27FC236}">
                  <a16:creationId xmlns:a16="http://schemas.microsoft.com/office/drawing/2014/main" id="{FB61FB56-4CD9-C81E-31D3-13F371ACC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824"/>
              <a:ext cx="55" cy="52"/>
            </a:xfrm>
            <a:custGeom>
              <a:avLst/>
              <a:gdLst>
                <a:gd name="T0" fmla="*/ 1 w 87"/>
                <a:gd name="T1" fmla="*/ 1 h 76"/>
                <a:gd name="T2" fmla="*/ 1 w 87"/>
                <a:gd name="T3" fmla="*/ 1 h 76"/>
                <a:gd name="T4" fmla="*/ 0 w 87"/>
                <a:gd name="T5" fmla="*/ 3 h 76"/>
                <a:gd name="T6" fmla="*/ 1 w 87"/>
                <a:gd name="T7" fmla="*/ 3 h 76"/>
                <a:gd name="T8" fmla="*/ 1 w 87"/>
                <a:gd name="T9" fmla="*/ 2 h 76"/>
                <a:gd name="T10" fmla="*/ 2 w 87"/>
                <a:gd name="T11" fmla="*/ 3 h 76"/>
                <a:gd name="T12" fmla="*/ 3 w 87"/>
                <a:gd name="T13" fmla="*/ 3 h 76"/>
                <a:gd name="T14" fmla="*/ 2 w 87"/>
                <a:gd name="T15" fmla="*/ 1 h 76"/>
                <a:gd name="T16" fmla="*/ 2 w 87"/>
                <a:gd name="T17" fmla="*/ 1 h 76"/>
                <a:gd name="T18" fmla="*/ 2 w 87"/>
                <a:gd name="T19" fmla="*/ 0 h 76"/>
                <a:gd name="T20" fmla="*/ 1 w 87"/>
                <a:gd name="T21" fmla="*/ 1 h 76"/>
                <a:gd name="T22" fmla="*/ 1 w 87"/>
                <a:gd name="T23" fmla="*/ 1 h 76"/>
                <a:gd name="T24" fmla="*/ 1 w 87"/>
                <a:gd name="T25" fmla="*/ 1 h 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7" h="76">
                  <a:moveTo>
                    <a:pt x="9" y="16"/>
                  </a:moveTo>
                  <a:lnTo>
                    <a:pt x="37" y="36"/>
                  </a:lnTo>
                  <a:lnTo>
                    <a:pt x="0" y="76"/>
                  </a:lnTo>
                  <a:lnTo>
                    <a:pt x="17" y="76"/>
                  </a:lnTo>
                  <a:lnTo>
                    <a:pt x="46" y="43"/>
                  </a:lnTo>
                  <a:lnTo>
                    <a:pt x="82" y="69"/>
                  </a:lnTo>
                  <a:lnTo>
                    <a:pt x="87" y="60"/>
                  </a:lnTo>
                  <a:lnTo>
                    <a:pt x="57" y="32"/>
                  </a:lnTo>
                  <a:lnTo>
                    <a:pt x="82" y="3"/>
                  </a:lnTo>
                  <a:lnTo>
                    <a:pt x="73" y="0"/>
                  </a:lnTo>
                  <a:lnTo>
                    <a:pt x="49" y="25"/>
                  </a:lnTo>
                  <a:lnTo>
                    <a:pt x="24" y="3"/>
                  </a:lnTo>
                  <a:lnTo>
                    <a:pt x="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1" name="Freeform 96">
              <a:extLst>
                <a:ext uri="{FF2B5EF4-FFF2-40B4-BE49-F238E27FC236}">
                  <a16:creationId xmlns:a16="http://schemas.microsoft.com/office/drawing/2014/main" id="{FD0BD31E-0B18-2B9E-ADB4-6EAD5C3EE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2" y="3839"/>
              <a:ext cx="26" cy="56"/>
            </a:xfrm>
            <a:custGeom>
              <a:avLst/>
              <a:gdLst>
                <a:gd name="T0" fmla="*/ 0 w 40"/>
                <a:gd name="T1" fmla="*/ 0 h 81"/>
                <a:gd name="T2" fmla="*/ 1 w 40"/>
                <a:gd name="T3" fmla="*/ 1 h 81"/>
                <a:gd name="T4" fmla="*/ 1 w 40"/>
                <a:gd name="T5" fmla="*/ 1 h 81"/>
                <a:gd name="T6" fmla="*/ 1 w 40"/>
                <a:gd name="T7" fmla="*/ 1 h 81"/>
                <a:gd name="T8" fmla="*/ 1 w 40"/>
                <a:gd name="T9" fmla="*/ 2 h 81"/>
                <a:gd name="T10" fmla="*/ 1 w 40"/>
                <a:gd name="T11" fmla="*/ 3 h 81"/>
                <a:gd name="T12" fmla="*/ 1 w 40"/>
                <a:gd name="T13" fmla="*/ 3 h 81"/>
                <a:gd name="T14" fmla="*/ 1 w 40"/>
                <a:gd name="T15" fmla="*/ 4 h 81"/>
                <a:gd name="T16" fmla="*/ 0 w 40"/>
                <a:gd name="T17" fmla="*/ 4 h 81"/>
                <a:gd name="T18" fmla="*/ 0 w 40"/>
                <a:gd name="T19" fmla="*/ 4 h 81"/>
                <a:gd name="T20" fmla="*/ 1 w 40"/>
                <a:gd name="T21" fmla="*/ 4 h 81"/>
                <a:gd name="T22" fmla="*/ 1 w 40"/>
                <a:gd name="T23" fmla="*/ 3 h 81"/>
                <a:gd name="T24" fmla="*/ 1 w 40"/>
                <a:gd name="T25" fmla="*/ 3 h 81"/>
                <a:gd name="T26" fmla="*/ 1 w 40"/>
                <a:gd name="T27" fmla="*/ 2 h 81"/>
                <a:gd name="T28" fmla="*/ 1 w 40"/>
                <a:gd name="T29" fmla="*/ 1 h 81"/>
                <a:gd name="T30" fmla="*/ 1 w 40"/>
                <a:gd name="T31" fmla="*/ 1 h 81"/>
                <a:gd name="T32" fmla="*/ 1 w 40"/>
                <a:gd name="T33" fmla="*/ 1 h 81"/>
                <a:gd name="T34" fmla="*/ 0 w 40"/>
                <a:gd name="T35" fmla="*/ 1 h 81"/>
                <a:gd name="T36" fmla="*/ 0 w 40"/>
                <a:gd name="T37" fmla="*/ 0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0" h="81">
                  <a:moveTo>
                    <a:pt x="0" y="0"/>
                  </a:moveTo>
                  <a:lnTo>
                    <a:pt x="17" y="3"/>
                  </a:lnTo>
                  <a:lnTo>
                    <a:pt x="29" y="10"/>
                  </a:lnTo>
                  <a:lnTo>
                    <a:pt x="37" y="23"/>
                  </a:lnTo>
                  <a:lnTo>
                    <a:pt x="40" y="38"/>
                  </a:lnTo>
                  <a:lnTo>
                    <a:pt x="37" y="54"/>
                  </a:lnTo>
                  <a:lnTo>
                    <a:pt x="29" y="68"/>
                  </a:lnTo>
                  <a:lnTo>
                    <a:pt x="17" y="77"/>
                  </a:lnTo>
                  <a:lnTo>
                    <a:pt x="0" y="81"/>
                  </a:lnTo>
                  <a:lnTo>
                    <a:pt x="0" y="74"/>
                  </a:lnTo>
                  <a:lnTo>
                    <a:pt x="13" y="70"/>
                  </a:lnTo>
                  <a:lnTo>
                    <a:pt x="24" y="63"/>
                  </a:lnTo>
                  <a:lnTo>
                    <a:pt x="31" y="52"/>
                  </a:lnTo>
                  <a:lnTo>
                    <a:pt x="33" y="38"/>
                  </a:lnTo>
                  <a:lnTo>
                    <a:pt x="31" y="27"/>
                  </a:lnTo>
                  <a:lnTo>
                    <a:pt x="24" y="16"/>
                  </a:lnTo>
                  <a:lnTo>
                    <a:pt x="13" y="9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2" name="Freeform 97">
              <a:extLst>
                <a:ext uri="{FF2B5EF4-FFF2-40B4-BE49-F238E27FC236}">
                  <a16:creationId xmlns:a16="http://schemas.microsoft.com/office/drawing/2014/main" id="{A361A34A-4A68-FB6C-E2C7-97A1D5170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" y="3839"/>
              <a:ext cx="27" cy="56"/>
            </a:xfrm>
            <a:custGeom>
              <a:avLst/>
              <a:gdLst>
                <a:gd name="T0" fmla="*/ 1 w 41"/>
                <a:gd name="T1" fmla="*/ 4 h 81"/>
                <a:gd name="T2" fmla="*/ 1 w 41"/>
                <a:gd name="T3" fmla="*/ 4 h 81"/>
                <a:gd name="T4" fmla="*/ 1 w 41"/>
                <a:gd name="T5" fmla="*/ 3 h 81"/>
                <a:gd name="T6" fmla="*/ 1 w 41"/>
                <a:gd name="T7" fmla="*/ 3 h 81"/>
                <a:gd name="T8" fmla="*/ 0 w 41"/>
                <a:gd name="T9" fmla="*/ 2 h 81"/>
                <a:gd name="T10" fmla="*/ 1 w 41"/>
                <a:gd name="T11" fmla="*/ 1 h 81"/>
                <a:gd name="T12" fmla="*/ 1 w 41"/>
                <a:gd name="T13" fmla="*/ 1 h 81"/>
                <a:gd name="T14" fmla="*/ 1 w 41"/>
                <a:gd name="T15" fmla="*/ 1 h 81"/>
                <a:gd name="T16" fmla="*/ 1 w 41"/>
                <a:gd name="T17" fmla="*/ 0 h 81"/>
                <a:gd name="T18" fmla="*/ 1 w 41"/>
                <a:gd name="T19" fmla="*/ 1 h 81"/>
                <a:gd name="T20" fmla="*/ 1 w 41"/>
                <a:gd name="T21" fmla="*/ 1 h 81"/>
                <a:gd name="T22" fmla="*/ 1 w 41"/>
                <a:gd name="T23" fmla="*/ 1 h 81"/>
                <a:gd name="T24" fmla="*/ 1 w 41"/>
                <a:gd name="T25" fmla="*/ 1 h 81"/>
                <a:gd name="T26" fmla="*/ 1 w 41"/>
                <a:gd name="T27" fmla="*/ 2 h 81"/>
                <a:gd name="T28" fmla="*/ 1 w 41"/>
                <a:gd name="T29" fmla="*/ 3 h 81"/>
                <a:gd name="T30" fmla="*/ 1 w 41"/>
                <a:gd name="T31" fmla="*/ 3 h 81"/>
                <a:gd name="T32" fmla="*/ 1 w 41"/>
                <a:gd name="T33" fmla="*/ 4 h 81"/>
                <a:gd name="T34" fmla="*/ 1 w 41"/>
                <a:gd name="T35" fmla="*/ 4 h 81"/>
                <a:gd name="T36" fmla="*/ 1 w 41"/>
                <a:gd name="T37" fmla="*/ 4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1" h="81">
                  <a:moveTo>
                    <a:pt x="41" y="81"/>
                  </a:moveTo>
                  <a:lnTo>
                    <a:pt x="25" y="77"/>
                  </a:lnTo>
                  <a:lnTo>
                    <a:pt x="12" y="68"/>
                  </a:lnTo>
                  <a:lnTo>
                    <a:pt x="3" y="54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0"/>
                  </a:lnTo>
                  <a:lnTo>
                    <a:pt x="25" y="3"/>
                  </a:lnTo>
                  <a:lnTo>
                    <a:pt x="41" y="0"/>
                  </a:lnTo>
                  <a:lnTo>
                    <a:pt x="41" y="7"/>
                  </a:lnTo>
                  <a:lnTo>
                    <a:pt x="29" y="9"/>
                  </a:lnTo>
                  <a:lnTo>
                    <a:pt x="18" y="16"/>
                  </a:lnTo>
                  <a:lnTo>
                    <a:pt x="11" y="27"/>
                  </a:lnTo>
                  <a:lnTo>
                    <a:pt x="7" y="38"/>
                  </a:lnTo>
                  <a:lnTo>
                    <a:pt x="11" y="52"/>
                  </a:lnTo>
                  <a:lnTo>
                    <a:pt x="18" y="63"/>
                  </a:lnTo>
                  <a:lnTo>
                    <a:pt x="29" y="70"/>
                  </a:lnTo>
                  <a:lnTo>
                    <a:pt x="41" y="74"/>
                  </a:lnTo>
                  <a:lnTo>
                    <a:pt x="41" y="8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3" name="Freeform 98">
              <a:extLst>
                <a:ext uri="{FF2B5EF4-FFF2-40B4-BE49-F238E27FC236}">
                  <a16:creationId xmlns:a16="http://schemas.microsoft.com/office/drawing/2014/main" id="{D5EA3AF1-E8AC-02D0-D05E-9FC1E74E5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901"/>
              <a:ext cx="27" cy="56"/>
            </a:xfrm>
            <a:custGeom>
              <a:avLst/>
              <a:gdLst>
                <a:gd name="T0" fmla="*/ 0 w 44"/>
                <a:gd name="T1" fmla="*/ 0 h 83"/>
                <a:gd name="T2" fmla="*/ 1 w 44"/>
                <a:gd name="T3" fmla="*/ 1 h 83"/>
                <a:gd name="T4" fmla="*/ 1 w 44"/>
                <a:gd name="T5" fmla="*/ 1 h 83"/>
                <a:gd name="T6" fmla="*/ 1 w 44"/>
                <a:gd name="T7" fmla="*/ 1 h 83"/>
                <a:gd name="T8" fmla="*/ 1 w 44"/>
                <a:gd name="T9" fmla="*/ 1 h 83"/>
                <a:gd name="T10" fmla="*/ 1 w 44"/>
                <a:gd name="T11" fmla="*/ 2 h 83"/>
                <a:gd name="T12" fmla="*/ 1 w 44"/>
                <a:gd name="T13" fmla="*/ 3 h 83"/>
                <a:gd name="T14" fmla="*/ 1 w 44"/>
                <a:gd name="T15" fmla="*/ 3 h 83"/>
                <a:gd name="T16" fmla="*/ 0 w 44"/>
                <a:gd name="T17" fmla="*/ 3 h 83"/>
                <a:gd name="T18" fmla="*/ 0 w 44"/>
                <a:gd name="T19" fmla="*/ 3 h 83"/>
                <a:gd name="T20" fmla="*/ 1 w 44"/>
                <a:gd name="T21" fmla="*/ 3 h 83"/>
                <a:gd name="T22" fmla="*/ 1 w 44"/>
                <a:gd name="T23" fmla="*/ 3 h 83"/>
                <a:gd name="T24" fmla="*/ 1 w 44"/>
                <a:gd name="T25" fmla="*/ 2 h 83"/>
                <a:gd name="T26" fmla="*/ 1 w 44"/>
                <a:gd name="T27" fmla="*/ 1 h 83"/>
                <a:gd name="T28" fmla="*/ 1 w 44"/>
                <a:gd name="T29" fmla="*/ 1 h 83"/>
                <a:gd name="T30" fmla="*/ 1 w 44"/>
                <a:gd name="T31" fmla="*/ 1 h 83"/>
                <a:gd name="T32" fmla="*/ 1 w 44"/>
                <a:gd name="T33" fmla="*/ 1 h 83"/>
                <a:gd name="T34" fmla="*/ 0 w 44"/>
                <a:gd name="T35" fmla="*/ 1 h 83"/>
                <a:gd name="T36" fmla="*/ 0 w 44"/>
                <a:gd name="T37" fmla="*/ 0 h 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4" h="83">
                  <a:moveTo>
                    <a:pt x="0" y="0"/>
                  </a:moveTo>
                  <a:lnTo>
                    <a:pt x="17" y="4"/>
                  </a:lnTo>
                  <a:lnTo>
                    <a:pt x="31" y="13"/>
                  </a:lnTo>
                  <a:lnTo>
                    <a:pt x="40" y="25"/>
                  </a:lnTo>
                  <a:lnTo>
                    <a:pt x="44" y="40"/>
                  </a:lnTo>
                  <a:lnTo>
                    <a:pt x="40" y="56"/>
                  </a:lnTo>
                  <a:lnTo>
                    <a:pt x="31" y="71"/>
                  </a:lnTo>
                  <a:lnTo>
                    <a:pt x="17" y="80"/>
                  </a:lnTo>
                  <a:lnTo>
                    <a:pt x="0" y="83"/>
                  </a:lnTo>
                  <a:lnTo>
                    <a:pt x="0" y="76"/>
                  </a:lnTo>
                  <a:lnTo>
                    <a:pt x="15" y="73"/>
                  </a:lnTo>
                  <a:lnTo>
                    <a:pt x="26" y="65"/>
                  </a:lnTo>
                  <a:lnTo>
                    <a:pt x="33" y="54"/>
                  </a:lnTo>
                  <a:lnTo>
                    <a:pt x="35" y="40"/>
                  </a:lnTo>
                  <a:lnTo>
                    <a:pt x="33" y="27"/>
                  </a:lnTo>
                  <a:lnTo>
                    <a:pt x="26" y="18"/>
                  </a:lnTo>
                  <a:lnTo>
                    <a:pt x="15" y="11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4" name="Freeform 99">
              <a:extLst>
                <a:ext uri="{FF2B5EF4-FFF2-40B4-BE49-F238E27FC236}">
                  <a16:creationId xmlns:a16="http://schemas.microsoft.com/office/drawing/2014/main" id="{A3922D48-FB49-4CC7-06F4-B18772233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7" y="3901"/>
              <a:ext cx="26" cy="56"/>
            </a:xfrm>
            <a:custGeom>
              <a:avLst/>
              <a:gdLst>
                <a:gd name="T0" fmla="*/ 1 w 39"/>
                <a:gd name="T1" fmla="*/ 0 h 83"/>
                <a:gd name="T2" fmla="*/ 1 w 39"/>
                <a:gd name="T3" fmla="*/ 0 h 83"/>
                <a:gd name="T4" fmla="*/ 1 w 39"/>
                <a:gd name="T5" fmla="*/ 1 h 83"/>
                <a:gd name="T6" fmla="*/ 1 w 39"/>
                <a:gd name="T7" fmla="*/ 1 h 83"/>
                <a:gd name="T8" fmla="*/ 1 w 39"/>
                <a:gd name="T9" fmla="*/ 1 h 83"/>
                <a:gd name="T10" fmla="*/ 1 w 39"/>
                <a:gd name="T11" fmla="*/ 1 h 83"/>
                <a:gd name="T12" fmla="*/ 1 w 39"/>
                <a:gd name="T13" fmla="*/ 1 h 83"/>
                <a:gd name="T14" fmla="*/ 1 w 39"/>
                <a:gd name="T15" fmla="*/ 1 h 83"/>
                <a:gd name="T16" fmla="*/ 1 w 39"/>
                <a:gd name="T17" fmla="*/ 2 h 83"/>
                <a:gd name="T18" fmla="*/ 1 w 39"/>
                <a:gd name="T19" fmla="*/ 3 h 83"/>
                <a:gd name="T20" fmla="*/ 1 w 39"/>
                <a:gd name="T21" fmla="*/ 3 h 83"/>
                <a:gd name="T22" fmla="*/ 1 w 39"/>
                <a:gd name="T23" fmla="*/ 3 h 83"/>
                <a:gd name="T24" fmla="*/ 1 w 39"/>
                <a:gd name="T25" fmla="*/ 3 h 83"/>
                <a:gd name="T26" fmla="*/ 1 w 39"/>
                <a:gd name="T27" fmla="*/ 3 h 83"/>
                <a:gd name="T28" fmla="*/ 1 w 39"/>
                <a:gd name="T29" fmla="*/ 3 h 83"/>
                <a:gd name="T30" fmla="*/ 1 w 39"/>
                <a:gd name="T31" fmla="*/ 3 h 83"/>
                <a:gd name="T32" fmla="*/ 1 w 39"/>
                <a:gd name="T33" fmla="*/ 3 h 83"/>
                <a:gd name="T34" fmla="*/ 1 w 39"/>
                <a:gd name="T35" fmla="*/ 2 h 83"/>
                <a:gd name="T36" fmla="*/ 0 w 39"/>
                <a:gd name="T37" fmla="*/ 1 h 83"/>
                <a:gd name="T38" fmla="*/ 1 w 39"/>
                <a:gd name="T39" fmla="*/ 1 h 83"/>
                <a:gd name="T40" fmla="*/ 1 w 39"/>
                <a:gd name="T41" fmla="*/ 1 h 83"/>
                <a:gd name="T42" fmla="*/ 1 w 39"/>
                <a:gd name="T43" fmla="*/ 1 h 83"/>
                <a:gd name="T44" fmla="*/ 1 w 39"/>
                <a:gd name="T45" fmla="*/ 0 h 8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9" h="83">
                  <a:moveTo>
                    <a:pt x="39" y="0"/>
                  </a:moveTo>
                  <a:lnTo>
                    <a:pt x="39" y="0"/>
                  </a:lnTo>
                  <a:lnTo>
                    <a:pt x="39" y="7"/>
                  </a:lnTo>
                  <a:lnTo>
                    <a:pt x="27" y="11"/>
                  </a:lnTo>
                  <a:lnTo>
                    <a:pt x="18" y="18"/>
                  </a:lnTo>
                  <a:lnTo>
                    <a:pt x="10" y="27"/>
                  </a:lnTo>
                  <a:lnTo>
                    <a:pt x="7" y="40"/>
                  </a:lnTo>
                  <a:lnTo>
                    <a:pt x="10" y="54"/>
                  </a:lnTo>
                  <a:lnTo>
                    <a:pt x="18" y="65"/>
                  </a:lnTo>
                  <a:lnTo>
                    <a:pt x="27" y="73"/>
                  </a:lnTo>
                  <a:lnTo>
                    <a:pt x="39" y="76"/>
                  </a:lnTo>
                  <a:lnTo>
                    <a:pt x="39" y="83"/>
                  </a:lnTo>
                  <a:lnTo>
                    <a:pt x="25" y="80"/>
                  </a:lnTo>
                  <a:lnTo>
                    <a:pt x="12" y="71"/>
                  </a:lnTo>
                  <a:lnTo>
                    <a:pt x="3" y="56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3"/>
                  </a:lnTo>
                  <a:lnTo>
                    <a:pt x="25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5" name="Freeform 100">
              <a:extLst>
                <a:ext uri="{FF2B5EF4-FFF2-40B4-BE49-F238E27FC236}">
                  <a16:creationId xmlns:a16="http://schemas.microsoft.com/office/drawing/2014/main" id="{71BDED01-DB5E-B283-F750-CD64A7770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749"/>
              <a:ext cx="28" cy="55"/>
            </a:xfrm>
            <a:custGeom>
              <a:avLst/>
              <a:gdLst>
                <a:gd name="T0" fmla="*/ 0 w 44"/>
                <a:gd name="T1" fmla="*/ 0 h 80"/>
                <a:gd name="T2" fmla="*/ 1 w 44"/>
                <a:gd name="T3" fmla="*/ 1 h 80"/>
                <a:gd name="T4" fmla="*/ 1 w 44"/>
                <a:gd name="T5" fmla="*/ 1 h 80"/>
                <a:gd name="T6" fmla="*/ 1 w 44"/>
                <a:gd name="T7" fmla="*/ 1 h 80"/>
                <a:gd name="T8" fmla="*/ 1 w 44"/>
                <a:gd name="T9" fmla="*/ 2 h 80"/>
                <a:gd name="T10" fmla="*/ 1 w 44"/>
                <a:gd name="T11" fmla="*/ 3 h 80"/>
                <a:gd name="T12" fmla="*/ 1 w 44"/>
                <a:gd name="T13" fmla="*/ 3 h 80"/>
                <a:gd name="T14" fmla="*/ 1 w 44"/>
                <a:gd name="T15" fmla="*/ 4 h 80"/>
                <a:gd name="T16" fmla="*/ 0 w 44"/>
                <a:gd name="T17" fmla="*/ 4 h 80"/>
                <a:gd name="T18" fmla="*/ 0 w 44"/>
                <a:gd name="T19" fmla="*/ 4 h 80"/>
                <a:gd name="T20" fmla="*/ 1 w 44"/>
                <a:gd name="T21" fmla="*/ 4 h 80"/>
                <a:gd name="T22" fmla="*/ 1 w 44"/>
                <a:gd name="T23" fmla="*/ 3 h 80"/>
                <a:gd name="T24" fmla="*/ 1 w 44"/>
                <a:gd name="T25" fmla="*/ 3 h 80"/>
                <a:gd name="T26" fmla="*/ 1 w 44"/>
                <a:gd name="T27" fmla="*/ 2 h 80"/>
                <a:gd name="T28" fmla="*/ 1 w 44"/>
                <a:gd name="T29" fmla="*/ 1 h 80"/>
                <a:gd name="T30" fmla="*/ 1 w 44"/>
                <a:gd name="T31" fmla="*/ 1 h 80"/>
                <a:gd name="T32" fmla="*/ 1 w 44"/>
                <a:gd name="T33" fmla="*/ 1 h 80"/>
                <a:gd name="T34" fmla="*/ 0 w 44"/>
                <a:gd name="T35" fmla="*/ 1 h 80"/>
                <a:gd name="T36" fmla="*/ 0 w 44"/>
                <a:gd name="T37" fmla="*/ 0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4" h="80">
                  <a:moveTo>
                    <a:pt x="0" y="0"/>
                  </a:moveTo>
                  <a:lnTo>
                    <a:pt x="17" y="4"/>
                  </a:lnTo>
                  <a:lnTo>
                    <a:pt x="31" y="13"/>
                  </a:lnTo>
                  <a:lnTo>
                    <a:pt x="40" y="26"/>
                  </a:lnTo>
                  <a:lnTo>
                    <a:pt x="44" y="40"/>
                  </a:lnTo>
                  <a:lnTo>
                    <a:pt x="40" y="56"/>
                  </a:lnTo>
                  <a:lnTo>
                    <a:pt x="31" y="69"/>
                  </a:lnTo>
                  <a:lnTo>
                    <a:pt x="17" y="76"/>
                  </a:lnTo>
                  <a:lnTo>
                    <a:pt x="0" y="80"/>
                  </a:lnTo>
                  <a:lnTo>
                    <a:pt x="0" y="73"/>
                  </a:lnTo>
                  <a:lnTo>
                    <a:pt x="15" y="71"/>
                  </a:lnTo>
                  <a:lnTo>
                    <a:pt x="26" y="64"/>
                  </a:lnTo>
                  <a:lnTo>
                    <a:pt x="33" y="53"/>
                  </a:lnTo>
                  <a:lnTo>
                    <a:pt x="37" y="40"/>
                  </a:lnTo>
                  <a:lnTo>
                    <a:pt x="33" y="29"/>
                  </a:lnTo>
                  <a:lnTo>
                    <a:pt x="26" y="18"/>
                  </a:lnTo>
                  <a:lnTo>
                    <a:pt x="15" y="11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6" name="Freeform 101">
              <a:extLst>
                <a:ext uri="{FF2B5EF4-FFF2-40B4-BE49-F238E27FC236}">
                  <a16:creationId xmlns:a16="http://schemas.microsoft.com/office/drawing/2014/main" id="{E5F6C17B-1A5C-6A02-974D-053425C71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3749"/>
              <a:ext cx="26" cy="55"/>
            </a:xfrm>
            <a:custGeom>
              <a:avLst/>
              <a:gdLst>
                <a:gd name="T0" fmla="*/ 1 w 40"/>
                <a:gd name="T1" fmla="*/ 4 h 80"/>
                <a:gd name="T2" fmla="*/ 1 w 40"/>
                <a:gd name="T3" fmla="*/ 4 h 80"/>
                <a:gd name="T4" fmla="*/ 1 w 40"/>
                <a:gd name="T5" fmla="*/ 3 h 80"/>
                <a:gd name="T6" fmla="*/ 1 w 40"/>
                <a:gd name="T7" fmla="*/ 3 h 80"/>
                <a:gd name="T8" fmla="*/ 0 w 40"/>
                <a:gd name="T9" fmla="*/ 2 h 80"/>
                <a:gd name="T10" fmla="*/ 1 w 40"/>
                <a:gd name="T11" fmla="*/ 1 h 80"/>
                <a:gd name="T12" fmla="*/ 1 w 40"/>
                <a:gd name="T13" fmla="*/ 1 h 80"/>
                <a:gd name="T14" fmla="*/ 1 w 40"/>
                <a:gd name="T15" fmla="*/ 1 h 80"/>
                <a:gd name="T16" fmla="*/ 1 w 40"/>
                <a:gd name="T17" fmla="*/ 0 h 80"/>
                <a:gd name="T18" fmla="*/ 1 w 40"/>
                <a:gd name="T19" fmla="*/ 1 h 80"/>
                <a:gd name="T20" fmla="*/ 1 w 40"/>
                <a:gd name="T21" fmla="*/ 1 h 80"/>
                <a:gd name="T22" fmla="*/ 1 w 40"/>
                <a:gd name="T23" fmla="*/ 1 h 80"/>
                <a:gd name="T24" fmla="*/ 1 w 40"/>
                <a:gd name="T25" fmla="*/ 1 h 80"/>
                <a:gd name="T26" fmla="*/ 1 w 40"/>
                <a:gd name="T27" fmla="*/ 2 h 80"/>
                <a:gd name="T28" fmla="*/ 1 w 40"/>
                <a:gd name="T29" fmla="*/ 3 h 80"/>
                <a:gd name="T30" fmla="*/ 1 w 40"/>
                <a:gd name="T31" fmla="*/ 3 h 80"/>
                <a:gd name="T32" fmla="*/ 1 w 40"/>
                <a:gd name="T33" fmla="*/ 4 h 80"/>
                <a:gd name="T34" fmla="*/ 1 w 40"/>
                <a:gd name="T35" fmla="*/ 4 h 80"/>
                <a:gd name="T36" fmla="*/ 1 w 40"/>
                <a:gd name="T37" fmla="*/ 4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0" h="80">
                  <a:moveTo>
                    <a:pt x="40" y="80"/>
                  </a:moveTo>
                  <a:lnTo>
                    <a:pt x="26" y="76"/>
                  </a:lnTo>
                  <a:lnTo>
                    <a:pt x="13" y="69"/>
                  </a:lnTo>
                  <a:lnTo>
                    <a:pt x="4" y="56"/>
                  </a:lnTo>
                  <a:lnTo>
                    <a:pt x="0" y="40"/>
                  </a:lnTo>
                  <a:lnTo>
                    <a:pt x="4" y="26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0" y="0"/>
                  </a:lnTo>
                  <a:lnTo>
                    <a:pt x="40" y="9"/>
                  </a:lnTo>
                  <a:lnTo>
                    <a:pt x="28" y="11"/>
                  </a:lnTo>
                  <a:lnTo>
                    <a:pt x="19" y="18"/>
                  </a:lnTo>
                  <a:lnTo>
                    <a:pt x="11" y="29"/>
                  </a:lnTo>
                  <a:lnTo>
                    <a:pt x="8" y="40"/>
                  </a:lnTo>
                  <a:lnTo>
                    <a:pt x="11" y="53"/>
                  </a:lnTo>
                  <a:lnTo>
                    <a:pt x="19" y="64"/>
                  </a:lnTo>
                  <a:lnTo>
                    <a:pt x="28" y="71"/>
                  </a:lnTo>
                  <a:lnTo>
                    <a:pt x="40" y="73"/>
                  </a:lnTo>
                  <a:lnTo>
                    <a:pt x="40" y="8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7" name="Freeform 102">
              <a:extLst>
                <a:ext uri="{FF2B5EF4-FFF2-40B4-BE49-F238E27FC236}">
                  <a16:creationId xmlns:a16="http://schemas.microsoft.com/office/drawing/2014/main" id="{15FFACDF-8952-BAB5-C8EC-7AB57BB57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6" y="4065"/>
              <a:ext cx="373" cy="129"/>
            </a:xfrm>
            <a:custGeom>
              <a:avLst/>
              <a:gdLst>
                <a:gd name="T0" fmla="*/ 0 w 580"/>
                <a:gd name="T1" fmla="*/ 5 h 190"/>
                <a:gd name="T2" fmla="*/ 0 w 580"/>
                <a:gd name="T3" fmla="*/ 9 h 190"/>
                <a:gd name="T4" fmla="*/ 17 w 580"/>
                <a:gd name="T5" fmla="*/ 0 h 190"/>
                <a:gd name="T6" fmla="*/ 0 w 580"/>
                <a:gd name="T7" fmla="*/ 5 h 1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0" h="190">
                  <a:moveTo>
                    <a:pt x="0" y="121"/>
                  </a:moveTo>
                  <a:lnTo>
                    <a:pt x="0" y="190"/>
                  </a:lnTo>
                  <a:lnTo>
                    <a:pt x="580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C6A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8" name="Freeform 103">
              <a:extLst>
                <a:ext uri="{FF2B5EF4-FFF2-40B4-BE49-F238E27FC236}">
                  <a16:creationId xmlns:a16="http://schemas.microsoft.com/office/drawing/2014/main" id="{9898CD29-C79F-0193-F2A2-4E2C977D4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4065"/>
              <a:ext cx="365" cy="197"/>
            </a:xfrm>
            <a:custGeom>
              <a:avLst/>
              <a:gdLst>
                <a:gd name="T0" fmla="*/ 0 w 568"/>
                <a:gd name="T1" fmla="*/ 10 h 290"/>
                <a:gd name="T2" fmla="*/ 0 w 568"/>
                <a:gd name="T3" fmla="*/ 14 h 290"/>
                <a:gd name="T4" fmla="*/ 17 w 568"/>
                <a:gd name="T5" fmla="*/ 0 h 290"/>
                <a:gd name="T6" fmla="*/ 0 w 568"/>
                <a:gd name="T7" fmla="*/ 10 h 2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8" h="290">
                  <a:moveTo>
                    <a:pt x="0" y="223"/>
                  </a:moveTo>
                  <a:lnTo>
                    <a:pt x="0" y="290"/>
                  </a:lnTo>
                  <a:lnTo>
                    <a:pt x="568" y="0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C6A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19" name="Freeform 104">
              <a:extLst>
                <a:ext uri="{FF2B5EF4-FFF2-40B4-BE49-F238E27FC236}">
                  <a16:creationId xmlns:a16="http://schemas.microsoft.com/office/drawing/2014/main" id="{261BA787-656A-7406-1060-FA995CC9A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" y="4106"/>
              <a:ext cx="257" cy="136"/>
            </a:xfrm>
            <a:custGeom>
              <a:avLst/>
              <a:gdLst>
                <a:gd name="T0" fmla="*/ 5 w 401"/>
                <a:gd name="T1" fmla="*/ 8 h 201"/>
                <a:gd name="T2" fmla="*/ 12 w 401"/>
                <a:gd name="T3" fmla="*/ 0 h 201"/>
                <a:gd name="T4" fmla="*/ 0 w 401"/>
                <a:gd name="T5" fmla="*/ 9 h 201"/>
                <a:gd name="T6" fmla="*/ 5 w 401"/>
                <a:gd name="T7" fmla="*/ 8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1" h="201">
                  <a:moveTo>
                    <a:pt x="191" y="183"/>
                  </a:moveTo>
                  <a:lnTo>
                    <a:pt x="401" y="0"/>
                  </a:lnTo>
                  <a:lnTo>
                    <a:pt x="0" y="201"/>
                  </a:lnTo>
                  <a:lnTo>
                    <a:pt x="191" y="183"/>
                  </a:lnTo>
                  <a:close/>
                </a:path>
              </a:pathLst>
            </a:custGeom>
            <a:solidFill>
              <a:srgbClr val="D3B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0" name="Freeform 105">
              <a:extLst>
                <a:ext uri="{FF2B5EF4-FFF2-40B4-BE49-F238E27FC236}">
                  <a16:creationId xmlns:a16="http://schemas.microsoft.com/office/drawing/2014/main" id="{DD31ED9D-7E9B-7CE4-8DFB-477DB4AA9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3478"/>
              <a:ext cx="259" cy="200"/>
            </a:xfrm>
            <a:custGeom>
              <a:avLst/>
              <a:gdLst>
                <a:gd name="T0" fmla="*/ 7 w 405"/>
                <a:gd name="T1" fmla="*/ 0 h 293"/>
                <a:gd name="T2" fmla="*/ 7 w 405"/>
                <a:gd name="T3" fmla="*/ 1 h 293"/>
                <a:gd name="T4" fmla="*/ 8 w 405"/>
                <a:gd name="T5" fmla="*/ 1 h 293"/>
                <a:gd name="T6" fmla="*/ 8 w 405"/>
                <a:gd name="T7" fmla="*/ 2 h 293"/>
                <a:gd name="T8" fmla="*/ 9 w 405"/>
                <a:gd name="T9" fmla="*/ 3 h 293"/>
                <a:gd name="T10" fmla="*/ 10 w 405"/>
                <a:gd name="T11" fmla="*/ 5 h 293"/>
                <a:gd name="T12" fmla="*/ 10 w 405"/>
                <a:gd name="T13" fmla="*/ 7 h 293"/>
                <a:gd name="T14" fmla="*/ 11 w 405"/>
                <a:gd name="T15" fmla="*/ 8 h 293"/>
                <a:gd name="T16" fmla="*/ 11 w 405"/>
                <a:gd name="T17" fmla="*/ 10 h 293"/>
                <a:gd name="T18" fmla="*/ 11 w 405"/>
                <a:gd name="T19" fmla="*/ 11 h 293"/>
                <a:gd name="T20" fmla="*/ 11 w 405"/>
                <a:gd name="T21" fmla="*/ 12 h 293"/>
                <a:gd name="T22" fmla="*/ 11 w 405"/>
                <a:gd name="T23" fmla="*/ 14 h 293"/>
                <a:gd name="T24" fmla="*/ 11 w 405"/>
                <a:gd name="T25" fmla="*/ 14 h 293"/>
                <a:gd name="T26" fmla="*/ 11 w 405"/>
                <a:gd name="T27" fmla="*/ 14 h 293"/>
                <a:gd name="T28" fmla="*/ 10 w 405"/>
                <a:gd name="T29" fmla="*/ 13 h 293"/>
                <a:gd name="T30" fmla="*/ 10 w 405"/>
                <a:gd name="T31" fmla="*/ 12 h 293"/>
                <a:gd name="T32" fmla="*/ 10 w 405"/>
                <a:gd name="T33" fmla="*/ 11 h 293"/>
                <a:gd name="T34" fmla="*/ 8 w 405"/>
                <a:gd name="T35" fmla="*/ 11 h 293"/>
                <a:gd name="T36" fmla="*/ 8 w 405"/>
                <a:gd name="T37" fmla="*/ 10 h 293"/>
                <a:gd name="T38" fmla="*/ 7 w 405"/>
                <a:gd name="T39" fmla="*/ 8 h 293"/>
                <a:gd name="T40" fmla="*/ 6 w 405"/>
                <a:gd name="T41" fmla="*/ 8 h 293"/>
                <a:gd name="T42" fmla="*/ 5 w 405"/>
                <a:gd name="T43" fmla="*/ 8 h 293"/>
                <a:gd name="T44" fmla="*/ 4 w 405"/>
                <a:gd name="T45" fmla="*/ 8 h 293"/>
                <a:gd name="T46" fmla="*/ 3 w 405"/>
                <a:gd name="T47" fmla="*/ 8 h 293"/>
                <a:gd name="T48" fmla="*/ 2 w 405"/>
                <a:gd name="T49" fmla="*/ 8 h 293"/>
                <a:gd name="T50" fmla="*/ 1 w 405"/>
                <a:gd name="T51" fmla="*/ 8 h 293"/>
                <a:gd name="T52" fmla="*/ 1 w 405"/>
                <a:gd name="T53" fmla="*/ 8 h 293"/>
                <a:gd name="T54" fmla="*/ 1 w 405"/>
                <a:gd name="T55" fmla="*/ 8 h 293"/>
                <a:gd name="T56" fmla="*/ 0 w 405"/>
                <a:gd name="T57" fmla="*/ 8 h 293"/>
                <a:gd name="T58" fmla="*/ 1 w 405"/>
                <a:gd name="T59" fmla="*/ 8 h 293"/>
                <a:gd name="T60" fmla="*/ 1 w 405"/>
                <a:gd name="T61" fmla="*/ 8 h 293"/>
                <a:gd name="T62" fmla="*/ 1 w 405"/>
                <a:gd name="T63" fmla="*/ 8 h 293"/>
                <a:gd name="T64" fmla="*/ 2 w 405"/>
                <a:gd name="T65" fmla="*/ 8 h 293"/>
                <a:gd name="T66" fmla="*/ 2 w 405"/>
                <a:gd name="T67" fmla="*/ 8 h 293"/>
                <a:gd name="T68" fmla="*/ 3 w 405"/>
                <a:gd name="T69" fmla="*/ 8 h 293"/>
                <a:gd name="T70" fmla="*/ 4 w 405"/>
                <a:gd name="T71" fmla="*/ 8 h 293"/>
                <a:gd name="T72" fmla="*/ 4 w 405"/>
                <a:gd name="T73" fmla="*/ 8 h 293"/>
                <a:gd name="T74" fmla="*/ 5 w 405"/>
                <a:gd name="T75" fmla="*/ 7 h 293"/>
                <a:gd name="T76" fmla="*/ 6 w 405"/>
                <a:gd name="T77" fmla="*/ 7 h 293"/>
                <a:gd name="T78" fmla="*/ 6 w 405"/>
                <a:gd name="T79" fmla="*/ 5 h 293"/>
                <a:gd name="T80" fmla="*/ 7 w 405"/>
                <a:gd name="T81" fmla="*/ 5 h 293"/>
                <a:gd name="T82" fmla="*/ 7 w 405"/>
                <a:gd name="T83" fmla="*/ 3 h 293"/>
                <a:gd name="T84" fmla="*/ 8 w 405"/>
                <a:gd name="T85" fmla="*/ 2 h 293"/>
                <a:gd name="T86" fmla="*/ 8 w 405"/>
                <a:gd name="T87" fmla="*/ 1 h 293"/>
                <a:gd name="T88" fmla="*/ 7 w 405"/>
                <a:gd name="T89" fmla="*/ 0 h 29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05" h="293">
                  <a:moveTo>
                    <a:pt x="254" y="0"/>
                  </a:moveTo>
                  <a:lnTo>
                    <a:pt x="260" y="5"/>
                  </a:lnTo>
                  <a:lnTo>
                    <a:pt x="274" y="23"/>
                  </a:lnTo>
                  <a:lnTo>
                    <a:pt x="294" y="47"/>
                  </a:lnTo>
                  <a:lnTo>
                    <a:pt x="318" y="76"/>
                  </a:lnTo>
                  <a:lnTo>
                    <a:pt x="341" y="109"/>
                  </a:lnTo>
                  <a:lnTo>
                    <a:pt x="365" y="139"/>
                  </a:lnTo>
                  <a:lnTo>
                    <a:pt x="385" y="168"/>
                  </a:lnTo>
                  <a:lnTo>
                    <a:pt x="397" y="190"/>
                  </a:lnTo>
                  <a:lnTo>
                    <a:pt x="405" y="226"/>
                  </a:lnTo>
                  <a:lnTo>
                    <a:pt x="396" y="259"/>
                  </a:lnTo>
                  <a:lnTo>
                    <a:pt x="381" y="284"/>
                  </a:lnTo>
                  <a:lnTo>
                    <a:pt x="374" y="293"/>
                  </a:lnTo>
                  <a:lnTo>
                    <a:pt x="372" y="288"/>
                  </a:lnTo>
                  <a:lnTo>
                    <a:pt x="363" y="277"/>
                  </a:lnTo>
                  <a:lnTo>
                    <a:pt x="350" y="259"/>
                  </a:lnTo>
                  <a:lnTo>
                    <a:pt x="334" y="239"/>
                  </a:lnTo>
                  <a:lnTo>
                    <a:pt x="310" y="219"/>
                  </a:lnTo>
                  <a:lnTo>
                    <a:pt x="283" y="201"/>
                  </a:lnTo>
                  <a:lnTo>
                    <a:pt x="251" y="188"/>
                  </a:lnTo>
                  <a:lnTo>
                    <a:pt x="214" y="183"/>
                  </a:lnTo>
                  <a:lnTo>
                    <a:pt x="176" y="181"/>
                  </a:lnTo>
                  <a:lnTo>
                    <a:pt x="138" y="179"/>
                  </a:lnTo>
                  <a:lnTo>
                    <a:pt x="102" y="179"/>
                  </a:lnTo>
                  <a:lnTo>
                    <a:pt x="69" y="181"/>
                  </a:lnTo>
                  <a:lnTo>
                    <a:pt x="40" y="183"/>
                  </a:lnTo>
                  <a:lnTo>
                    <a:pt x="19" y="185"/>
                  </a:lnTo>
                  <a:lnTo>
                    <a:pt x="6" y="186"/>
                  </a:lnTo>
                  <a:lnTo>
                    <a:pt x="0" y="186"/>
                  </a:lnTo>
                  <a:lnTo>
                    <a:pt x="4" y="186"/>
                  </a:lnTo>
                  <a:lnTo>
                    <a:pt x="15" y="185"/>
                  </a:lnTo>
                  <a:lnTo>
                    <a:pt x="31" y="183"/>
                  </a:lnTo>
                  <a:lnTo>
                    <a:pt x="53" y="181"/>
                  </a:lnTo>
                  <a:lnTo>
                    <a:pt x="77" y="176"/>
                  </a:lnTo>
                  <a:lnTo>
                    <a:pt x="104" y="170"/>
                  </a:lnTo>
                  <a:lnTo>
                    <a:pt x="133" y="163"/>
                  </a:lnTo>
                  <a:lnTo>
                    <a:pt x="160" y="154"/>
                  </a:lnTo>
                  <a:lnTo>
                    <a:pt x="187" y="143"/>
                  </a:lnTo>
                  <a:lnTo>
                    <a:pt x="212" y="130"/>
                  </a:lnTo>
                  <a:lnTo>
                    <a:pt x="234" y="116"/>
                  </a:lnTo>
                  <a:lnTo>
                    <a:pt x="252" y="98"/>
                  </a:lnTo>
                  <a:lnTo>
                    <a:pt x="263" y="78"/>
                  </a:lnTo>
                  <a:lnTo>
                    <a:pt x="269" y="54"/>
                  </a:lnTo>
                  <a:lnTo>
                    <a:pt x="267" y="29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DD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1" name="Freeform 106">
              <a:extLst>
                <a:ext uri="{FF2B5EF4-FFF2-40B4-BE49-F238E27FC236}">
                  <a16:creationId xmlns:a16="http://schemas.microsoft.com/office/drawing/2014/main" id="{492AD075-84A6-4C29-E96A-E6FD0C3C9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3635"/>
              <a:ext cx="228" cy="147"/>
            </a:xfrm>
            <a:custGeom>
              <a:avLst/>
              <a:gdLst>
                <a:gd name="T0" fmla="*/ 0 w 354"/>
                <a:gd name="T1" fmla="*/ 1 h 215"/>
                <a:gd name="T2" fmla="*/ 1 w 354"/>
                <a:gd name="T3" fmla="*/ 1 h 215"/>
                <a:gd name="T4" fmla="*/ 1 w 354"/>
                <a:gd name="T5" fmla="*/ 0 h 215"/>
                <a:gd name="T6" fmla="*/ 1 w 354"/>
                <a:gd name="T7" fmla="*/ 0 h 215"/>
                <a:gd name="T8" fmla="*/ 2 w 354"/>
                <a:gd name="T9" fmla="*/ 0 h 215"/>
                <a:gd name="T10" fmla="*/ 3 w 354"/>
                <a:gd name="T11" fmla="*/ 1 h 215"/>
                <a:gd name="T12" fmla="*/ 3 w 354"/>
                <a:gd name="T13" fmla="*/ 1 h 215"/>
                <a:gd name="T14" fmla="*/ 5 w 354"/>
                <a:gd name="T15" fmla="*/ 1 h 215"/>
                <a:gd name="T16" fmla="*/ 6 w 354"/>
                <a:gd name="T17" fmla="*/ 1 h 215"/>
                <a:gd name="T18" fmla="*/ 7 w 354"/>
                <a:gd name="T19" fmla="*/ 2 h 215"/>
                <a:gd name="T20" fmla="*/ 8 w 354"/>
                <a:gd name="T21" fmla="*/ 3 h 215"/>
                <a:gd name="T22" fmla="*/ 9 w 354"/>
                <a:gd name="T23" fmla="*/ 3 h 215"/>
                <a:gd name="T24" fmla="*/ 10 w 354"/>
                <a:gd name="T25" fmla="*/ 5 h 215"/>
                <a:gd name="T26" fmla="*/ 10 w 354"/>
                <a:gd name="T27" fmla="*/ 5 h 215"/>
                <a:gd name="T28" fmla="*/ 10 w 354"/>
                <a:gd name="T29" fmla="*/ 7 h 215"/>
                <a:gd name="T30" fmla="*/ 10 w 354"/>
                <a:gd name="T31" fmla="*/ 8 h 215"/>
                <a:gd name="T32" fmla="*/ 10 w 354"/>
                <a:gd name="T33" fmla="*/ 8 h 215"/>
                <a:gd name="T34" fmla="*/ 9 w 354"/>
                <a:gd name="T35" fmla="*/ 10 h 215"/>
                <a:gd name="T36" fmla="*/ 9 w 354"/>
                <a:gd name="T37" fmla="*/ 10 h 215"/>
                <a:gd name="T38" fmla="*/ 9 w 354"/>
                <a:gd name="T39" fmla="*/ 10 h 215"/>
                <a:gd name="T40" fmla="*/ 9 w 354"/>
                <a:gd name="T41" fmla="*/ 10 h 215"/>
                <a:gd name="T42" fmla="*/ 8 w 354"/>
                <a:gd name="T43" fmla="*/ 8 h 215"/>
                <a:gd name="T44" fmla="*/ 8 w 354"/>
                <a:gd name="T45" fmla="*/ 8 h 215"/>
                <a:gd name="T46" fmla="*/ 8 w 354"/>
                <a:gd name="T47" fmla="*/ 7 h 215"/>
                <a:gd name="T48" fmla="*/ 7 w 354"/>
                <a:gd name="T49" fmla="*/ 5 h 215"/>
                <a:gd name="T50" fmla="*/ 6 w 354"/>
                <a:gd name="T51" fmla="*/ 5 h 215"/>
                <a:gd name="T52" fmla="*/ 6 w 354"/>
                <a:gd name="T53" fmla="*/ 3 h 215"/>
                <a:gd name="T54" fmla="*/ 5 w 354"/>
                <a:gd name="T55" fmla="*/ 3 h 215"/>
                <a:gd name="T56" fmla="*/ 4 w 354"/>
                <a:gd name="T57" fmla="*/ 2 h 215"/>
                <a:gd name="T58" fmla="*/ 3 w 354"/>
                <a:gd name="T59" fmla="*/ 1 h 215"/>
                <a:gd name="T60" fmla="*/ 3 w 354"/>
                <a:gd name="T61" fmla="*/ 1 h 215"/>
                <a:gd name="T62" fmla="*/ 2 w 354"/>
                <a:gd name="T63" fmla="*/ 1 h 215"/>
                <a:gd name="T64" fmla="*/ 1 w 354"/>
                <a:gd name="T65" fmla="*/ 1 h 215"/>
                <a:gd name="T66" fmla="*/ 0 w 354"/>
                <a:gd name="T67" fmla="*/ 1 h 21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4" h="215">
                  <a:moveTo>
                    <a:pt x="0" y="2"/>
                  </a:moveTo>
                  <a:lnTo>
                    <a:pt x="4" y="2"/>
                  </a:lnTo>
                  <a:lnTo>
                    <a:pt x="13" y="0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6" y="2"/>
                  </a:lnTo>
                  <a:lnTo>
                    <a:pt x="109" y="7"/>
                  </a:lnTo>
                  <a:lnTo>
                    <a:pt x="149" y="14"/>
                  </a:lnTo>
                  <a:lnTo>
                    <a:pt x="196" y="25"/>
                  </a:lnTo>
                  <a:lnTo>
                    <a:pt x="241" y="41"/>
                  </a:lnTo>
                  <a:lnTo>
                    <a:pt x="277" y="63"/>
                  </a:lnTo>
                  <a:lnTo>
                    <a:pt x="305" y="85"/>
                  </a:lnTo>
                  <a:lnTo>
                    <a:pt x="325" y="107"/>
                  </a:lnTo>
                  <a:lnTo>
                    <a:pt x="339" y="127"/>
                  </a:lnTo>
                  <a:lnTo>
                    <a:pt x="348" y="143"/>
                  </a:lnTo>
                  <a:lnTo>
                    <a:pt x="352" y="154"/>
                  </a:lnTo>
                  <a:lnTo>
                    <a:pt x="354" y="157"/>
                  </a:lnTo>
                  <a:lnTo>
                    <a:pt x="310" y="215"/>
                  </a:lnTo>
                  <a:lnTo>
                    <a:pt x="308" y="214"/>
                  </a:lnTo>
                  <a:lnTo>
                    <a:pt x="303" y="206"/>
                  </a:lnTo>
                  <a:lnTo>
                    <a:pt x="296" y="195"/>
                  </a:lnTo>
                  <a:lnTo>
                    <a:pt x="283" y="181"/>
                  </a:lnTo>
                  <a:lnTo>
                    <a:pt x="270" y="165"/>
                  </a:lnTo>
                  <a:lnTo>
                    <a:pt x="254" y="147"/>
                  </a:lnTo>
                  <a:lnTo>
                    <a:pt x="234" y="127"/>
                  </a:lnTo>
                  <a:lnTo>
                    <a:pt x="214" y="107"/>
                  </a:lnTo>
                  <a:lnTo>
                    <a:pt x="190" y="87"/>
                  </a:lnTo>
                  <a:lnTo>
                    <a:pt x="167" y="67"/>
                  </a:lnTo>
                  <a:lnTo>
                    <a:pt x="141" y="49"/>
                  </a:lnTo>
                  <a:lnTo>
                    <a:pt x="114" y="34"/>
                  </a:lnTo>
                  <a:lnTo>
                    <a:pt x="87" y="20"/>
                  </a:lnTo>
                  <a:lnTo>
                    <a:pt x="58" y="9"/>
                  </a:lnTo>
                  <a:lnTo>
                    <a:pt x="29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DD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2" name="Freeform 107">
              <a:extLst>
                <a:ext uri="{FF2B5EF4-FFF2-40B4-BE49-F238E27FC236}">
                  <a16:creationId xmlns:a16="http://schemas.microsoft.com/office/drawing/2014/main" id="{6DF5A303-48D4-060E-0D81-89BC51F83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3340"/>
              <a:ext cx="198" cy="186"/>
            </a:xfrm>
            <a:custGeom>
              <a:avLst/>
              <a:gdLst>
                <a:gd name="T0" fmla="*/ 9 w 308"/>
                <a:gd name="T1" fmla="*/ 5 h 274"/>
                <a:gd name="T2" fmla="*/ 9 w 308"/>
                <a:gd name="T3" fmla="*/ 5 h 274"/>
                <a:gd name="T4" fmla="*/ 9 w 308"/>
                <a:gd name="T5" fmla="*/ 5 h 274"/>
                <a:gd name="T6" fmla="*/ 8 w 308"/>
                <a:gd name="T7" fmla="*/ 7 h 274"/>
                <a:gd name="T8" fmla="*/ 8 w 308"/>
                <a:gd name="T9" fmla="*/ 7 h 274"/>
                <a:gd name="T10" fmla="*/ 8 w 308"/>
                <a:gd name="T11" fmla="*/ 8 h 274"/>
                <a:gd name="T12" fmla="*/ 7 w 308"/>
                <a:gd name="T13" fmla="*/ 10 h 274"/>
                <a:gd name="T14" fmla="*/ 6 w 308"/>
                <a:gd name="T15" fmla="*/ 10 h 274"/>
                <a:gd name="T16" fmla="*/ 5 w 308"/>
                <a:gd name="T17" fmla="*/ 11 h 274"/>
                <a:gd name="T18" fmla="*/ 4 w 308"/>
                <a:gd name="T19" fmla="*/ 11 h 274"/>
                <a:gd name="T20" fmla="*/ 3 w 308"/>
                <a:gd name="T21" fmla="*/ 12 h 274"/>
                <a:gd name="T22" fmla="*/ 3 w 308"/>
                <a:gd name="T23" fmla="*/ 12 h 274"/>
                <a:gd name="T24" fmla="*/ 2 w 308"/>
                <a:gd name="T25" fmla="*/ 12 h 274"/>
                <a:gd name="T26" fmla="*/ 1 w 308"/>
                <a:gd name="T27" fmla="*/ 12 h 274"/>
                <a:gd name="T28" fmla="*/ 1 w 308"/>
                <a:gd name="T29" fmla="*/ 12 h 274"/>
                <a:gd name="T30" fmla="*/ 1 w 308"/>
                <a:gd name="T31" fmla="*/ 12 h 274"/>
                <a:gd name="T32" fmla="*/ 0 w 308"/>
                <a:gd name="T33" fmla="*/ 12 h 274"/>
                <a:gd name="T34" fmla="*/ 1 w 308"/>
                <a:gd name="T35" fmla="*/ 12 h 274"/>
                <a:gd name="T36" fmla="*/ 1 w 308"/>
                <a:gd name="T37" fmla="*/ 12 h 274"/>
                <a:gd name="T38" fmla="*/ 2 w 308"/>
                <a:gd name="T39" fmla="*/ 11 h 274"/>
                <a:gd name="T40" fmla="*/ 3 w 308"/>
                <a:gd name="T41" fmla="*/ 10 h 274"/>
                <a:gd name="T42" fmla="*/ 4 w 308"/>
                <a:gd name="T43" fmla="*/ 10 h 274"/>
                <a:gd name="T44" fmla="*/ 5 w 308"/>
                <a:gd name="T45" fmla="*/ 8 h 274"/>
                <a:gd name="T46" fmla="*/ 5 w 308"/>
                <a:gd name="T47" fmla="*/ 7 h 274"/>
                <a:gd name="T48" fmla="*/ 6 w 308"/>
                <a:gd name="T49" fmla="*/ 5 h 274"/>
                <a:gd name="T50" fmla="*/ 6 w 308"/>
                <a:gd name="T51" fmla="*/ 3 h 274"/>
                <a:gd name="T52" fmla="*/ 6 w 308"/>
                <a:gd name="T53" fmla="*/ 1 h 274"/>
                <a:gd name="T54" fmla="*/ 7 w 308"/>
                <a:gd name="T55" fmla="*/ 1 h 274"/>
                <a:gd name="T56" fmla="*/ 7 w 308"/>
                <a:gd name="T57" fmla="*/ 0 h 274"/>
                <a:gd name="T58" fmla="*/ 7 w 308"/>
                <a:gd name="T59" fmla="*/ 1 h 274"/>
                <a:gd name="T60" fmla="*/ 8 w 308"/>
                <a:gd name="T61" fmla="*/ 1 h 274"/>
                <a:gd name="T62" fmla="*/ 8 w 308"/>
                <a:gd name="T63" fmla="*/ 1 h 274"/>
                <a:gd name="T64" fmla="*/ 9 w 308"/>
                <a:gd name="T65" fmla="*/ 1 h 274"/>
                <a:gd name="T66" fmla="*/ 9 w 308"/>
                <a:gd name="T67" fmla="*/ 1 h 274"/>
                <a:gd name="T68" fmla="*/ 9 w 308"/>
                <a:gd name="T69" fmla="*/ 2 h 274"/>
                <a:gd name="T70" fmla="*/ 9 w 308"/>
                <a:gd name="T71" fmla="*/ 3 h 274"/>
                <a:gd name="T72" fmla="*/ 9 w 308"/>
                <a:gd name="T73" fmla="*/ 5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8" h="274">
                  <a:moveTo>
                    <a:pt x="290" y="110"/>
                  </a:moveTo>
                  <a:lnTo>
                    <a:pt x="288" y="114"/>
                  </a:lnTo>
                  <a:lnTo>
                    <a:pt x="285" y="125"/>
                  </a:lnTo>
                  <a:lnTo>
                    <a:pt x="277" y="141"/>
                  </a:lnTo>
                  <a:lnTo>
                    <a:pt x="267" y="161"/>
                  </a:lnTo>
                  <a:lnTo>
                    <a:pt x="252" y="181"/>
                  </a:lnTo>
                  <a:lnTo>
                    <a:pt x="232" y="201"/>
                  </a:lnTo>
                  <a:lnTo>
                    <a:pt x="205" y="219"/>
                  </a:lnTo>
                  <a:lnTo>
                    <a:pt x="174" y="234"/>
                  </a:lnTo>
                  <a:lnTo>
                    <a:pt x="142" y="245"/>
                  </a:lnTo>
                  <a:lnTo>
                    <a:pt x="111" y="252"/>
                  </a:lnTo>
                  <a:lnTo>
                    <a:pt x="82" y="259"/>
                  </a:lnTo>
                  <a:lnTo>
                    <a:pt x="55" y="264"/>
                  </a:lnTo>
                  <a:lnTo>
                    <a:pt x="33" y="268"/>
                  </a:lnTo>
                  <a:lnTo>
                    <a:pt x="15" y="272"/>
                  </a:lnTo>
                  <a:lnTo>
                    <a:pt x="4" y="274"/>
                  </a:lnTo>
                  <a:lnTo>
                    <a:pt x="0" y="274"/>
                  </a:lnTo>
                  <a:lnTo>
                    <a:pt x="7" y="270"/>
                  </a:lnTo>
                  <a:lnTo>
                    <a:pt x="27" y="261"/>
                  </a:lnTo>
                  <a:lnTo>
                    <a:pt x="56" y="245"/>
                  </a:lnTo>
                  <a:lnTo>
                    <a:pt x="91" y="225"/>
                  </a:lnTo>
                  <a:lnTo>
                    <a:pt x="125" y="201"/>
                  </a:lnTo>
                  <a:lnTo>
                    <a:pt x="156" y="176"/>
                  </a:lnTo>
                  <a:lnTo>
                    <a:pt x="181" y="147"/>
                  </a:lnTo>
                  <a:lnTo>
                    <a:pt x="196" y="116"/>
                  </a:lnTo>
                  <a:lnTo>
                    <a:pt x="210" y="63"/>
                  </a:lnTo>
                  <a:lnTo>
                    <a:pt x="225" y="27"/>
                  </a:lnTo>
                  <a:lnTo>
                    <a:pt x="236" y="7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6" y="5"/>
                  </a:lnTo>
                  <a:lnTo>
                    <a:pt x="272" y="13"/>
                  </a:lnTo>
                  <a:lnTo>
                    <a:pt x="288" y="24"/>
                  </a:lnTo>
                  <a:lnTo>
                    <a:pt x="303" y="38"/>
                  </a:lnTo>
                  <a:lnTo>
                    <a:pt x="308" y="58"/>
                  </a:lnTo>
                  <a:lnTo>
                    <a:pt x="306" y="81"/>
                  </a:lnTo>
                  <a:lnTo>
                    <a:pt x="290" y="110"/>
                  </a:lnTo>
                  <a:close/>
                </a:path>
              </a:pathLst>
            </a:custGeom>
            <a:solidFill>
              <a:srgbClr val="DD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3" name="Freeform 108">
              <a:extLst>
                <a:ext uri="{FF2B5EF4-FFF2-40B4-BE49-F238E27FC236}">
                  <a16:creationId xmlns:a16="http://schemas.microsoft.com/office/drawing/2014/main" id="{A32FCFAD-8511-5574-C527-21396BEBC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3" y="3375"/>
              <a:ext cx="165" cy="156"/>
            </a:xfrm>
            <a:custGeom>
              <a:avLst/>
              <a:gdLst>
                <a:gd name="T0" fmla="*/ 8 w 255"/>
                <a:gd name="T1" fmla="*/ 0 h 230"/>
                <a:gd name="T2" fmla="*/ 8 w 255"/>
                <a:gd name="T3" fmla="*/ 1 h 230"/>
                <a:gd name="T4" fmla="*/ 8 w 255"/>
                <a:gd name="T5" fmla="*/ 1 h 230"/>
                <a:gd name="T6" fmla="*/ 7 w 255"/>
                <a:gd name="T7" fmla="*/ 2 h 230"/>
                <a:gd name="T8" fmla="*/ 7 w 255"/>
                <a:gd name="T9" fmla="*/ 3 h 230"/>
                <a:gd name="T10" fmla="*/ 6 w 255"/>
                <a:gd name="T11" fmla="*/ 4 h 230"/>
                <a:gd name="T12" fmla="*/ 6 w 255"/>
                <a:gd name="T13" fmla="*/ 5 h 230"/>
                <a:gd name="T14" fmla="*/ 6 w 255"/>
                <a:gd name="T15" fmla="*/ 5 h 230"/>
                <a:gd name="T16" fmla="*/ 6 w 255"/>
                <a:gd name="T17" fmla="*/ 6 h 230"/>
                <a:gd name="T18" fmla="*/ 5 w 255"/>
                <a:gd name="T19" fmla="*/ 7 h 230"/>
                <a:gd name="T20" fmla="*/ 4 w 255"/>
                <a:gd name="T21" fmla="*/ 8 h 230"/>
                <a:gd name="T22" fmla="*/ 3 w 255"/>
                <a:gd name="T23" fmla="*/ 8 h 230"/>
                <a:gd name="T24" fmla="*/ 3 w 255"/>
                <a:gd name="T25" fmla="*/ 9 h 230"/>
                <a:gd name="T26" fmla="*/ 2 w 255"/>
                <a:gd name="T27" fmla="*/ 9 h 230"/>
                <a:gd name="T28" fmla="*/ 2 w 255"/>
                <a:gd name="T29" fmla="*/ 9 h 230"/>
                <a:gd name="T30" fmla="*/ 1 w 255"/>
                <a:gd name="T31" fmla="*/ 10 h 230"/>
                <a:gd name="T32" fmla="*/ 1 w 255"/>
                <a:gd name="T33" fmla="*/ 10 h 230"/>
                <a:gd name="T34" fmla="*/ 1 w 255"/>
                <a:gd name="T35" fmla="*/ 10 h 230"/>
                <a:gd name="T36" fmla="*/ 1 w 255"/>
                <a:gd name="T37" fmla="*/ 10 h 230"/>
                <a:gd name="T38" fmla="*/ 1 w 255"/>
                <a:gd name="T39" fmla="*/ 10 h 230"/>
                <a:gd name="T40" fmla="*/ 1 w 255"/>
                <a:gd name="T41" fmla="*/ 9 h 230"/>
                <a:gd name="T42" fmla="*/ 1 w 255"/>
                <a:gd name="T43" fmla="*/ 9 h 230"/>
                <a:gd name="T44" fmla="*/ 1 w 255"/>
                <a:gd name="T45" fmla="*/ 8 h 230"/>
                <a:gd name="T46" fmla="*/ 0 w 255"/>
                <a:gd name="T47" fmla="*/ 7 h 230"/>
                <a:gd name="T48" fmla="*/ 1 w 255"/>
                <a:gd name="T49" fmla="*/ 6 h 230"/>
                <a:gd name="T50" fmla="*/ 1 w 255"/>
                <a:gd name="T51" fmla="*/ 5 h 230"/>
                <a:gd name="T52" fmla="*/ 2 w 255"/>
                <a:gd name="T53" fmla="*/ 5 h 230"/>
                <a:gd name="T54" fmla="*/ 3 w 255"/>
                <a:gd name="T55" fmla="*/ 4 h 230"/>
                <a:gd name="T56" fmla="*/ 4 w 255"/>
                <a:gd name="T57" fmla="*/ 3 h 230"/>
                <a:gd name="T58" fmla="*/ 5 w 255"/>
                <a:gd name="T59" fmla="*/ 3 h 230"/>
                <a:gd name="T60" fmla="*/ 6 w 255"/>
                <a:gd name="T61" fmla="*/ 2 h 230"/>
                <a:gd name="T62" fmla="*/ 6 w 255"/>
                <a:gd name="T63" fmla="*/ 2 h 230"/>
                <a:gd name="T64" fmla="*/ 7 w 255"/>
                <a:gd name="T65" fmla="*/ 1 h 230"/>
                <a:gd name="T66" fmla="*/ 8 w 255"/>
                <a:gd name="T67" fmla="*/ 0 h 2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5" h="230">
                  <a:moveTo>
                    <a:pt x="255" y="0"/>
                  </a:moveTo>
                  <a:lnTo>
                    <a:pt x="248" y="29"/>
                  </a:lnTo>
                  <a:lnTo>
                    <a:pt x="244" y="38"/>
                  </a:lnTo>
                  <a:lnTo>
                    <a:pt x="241" y="52"/>
                  </a:lnTo>
                  <a:lnTo>
                    <a:pt x="235" y="69"/>
                  </a:lnTo>
                  <a:lnTo>
                    <a:pt x="226" y="88"/>
                  </a:lnTo>
                  <a:lnTo>
                    <a:pt x="215" y="107"/>
                  </a:lnTo>
                  <a:lnTo>
                    <a:pt x="201" y="127"/>
                  </a:lnTo>
                  <a:lnTo>
                    <a:pt x="181" y="145"/>
                  </a:lnTo>
                  <a:lnTo>
                    <a:pt x="157" y="159"/>
                  </a:lnTo>
                  <a:lnTo>
                    <a:pt x="132" y="172"/>
                  </a:lnTo>
                  <a:lnTo>
                    <a:pt x="110" y="186"/>
                  </a:lnTo>
                  <a:lnTo>
                    <a:pt x="88" y="197"/>
                  </a:lnTo>
                  <a:lnTo>
                    <a:pt x="72" y="208"/>
                  </a:lnTo>
                  <a:lnTo>
                    <a:pt x="58" y="217"/>
                  </a:lnTo>
                  <a:lnTo>
                    <a:pt x="47" y="224"/>
                  </a:lnTo>
                  <a:lnTo>
                    <a:pt x="40" y="228"/>
                  </a:lnTo>
                  <a:lnTo>
                    <a:pt x="38" y="230"/>
                  </a:lnTo>
                  <a:lnTo>
                    <a:pt x="34" y="228"/>
                  </a:lnTo>
                  <a:lnTo>
                    <a:pt x="27" y="221"/>
                  </a:lnTo>
                  <a:lnTo>
                    <a:pt x="18" y="210"/>
                  </a:lnTo>
                  <a:lnTo>
                    <a:pt x="7" y="195"/>
                  </a:lnTo>
                  <a:lnTo>
                    <a:pt x="1" y="179"/>
                  </a:lnTo>
                  <a:lnTo>
                    <a:pt x="0" y="163"/>
                  </a:lnTo>
                  <a:lnTo>
                    <a:pt x="7" y="145"/>
                  </a:lnTo>
                  <a:lnTo>
                    <a:pt x="25" y="128"/>
                  </a:lnTo>
                  <a:lnTo>
                    <a:pt x="52" y="112"/>
                  </a:lnTo>
                  <a:lnTo>
                    <a:pt x="85" y="98"/>
                  </a:lnTo>
                  <a:lnTo>
                    <a:pt x="117" y="85"/>
                  </a:lnTo>
                  <a:lnTo>
                    <a:pt x="150" y="72"/>
                  </a:lnTo>
                  <a:lnTo>
                    <a:pt x="181" y="58"/>
                  </a:lnTo>
                  <a:lnTo>
                    <a:pt x="210" y="41"/>
                  </a:lnTo>
                  <a:lnTo>
                    <a:pt x="235" y="21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DD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4" name="Freeform 109">
              <a:extLst>
                <a:ext uri="{FF2B5EF4-FFF2-40B4-BE49-F238E27FC236}">
                  <a16:creationId xmlns:a16="http://schemas.microsoft.com/office/drawing/2014/main" id="{71B911DF-D25C-B977-576B-C0A165977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3363"/>
              <a:ext cx="202" cy="173"/>
            </a:xfrm>
            <a:custGeom>
              <a:avLst/>
              <a:gdLst>
                <a:gd name="T0" fmla="*/ 3 w 315"/>
                <a:gd name="T1" fmla="*/ 1 h 257"/>
                <a:gd name="T2" fmla="*/ 3 w 315"/>
                <a:gd name="T3" fmla="*/ 1 h 257"/>
                <a:gd name="T4" fmla="*/ 3 w 315"/>
                <a:gd name="T5" fmla="*/ 2 h 257"/>
                <a:gd name="T6" fmla="*/ 2 w 315"/>
                <a:gd name="T7" fmla="*/ 3 h 257"/>
                <a:gd name="T8" fmla="*/ 2 w 315"/>
                <a:gd name="T9" fmla="*/ 5 h 257"/>
                <a:gd name="T10" fmla="*/ 2 w 315"/>
                <a:gd name="T11" fmla="*/ 6 h 257"/>
                <a:gd name="T12" fmla="*/ 1 w 315"/>
                <a:gd name="T13" fmla="*/ 7 h 257"/>
                <a:gd name="T14" fmla="*/ 1 w 315"/>
                <a:gd name="T15" fmla="*/ 8 h 257"/>
                <a:gd name="T16" fmla="*/ 1 w 315"/>
                <a:gd name="T17" fmla="*/ 9 h 257"/>
                <a:gd name="T18" fmla="*/ 1 w 315"/>
                <a:gd name="T19" fmla="*/ 9 h 257"/>
                <a:gd name="T20" fmla="*/ 1 w 315"/>
                <a:gd name="T21" fmla="*/ 10 h 257"/>
                <a:gd name="T22" fmla="*/ 1 w 315"/>
                <a:gd name="T23" fmla="*/ 11 h 257"/>
                <a:gd name="T24" fmla="*/ 0 w 315"/>
                <a:gd name="T25" fmla="*/ 11 h 257"/>
                <a:gd name="T26" fmla="*/ 1 w 315"/>
                <a:gd name="T27" fmla="*/ 11 h 257"/>
                <a:gd name="T28" fmla="*/ 1 w 315"/>
                <a:gd name="T29" fmla="*/ 10 h 257"/>
                <a:gd name="T30" fmla="*/ 2 w 315"/>
                <a:gd name="T31" fmla="*/ 10 h 257"/>
                <a:gd name="T32" fmla="*/ 3 w 315"/>
                <a:gd name="T33" fmla="*/ 9 h 257"/>
                <a:gd name="T34" fmla="*/ 4 w 315"/>
                <a:gd name="T35" fmla="*/ 9 h 257"/>
                <a:gd name="T36" fmla="*/ 5 w 315"/>
                <a:gd name="T37" fmla="*/ 7 h 257"/>
                <a:gd name="T38" fmla="*/ 6 w 315"/>
                <a:gd name="T39" fmla="*/ 7 h 257"/>
                <a:gd name="T40" fmla="*/ 7 w 315"/>
                <a:gd name="T41" fmla="*/ 5 h 257"/>
                <a:gd name="T42" fmla="*/ 8 w 315"/>
                <a:gd name="T43" fmla="*/ 5 h 257"/>
                <a:gd name="T44" fmla="*/ 8 w 315"/>
                <a:gd name="T45" fmla="*/ 3 h 257"/>
                <a:gd name="T46" fmla="*/ 8 w 315"/>
                <a:gd name="T47" fmla="*/ 3 h 257"/>
                <a:gd name="T48" fmla="*/ 8 w 315"/>
                <a:gd name="T49" fmla="*/ 2 h 257"/>
                <a:gd name="T50" fmla="*/ 8 w 315"/>
                <a:gd name="T51" fmla="*/ 2 h 257"/>
                <a:gd name="T52" fmla="*/ 9 w 315"/>
                <a:gd name="T53" fmla="*/ 1 h 257"/>
                <a:gd name="T54" fmla="*/ 9 w 315"/>
                <a:gd name="T55" fmla="*/ 1 h 257"/>
                <a:gd name="T56" fmla="*/ 9 w 315"/>
                <a:gd name="T57" fmla="*/ 1 h 257"/>
                <a:gd name="T58" fmla="*/ 8 w 315"/>
                <a:gd name="T59" fmla="*/ 1 h 257"/>
                <a:gd name="T60" fmla="*/ 8 w 315"/>
                <a:gd name="T61" fmla="*/ 1 h 257"/>
                <a:gd name="T62" fmla="*/ 8 w 315"/>
                <a:gd name="T63" fmla="*/ 1 h 257"/>
                <a:gd name="T64" fmla="*/ 6 w 315"/>
                <a:gd name="T65" fmla="*/ 1 h 257"/>
                <a:gd name="T66" fmla="*/ 5 w 315"/>
                <a:gd name="T67" fmla="*/ 1 h 257"/>
                <a:gd name="T68" fmla="*/ 4 w 315"/>
                <a:gd name="T69" fmla="*/ 0 h 257"/>
                <a:gd name="T70" fmla="*/ 3 w 315"/>
                <a:gd name="T71" fmla="*/ 1 h 257"/>
                <a:gd name="T72" fmla="*/ 3 w 315"/>
                <a:gd name="T73" fmla="*/ 1 h 2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5" h="257">
                  <a:moveTo>
                    <a:pt x="85" y="25"/>
                  </a:moveTo>
                  <a:lnTo>
                    <a:pt x="85" y="32"/>
                  </a:lnTo>
                  <a:lnTo>
                    <a:pt x="82" y="52"/>
                  </a:lnTo>
                  <a:lnTo>
                    <a:pt x="76" y="81"/>
                  </a:lnTo>
                  <a:lnTo>
                    <a:pt x="62" y="117"/>
                  </a:lnTo>
                  <a:lnTo>
                    <a:pt x="53" y="137"/>
                  </a:lnTo>
                  <a:lnTo>
                    <a:pt x="42" y="159"/>
                  </a:lnTo>
                  <a:lnTo>
                    <a:pt x="31" y="183"/>
                  </a:lnTo>
                  <a:lnTo>
                    <a:pt x="22" y="204"/>
                  </a:lnTo>
                  <a:lnTo>
                    <a:pt x="13" y="224"/>
                  </a:lnTo>
                  <a:lnTo>
                    <a:pt x="6" y="242"/>
                  </a:lnTo>
                  <a:lnTo>
                    <a:pt x="2" y="253"/>
                  </a:lnTo>
                  <a:lnTo>
                    <a:pt x="0" y="257"/>
                  </a:lnTo>
                  <a:lnTo>
                    <a:pt x="9" y="253"/>
                  </a:lnTo>
                  <a:lnTo>
                    <a:pt x="31" y="246"/>
                  </a:lnTo>
                  <a:lnTo>
                    <a:pt x="64" y="233"/>
                  </a:lnTo>
                  <a:lnTo>
                    <a:pt x="103" y="217"/>
                  </a:lnTo>
                  <a:lnTo>
                    <a:pt x="145" y="199"/>
                  </a:lnTo>
                  <a:lnTo>
                    <a:pt x="185" y="177"/>
                  </a:lnTo>
                  <a:lnTo>
                    <a:pt x="219" y="154"/>
                  </a:lnTo>
                  <a:lnTo>
                    <a:pt x="245" y="130"/>
                  </a:lnTo>
                  <a:lnTo>
                    <a:pt x="263" y="108"/>
                  </a:lnTo>
                  <a:lnTo>
                    <a:pt x="277" y="88"/>
                  </a:lnTo>
                  <a:lnTo>
                    <a:pt x="290" y="72"/>
                  </a:lnTo>
                  <a:lnTo>
                    <a:pt x="299" y="58"/>
                  </a:lnTo>
                  <a:lnTo>
                    <a:pt x="306" y="48"/>
                  </a:lnTo>
                  <a:lnTo>
                    <a:pt x="312" y="39"/>
                  </a:lnTo>
                  <a:lnTo>
                    <a:pt x="314" y="36"/>
                  </a:lnTo>
                  <a:lnTo>
                    <a:pt x="315" y="34"/>
                  </a:lnTo>
                  <a:lnTo>
                    <a:pt x="308" y="30"/>
                  </a:lnTo>
                  <a:lnTo>
                    <a:pt x="290" y="23"/>
                  </a:lnTo>
                  <a:lnTo>
                    <a:pt x="263" y="14"/>
                  </a:lnTo>
                  <a:lnTo>
                    <a:pt x="228" y="7"/>
                  </a:lnTo>
                  <a:lnTo>
                    <a:pt x="190" y="1"/>
                  </a:lnTo>
                  <a:lnTo>
                    <a:pt x="152" y="0"/>
                  </a:lnTo>
                  <a:lnTo>
                    <a:pt x="116" y="7"/>
                  </a:lnTo>
                  <a:lnTo>
                    <a:pt x="85" y="25"/>
                  </a:lnTo>
                  <a:close/>
                </a:path>
              </a:pathLst>
            </a:custGeom>
            <a:solidFill>
              <a:srgbClr val="DD9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5" name="Freeform 110">
              <a:extLst>
                <a:ext uri="{FF2B5EF4-FFF2-40B4-BE49-F238E27FC236}">
                  <a16:creationId xmlns:a16="http://schemas.microsoft.com/office/drawing/2014/main" id="{03A3408B-5AC0-C007-0A14-B3C965969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1" y="3332"/>
              <a:ext cx="99" cy="108"/>
            </a:xfrm>
            <a:custGeom>
              <a:avLst/>
              <a:gdLst>
                <a:gd name="T0" fmla="*/ 3 w 154"/>
                <a:gd name="T1" fmla="*/ 0 h 160"/>
                <a:gd name="T2" fmla="*/ 2 w 154"/>
                <a:gd name="T3" fmla="*/ 2 h 160"/>
                <a:gd name="T4" fmla="*/ 0 w 154"/>
                <a:gd name="T5" fmla="*/ 7 h 160"/>
                <a:gd name="T6" fmla="*/ 1 w 154"/>
                <a:gd name="T7" fmla="*/ 7 h 160"/>
                <a:gd name="T8" fmla="*/ 1 w 154"/>
                <a:gd name="T9" fmla="*/ 7 h 160"/>
                <a:gd name="T10" fmla="*/ 1 w 154"/>
                <a:gd name="T11" fmla="*/ 6 h 160"/>
                <a:gd name="T12" fmla="*/ 2 w 154"/>
                <a:gd name="T13" fmla="*/ 6 h 160"/>
                <a:gd name="T14" fmla="*/ 3 w 154"/>
                <a:gd name="T15" fmla="*/ 5 h 160"/>
                <a:gd name="T16" fmla="*/ 3 w 154"/>
                <a:gd name="T17" fmla="*/ 5 h 160"/>
                <a:gd name="T18" fmla="*/ 4 w 154"/>
                <a:gd name="T19" fmla="*/ 5 h 160"/>
                <a:gd name="T20" fmla="*/ 4 w 154"/>
                <a:gd name="T21" fmla="*/ 4 h 160"/>
                <a:gd name="T22" fmla="*/ 5 w 154"/>
                <a:gd name="T23" fmla="*/ 3 h 160"/>
                <a:gd name="T24" fmla="*/ 5 w 154"/>
                <a:gd name="T25" fmla="*/ 3 h 160"/>
                <a:gd name="T26" fmla="*/ 5 w 154"/>
                <a:gd name="T27" fmla="*/ 2 h 160"/>
                <a:gd name="T28" fmla="*/ 5 w 154"/>
                <a:gd name="T29" fmla="*/ 1 h 160"/>
                <a:gd name="T30" fmla="*/ 4 w 154"/>
                <a:gd name="T31" fmla="*/ 1 h 160"/>
                <a:gd name="T32" fmla="*/ 4 w 154"/>
                <a:gd name="T33" fmla="*/ 1 h 160"/>
                <a:gd name="T34" fmla="*/ 3 w 154"/>
                <a:gd name="T35" fmla="*/ 1 h 160"/>
                <a:gd name="T36" fmla="*/ 3 w 154"/>
                <a:gd name="T37" fmla="*/ 0 h 16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4" h="160">
                  <a:moveTo>
                    <a:pt x="98" y="0"/>
                  </a:moveTo>
                  <a:lnTo>
                    <a:pt x="60" y="44"/>
                  </a:lnTo>
                  <a:lnTo>
                    <a:pt x="0" y="160"/>
                  </a:lnTo>
                  <a:lnTo>
                    <a:pt x="6" y="158"/>
                  </a:lnTo>
                  <a:lnTo>
                    <a:pt x="20" y="154"/>
                  </a:lnTo>
                  <a:lnTo>
                    <a:pt x="42" y="149"/>
                  </a:lnTo>
                  <a:lnTo>
                    <a:pt x="66" y="140"/>
                  </a:lnTo>
                  <a:lnTo>
                    <a:pt x="91" y="129"/>
                  </a:lnTo>
                  <a:lnTo>
                    <a:pt x="114" y="118"/>
                  </a:lnTo>
                  <a:lnTo>
                    <a:pt x="134" y="105"/>
                  </a:lnTo>
                  <a:lnTo>
                    <a:pt x="145" y="93"/>
                  </a:lnTo>
                  <a:lnTo>
                    <a:pt x="151" y="78"/>
                  </a:lnTo>
                  <a:lnTo>
                    <a:pt x="154" y="62"/>
                  </a:lnTo>
                  <a:lnTo>
                    <a:pt x="153" y="47"/>
                  </a:lnTo>
                  <a:lnTo>
                    <a:pt x="149" y="31"/>
                  </a:lnTo>
                  <a:lnTo>
                    <a:pt x="142" y="18"/>
                  </a:lnTo>
                  <a:lnTo>
                    <a:pt x="131" y="8"/>
                  </a:lnTo>
                  <a:lnTo>
                    <a:pt x="116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CC7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6" name="Freeform 111">
              <a:extLst>
                <a:ext uri="{FF2B5EF4-FFF2-40B4-BE49-F238E27FC236}">
                  <a16:creationId xmlns:a16="http://schemas.microsoft.com/office/drawing/2014/main" id="{61B38484-51D4-AFB8-4603-234928248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3558"/>
              <a:ext cx="69" cy="251"/>
            </a:xfrm>
            <a:custGeom>
              <a:avLst/>
              <a:gdLst>
                <a:gd name="T0" fmla="*/ 3 w 107"/>
                <a:gd name="T1" fmla="*/ 0 h 369"/>
                <a:gd name="T2" fmla="*/ 3 w 107"/>
                <a:gd name="T3" fmla="*/ 1 h 369"/>
                <a:gd name="T4" fmla="*/ 3 w 107"/>
                <a:gd name="T5" fmla="*/ 1 h 369"/>
                <a:gd name="T6" fmla="*/ 2 w 107"/>
                <a:gd name="T7" fmla="*/ 1 h 369"/>
                <a:gd name="T8" fmla="*/ 2 w 107"/>
                <a:gd name="T9" fmla="*/ 2 h 369"/>
                <a:gd name="T10" fmla="*/ 1 w 107"/>
                <a:gd name="T11" fmla="*/ 3 h 369"/>
                <a:gd name="T12" fmla="*/ 1 w 107"/>
                <a:gd name="T13" fmla="*/ 5 h 369"/>
                <a:gd name="T14" fmla="*/ 1 w 107"/>
                <a:gd name="T15" fmla="*/ 7 h 369"/>
                <a:gd name="T16" fmla="*/ 1 w 107"/>
                <a:gd name="T17" fmla="*/ 9 h 369"/>
                <a:gd name="T18" fmla="*/ 0 w 107"/>
                <a:gd name="T19" fmla="*/ 12 h 369"/>
                <a:gd name="T20" fmla="*/ 0 w 107"/>
                <a:gd name="T21" fmla="*/ 14 h 369"/>
                <a:gd name="T22" fmla="*/ 0 w 107"/>
                <a:gd name="T23" fmla="*/ 16 h 369"/>
                <a:gd name="T24" fmla="*/ 0 w 107"/>
                <a:gd name="T25" fmla="*/ 17 h 369"/>
                <a:gd name="T26" fmla="*/ 3 w 107"/>
                <a:gd name="T27" fmla="*/ 16 h 369"/>
                <a:gd name="T28" fmla="*/ 3 w 107"/>
                <a:gd name="T29" fmla="*/ 16 h 369"/>
                <a:gd name="T30" fmla="*/ 3 w 107"/>
                <a:gd name="T31" fmla="*/ 14 h 369"/>
                <a:gd name="T32" fmla="*/ 3 w 107"/>
                <a:gd name="T33" fmla="*/ 12 h 369"/>
                <a:gd name="T34" fmla="*/ 2 w 107"/>
                <a:gd name="T35" fmla="*/ 10 h 369"/>
                <a:gd name="T36" fmla="*/ 2 w 107"/>
                <a:gd name="T37" fmla="*/ 7 h 369"/>
                <a:gd name="T38" fmla="*/ 2 w 107"/>
                <a:gd name="T39" fmla="*/ 5 h 369"/>
                <a:gd name="T40" fmla="*/ 2 w 107"/>
                <a:gd name="T41" fmla="*/ 2 h 369"/>
                <a:gd name="T42" fmla="*/ 3 w 107"/>
                <a:gd name="T43" fmla="*/ 0 h 36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7" h="369">
                  <a:moveTo>
                    <a:pt x="96" y="0"/>
                  </a:moveTo>
                  <a:lnTo>
                    <a:pt x="93" y="3"/>
                  </a:lnTo>
                  <a:lnTo>
                    <a:pt x="84" y="16"/>
                  </a:lnTo>
                  <a:lnTo>
                    <a:pt x="69" y="34"/>
                  </a:lnTo>
                  <a:lnTo>
                    <a:pt x="55" y="58"/>
                  </a:lnTo>
                  <a:lnTo>
                    <a:pt x="38" y="87"/>
                  </a:lnTo>
                  <a:lnTo>
                    <a:pt x="24" y="119"/>
                  </a:lnTo>
                  <a:lnTo>
                    <a:pt x="11" y="154"/>
                  </a:lnTo>
                  <a:lnTo>
                    <a:pt x="6" y="190"/>
                  </a:lnTo>
                  <a:lnTo>
                    <a:pt x="0" y="257"/>
                  </a:lnTo>
                  <a:lnTo>
                    <a:pt x="0" y="315"/>
                  </a:lnTo>
                  <a:lnTo>
                    <a:pt x="0" y="355"/>
                  </a:lnTo>
                  <a:lnTo>
                    <a:pt x="0" y="369"/>
                  </a:lnTo>
                  <a:lnTo>
                    <a:pt x="107" y="355"/>
                  </a:lnTo>
                  <a:lnTo>
                    <a:pt x="102" y="344"/>
                  </a:lnTo>
                  <a:lnTo>
                    <a:pt x="91" y="317"/>
                  </a:lnTo>
                  <a:lnTo>
                    <a:pt x="76" y="275"/>
                  </a:lnTo>
                  <a:lnTo>
                    <a:pt x="64" y="222"/>
                  </a:lnTo>
                  <a:lnTo>
                    <a:pt x="55" y="166"/>
                  </a:lnTo>
                  <a:lnTo>
                    <a:pt x="55" y="107"/>
                  </a:lnTo>
                  <a:lnTo>
                    <a:pt x="67" y="5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7F2B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7" name="Freeform 112">
              <a:extLst>
                <a:ext uri="{FF2B5EF4-FFF2-40B4-BE49-F238E27FC236}">
                  <a16:creationId xmlns:a16="http://schemas.microsoft.com/office/drawing/2014/main" id="{8BC26CB5-327A-686C-AF13-B3EC0BC94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3498"/>
              <a:ext cx="142" cy="95"/>
            </a:xfrm>
            <a:custGeom>
              <a:avLst/>
              <a:gdLst>
                <a:gd name="T0" fmla="*/ 6 w 219"/>
                <a:gd name="T1" fmla="*/ 0 h 139"/>
                <a:gd name="T2" fmla="*/ 6 w 219"/>
                <a:gd name="T3" fmla="*/ 1 h 139"/>
                <a:gd name="T4" fmla="*/ 6 w 219"/>
                <a:gd name="T5" fmla="*/ 1 h 139"/>
                <a:gd name="T6" fmla="*/ 6 w 219"/>
                <a:gd name="T7" fmla="*/ 1 h 139"/>
                <a:gd name="T8" fmla="*/ 6 w 219"/>
                <a:gd name="T9" fmla="*/ 1 h 139"/>
                <a:gd name="T10" fmla="*/ 6 w 219"/>
                <a:gd name="T11" fmla="*/ 2 h 139"/>
                <a:gd name="T12" fmla="*/ 5 w 219"/>
                <a:gd name="T13" fmla="*/ 3 h 139"/>
                <a:gd name="T14" fmla="*/ 5 w 219"/>
                <a:gd name="T15" fmla="*/ 3 h 139"/>
                <a:gd name="T16" fmla="*/ 4 w 219"/>
                <a:gd name="T17" fmla="*/ 5 h 139"/>
                <a:gd name="T18" fmla="*/ 3 w 219"/>
                <a:gd name="T19" fmla="*/ 5 h 139"/>
                <a:gd name="T20" fmla="*/ 2 w 219"/>
                <a:gd name="T21" fmla="*/ 5 h 139"/>
                <a:gd name="T22" fmla="*/ 2 w 219"/>
                <a:gd name="T23" fmla="*/ 5 h 139"/>
                <a:gd name="T24" fmla="*/ 1 w 219"/>
                <a:gd name="T25" fmla="*/ 7 h 139"/>
                <a:gd name="T26" fmla="*/ 1 w 219"/>
                <a:gd name="T27" fmla="*/ 7 h 139"/>
                <a:gd name="T28" fmla="*/ 1 w 219"/>
                <a:gd name="T29" fmla="*/ 7 h 139"/>
                <a:gd name="T30" fmla="*/ 1 w 219"/>
                <a:gd name="T31" fmla="*/ 7 h 139"/>
                <a:gd name="T32" fmla="*/ 0 w 219"/>
                <a:gd name="T33" fmla="*/ 7 h 139"/>
                <a:gd name="T34" fmla="*/ 3 w 219"/>
                <a:gd name="T35" fmla="*/ 1 h 139"/>
                <a:gd name="T36" fmla="*/ 3 w 219"/>
                <a:gd name="T37" fmla="*/ 1 h 139"/>
                <a:gd name="T38" fmla="*/ 3 w 219"/>
                <a:gd name="T39" fmla="*/ 1 h 139"/>
                <a:gd name="T40" fmla="*/ 3 w 219"/>
                <a:gd name="T41" fmla="*/ 1 h 139"/>
                <a:gd name="T42" fmla="*/ 4 w 219"/>
                <a:gd name="T43" fmla="*/ 1 h 139"/>
                <a:gd name="T44" fmla="*/ 5 w 219"/>
                <a:gd name="T45" fmla="*/ 1 h 139"/>
                <a:gd name="T46" fmla="*/ 5 w 219"/>
                <a:gd name="T47" fmla="*/ 1 h 139"/>
                <a:gd name="T48" fmla="*/ 6 w 219"/>
                <a:gd name="T49" fmla="*/ 1 h 139"/>
                <a:gd name="T50" fmla="*/ 6 w 219"/>
                <a:gd name="T51" fmla="*/ 0 h 13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9" h="139">
                  <a:moveTo>
                    <a:pt x="219" y="0"/>
                  </a:moveTo>
                  <a:lnTo>
                    <a:pt x="219" y="1"/>
                  </a:lnTo>
                  <a:lnTo>
                    <a:pt x="216" y="9"/>
                  </a:lnTo>
                  <a:lnTo>
                    <a:pt x="210" y="20"/>
                  </a:lnTo>
                  <a:lnTo>
                    <a:pt x="203" y="34"/>
                  </a:lnTo>
                  <a:lnTo>
                    <a:pt x="190" y="49"/>
                  </a:lnTo>
                  <a:lnTo>
                    <a:pt x="174" y="65"/>
                  </a:lnTo>
                  <a:lnTo>
                    <a:pt x="150" y="81"/>
                  </a:lnTo>
                  <a:lnTo>
                    <a:pt x="123" y="96"/>
                  </a:lnTo>
                  <a:lnTo>
                    <a:pt x="94" y="108"/>
                  </a:lnTo>
                  <a:lnTo>
                    <a:pt x="71" y="117"/>
                  </a:lnTo>
                  <a:lnTo>
                    <a:pt x="49" y="125"/>
                  </a:lnTo>
                  <a:lnTo>
                    <a:pt x="33" y="130"/>
                  </a:lnTo>
                  <a:lnTo>
                    <a:pt x="18" y="136"/>
                  </a:lnTo>
                  <a:lnTo>
                    <a:pt x="7" y="137"/>
                  </a:lnTo>
                  <a:lnTo>
                    <a:pt x="2" y="139"/>
                  </a:lnTo>
                  <a:lnTo>
                    <a:pt x="0" y="139"/>
                  </a:lnTo>
                  <a:lnTo>
                    <a:pt x="76" y="32"/>
                  </a:lnTo>
                  <a:lnTo>
                    <a:pt x="80" y="32"/>
                  </a:lnTo>
                  <a:lnTo>
                    <a:pt x="91" y="34"/>
                  </a:lnTo>
                  <a:lnTo>
                    <a:pt x="107" y="36"/>
                  </a:lnTo>
                  <a:lnTo>
                    <a:pt x="127" y="34"/>
                  </a:lnTo>
                  <a:lnTo>
                    <a:pt x="150" y="32"/>
                  </a:lnTo>
                  <a:lnTo>
                    <a:pt x="174" y="27"/>
                  </a:lnTo>
                  <a:lnTo>
                    <a:pt x="197" y="16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7F2B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8" name="Freeform 113">
              <a:extLst>
                <a:ext uri="{FF2B5EF4-FFF2-40B4-BE49-F238E27FC236}">
                  <a16:creationId xmlns:a16="http://schemas.microsoft.com/office/drawing/2014/main" id="{21AFF1E7-2935-58BA-4DE3-457B60C48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3515"/>
              <a:ext cx="116" cy="59"/>
            </a:xfrm>
            <a:custGeom>
              <a:avLst/>
              <a:gdLst>
                <a:gd name="T0" fmla="*/ 3 w 179"/>
                <a:gd name="T1" fmla="*/ 0 h 87"/>
                <a:gd name="T2" fmla="*/ 0 w 179"/>
                <a:gd name="T3" fmla="*/ 3 h 87"/>
                <a:gd name="T4" fmla="*/ 1 w 179"/>
                <a:gd name="T5" fmla="*/ 2 h 87"/>
                <a:gd name="T6" fmla="*/ 1 w 179"/>
                <a:gd name="T7" fmla="*/ 2 h 87"/>
                <a:gd name="T8" fmla="*/ 2 w 179"/>
                <a:gd name="T9" fmla="*/ 2 h 87"/>
                <a:gd name="T10" fmla="*/ 3 w 179"/>
                <a:gd name="T11" fmla="*/ 2 h 87"/>
                <a:gd name="T12" fmla="*/ 4 w 179"/>
                <a:gd name="T13" fmla="*/ 2 h 87"/>
                <a:gd name="T14" fmla="*/ 4 w 179"/>
                <a:gd name="T15" fmla="*/ 3 h 87"/>
                <a:gd name="T16" fmla="*/ 5 w 179"/>
                <a:gd name="T17" fmla="*/ 3 h 87"/>
                <a:gd name="T18" fmla="*/ 6 w 179"/>
                <a:gd name="T19" fmla="*/ 3 h 87"/>
                <a:gd name="T20" fmla="*/ 6 w 179"/>
                <a:gd name="T21" fmla="*/ 3 h 87"/>
                <a:gd name="T22" fmla="*/ 5 w 179"/>
                <a:gd name="T23" fmla="*/ 3 h 87"/>
                <a:gd name="T24" fmla="*/ 5 w 179"/>
                <a:gd name="T25" fmla="*/ 3 h 87"/>
                <a:gd name="T26" fmla="*/ 5 w 179"/>
                <a:gd name="T27" fmla="*/ 3 h 87"/>
                <a:gd name="T28" fmla="*/ 4 w 179"/>
                <a:gd name="T29" fmla="*/ 2 h 87"/>
                <a:gd name="T30" fmla="*/ 4 w 179"/>
                <a:gd name="T31" fmla="*/ 1 h 87"/>
                <a:gd name="T32" fmla="*/ 3 w 179"/>
                <a:gd name="T33" fmla="*/ 1 h 87"/>
                <a:gd name="T34" fmla="*/ 3 w 179"/>
                <a:gd name="T35" fmla="*/ 1 h 87"/>
                <a:gd name="T36" fmla="*/ 3 w 179"/>
                <a:gd name="T37" fmla="*/ 1 h 87"/>
                <a:gd name="T38" fmla="*/ 3 w 179"/>
                <a:gd name="T39" fmla="*/ 1 h 87"/>
                <a:gd name="T40" fmla="*/ 3 w 179"/>
                <a:gd name="T41" fmla="*/ 1 h 87"/>
                <a:gd name="T42" fmla="*/ 3 w 179"/>
                <a:gd name="T43" fmla="*/ 0 h 8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9" h="87">
                  <a:moveTo>
                    <a:pt x="87" y="0"/>
                  </a:moveTo>
                  <a:lnTo>
                    <a:pt x="0" y="60"/>
                  </a:lnTo>
                  <a:lnTo>
                    <a:pt x="20" y="55"/>
                  </a:lnTo>
                  <a:lnTo>
                    <a:pt x="43" y="53"/>
                  </a:lnTo>
                  <a:lnTo>
                    <a:pt x="68" y="51"/>
                  </a:lnTo>
                  <a:lnTo>
                    <a:pt x="94" y="53"/>
                  </a:lnTo>
                  <a:lnTo>
                    <a:pt x="117" y="58"/>
                  </a:lnTo>
                  <a:lnTo>
                    <a:pt x="141" y="65"/>
                  </a:lnTo>
                  <a:lnTo>
                    <a:pt x="163" y="75"/>
                  </a:lnTo>
                  <a:lnTo>
                    <a:pt x="179" y="87"/>
                  </a:lnTo>
                  <a:lnTo>
                    <a:pt x="177" y="85"/>
                  </a:lnTo>
                  <a:lnTo>
                    <a:pt x="170" y="80"/>
                  </a:lnTo>
                  <a:lnTo>
                    <a:pt x="161" y="71"/>
                  </a:lnTo>
                  <a:lnTo>
                    <a:pt x="148" y="60"/>
                  </a:lnTo>
                  <a:lnTo>
                    <a:pt x="136" y="47"/>
                  </a:lnTo>
                  <a:lnTo>
                    <a:pt x="121" y="33"/>
                  </a:lnTo>
                  <a:lnTo>
                    <a:pt x="110" y="20"/>
                  </a:lnTo>
                  <a:lnTo>
                    <a:pt x="99" y="7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90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DDA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9" name="Freeform 114">
              <a:extLst>
                <a:ext uri="{FF2B5EF4-FFF2-40B4-BE49-F238E27FC236}">
                  <a16:creationId xmlns:a16="http://schemas.microsoft.com/office/drawing/2014/main" id="{BA5B3BBE-0E20-6178-49FF-8E8F41095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" y="3736"/>
              <a:ext cx="136" cy="313"/>
            </a:xfrm>
            <a:custGeom>
              <a:avLst/>
              <a:gdLst>
                <a:gd name="T0" fmla="*/ 1 w 213"/>
                <a:gd name="T1" fmla="*/ 0 h 462"/>
                <a:gd name="T2" fmla="*/ 1 w 213"/>
                <a:gd name="T3" fmla="*/ 1 h 462"/>
                <a:gd name="T4" fmla="*/ 1 w 213"/>
                <a:gd name="T5" fmla="*/ 1 h 462"/>
                <a:gd name="T6" fmla="*/ 0 w 213"/>
                <a:gd name="T7" fmla="*/ 2 h 462"/>
                <a:gd name="T8" fmla="*/ 0 w 213"/>
                <a:gd name="T9" fmla="*/ 6 h 462"/>
                <a:gd name="T10" fmla="*/ 1 w 213"/>
                <a:gd name="T11" fmla="*/ 10 h 462"/>
                <a:gd name="T12" fmla="*/ 1 w 213"/>
                <a:gd name="T13" fmla="*/ 14 h 462"/>
                <a:gd name="T14" fmla="*/ 1 w 213"/>
                <a:gd name="T15" fmla="*/ 16 h 462"/>
                <a:gd name="T16" fmla="*/ 1 w 213"/>
                <a:gd name="T17" fmla="*/ 18 h 462"/>
                <a:gd name="T18" fmla="*/ 0 w 213"/>
                <a:gd name="T19" fmla="*/ 20 h 462"/>
                <a:gd name="T20" fmla="*/ 1 w 213"/>
                <a:gd name="T21" fmla="*/ 20 h 462"/>
                <a:gd name="T22" fmla="*/ 1 w 213"/>
                <a:gd name="T23" fmla="*/ 19 h 462"/>
                <a:gd name="T24" fmla="*/ 1 w 213"/>
                <a:gd name="T25" fmla="*/ 18 h 462"/>
                <a:gd name="T26" fmla="*/ 1 w 213"/>
                <a:gd name="T27" fmla="*/ 16 h 462"/>
                <a:gd name="T28" fmla="*/ 2 w 213"/>
                <a:gd name="T29" fmla="*/ 14 h 462"/>
                <a:gd name="T30" fmla="*/ 2 w 213"/>
                <a:gd name="T31" fmla="*/ 12 h 462"/>
                <a:gd name="T32" fmla="*/ 3 w 213"/>
                <a:gd name="T33" fmla="*/ 10 h 462"/>
                <a:gd name="T34" fmla="*/ 3 w 213"/>
                <a:gd name="T35" fmla="*/ 9 h 462"/>
                <a:gd name="T36" fmla="*/ 4 w 213"/>
                <a:gd name="T37" fmla="*/ 8 h 462"/>
                <a:gd name="T38" fmla="*/ 4 w 213"/>
                <a:gd name="T39" fmla="*/ 7 h 462"/>
                <a:gd name="T40" fmla="*/ 5 w 213"/>
                <a:gd name="T41" fmla="*/ 6 h 462"/>
                <a:gd name="T42" fmla="*/ 5 w 213"/>
                <a:gd name="T43" fmla="*/ 6 h 462"/>
                <a:gd name="T44" fmla="*/ 5 w 213"/>
                <a:gd name="T45" fmla="*/ 6 h 462"/>
                <a:gd name="T46" fmla="*/ 6 w 213"/>
                <a:gd name="T47" fmla="*/ 5 h 462"/>
                <a:gd name="T48" fmla="*/ 6 w 213"/>
                <a:gd name="T49" fmla="*/ 5 h 462"/>
                <a:gd name="T50" fmla="*/ 6 w 213"/>
                <a:gd name="T51" fmla="*/ 5 h 462"/>
                <a:gd name="T52" fmla="*/ 6 w 213"/>
                <a:gd name="T53" fmla="*/ 5 h 462"/>
                <a:gd name="T54" fmla="*/ 5 w 213"/>
                <a:gd name="T55" fmla="*/ 5 h 462"/>
                <a:gd name="T56" fmla="*/ 4 w 213"/>
                <a:gd name="T57" fmla="*/ 4 h 462"/>
                <a:gd name="T58" fmla="*/ 3 w 213"/>
                <a:gd name="T59" fmla="*/ 3 h 462"/>
                <a:gd name="T60" fmla="*/ 3 w 213"/>
                <a:gd name="T61" fmla="*/ 3 h 462"/>
                <a:gd name="T62" fmla="*/ 2 w 213"/>
                <a:gd name="T63" fmla="*/ 2 h 462"/>
                <a:gd name="T64" fmla="*/ 1 w 213"/>
                <a:gd name="T65" fmla="*/ 1 h 462"/>
                <a:gd name="T66" fmla="*/ 1 w 213"/>
                <a:gd name="T67" fmla="*/ 0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13" h="462">
                  <a:moveTo>
                    <a:pt x="22" y="0"/>
                  </a:moveTo>
                  <a:lnTo>
                    <a:pt x="19" y="2"/>
                  </a:lnTo>
                  <a:lnTo>
                    <a:pt x="10" y="18"/>
                  </a:lnTo>
                  <a:lnTo>
                    <a:pt x="0" y="58"/>
                  </a:lnTo>
                  <a:lnTo>
                    <a:pt x="0" y="133"/>
                  </a:lnTo>
                  <a:lnTo>
                    <a:pt x="4" y="225"/>
                  </a:lnTo>
                  <a:lnTo>
                    <a:pt x="6" y="307"/>
                  </a:lnTo>
                  <a:lnTo>
                    <a:pt x="6" y="364"/>
                  </a:lnTo>
                  <a:lnTo>
                    <a:pt x="6" y="386"/>
                  </a:lnTo>
                  <a:lnTo>
                    <a:pt x="0" y="462"/>
                  </a:lnTo>
                  <a:lnTo>
                    <a:pt x="2" y="453"/>
                  </a:lnTo>
                  <a:lnTo>
                    <a:pt x="11" y="432"/>
                  </a:lnTo>
                  <a:lnTo>
                    <a:pt x="22" y="399"/>
                  </a:lnTo>
                  <a:lnTo>
                    <a:pt x="39" y="359"/>
                  </a:lnTo>
                  <a:lnTo>
                    <a:pt x="57" y="316"/>
                  </a:lnTo>
                  <a:lnTo>
                    <a:pt x="77" y="272"/>
                  </a:lnTo>
                  <a:lnTo>
                    <a:pt x="98" y="232"/>
                  </a:lnTo>
                  <a:lnTo>
                    <a:pt x="120" y="200"/>
                  </a:lnTo>
                  <a:lnTo>
                    <a:pt x="142" y="176"/>
                  </a:lnTo>
                  <a:lnTo>
                    <a:pt x="160" y="158"/>
                  </a:lnTo>
                  <a:lnTo>
                    <a:pt x="176" y="145"/>
                  </a:lnTo>
                  <a:lnTo>
                    <a:pt x="189" y="136"/>
                  </a:lnTo>
                  <a:lnTo>
                    <a:pt x="200" y="131"/>
                  </a:lnTo>
                  <a:lnTo>
                    <a:pt x="207" y="129"/>
                  </a:lnTo>
                  <a:lnTo>
                    <a:pt x="211" y="127"/>
                  </a:lnTo>
                  <a:lnTo>
                    <a:pt x="213" y="127"/>
                  </a:lnTo>
                  <a:lnTo>
                    <a:pt x="205" y="124"/>
                  </a:lnTo>
                  <a:lnTo>
                    <a:pt x="185" y="114"/>
                  </a:lnTo>
                  <a:lnTo>
                    <a:pt x="156" y="100"/>
                  </a:lnTo>
                  <a:lnTo>
                    <a:pt x="124" y="82"/>
                  </a:lnTo>
                  <a:lnTo>
                    <a:pt x="89" y="62"/>
                  </a:lnTo>
                  <a:lnTo>
                    <a:pt x="58" y="42"/>
                  </a:lnTo>
                  <a:lnTo>
                    <a:pt x="35" y="2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3F26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0" name="Freeform 115">
              <a:extLst>
                <a:ext uri="{FF2B5EF4-FFF2-40B4-BE49-F238E27FC236}">
                  <a16:creationId xmlns:a16="http://schemas.microsoft.com/office/drawing/2014/main" id="{14682C1F-59BB-1AE5-F339-21DCD27D4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3844"/>
              <a:ext cx="171" cy="215"/>
            </a:xfrm>
            <a:custGeom>
              <a:avLst/>
              <a:gdLst>
                <a:gd name="T0" fmla="*/ 8 w 267"/>
                <a:gd name="T1" fmla="*/ 0 h 317"/>
                <a:gd name="T2" fmla="*/ 8 w 267"/>
                <a:gd name="T3" fmla="*/ 1 h 317"/>
                <a:gd name="T4" fmla="*/ 8 w 267"/>
                <a:gd name="T5" fmla="*/ 1 h 317"/>
                <a:gd name="T6" fmla="*/ 7 w 267"/>
                <a:gd name="T7" fmla="*/ 1 h 317"/>
                <a:gd name="T8" fmla="*/ 6 w 267"/>
                <a:gd name="T9" fmla="*/ 1 h 317"/>
                <a:gd name="T10" fmla="*/ 6 w 267"/>
                <a:gd name="T11" fmla="*/ 2 h 317"/>
                <a:gd name="T12" fmla="*/ 5 w 267"/>
                <a:gd name="T13" fmla="*/ 3 h 317"/>
                <a:gd name="T14" fmla="*/ 4 w 267"/>
                <a:gd name="T15" fmla="*/ 5 h 317"/>
                <a:gd name="T16" fmla="*/ 3 w 267"/>
                <a:gd name="T17" fmla="*/ 5 h 317"/>
                <a:gd name="T18" fmla="*/ 3 w 267"/>
                <a:gd name="T19" fmla="*/ 7 h 317"/>
                <a:gd name="T20" fmla="*/ 2 w 267"/>
                <a:gd name="T21" fmla="*/ 7 h 317"/>
                <a:gd name="T22" fmla="*/ 1 w 267"/>
                <a:gd name="T23" fmla="*/ 8 h 317"/>
                <a:gd name="T24" fmla="*/ 1 w 267"/>
                <a:gd name="T25" fmla="*/ 9 h 317"/>
                <a:gd name="T26" fmla="*/ 1 w 267"/>
                <a:gd name="T27" fmla="*/ 9 h 317"/>
                <a:gd name="T28" fmla="*/ 1 w 267"/>
                <a:gd name="T29" fmla="*/ 9 h 317"/>
                <a:gd name="T30" fmla="*/ 1 w 267"/>
                <a:gd name="T31" fmla="*/ 9 h 317"/>
                <a:gd name="T32" fmla="*/ 0 w 267"/>
                <a:gd name="T33" fmla="*/ 9 h 317"/>
                <a:gd name="T34" fmla="*/ 1 w 267"/>
                <a:gd name="T35" fmla="*/ 14 h 317"/>
                <a:gd name="T36" fmla="*/ 1 w 267"/>
                <a:gd name="T37" fmla="*/ 14 h 317"/>
                <a:gd name="T38" fmla="*/ 2 w 267"/>
                <a:gd name="T39" fmla="*/ 12 h 317"/>
                <a:gd name="T40" fmla="*/ 3 w 267"/>
                <a:gd name="T41" fmla="*/ 10 h 317"/>
                <a:gd name="T42" fmla="*/ 4 w 267"/>
                <a:gd name="T43" fmla="*/ 8 h 317"/>
                <a:gd name="T44" fmla="*/ 5 w 267"/>
                <a:gd name="T45" fmla="*/ 5 h 317"/>
                <a:gd name="T46" fmla="*/ 6 w 267"/>
                <a:gd name="T47" fmla="*/ 3 h 317"/>
                <a:gd name="T48" fmla="*/ 7 w 267"/>
                <a:gd name="T49" fmla="*/ 1 h 317"/>
                <a:gd name="T50" fmla="*/ 8 w 267"/>
                <a:gd name="T51" fmla="*/ 0 h 31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7" h="317">
                  <a:moveTo>
                    <a:pt x="267" y="0"/>
                  </a:moveTo>
                  <a:lnTo>
                    <a:pt x="265" y="2"/>
                  </a:lnTo>
                  <a:lnTo>
                    <a:pt x="258" y="9"/>
                  </a:lnTo>
                  <a:lnTo>
                    <a:pt x="245" y="22"/>
                  </a:lnTo>
                  <a:lnTo>
                    <a:pt x="230" y="36"/>
                  </a:lnTo>
                  <a:lnTo>
                    <a:pt x="209" y="56"/>
                  </a:lnTo>
                  <a:lnTo>
                    <a:pt x="185" y="78"/>
                  </a:lnTo>
                  <a:lnTo>
                    <a:pt x="156" y="101"/>
                  </a:lnTo>
                  <a:lnTo>
                    <a:pt x="123" y="127"/>
                  </a:lnTo>
                  <a:lnTo>
                    <a:pt x="91" y="152"/>
                  </a:lnTo>
                  <a:lnTo>
                    <a:pt x="64" y="170"/>
                  </a:lnTo>
                  <a:lnTo>
                    <a:pt x="44" y="185"/>
                  </a:lnTo>
                  <a:lnTo>
                    <a:pt x="27" y="194"/>
                  </a:lnTo>
                  <a:lnTo>
                    <a:pt x="15" y="201"/>
                  </a:lnTo>
                  <a:lnTo>
                    <a:pt x="6" y="204"/>
                  </a:lnTo>
                  <a:lnTo>
                    <a:pt x="2" y="206"/>
                  </a:lnTo>
                  <a:lnTo>
                    <a:pt x="0" y="206"/>
                  </a:lnTo>
                  <a:lnTo>
                    <a:pt x="20" y="317"/>
                  </a:lnTo>
                  <a:lnTo>
                    <a:pt x="31" y="304"/>
                  </a:lnTo>
                  <a:lnTo>
                    <a:pt x="56" y="272"/>
                  </a:lnTo>
                  <a:lnTo>
                    <a:pt x="94" y="226"/>
                  </a:lnTo>
                  <a:lnTo>
                    <a:pt x="140" y="172"/>
                  </a:lnTo>
                  <a:lnTo>
                    <a:pt x="183" y="116"/>
                  </a:lnTo>
                  <a:lnTo>
                    <a:pt x="223" y="65"/>
                  </a:lnTo>
                  <a:lnTo>
                    <a:pt x="252" y="23"/>
                  </a:lnTo>
                  <a:lnTo>
                    <a:pt x="267" y="0"/>
                  </a:lnTo>
                  <a:close/>
                </a:path>
              </a:pathLst>
            </a:custGeom>
            <a:solidFill>
              <a:srgbClr val="00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1" name="Freeform 116">
              <a:extLst>
                <a:ext uri="{FF2B5EF4-FFF2-40B4-BE49-F238E27FC236}">
                  <a16:creationId xmlns:a16="http://schemas.microsoft.com/office/drawing/2014/main" id="{37B7A4BB-58CD-FB02-9D6F-5D99E677D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" y="3842"/>
              <a:ext cx="139" cy="152"/>
            </a:xfrm>
            <a:custGeom>
              <a:avLst/>
              <a:gdLst>
                <a:gd name="T0" fmla="*/ 6 w 215"/>
                <a:gd name="T1" fmla="*/ 0 h 225"/>
                <a:gd name="T2" fmla="*/ 6 w 215"/>
                <a:gd name="T3" fmla="*/ 1 h 225"/>
                <a:gd name="T4" fmla="*/ 6 w 215"/>
                <a:gd name="T5" fmla="*/ 1 h 225"/>
                <a:gd name="T6" fmla="*/ 6 w 215"/>
                <a:gd name="T7" fmla="*/ 2 h 225"/>
                <a:gd name="T8" fmla="*/ 5 w 215"/>
                <a:gd name="T9" fmla="*/ 3 h 225"/>
                <a:gd name="T10" fmla="*/ 4 w 215"/>
                <a:gd name="T11" fmla="*/ 4 h 225"/>
                <a:gd name="T12" fmla="*/ 4 w 215"/>
                <a:gd name="T13" fmla="*/ 5 h 225"/>
                <a:gd name="T14" fmla="*/ 3 w 215"/>
                <a:gd name="T15" fmla="*/ 7 h 225"/>
                <a:gd name="T16" fmla="*/ 2 w 215"/>
                <a:gd name="T17" fmla="*/ 7 h 225"/>
                <a:gd name="T18" fmla="*/ 2 w 215"/>
                <a:gd name="T19" fmla="*/ 8 h 225"/>
                <a:gd name="T20" fmla="*/ 1 w 215"/>
                <a:gd name="T21" fmla="*/ 9 h 225"/>
                <a:gd name="T22" fmla="*/ 1 w 215"/>
                <a:gd name="T23" fmla="*/ 9 h 225"/>
                <a:gd name="T24" fmla="*/ 1 w 215"/>
                <a:gd name="T25" fmla="*/ 9 h 225"/>
                <a:gd name="T26" fmla="*/ 1 w 215"/>
                <a:gd name="T27" fmla="*/ 10 h 225"/>
                <a:gd name="T28" fmla="*/ 1 w 215"/>
                <a:gd name="T29" fmla="*/ 10 h 225"/>
                <a:gd name="T30" fmla="*/ 0 w 215"/>
                <a:gd name="T31" fmla="*/ 10 h 225"/>
                <a:gd name="T32" fmla="*/ 0 w 215"/>
                <a:gd name="T33" fmla="*/ 10 h 225"/>
                <a:gd name="T34" fmla="*/ 1 w 215"/>
                <a:gd name="T35" fmla="*/ 6 h 225"/>
                <a:gd name="T36" fmla="*/ 1 w 215"/>
                <a:gd name="T37" fmla="*/ 6 h 225"/>
                <a:gd name="T38" fmla="*/ 2 w 215"/>
                <a:gd name="T39" fmla="*/ 6 h 225"/>
                <a:gd name="T40" fmla="*/ 2 w 215"/>
                <a:gd name="T41" fmla="*/ 5 h 225"/>
                <a:gd name="T42" fmla="*/ 3 w 215"/>
                <a:gd name="T43" fmla="*/ 5 h 225"/>
                <a:gd name="T44" fmla="*/ 3 w 215"/>
                <a:gd name="T45" fmla="*/ 4 h 225"/>
                <a:gd name="T46" fmla="*/ 4 w 215"/>
                <a:gd name="T47" fmla="*/ 3 h 225"/>
                <a:gd name="T48" fmla="*/ 5 w 215"/>
                <a:gd name="T49" fmla="*/ 2 h 225"/>
                <a:gd name="T50" fmla="*/ 6 w 215"/>
                <a:gd name="T51" fmla="*/ 0 h 2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5" h="225">
                  <a:moveTo>
                    <a:pt x="215" y="0"/>
                  </a:moveTo>
                  <a:lnTo>
                    <a:pt x="212" y="6"/>
                  </a:lnTo>
                  <a:lnTo>
                    <a:pt x="201" y="20"/>
                  </a:lnTo>
                  <a:lnTo>
                    <a:pt x="186" y="42"/>
                  </a:lnTo>
                  <a:lnTo>
                    <a:pt x="166" y="67"/>
                  </a:lnTo>
                  <a:lnTo>
                    <a:pt x="143" y="96"/>
                  </a:lnTo>
                  <a:lnTo>
                    <a:pt x="118" y="125"/>
                  </a:lnTo>
                  <a:lnTo>
                    <a:pt x="94" y="152"/>
                  </a:lnTo>
                  <a:lnTo>
                    <a:pt x="69" y="174"/>
                  </a:lnTo>
                  <a:lnTo>
                    <a:pt x="49" y="190"/>
                  </a:lnTo>
                  <a:lnTo>
                    <a:pt x="32" y="203"/>
                  </a:lnTo>
                  <a:lnTo>
                    <a:pt x="20" y="212"/>
                  </a:lnTo>
                  <a:lnTo>
                    <a:pt x="12" y="218"/>
                  </a:lnTo>
                  <a:lnTo>
                    <a:pt x="5" y="223"/>
                  </a:lnTo>
                  <a:lnTo>
                    <a:pt x="2" y="225"/>
                  </a:lnTo>
                  <a:lnTo>
                    <a:pt x="0" y="225"/>
                  </a:lnTo>
                  <a:lnTo>
                    <a:pt x="36" y="143"/>
                  </a:lnTo>
                  <a:lnTo>
                    <a:pt x="40" y="141"/>
                  </a:lnTo>
                  <a:lnTo>
                    <a:pt x="49" y="138"/>
                  </a:lnTo>
                  <a:lnTo>
                    <a:pt x="63" y="131"/>
                  </a:lnTo>
                  <a:lnTo>
                    <a:pt x="83" y="118"/>
                  </a:lnTo>
                  <a:lnTo>
                    <a:pt x="108" y="98"/>
                  </a:lnTo>
                  <a:lnTo>
                    <a:pt x="139" y="74"/>
                  </a:lnTo>
                  <a:lnTo>
                    <a:pt x="176" y="4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00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2" name="Freeform 117">
              <a:extLst>
                <a:ext uri="{FF2B5EF4-FFF2-40B4-BE49-F238E27FC236}">
                  <a16:creationId xmlns:a16="http://schemas.microsoft.com/office/drawing/2014/main" id="{7C82D915-09BE-4CF5-3E41-49C9886CF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4097"/>
              <a:ext cx="116" cy="62"/>
            </a:xfrm>
            <a:custGeom>
              <a:avLst/>
              <a:gdLst>
                <a:gd name="T0" fmla="*/ 6 w 179"/>
                <a:gd name="T1" fmla="*/ 0 h 91"/>
                <a:gd name="T2" fmla="*/ 6 w 179"/>
                <a:gd name="T3" fmla="*/ 1 h 91"/>
                <a:gd name="T4" fmla="*/ 5 w 179"/>
                <a:gd name="T5" fmla="*/ 1 h 91"/>
                <a:gd name="T6" fmla="*/ 5 w 179"/>
                <a:gd name="T7" fmla="*/ 1 h 91"/>
                <a:gd name="T8" fmla="*/ 5 w 179"/>
                <a:gd name="T9" fmla="*/ 1 h 91"/>
                <a:gd name="T10" fmla="*/ 4 w 179"/>
                <a:gd name="T11" fmla="*/ 2 h 91"/>
                <a:gd name="T12" fmla="*/ 3 w 179"/>
                <a:gd name="T13" fmla="*/ 2 h 91"/>
                <a:gd name="T14" fmla="*/ 3 w 179"/>
                <a:gd name="T15" fmla="*/ 3 h 91"/>
                <a:gd name="T16" fmla="*/ 3 w 179"/>
                <a:gd name="T17" fmla="*/ 3 h 91"/>
                <a:gd name="T18" fmla="*/ 2 w 179"/>
                <a:gd name="T19" fmla="*/ 3 h 91"/>
                <a:gd name="T20" fmla="*/ 1 w 179"/>
                <a:gd name="T21" fmla="*/ 3 h 91"/>
                <a:gd name="T22" fmla="*/ 1 w 179"/>
                <a:gd name="T23" fmla="*/ 3 h 91"/>
                <a:gd name="T24" fmla="*/ 1 w 179"/>
                <a:gd name="T25" fmla="*/ 5 h 91"/>
                <a:gd name="T26" fmla="*/ 1 w 179"/>
                <a:gd name="T27" fmla="*/ 5 h 91"/>
                <a:gd name="T28" fmla="*/ 1 w 179"/>
                <a:gd name="T29" fmla="*/ 5 h 91"/>
                <a:gd name="T30" fmla="*/ 1 w 179"/>
                <a:gd name="T31" fmla="*/ 5 h 91"/>
                <a:gd name="T32" fmla="*/ 0 w 179"/>
                <a:gd name="T33" fmla="*/ 5 h 91"/>
                <a:gd name="T34" fmla="*/ 1 w 179"/>
                <a:gd name="T35" fmla="*/ 3 h 91"/>
                <a:gd name="T36" fmla="*/ 1 w 179"/>
                <a:gd name="T37" fmla="*/ 3 h 91"/>
                <a:gd name="T38" fmla="*/ 2 w 179"/>
                <a:gd name="T39" fmla="*/ 3 h 91"/>
                <a:gd name="T40" fmla="*/ 3 w 179"/>
                <a:gd name="T41" fmla="*/ 2 h 91"/>
                <a:gd name="T42" fmla="*/ 4 w 179"/>
                <a:gd name="T43" fmla="*/ 1 h 91"/>
                <a:gd name="T44" fmla="*/ 5 w 179"/>
                <a:gd name="T45" fmla="*/ 1 h 91"/>
                <a:gd name="T46" fmla="*/ 5 w 179"/>
                <a:gd name="T47" fmla="*/ 1 h 91"/>
                <a:gd name="T48" fmla="*/ 6 w 179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9" h="91">
                  <a:moveTo>
                    <a:pt x="179" y="0"/>
                  </a:moveTo>
                  <a:lnTo>
                    <a:pt x="177" y="2"/>
                  </a:lnTo>
                  <a:lnTo>
                    <a:pt x="170" y="9"/>
                  </a:lnTo>
                  <a:lnTo>
                    <a:pt x="159" y="18"/>
                  </a:lnTo>
                  <a:lnTo>
                    <a:pt x="145" y="31"/>
                  </a:lnTo>
                  <a:lnTo>
                    <a:pt x="128" y="43"/>
                  </a:lnTo>
                  <a:lnTo>
                    <a:pt x="112" y="54"/>
                  </a:lnTo>
                  <a:lnTo>
                    <a:pt x="94" y="65"/>
                  </a:lnTo>
                  <a:lnTo>
                    <a:pt x="76" y="74"/>
                  </a:lnTo>
                  <a:lnTo>
                    <a:pt x="60" y="80"/>
                  </a:lnTo>
                  <a:lnTo>
                    <a:pt x="45" y="83"/>
                  </a:lnTo>
                  <a:lnTo>
                    <a:pt x="32" y="87"/>
                  </a:lnTo>
                  <a:lnTo>
                    <a:pt x="21" y="89"/>
                  </a:lnTo>
                  <a:lnTo>
                    <a:pt x="12" y="91"/>
                  </a:lnTo>
                  <a:lnTo>
                    <a:pt x="5" y="91"/>
                  </a:lnTo>
                  <a:lnTo>
                    <a:pt x="2" y="91"/>
                  </a:lnTo>
                  <a:lnTo>
                    <a:pt x="0" y="91"/>
                  </a:lnTo>
                  <a:lnTo>
                    <a:pt x="7" y="87"/>
                  </a:lnTo>
                  <a:lnTo>
                    <a:pt x="25" y="80"/>
                  </a:lnTo>
                  <a:lnTo>
                    <a:pt x="52" y="67"/>
                  </a:lnTo>
                  <a:lnTo>
                    <a:pt x="85" y="53"/>
                  </a:lnTo>
                  <a:lnTo>
                    <a:pt x="117" y="38"/>
                  </a:lnTo>
                  <a:lnTo>
                    <a:pt x="146" y="22"/>
                  </a:lnTo>
                  <a:lnTo>
                    <a:pt x="168" y="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6D5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3" name="Freeform 118">
              <a:extLst>
                <a:ext uri="{FF2B5EF4-FFF2-40B4-BE49-F238E27FC236}">
                  <a16:creationId xmlns:a16="http://schemas.microsoft.com/office/drawing/2014/main" id="{A1018E10-7024-B024-B7E9-B000ACE02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4068"/>
              <a:ext cx="123" cy="34"/>
            </a:xfrm>
            <a:custGeom>
              <a:avLst/>
              <a:gdLst>
                <a:gd name="T0" fmla="*/ 0 w 191"/>
                <a:gd name="T1" fmla="*/ 1 h 50"/>
                <a:gd name="T2" fmla="*/ 2 w 191"/>
                <a:gd name="T3" fmla="*/ 0 h 50"/>
                <a:gd name="T4" fmla="*/ 6 w 191"/>
                <a:gd name="T5" fmla="*/ 2 h 50"/>
                <a:gd name="T6" fmla="*/ 6 w 191"/>
                <a:gd name="T7" fmla="*/ 2 h 50"/>
                <a:gd name="T8" fmla="*/ 5 w 191"/>
                <a:gd name="T9" fmla="*/ 2 h 50"/>
                <a:gd name="T10" fmla="*/ 4 w 191"/>
                <a:gd name="T11" fmla="*/ 2 h 50"/>
                <a:gd name="T12" fmla="*/ 4 w 191"/>
                <a:gd name="T13" fmla="*/ 2 h 50"/>
                <a:gd name="T14" fmla="*/ 3 w 191"/>
                <a:gd name="T15" fmla="*/ 1 h 50"/>
                <a:gd name="T16" fmla="*/ 2 w 191"/>
                <a:gd name="T17" fmla="*/ 1 h 50"/>
                <a:gd name="T18" fmla="*/ 1 w 191"/>
                <a:gd name="T19" fmla="*/ 1 h 50"/>
                <a:gd name="T20" fmla="*/ 0 w 191"/>
                <a:gd name="T21" fmla="*/ 1 h 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1" h="50">
                  <a:moveTo>
                    <a:pt x="0" y="16"/>
                  </a:moveTo>
                  <a:lnTo>
                    <a:pt x="56" y="0"/>
                  </a:lnTo>
                  <a:lnTo>
                    <a:pt x="191" y="50"/>
                  </a:lnTo>
                  <a:lnTo>
                    <a:pt x="185" y="50"/>
                  </a:lnTo>
                  <a:lnTo>
                    <a:pt x="169" y="48"/>
                  </a:lnTo>
                  <a:lnTo>
                    <a:pt x="145" y="47"/>
                  </a:lnTo>
                  <a:lnTo>
                    <a:pt x="118" y="45"/>
                  </a:lnTo>
                  <a:lnTo>
                    <a:pt x="85" y="39"/>
                  </a:lnTo>
                  <a:lnTo>
                    <a:pt x="55" y="34"/>
                  </a:lnTo>
                  <a:lnTo>
                    <a:pt x="26" y="27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D5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4" name="Freeform 119">
              <a:extLst>
                <a:ext uri="{FF2B5EF4-FFF2-40B4-BE49-F238E27FC236}">
                  <a16:creationId xmlns:a16="http://schemas.microsoft.com/office/drawing/2014/main" id="{F6524DC8-7698-69B7-66A8-6FA3ED0CB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3374"/>
              <a:ext cx="125" cy="124"/>
            </a:xfrm>
            <a:custGeom>
              <a:avLst/>
              <a:gdLst>
                <a:gd name="T0" fmla="*/ 6 w 194"/>
                <a:gd name="T1" fmla="*/ 1 h 185"/>
                <a:gd name="T2" fmla="*/ 6 w 194"/>
                <a:gd name="T3" fmla="*/ 1 h 185"/>
                <a:gd name="T4" fmla="*/ 6 w 194"/>
                <a:gd name="T5" fmla="*/ 1 h 185"/>
                <a:gd name="T6" fmla="*/ 5 w 194"/>
                <a:gd name="T7" fmla="*/ 1 h 185"/>
                <a:gd name="T8" fmla="*/ 5 w 194"/>
                <a:gd name="T9" fmla="*/ 1 h 185"/>
                <a:gd name="T10" fmla="*/ 5 w 194"/>
                <a:gd name="T11" fmla="*/ 1 h 185"/>
                <a:gd name="T12" fmla="*/ 4 w 194"/>
                <a:gd name="T13" fmla="*/ 1 h 185"/>
                <a:gd name="T14" fmla="*/ 4 w 194"/>
                <a:gd name="T15" fmla="*/ 2 h 185"/>
                <a:gd name="T16" fmla="*/ 3 w 194"/>
                <a:gd name="T17" fmla="*/ 2 h 185"/>
                <a:gd name="T18" fmla="*/ 3 w 194"/>
                <a:gd name="T19" fmla="*/ 3 h 185"/>
                <a:gd name="T20" fmla="*/ 2 w 194"/>
                <a:gd name="T21" fmla="*/ 4 h 185"/>
                <a:gd name="T22" fmla="*/ 1 w 194"/>
                <a:gd name="T23" fmla="*/ 5 h 185"/>
                <a:gd name="T24" fmla="*/ 1 w 194"/>
                <a:gd name="T25" fmla="*/ 6 h 185"/>
                <a:gd name="T26" fmla="*/ 1 w 194"/>
                <a:gd name="T27" fmla="*/ 6 h 185"/>
                <a:gd name="T28" fmla="*/ 1 w 194"/>
                <a:gd name="T29" fmla="*/ 7 h 185"/>
                <a:gd name="T30" fmla="*/ 1 w 194"/>
                <a:gd name="T31" fmla="*/ 7 h 185"/>
                <a:gd name="T32" fmla="*/ 0 w 194"/>
                <a:gd name="T33" fmla="*/ 7 h 185"/>
                <a:gd name="T34" fmla="*/ 1 w 194"/>
                <a:gd name="T35" fmla="*/ 7 h 185"/>
                <a:gd name="T36" fmla="*/ 1 w 194"/>
                <a:gd name="T37" fmla="*/ 6 h 185"/>
                <a:gd name="T38" fmla="*/ 1 w 194"/>
                <a:gd name="T39" fmla="*/ 5 h 185"/>
                <a:gd name="T40" fmla="*/ 1 w 194"/>
                <a:gd name="T41" fmla="*/ 4 h 185"/>
                <a:gd name="T42" fmla="*/ 1 w 194"/>
                <a:gd name="T43" fmla="*/ 3 h 185"/>
                <a:gd name="T44" fmla="*/ 1 w 194"/>
                <a:gd name="T45" fmla="*/ 1 h 185"/>
                <a:gd name="T46" fmla="*/ 2 w 194"/>
                <a:gd name="T47" fmla="*/ 1 h 185"/>
                <a:gd name="T48" fmla="*/ 2 w 194"/>
                <a:gd name="T49" fmla="*/ 1 h 185"/>
                <a:gd name="T50" fmla="*/ 3 w 194"/>
                <a:gd name="T51" fmla="*/ 1 h 185"/>
                <a:gd name="T52" fmla="*/ 3 w 194"/>
                <a:gd name="T53" fmla="*/ 1 h 185"/>
                <a:gd name="T54" fmla="*/ 4 w 194"/>
                <a:gd name="T55" fmla="*/ 0 h 185"/>
                <a:gd name="T56" fmla="*/ 4 w 194"/>
                <a:gd name="T57" fmla="*/ 0 h 185"/>
                <a:gd name="T58" fmla="*/ 5 w 194"/>
                <a:gd name="T59" fmla="*/ 0 h 185"/>
                <a:gd name="T60" fmla="*/ 5 w 194"/>
                <a:gd name="T61" fmla="*/ 1 h 185"/>
                <a:gd name="T62" fmla="*/ 5 w 194"/>
                <a:gd name="T63" fmla="*/ 1 h 185"/>
                <a:gd name="T64" fmla="*/ 6 w 194"/>
                <a:gd name="T65" fmla="*/ 1 h 1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185">
                  <a:moveTo>
                    <a:pt x="194" y="9"/>
                  </a:moveTo>
                  <a:lnTo>
                    <a:pt x="193" y="9"/>
                  </a:lnTo>
                  <a:lnTo>
                    <a:pt x="187" y="9"/>
                  </a:lnTo>
                  <a:lnTo>
                    <a:pt x="176" y="13"/>
                  </a:lnTo>
                  <a:lnTo>
                    <a:pt x="165" y="16"/>
                  </a:lnTo>
                  <a:lnTo>
                    <a:pt x="151" y="22"/>
                  </a:lnTo>
                  <a:lnTo>
                    <a:pt x="135" y="31"/>
                  </a:lnTo>
                  <a:lnTo>
                    <a:pt x="118" y="43"/>
                  </a:lnTo>
                  <a:lnTo>
                    <a:pt x="100" y="61"/>
                  </a:lnTo>
                  <a:lnTo>
                    <a:pt x="82" y="81"/>
                  </a:lnTo>
                  <a:lnTo>
                    <a:pt x="64" y="103"/>
                  </a:lnTo>
                  <a:lnTo>
                    <a:pt x="48" y="123"/>
                  </a:lnTo>
                  <a:lnTo>
                    <a:pt x="31" y="143"/>
                  </a:lnTo>
                  <a:lnTo>
                    <a:pt x="19" y="159"/>
                  </a:lnTo>
                  <a:lnTo>
                    <a:pt x="9" y="172"/>
                  </a:lnTo>
                  <a:lnTo>
                    <a:pt x="2" y="181"/>
                  </a:lnTo>
                  <a:lnTo>
                    <a:pt x="0" y="185"/>
                  </a:lnTo>
                  <a:lnTo>
                    <a:pt x="2" y="177"/>
                  </a:lnTo>
                  <a:lnTo>
                    <a:pt x="6" y="157"/>
                  </a:lnTo>
                  <a:lnTo>
                    <a:pt x="13" y="130"/>
                  </a:lnTo>
                  <a:lnTo>
                    <a:pt x="24" y="98"/>
                  </a:lnTo>
                  <a:lnTo>
                    <a:pt x="35" y="67"/>
                  </a:lnTo>
                  <a:lnTo>
                    <a:pt x="48" y="38"/>
                  </a:lnTo>
                  <a:lnTo>
                    <a:pt x="60" y="16"/>
                  </a:lnTo>
                  <a:lnTo>
                    <a:pt x="75" y="7"/>
                  </a:lnTo>
                  <a:lnTo>
                    <a:pt x="89" y="3"/>
                  </a:lnTo>
                  <a:lnTo>
                    <a:pt x="104" y="2"/>
                  </a:lnTo>
                  <a:lnTo>
                    <a:pt x="118" y="0"/>
                  </a:lnTo>
                  <a:lnTo>
                    <a:pt x="133" y="0"/>
                  </a:lnTo>
                  <a:lnTo>
                    <a:pt x="149" y="0"/>
                  </a:lnTo>
                  <a:lnTo>
                    <a:pt x="164" y="2"/>
                  </a:lnTo>
                  <a:lnTo>
                    <a:pt x="180" y="3"/>
                  </a:lnTo>
                  <a:lnTo>
                    <a:pt x="194" y="9"/>
                  </a:lnTo>
                  <a:close/>
                </a:path>
              </a:pathLst>
            </a:custGeom>
            <a:solidFill>
              <a:srgbClr val="EA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5" name="Freeform 120">
              <a:extLst>
                <a:ext uri="{FF2B5EF4-FFF2-40B4-BE49-F238E27FC236}">
                  <a16:creationId xmlns:a16="http://schemas.microsoft.com/office/drawing/2014/main" id="{AA9C7CEE-C25C-84C1-7E0F-EEFF6E23E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" y="3268"/>
              <a:ext cx="68" cy="99"/>
            </a:xfrm>
            <a:custGeom>
              <a:avLst/>
              <a:gdLst>
                <a:gd name="T0" fmla="*/ 3 w 105"/>
                <a:gd name="T1" fmla="*/ 0 h 147"/>
                <a:gd name="T2" fmla="*/ 3 w 105"/>
                <a:gd name="T3" fmla="*/ 0 h 147"/>
                <a:gd name="T4" fmla="*/ 3 w 105"/>
                <a:gd name="T5" fmla="*/ 0 h 147"/>
                <a:gd name="T6" fmla="*/ 3 w 105"/>
                <a:gd name="T7" fmla="*/ 1 h 147"/>
                <a:gd name="T8" fmla="*/ 2 w 105"/>
                <a:gd name="T9" fmla="*/ 1 h 147"/>
                <a:gd name="T10" fmla="*/ 2 w 105"/>
                <a:gd name="T11" fmla="*/ 1 h 147"/>
                <a:gd name="T12" fmla="*/ 1 w 105"/>
                <a:gd name="T13" fmla="*/ 1 h 147"/>
                <a:gd name="T14" fmla="*/ 1 w 105"/>
                <a:gd name="T15" fmla="*/ 1 h 147"/>
                <a:gd name="T16" fmla="*/ 1 w 105"/>
                <a:gd name="T17" fmla="*/ 1 h 147"/>
                <a:gd name="T18" fmla="*/ 1 w 105"/>
                <a:gd name="T19" fmla="*/ 2 h 147"/>
                <a:gd name="T20" fmla="*/ 0 w 105"/>
                <a:gd name="T21" fmla="*/ 3 h 147"/>
                <a:gd name="T22" fmla="*/ 1 w 105"/>
                <a:gd name="T23" fmla="*/ 4 h 147"/>
                <a:gd name="T24" fmla="*/ 1 w 105"/>
                <a:gd name="T25" fmla="*/ 5 h 147"/>
                <a:gd name="T26" fmla="*/ 1 w 105"/>
                <a:gd name="T27" fmla="*/ 5 h 147"/>
                <a:gd name="T28" fmla="*/ 1 w 105"/>
                <a:gd name="T29" fmla="*/ 5 h 147"/>
                <a:gd name="T30" fmla="*/ 2 w 105"/>
                <a:gd name="T31" fmla="*/ 6 h 147"/>
                <a:gd name="T32" fmla="*/ 2 w 105"/>
                <a:gd name="T33" fmla="*/ 6 h 147"/>
                <a:gd name="T34" fmla="*/ 2 w 105"/>
                <a:gd name="T35" fmla="*/ 5 h 147"/>
                <a:gd name="T36" fmla="*/ 2 w 105"/>
                <a:gd name="T37" fmla="*/ 3 h 147"/>
                <a:gd name="T38" fmla="*/ 3 w 105"/>
                <a:gd name="T39" fmla="*/ 1 h 147"/>
                <a:gd name="T40" fmla="*/ 3 w 105"/>
                <a:gd name="T41" fmla="*/ 0 h 14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5" h="147">
                  <a:moveTo>
                    <a:pt x="105" y="0"/>
                  </a:moveTo>
                  <a:lnTo>
                    <a:pt x="102" y="0"/>
                  </a:lnTo>
                  <a:lnTo>
                    <a:pt x="94" y="0"/>
                  </a:lnTo>
                  <a:lnTo>
                    <a:pt x="82" y="2"/>
                  </a:lnTo>
                  <a:lnTo>
                    <a:pt x="67" y="4"/>
                  </a:lnTo>
                  <a:lnTo>
                    <a:pt x="51" y="9"/>
                  </a:lnTo>
                  <a:lnTo>
                    <a:pt x="36" y="15"/>
                  </a:lnTo>
                  <a:lnTo>
                    <a:pt x="22" y="24"/>
                  </a:lnTo>
                  <a:lnTo>
                    <a:pt x="11" y="34"/>
                  </a:lnTo>
                  <a:lnTo>
                    <a:pt x="2" y="54"/>
                  </a:lnTo>
                  <a:lnTo>
                    <a:pt x="0" y="73"/>
                  </a:lnTo>
                  <a:lnTo>
                    <a:pt x="4" y="91"/>
                  </a:lnTo>
                  <a:lnTo>
                    <a:pt x="13" y="105"/>
                  </a:lnTo>
                  <a:lnTo>
                    <a:pt x="24" y="120"/>
                  </a:lnTo>
                  <a:lnTo>
                    <a:pt x="40" y="131"/>
                  </a:lnTo>
                  <a:lnTo>
                    <a:pt x="56" y="140"/>
                  </a:lnTo>
                  <a:lnTo>
                    <a:pt x="74" y="147"/>
                  </a:lnTo>
                  <a:lnTo>
                    <a:pt x="65" y="111"/>
                  </a:lnTo>
                  <a:lnTo>
                    <a:pt x="65" y="67"/>
                  </a:lnTo>
                  <a:lnTo>
                    <a:pt x="76" y="27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6" name="Freeform 121">
              <a:extLst>
                <a:ext uri="{FF2B5EF4-FFF2-40B4-BE49-F238E27FC236}">
                  <a16:creationId xmlns:a16="http://schemas.microsoft.com/office/drawing/2014/main" id="{14E1C56C-501C-7DEA-399B-788BE9DF4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3273"/>
              <a:ext cx="67" cy="34"/>
            </a:xfrm>
            <a:custGeom>
              <a:avLst/>
              <a:gdLst>
                <a:gd name="T0" fmla="*/ 3 w 104"/>
                <a:gd name="T1" fmla="*/ 2 h 51"/>
                <a:gd name="T2" fmla="*/ 3 w 104"/>
                <a:gd name="T3" fmla="*/ 2 h 51"/>
                <a:gd name="T4" fmla="*/ 3 w 104"/>
                <a:gd name="T5" fmla="*/ 2 h 51"/>
                <a:gd name="T6" fmla="*/ 2 w 104"/>
                <a:gd name="T7" fmla="*/ 2 h 51"/>
                <a:gd name="T8" fmla="*/ 2 w 104"/>
                <a:gd name="T9" fmla="*/ 1 h 51"/>
                <a:gd name="T10" fmla="*/ 2 w 104"/>
                <a:gd name="T11" fmla="*/ 1 h 51"/>
                <a:gd name="T12" fmla="*/ 1 w 104"/>
                <a:gd name="T13" fmla="*/ 1 h 51"/>
                <a:gd name="T14" fmla="*/ 1 w 104"/>
                <a:gd name="T15" fmla="*/ 1 h 51"/>
                <a:gd name="T16" fmla="*/ 1 w 104"/>
                <a:gd name="T17" fmla="*/ 1 h 51"/>
                <a:gd name="T18" fmla="*/ 1 w 104"/>
                <a:gd name="T19" fmla="*/ 1 h 51"/>
                <a:gd name="T20" fmla="*/ 1 w 104"/>
                <a:gd name="T21" fmla="*/ 1 h 51"/>
                <a:gd name="T22" fmla="*/ 0 w 104"/>
                <a:gd name="T23" fmla="*/ 1 h 51"/>
                <a:gd name="T24" fmla="*/ 1 w 104"/>
                <a:gd name="T25" fmla="*/ 1 h 51"/>
                <a:gd name="T26" fmla="*/ 1 w 104"/>
                <a:gd name="T27" fmla="*/ 1 h 51"/>
                <a:gd name="T28" fmla="*/ 1 w 104"/>
                <a:gd name="T29" fmla="*/ 1 h 51"/>
                <a:gd name="T30" fmla="*/ 1 w 104"/>
                <a:gd name="T31" fmla="*/ 0 h 51"/>
                <a:gd name="T32" fmla="*/ 2 w 104"/>
                <a:gd name="T33" fmla="*/ 0 h 51"/>
                <a:gd name="T34" fmla="*/ 2 w 104"/>
                <a:gd name="T35" fmla="*/ 0 h 51"/>
                <a:gd name="T36" fmla="*/ 2 w 104"/>
                <a:gd name="T37" fmla="*/ 0 h 51"/>
                <a:gd name="T38" fmla="*/ 3 w 104"/>
                <a:gd name="T39" fmla="*/ 0 h 51"/>
                <a:gd name="T40" fmla="*/ 3 w 104"/>
                <a:gd name="T41" fmla="*/ 0 h 51"/>
                <a:gd name="T42" fmla="*/ 3 w 104"/>
                <a:gd name="T43" fmla="*/ 1 h 51"/>
                <a:gd name="T44" fmla="*/ 3 w 104"/>
                <a:gd name="T45" fmla="*/ 1 h 51"/>
                <a:gd name="T46" fmla="*/ 3 w 104"/>
                <a:gd name="T47" fmla="*/ 1 h 51"/>
                <a:gd name="T48" fmla="*/ 3 w 104"/>
                <a:gd name="T49" fmla="*/ 2 h 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" h="51">
                  <a:moveTo>
                    <a:pt x="93" y="51"/>
                  </a:moveTo>
                  <a:lnTo>
                    <a:pt x="91" y="49"/>
                  </a:lnTo>
                  <a:lnTo>
                    <a:pt x="84" y="46"/>
                  </a:lnTo>
                  <a:lnTo>
                    <a:pt x="75" y="42"/>
                  </a:lnTo>
                  <a:lnTo>
                    <a:pt x="62" y="35"/>
                  </a:lnTo>
                  <a:lnTo>
                    <a:pt x="51" y="29"/>
                  </a:lnTo>
                  <a:lnTo>
                    <a:pt x="38" y="26"/>
                  </a:lnTo>
                  <a:lnTo>
                    <a:pt x="28" y="22"/>
                  </a:lnTo>
                  <a:lnTo>
                    <a:pt x="20" y="20"/>
                  </a:lnTo>
                  <a:lnTo>
                    <a:pt x="9" y="20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6" y="8"/>
                  </a:lnTo>
                  <a:lnTo>
                    <a:pt x="13" y="4"/>
                  </a:lnTo>
                  <a:lnTo>
                    <a:pt x="24" y="2"/>
                  </a:lnTo>
                  <a:lnTo>
                    <a:pt x="37" y="0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3" y="0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9" y="6"/>
                  </a:lnTo>
                  <a:lnTo>
                    <a:pt x="98" y="17"/>
                  </a:lnTo>
                  <a:lnTo>
                    <a:pt x="104" y="33"/>
                  </a:lnTo>
                  <a:lnTo>
                    <a:pt x="93" y="51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7" name="Freeform 122">
              <a:extLst>
                <a:ext uri="{FF2B5EF4-FFF2-40B4-BE49-F238E27FC236}">
                  <a16:creationId xmlns:a16="http://schemas.microsoft.com/office/drawing/2014/main" id="{AFAD2E1A-C677-C304-671F-9F491C8BE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208"/>
              <a:ext cx="45" cy="27"/>
            </a:xfrm>
            <a:custGeom>
              <a:avLst/>
              <a:gdLst>
                <a:gd name="T0" fmla="*/ 0 w 71"/>
                <a:gd name="T1" fmla="*/ 0 h 40"/>
                <a:gd name="T2" fmla="*/ 1 w 71"/>
                <a:gd name="T3" fmla="*/ 1 h 40"/>
                <a:gd name="T4" fmla="*/ 1 w 71"/>
                <a:gd name="T5" fmla="*/ 1 h 40"/>
                <a:gd name="T6" fmla="*/ 1 w 71"/>
                <a:gd name="T7" fmla="*/ 1 h 40"/>
                <a:gd name="T8" fmla="*/ 1 w 71"/>
                <a:gd name="T9" fmla="*/ 1 h 40"/>
                <a:gd name="T10" fmla="*/ 1 w 71"/>
                <a:gd name="T11" fmla="*/ 1 h 40"/>
                <a:gd name="T12" fmla="*/ 2 w 71"/>
                <a:gd name="T13" fmla="*/ 1 h 40"/>
                <a:gd name="T14" fmla="*/ 2 w 71"/>
                <a:gd name="T15" fmla="*/ 1 h 40"/>
                <a:gd name="T16" fmla="*/ 2 w 71"/>
                <a:gd name="T17" fmla="*/ 1 h 40"/>
                <a:gd name="T18" fmla="*/ 2 w 71"/>
                <a:gd name="T19" fmla="*/ 1 h 40"/>
                <a:gd name="T20" fmla="*/ 2 w 71"/>
                <a:gd name="T21" fmla="*/ 1 h 40"/>
                <a:gd name="T22" fmla="*/ 1 w 71"/>
                <a:gd name="T23" fmla="*/ 1 h 40"/>
                <a:gd name="T24" fmla="*/ 1 w 71"/>
                <a:gd name="T25" fmla="*/ 1 h 40"/>
                <a:gd name="T26" fmla="*/ 1 w 71"/>
                <a:gd name="T27" fmla="*/ 1 h 40"/>
                <a:gd name="T28" fmla="*/ 1 w 71"/>
                <a:gd name="T29" fmla="*/ 1 h 40"/>
                <a:gd name="T30" fmla="*/ 1 w 71"/>
                <a:gd name="T31" fmla="*/ 1 h 40"/>
                <a:gd name="T32" fmla="*/ 0 w 71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1" h="40">
                  <a:moveTo>
                    <a:pt x="0" y="0"/>
                  </a:moveTo>
                  <a:lnTo>
                    <a:pt x="2" y="6"/>
                  </a:lnTo>
                  <a:lnTo>
                    <a:pt x="8" y="20"/>
                  </a:lnTo>
                  <a:lnTo>
                    <a:pt x="17" y="35"/>
                  </a:lnTo>
                  <a:lnTo>
                    <a:pt x="31" y="40"/>
                  </a:lnTo>
                  <a:lnTo>
                    <a:pt x="47" y="40"/>
                  </a:lnTo>
                  <a:lnTo>
                    <a:pt x="60" y="40"/>
                  </a:lnTo>
                  <a:lnTo>
                    <a:pt x="67" y="40"/>
                  </a:lnTo>
                  <a:lnTo>
                    <a:pt x="71" y="40"/>
                  </a:lnTo>
                  <a:lnTo>
                    <a:pt x="67" y="38"/>
                  </a:lnTo>
                  <a:lnTo>
                    <a:pt x="60" y="35"/>
                  </a:lnTo>
                  <a:lnTo>
                    <a:pt x="49" y="29"/>
                  </a:lnTo>
                  <a:lnTo>
                    <a:pt x="37" y="22"/>
                  </a:lnTo>
                  <a:lnTo>
                    <a:pt x="22" y="15"/>
                  </a:lnTo>
                  <a:lnTo>
                    <a:pt x="11" y="9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8" name="Freeform 123">
              <a:extLst>
                <a:ext uri="{FF2B5EF4-FFF2-40B4-BE49-F238E27FC236}">
                  <a16:creationId xmlns:a16="http://schemas.microsoft.com/office/drawing/2014/main" id="{D6E3F4C3-D1A2-C076-80D5-004610346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3367"/>
              <a:ext cx="41" cy="12"/>
            </a:xfrm>
            <a:custGeom>
              <a:avLst/>
              <a:gdLst>
                <a:gd name="T0" fmla="*/ 2 w 63"/>
                <a:gd name="T1" fmla="*/ 1 h 18"/>
                <a:gd name="T2" fmla="*/ 2 w 63"/>
                <a:gd name="T3" fmla="*/ 1 h 18"/>
                <a:gd name="T4" fmla="*/ 2 w 63"/>
                <a:gd name="T5" fmla="*/ 1 h 18"/>
                <a:gd name="T6" fmla="*/ 1 w 63"/>
                <a:gd name="T7" fmla="*/ 0 h 18"/>
                <a:gd name="T8" fmla="*/ 1 w 63"/>
                <a:gd name="T9" fmla="*/ 1 h 18"/>
                <a:gd name="T10" fmla="*/ 1 w 63"/>
                <a:gd name="T11" fmla="*/ 1 h 18"/>
                <a:gd name="T12" fmla="*/ 1 w 63"/>
                <a:gd name="T13" fmla="*/ 1 h 18"/>
                <a:gd name="T14" fmla="*/ 1 w 63"/>
                <a:gd name="T15" fmla="*/ 1 h 18"/>
                <a:gd name="T16" fmla="*/ 0 w 63"/>
                <a:gd name="T17" fmla="*/ 1 h 18"/>
                <a:gd name="T18" fmla="*/ 2 w 63"/>
                <a:gd name="T19" fmla="*/ 1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" h="18">
                  <a:moveTo>
                    <a:pt x="63" y="11"/>
                  </a:moveTo>
                  <a:lnTo>
                    <a:pt x="62" y="7"/>
                  </a:lnTo>
                  <a:lnTo>
                    <a:pt x="54" y="2"/>
                  </a:lnTo>
                  <a:lnTo>
                    <a:pt x="43" y="0"/>
                  </a:lnTo>
                  <a:lnTo>
                    <a:pt x="31" y="3"/>
                  </a:lnTo>
                  <a:lnTo>
                    <a:pt x="18" y="9"/>
                  </a:lnTo>
                  <a:lnTo>
                    <a:pt x="9" y="12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63" y="11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39" name="Freeform 124">
              <a:extLst>
                <a:ext uri="{FF2B5EF4-FFF2-40B4-BE49-F238E27FC236}">
                  <a16:creationId xmlns:a16="http://schemas.microsoft.com/office/drawing/2014/main" id="{80F6C84B-7DAA-31EB-6DBD-DE6AA538F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3287"/>
              <a:ext cx="10" cy="20"/>
            </a:xfrm>
            <a:custGeom>
              <a:avLst/>
              <a:gdLst>
                <a:gd name="T0" fmla="*/ 1 w 16"/>
                <a:gd name="T1" fmla="*/ 0 h 31"/>
                <a:gd name="T2" fmla="*/ 1 w 16"/>
                <a:gd name="T3" fmla="*/ 1 h 31"/>
                <a:gd name="T4" fmla="*/ 0 w 16"/>
                <a:gd name="T5" fmla="*/ 1 h 31"/>
                <a:gd name="T6" fmla="*/ 0 w 16"/>
                <a:gd name="T7" fmla="*/ 1 h 31"/>
                <a:gd name="T8" fmla="*/ 1 w 16"/>
                <a:gd name="T9" fmla="*/ 1 h 31"/>
                <a:gd name="T10" fmla="*/ 1 w 16"/>
                <a:gd name="T11" fmla="*/ 1 h 31"/>
                <a:gd name="T12" fmla="*/ 1 w 16"/>
                <a:gd name="T13" fmla="*/ 1 h 31"/>
                <a:gd name="T14" fmla="*/ 1 w 16"/>
                <a:gd name="T15" fmla="*/ 1 h 31"/>
                <a:gd name="T16" fmla="*/ 1 w 16"/>
                <a:gd name="T17" fmla="*/ 1 h 31"/>
                <a:gd name="T18" fmla="*/ 1 w 16"/>
                <a:gd name="T19" fmla="*/ 1 h 31"/>
                <a:gd name="T20" fmla="*/ 1 w 16"/>
                <a:gd name="T21" fmla="*/ 1 h 31"/>
                <a:gd name="T22" fmla="*/ 1 w 16"/>
                <a:gd name="T23" fmla="*/ 1 h 31"/>
                <a:gd name="T24" fmla="*/ 1 w 16"/>
                <a:gd name="T25" fmla="*/ 0 h 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" h="31">
                  <a:moveTo>
                    <a:pt x="2" y="0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6" y="22"/>
                  </a:lnTo>
                  <a:lnTo>
                    <a:pt x="9" y="26"/>
                  </a:lnTo>
                  <a:lnTo>
                    <a:pt x="13" y="29"/>
                  </a:lnTo>
                  <a:lnTo>
                    <a:pt x="15" y="31"/>
                  </a:lnTo>
                  <a:lnTo>
                    <a:pt x="15" y="27"/>
                  </a:lnTo>
                  <a:lnTo>
                    <a:pt x="16" y="18"/>
                  </a:lnTo>
                  <a:lnTo>
                    <a:pt x="13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0" name="Freeform 125">
              <a:extLst>
                <a:ext uri="{FF2B5EF4-FFF2-40B4-BE49-F238E27FC236}">
                  <a16:creationId xmlns:a16="http://schemas.microsoft.com/office/drawing/2014/main" id="{36B02712-3A03-7FA6-FEA5-80F5E8C9A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3645"/>
              <a:ext cx="275" cy="46"/>
            </a:xfrm>
            <a:custGeom>
              <a:avLst/>
              <a:gdLst>
                <a:gd name="T0" fmla="*/ 1 w 430"/>
                <a:gd name="T1" fmla="*/ 3 h 67"/>
                <a:gd name="T2" fmla="*/ 1 w 430"/>
                <a:gd name="T3" fmla="*/ 3 h 67"/>
                <a:gd name="T4" fmla="*/ 1 w 430"/>
                <a:gd name="T5" fmla="*/ 3 h 67"/>
                <a:gd name="T6" fmla="*/ 2 w 430"/>
                <a:gd name="T7" fmla="*/ 3 h 67"/>
                <a:gd name="T8" fmla="*/ 3 w 430"/>
                <a:gd name="T9" fmla="*/ 2 h 67"/>
                <a:gd name="T10" fmla="*/ 4 w 430"/>
                <a:gd name="T11" fmla="*/ 2 h 67"/>
                <a:gd name="T12" fmla="*/ 5 w 430"/>
                <a:gd name="T13" fmla="*/ 1 h 67"/>
                <a:gd name="T14" fmla="*/ 6 w 430"/>
                <a:gd name="T15" fmla="*/ 1 h 67"/>
                <a:gd name="T16" fmla="*/ 8 w 430"/>
                <a:gd name="T17" fmla="*/ 1 h 67"/>
                <a:gd name="T18" fmla="*/ 8 w 430"/>
                <a:gd name="T19" fmla="*/ 1 h 67"/>
                <a:gd name="T20" fmla="*/ 9 w 430"/>
                <a:gd name="T21" fmla="*/ 1 h 67"/>
                <a:gd name="T22" fmla="*/ 10 w 430"/>
                <a:gd name="T23" fmla="*/ 1 h 67"/>
                <a:gd name="T24" fmla="*/ 11 w 430"/>
                <a:gd name="T25" fmla="*/ 1 h 67"/>
                <a:gd name="T26" fmla="*/ 12 w 430"/>
                <a:gd name="T27" fmla="*/ 1 h 67"/>
                <a:gd name="T28" fmla="*/ 12 w 430"/>
                <a:gd name="T29" fmla="*/ 1 h 67"/>
                <a:gd name="T30" fmla="*/ 12 w 430"/>
                <a:gd name="T31" fmla="*/ 0 h 67"/>
                <a:gd name="T32" fmla="*/ 12 w 430"/>
                <a:gd name="T33" fmla="*/ 0 h 67"/>
                <a:gd name="T34" fmla="*/ 0 w 430"/>
                <a:gd name="T35" fmla="*/ 1 h 67"/>
                <a:gd name="T36" fmla="*/ 1 w 430"/>
                <a:gd name="T37" fmla="*/ 3 h 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30" h="67">
                  <a:moveTo>
                    <a:pt x="18" y="67"/>
                  </a:moveTo>
                  <a:lnTo>
                    <a:pt x="26" y="65"/>
                  </a:lnTo>
                  <a:lnTo>
                    <a:pt x="44" y="62"/>
                  </a:lnTo>
                  <a:lnTo>
                    <a:pt x="71" y="58"/>
                  </a:lnTo>
                  <a:lnTo>
                    <a:pt x="105" y="51"/>
                  </a:lnTo>
                  <a:lnTo>
                    <a:pt x="143" y="44"/>
                  </a:lnTo>
                  <a:lnTo>
                    <a:pt x="183" y="37"/>
                  </a:lnTo>
                  <a:lnTo>
                    <a:pt x="223" y="29"/>
                  </a:lnTo>
                  <a:lnTo>
                    <a:pt x="259" y="24"/>
                  </a:lnTo>
                  <a:lnTo>
                    <a:pt x="294" y="18"/>
                  </a:lnTo>
                  <a:lnTo>
                    <a:pt x="325" y="15"/>
                  </a:lnTo>
                  <a:lnTo>
                    <a:pt x="354" y="11"/>
                  </a:lnTo>
                  <a:lnTo>
                    <a:pt x="379" y="8"/>
                  </a:lnTo>
                  <a:lnTo>
                    <a:pt x="401" y="4"/>
                  </a:lnTo>
                  <a:lnTo>
                    <a:pt x="415" y="2"/>
                  </a:lnTo>
                  <a:lnTo>
                    <a:pt x="426" y="0"/>
                  </a:lnTo>
                  <a:lnTo>
                    <a:pt x="430" y="0"/>
                  </a:lnTo>
                  <a:lnTo>
                    <a:pt x="0" y="18"/>
                  </a:lnTo>
                  <a:lnTo>
                    <a:pt x="18" y="67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1" name="Freeform 126">
              <a:extLst>
                <a:ext uri="{FF2B5EF4-FFF2-40B4-BE49-F238E27FC236}">
                  <a16:creationId xmlns:a16="http://schemas.microsoft.com/office/drawing/2014/main" id="{70668345-9457-E602-B60A-8C823592D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4014"/>
              <a:ext cx="140" cy="49"/>
            </a:xfrm>
            <a:custGeom>
              <a:avLst/>
              <a:gdLst>
                <a:gd name="T0" fmla="*/ 0 w 218"/>
                <a:gd name="T1" fmla="*/ 3 h 72"/>
                <a:gd name="T2" fmla="*/ 6 w 218"/>
                <a:gd name="T3" fmla="*/ 3 h 72"/>
                <a:gd name="T4" fmla="*/ 6 w 218"/>
                <a:gd name="T5" fmla="*/ 3 h 72"/>
                <a:gd name="T6" fmla="*/ 5 w 218"/>
                <a:gd name="T7" fmla="*/ 2 h 72"/>
                <a:gd name="T8" fmla="*/ 4 w 218"/>
                <a:gd name="T9" fmla="*/ 2 h 72"/>
                <a:gd name="T10" fmla="*/ 3 w 218"/>
                <a:gd name="T11" fmla="*/ 1 h 72"/>
                <a:gd name="T12" fmla="*/ 2 w 218"/>
                <a:gd name="T13" fmla="*/ 1 h 72"/>
                <a:gd name="T14" fmla="*/ 1 w 218"/>
                <a:gd name="T15" fmla="*/ 1 h 72"/>
                <a:gd name="T16" fmla="*/ 1 w 218"/>
                <a:gd name="T17" fmla="*/ 1 h 72"/>
                <a:gd name="T18" fmla="*/ 0 w 218"/>
                <a:gd name="T19" fmla="*/ 0 h 72"/>
                <a:gd name="T20" fmla="*/ 0 w 218"/>
                <a:gd name="T21" fmla="*/ 1 h 72"/>
                <a:gd name="T22" fmla="*/ 0 w 218"/>
                <a:gd name="T23" fmla="*/ 1 h 72"/>
                <a:gd name="T24" fmla="*/ 0 w 218"/>
                <a:gd name="T25" fmla="*/ 2 h 72"/>
                <a:gd name="T26" fmla="*/ 0 w 218"/>
                <a:gd name="T27" fmla="*/ 3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8" h="72">
                  <a:moveTo>
                    <a:pt x="0" y="72"/>
                  </a:moveTo>
                  <a:lnTo>
                    <a:pt x="218" y="63"/>
                  </a:lnTo>
                  <a:lnTo>
                    <a:pt x="209" y="61"/>
                  </a:lnTo>
                  <a:lnTo>
                    <a:pt x="185" y="56"/>
                  </a:lnTo>
                  <a:lnTo>
                    <a:pt x="151" y="47"/>
                  </a:lnTo>
                  <a:lnTo>
                    <a:pt x="111" y="36"/>
                  </a:lnTo>
                  <a:lnTo>
                    <a:pt x="71" y="25"/>
                  </a:lnTo>
                  <a:lnTo>
                    <a:pt x="37" y="14"/>
                  </a:lnTo>
                  <a:lnTo>
                    <a:pt x="1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1"/>
                  </a:lnTo>
                  <a:lnTo>
                    <a:pt x="0" y="5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2" name="Freeform 127">
              <a:extLst>
                <a:ext uri="{FF2B5EF4-FFF2-40B4-BE49-F238E27FC236}">
                  <a16:creationId xmlns:a16="http://schemas.microsoft.com/office/drawing/2014/main" id="{ABEB8A9E-69EB-5E15-BCB0-4C7424CDA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4011"/>
              <a:ext cx="173" cy="48"/>
            </a:xfrm>
            <a:custGeom>
              <a:avLst/>
              <a:gdLst>
                <a:gd name="T0" fmla="*/ 2 w 270"/>
                <a:gd name="T1" fmla="*/ 1 h 71"/>
                <a:gd name="T2" fmla="*/ 0 w 270"/>
                <a:gd name="T3" fmla="*/ 1 h 71"/>
                <a:gd name="T4" fmla="*/ 1 w 270"/>
                <a:gd name="T5" fmla="*/ 2 h 71"/>
                <a:gd name="T6" fmla="*/ 1 w 270"/>
                <a:gd name="T7" fmla="*/ 2 h 71"/>
                <a:gd name="T8" fmla="*/ 1 w 270"/>
                <a:gd name="T9" fmla="*/ 2 h 71"/>
                <a:gd name="T10" fmla="*/ 1 w 270"/>
                <a:gd name="T11" fmla="*/ 2 h 71"/>
                <a:gd name="T12" fmla="*/ 1 w 270"/>
                <a:gd name="T13" fmla="*/ 3 h 71"/>
                <a:gd name="T14" fmla="*/ 2 w 270"/>
                <a:gd name="T15" fmla="*/ 3 h 71"/>
                <a:gd name="T16" fmla="*/ 2 w 270"/>
                <a:gd name="T17" fmla="*/ 3 h 71"/>
                <a:gd name="T18" fmla="*/ 3 w 270"/>
                <a:gd name="T19" fmla="*/ 3 h 71"/>
                <a:gd name="T20" fmla="*/ 4 w 270"/>
                <a:gd name="T21" fmla="*/ 3 h 71"/>
                <a:gd name="T22" fmla="*/ 4 w 270"/>
                <a:gd name="T23" fmla="*/ 3 h 71"/>
                <a:gd name="T24" fmla="*/ 5 w 270"/>
                <a:gd name="T25" fmla="*/ 3 h 71"/>
                <a:gd name="T26" fmla="*/ 5 w 270"/>
                <a:gd name="T27" fmla="*/ 2 h 71"/>
                <a:gd name="T28" fmla="*/ 6 w 270"/>
                <a:gd name="T29" fmla="*/ 2 h 71"/>
                <a:gd name="T30" fmla="*/ 6 w 270"/>
                <a:gd name="T31" fmla="*/ 2 h 71"/>
                <a:gd name="T32" fmla="*/ 6 w 270"/>
                <a:gd name="T33" fmla="*/ 2 h 71"/>
                <a:gd name="T34" fmla="*/ 6 w 270"/>
                <a:gd name="T35" fmla="*/ 2 h 71"/>
                <a:gd name="T36" fmla="*/ 6 w 270"/>
                <a:gd name="T37" fmla="*/ 2 h 71"/>
                <a:gd name="T38" fmla="*/ 7 w 270"/>
                <a:gd name="T39" fmla="*/ 1 h 71"/>
                <a:gd name="T40" fmla="*/ 8 w 270"/>
                <a:gd name="T41" fmla="*/ 1 h 71"/>
                <a:gd name="T42" fmla="*/ 8 w 270"/>
                <a:gd name="T43" fmla="*/ 0 h 71"/>
                <a:gd name="T44" fmla="*/ 8 w 270"/>
                <a:gd name="T45" fmla="*/ 0 h 71"/>
                <a:gd name="T46" fmla="*/ 8 w 270"/>
                <a:gd name="T47" fmla="*/ 1 h 71"/>
                <a:gd name="T48" fmla="*/ 7 w 270"/>
                <a:gd name="T49" fmla="*/ 1 h 71"/>
                <a:gd name="T50" fmla="*/ 6 w 270"/>
                <a:gd name="T51" fmla="*/ 1 h 71"/>
                <a:gd name="T52" fmla="*/ 5 w 270"/>
                <a:gd name="T53" fmla="*/ 1 h 71"/>
                <a:gd name="T54" fmla="*/ 4 w 270"/>
                <a:gd name="T55" fmla="*/ 2 h 71"/>
                <a:gd name="T56" fmla="*/ 3 w 270"/>
                <a:gd name="T57" fmla="*/ 1 h 71"/>
                <a:gd name="T58" fmla="*/ 2 w 270"/>
                <a:gd name="T59" fmla="*/ 1 h 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70" h="71">
                  <a:moveTo>
                    <a:pt x="63" y="27"/>
                  </a:moveTo>
                  <a:lnTo>
                    <a:pt x="0" y="40"/>
                  </a:lnTo>
                  <a:lnTo>
                    <a:pt x="1" y="42"/>
                  </a:lnTo>
                  <a:lnTo>
                    <a:pt x="7" y="45"/>
                  </a:lnTo>
                  <a:lnTo>
                    <a:pt x="14" y="49"/>
                  </a:lnTo>
                  <a:lnTo>
                    <a:pt x="27" y="55"/>
                  </a:lnTo>
                  <a:lnTo>
                    <a:pt x="41" y="62"/>
                  </a:lnTo>
                  <a:lnTo>
                    <a:pt x="58" y="65"/>
                  </a:lnTo>
                  <a:lnTo>
                    <a:pt x="79" y="69"/>
                  </a:lnTo>
                  <a:lnTo>
                    <a:pt x="103" y="71"/>
                  </a:lnTo>
                  <a:lnTo>
                    <a:pt x="128" y="69"/>
                  </a:lnTo>
                  <a:lnTo>
                    <a:pt x="150" y="67"/>
                  </a:lnTo>
                  <a:lnTo>
                    <a:pt x="172" y="64"/>
                  </a:lnTo>
                  <a:lnTo>
                    <a:pt x="190" y="58"/>
                  </a:lnTo>
                  <a:lnTo>
                    <a:pt x="204" y="55"/>
                  </a:lnTo>
                  <a:lnTo>
                    <a:pt x="217" y="51"/>
                  </a:lnTo>
                  <a:lnTo>
                    <a:pt x="224" y="49"/>
                  </a:lnTo>
                  <a:lnTo>
                    <a:pt x="226" y="47"/>
                  </a:lnTo>
                  <a:lnTo>
                    <a:pt x="232" y="42"/>
                  </a:lnTo>
                  <a:lnTo>
                    <a:pt x="246" y="29"/>
                  </a:lnTo>
                  <a:lnTo>
                    <a:pt x="261" y="15"/>
                  </a:lnTo>
                  <a:lnTo>
                    <a:pt x="270" y="0"/>
                  </a:lnTo>
                  <a:lnTo>
                    <a:pt x="268" y="0"/>
                  </a:lnTo>
                  <a:lnTo>
                    <a:pt x="255" y="6"/>
                  </a:lnTo>
                  <a:lnTo>
                    <a:pt x="237" y="16"/>
                  </a:lnTo>
                  <a:lnTo>
                    <a:pt x="210" y="27"/>
                  </a:lnTo>
                  <a:lnTo>
                    <a:pt x="179" y="38"/>
                  </a:lnTo>
                  <a:lnTo>
                    <a:pt x="143" y="42"/>
                  </a:lnTo>
                  <a:lnTo>
                    <a:pt x="105" y="40"/>
                  </a:lnTo>
                  <a:lnTo>
                    <a:pt x="63" y="27"/>
                  </a:lnTo>
                  <a:close/>
                </a:path>
              </a:pathLst>
            </a:custGeom>
            <a:solidFill>
              <a:srgbClr val="EDDB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3" name="Freeform 128">
              <a:extLst>
                <a:ext uri="{FF2B5EF4-FFF2-40B4-BE49-F238E27FC236}">
                  <a16:creationId xmlns:a16="http://schemas.microsoft.com/office/drawing/2014/main" id="{7809B221-0880-01DD-1E6A-1DA712D52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" y="3569"/>
              <a:ext cx="132" cy="45"/>
            </a:xfrm>
            <a:custGeom>
              <a:avLst/>
              <a:gdLst>
                <a:gd name="T0" fmla="*/ 1 w 203"/>
                <a:gd name="T1" fmla="*/ 3 h 67"/>
                <a:gd name="T2" fmla="*/ 1 w 203"/>
                <a:gd name="T3" fmla="*/ 3 h 67"/>
                <a:gd name="T4" fmla="*/ 1 w 203"/>
                <a:gd name="T5" fmla="*/ 3 h 67"/>
                <a:gd name="T6" fmla="*/ 2 w 203"/>
                <a:gd name="T7" fmla="*/ 3 h 67"/>
                <a:gd name="T8" fmla="*/ 3 w 203"/>
                <a:gd name="T9" fmla="*/ 2 h 67"/>
                <a:gd name="T10" fmla="*/ 5 w 203"/>
                <a:gd name="T11" fmla="*/ 2 h 67"/>
                <a:gd name="T12" fmla="*/ 5 w 203"/>
                <a:gd name="T13" fmla="*/ 2 h 67"/>
                <a:gd name="T14" fmla="*/ 6 w 203"/>
                <a:gd name="T15" fmla="*/ 2 h 67"/>
                <a:gd name="T16" fmla="*/ 6 w 203"/>
                <a:gd name="T17" fmla="*/ 1 h 67"/>
                <a:gd name="T18" fmla="*/ 6 w 203"/>
                <a:gd name="T19" fmla="*/ 1 h 67"/>
                <a:gd name="T20" fmla="*/ 7 w 203"/>
                <a:gd name="T21" fmla="*/ 1 h 67"/>
                <a:gd name="T22" fmla="*/ 7 w 203"/>
                <a:gd name="T23" fmla="*/ 1 h 67"/>
                <a:gd name="T24" fmla="*/ 7 w 203"/>
                <a:gd name="T25" fmla="*/ 1 h 67"/>
                <a:gd name="T26" fmla="*/ 7 w 203"/>
                <a:gd name="T27" fmla="*/ 1 h 67"/>
                <a:gd name="T28" fmla="*/ 7 w 203"/>
                <a:gd name="T29" fmla="*/ 1 h 67"/>
                <a:gd name="T30" fmla="*/ 6 w 203"/>
                <a:gd name="T31" fmla="*/ 1 h 67"/>
                <a:gd name="T32" fmla="*/ 6 w 203"/>
                <a:gd name="T33" fmla="*/ 1 h 67"/>
                <a:gd name="T34" fmla="*/ 5 w 203"/>
                <a:gd name="T35" fmla="*/ 0 h 67"/>
                <a:gd name="T36" fmla="*/ 5 w 203"/>
                <a:gd name="T37" fmla="*/ 0 h 67"/>
                <a:gd name="T38" fmla="*/ 5 w 203"/>
                <a:gd name="T39" fmla="*/ 0 h 67"/>
                <a:gd name="T40" fmla="*/ 5 w 203"/>
                <a:gd name="T41" fmla="*/ 0 h 67"/>
                <a:gd name="T42" fmla="*/ 5 w 203"/>
                <a:gd name="T43" fmla="*/ 1 h 67"/>
                <a:gd name="T44" fmla="*/ 5 w 203"/>
                <a:gd name="T45" fmla="*/ 1 h 67"/>
                <a:gd name="T46" fmla="*/ 4 w 203"/>
                <a:gd name="T47" fmla="*/ 1 h 67"/>
                <a:gd name="T48" fmla="*/ 3 w 203"/>
                <a:gd name="T49" fmla="*/ 1 h 67"/>
                <a:gd name="T50" fmla="*/ 3 w 203"/>
                <a:gd name="T51" fmla="*/ 1 h 67"/>
                <a:gd name="T52" fmla="*/ 3 w 203"/>
                <a:gd name="T53" fmla="*/ 1 h 67"/>
                <a:gd name="T54" fmla="*/ 3 w 203"/>
                <a:gd name="T55" fmla="*/ 1 h 67"/>
                <a:gd name="T56" fmla="*/ 3 w 203"/>
                <a:gd name="T57" fmla="*/ 1 h 67"/>
                <a:gd name="T58" fmla="*/ 2 w 203"/>
                <a:gd name="T59" fmla="*/ 1 h 67"/>
                <a:gd name="T60" fmla="*/ 2 w 203"/>
                <a:gd name="T61" fmla="*/ 1 h 67"/>
                <a:gd name="T62" fmla="*/ 1 w 203"/>
                <a:gd name="T63" fmla="*/ 2 h 67"/>
                <a:gd name="T64" fmla="*/ 1 w 203"/>
                <a:gd name="T65" fmla="*/ 2 h 67"/>
                <a:gd name="T66" fmla="*/ 1 w 203"/>
                <a:gd name="T67" fmla="*/ 2 h 67"/>
                <a:gd name="T68" fmla="*/ 0 w 203"/>
                <a:gd name="T69" fmla="*/ 2 h 67"/>
                <a:gd name="T70" fmla="*/ 1 w 203"/>
                <a:gd name="T71" fmla="*/ 3 h 67"/>
                <a:gd name="T72" fmla="*/ 1 w 203"/>
                <a:gd name="T73" fmla="*/ 3 h 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3" h="67">
                  <a:moveTo>
                    <a:pt x="17" y="67"/>
                  </a:moveTo>
                  <a:lnTo>
                    <a:pt x="24" y="67"/>
                  </a:lnTo>
                  <a:lnTo>
                    <a:pt x="42" y="65"/>
                  </a:lnTo>
                  <a:lnTo>
                    <a:pt x="67" y="62"/>
                  </a:lnTo>
                  <a:lnTo>
                    <a:pt x="98" y="58"/>
                  </a:lnTo>
                  <a:lnTo>
                    <a:pt x="129" y="54"/>
                  </a:lnTo>
                  <a:lnTo>
                    <a:pt x="156" y="49"/>
                  </a:lnTo>
                  <a:lnTo>
                    <a:pt x="178" y="45"/>
                  </a:lnTo>
                  <a:lnTo>
                    <a:pt x="189" y="40"/>
                  </a:lnTo>
                  <a:lnTo>
                    <a:pt x="194" y="31"/>
                  </a:lnTo>
                  <a:lnTo>
                    <a:pt x="200" y="20"/>
                  </a:lnTo>
                  <a:lnTo>
                    <a:pt x="201" y="11"/>
                  </a:lnTo>
                  <a:lnTo>
                    <a:pt x="203" y="7"/>
                  </a:lnTo>
                  <a:lnTo>
                    <a:pt x="201" y="7"/>
                  </a:lnTo>
                  <a:lnTo>
                    <a:pt x="196" y="5"/>
                  </a:lnTo>
                  <a:lnTo>
                    <a:pt x="189" y="4"/>
                  </a:lnTo>
                  <a:lnTo>
                    <a:pt x="181" y="2"/>
                  </a:lnTo>
                  <a:lnTo>
                    <a:pt x="171" y="0"/>
                  </a:lnTo>
                  <a:lnTo>
                    <a:pt x="162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6" y="4"/>
                  </a:lnTo>
                  <a:lnTo>
                    <a:pt x="127" y="7"/>
                  </a:lnTo>
                  <a:lnTo>
                    <a:pt x="122" y="13"/>
                  </a:lnTo>
                  <a:lnTo>
                    <a:pt x="114" y="16"/>
                  </a:lnTo>
                  <a:lnTo>
                    <a:pt x="107" y="22"/>
                  </a:lnTo>
                  <a:lnTo>
                    <a:pt x="100" y="25"/>
                  </a:lnTo>
                  <a:lnTo>
                    <a:pt x="93" y="31"/>
                  </a:lnTo>
                  <a:lnTo>
                    <a:pt x="85" y="33"/>
                  </a:lnTo>
                  <a:lnTo>
                    <a:pt x="73" y="36"/>
                  </a:lnTo>
                  <a:lnTo>
                    <a:pt x="56" y="40"/>
                  </a:lnTo>
                  <a:lnTo>
                    <a:pt x="38" y="45"/>
                  </a:lnTo>
                  <a:lnTo>
                    <a:pt x="22" y="49"/>
                  </a:lnTo>
                  <a:lnTo>
                    <a:pt x="7" y="54"/>
                  </a:lnTo>
                  <a:lnTo>
                    <a:pt x="0" y="60"/>
                  </a:lnTo>
                  <a:lnTo>
                    <a:pt x="2" y="63"/>
                  </a:lnTo>
                  <a:lnTo>
                    <a:pt x="17" y="67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4" name="Freeform 129">
              <a:extLst>
                <a:ext uri="{FF2B5EF4-FFF2-40B4-BE49-F238E27FC236}">
                  <a16:creationId xmlns:a16="http://schemas.microsoft.com/office/drawing/2014/main" id="{E9F9F6F5-86F3-FF07-5F12-405505662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3588"/>
              <a:ext cx="33" cy="56"/>
            </a:xfrm>
            <a:custGeom>
              <a:avLst/>
              <a:gdLst>
                <a:gd name="T0" fmla="*/ 1 w 53"/>
                <a:gd name="T1" fmla="*/ 1 h 83"/>
                <a:gd name="T2" fmla="*/ 1 w 53"/>
                <a:gd name="T3" fmla="*/ 1 h 83"/>
                <a:gd name="T4" fmla="*/ 1 w 53"/>
                <a:gd name="T5" fmla="*/ 1 h 83"/>
                <a:gd name="T6" fmla="*/ 0 w 53"/>
                <a:gd name="T7" fmla="*/ 1 h 83"/>
                <a:gd name="T8" fmla="*/ 1 w 53"/>
                <a:gd name="T9" fmla="*/ 1 h 83"/>
                <a:gd name="T10" fmla="*/ 1 w 53"/>
                <a:gd name="T11" fmla="*/ 1 h 83"/>
                <a:gd name="T12" fmla="*/ 1 w 53"/>
                <a:gd name="T13" fmla="*/ 2 h 83"/>
                <a:gd name="T14" fmla="*/ 1 w 53"/>
                <a:gd name="T15" fmla="*/ 2 h 83"/>
                <a:gd name="T16" fmla="*/ 1 w 53"/>
                <a:gd name="T17" fmla="*/ 2 h 83"/>
                <a:gd name="T18" fmla="*/ 1 w 53"/>
                <a:gd name="T19" fmla="*/ 2 h 83"/>
                <a:gd name="T20" fmla="*/ 1 w 53"/>
                <a:gd name="T21" fmla="*/ 3 h 83"/>
                <a:gd name="T22" fmla="*/ 1 w 53"/>
                <a:gd name="T23" fmla="*/ 3 h 83"/>
                <a:gd name="T24" fmla="*/ 1 w 53"/>
                <a:gd name="T25" fmla="*/ 3 h 83"/>
                <a:gd name="T26" fmla="*/ 1 w 53"/>
                <a:gd name="T27" fmla="*/ 3 h 83"/>
                <a:gd name="T28" fmla="*/ 1 w 53"/>
                <a:gd name="T29" fmla="*/ 3 h 83"/>
                <a:gd name="T30" fmla="*/ 1 w 53"/>
                <a:gd name="T31" fmla="*/ 3 h 83"/>
                <a:gd name="T32" fmla="*/ 1 w 53"/>
                <a:gd name="T33" fmla="*/ 2 h 83"/>
                <a:gd name="T34" fmla="*/ 1 w 53"/>
                <a:gd name="T35" fmla="*/ 1 h 83"/>
                <a:gd name="T36" fmla="*/ 1 w 53"/>
                <a:gd name="T37" fmla="*/ 1 h 83"/>
                <a:gd name="T38" fmla="*/ 1 w 53"/>
                <a:gd name="T39" fmla="*/ 1 h 83"/>
                <a:gd name="T40" fmla="*/ 1 w 53"/>
                <a:gd name="T41" fmla="*/ 0 h 83"/>
                <a:gd name="T42" fmla="*/ 1 w 53"/>
                <a:gd name="T43" fmla="*/ 1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" h="83">
                  <a:moveTo>
                    <a:pt x="5" y="6"/>
                  </a:moveTo>
                  <a:lnTo>
                    <a:pt x="4" y="7"/>
                  </a:lnTo>
                  <a:lnTo>
                    <a:pt x="2" y="11"/>
                  </a:lnTo>
                  <a:lnTo>
                    <a:pt x="0" y="16"/>
                  </a:lnTo>
                  <a:lnTo>
                    <a:pt x="5" y="25"/>
                  </a:lnTo>
                  <a:lnTo>
                    <a:pt x="13" y="36"/>
                  </a:lnTo>
                  <a:lnTo>
                    <a:pt x="18" y="42"/>
                  </a:lnTo>
                  <a:lnTo>
                    <a:pt x="24" y="45"/>
                  </a:lnTo>
                  <a:lnTo>
                    <a:pt x="25" y="45"/>
                  </a:lnTo>
                  <a:lnTo>
                    <a:pt x="25" y="51"/>
                  </a:lnTo>
                  <a:lnTo>
                    <a:pt x="29" y="62"/>
                  </a:lnTo>
                  <a:lnTo>
                    <a:pt x="34" y="74"/>
                  </a:lnTo>
                  <a:lnTo>
                    <a:pt x="45" y="83"/>
                  </a:lnTo>
                  <a:lnTo>
                    <a:pt x="51" y="82"/>
                  </a:lnTo>
                  <a:lnTo>
                    <a:pt x="53" y="74"/>
                  </a:lnTo>
                  <a:lnTo>
                    <a:pt x="51" y="64"/>
                  </a:lnTo>
                  <a:lnTo>
                    <a:pt x="49" y="60"/>
                  </a:lnTo>
                  <a:lnTo>
                    <a:pt x="34" y="9"/>
                  </a:lnTo>
                  <a:lnTo>
                    <a:pt x="31" y="6"/>
                  </a:lnTo>
                  <a:lnTo>
                    <a:pt x="22" y="2"/>
                  </a:lnTo>
                  <a:lnTo>
                    <a:pt x="11" y="0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F7D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5" name="Freeform 130">
              <a:extLst>
                <a:ext uri="{FF2B5EF4-FFF2-40B4-BE49-F238E27FC236}">
                  <a16:creationId xmlns:a16="http://schemas.microsoft.com/office/drawing/2014/main" id="{AE928E74-668C-7699-4923-9F73EF9C8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3709"/>
              <a:ext cx="177" cy="47"/>
            </a:xfrm>
            <a:custGeom>
              <a:avLst/>
              <a:gdLst>
                <a:gd name="T0" fmla="*/ 7 w 278"/>
                <a:gd name="T1" fmla="*/ 3 h 69"/>
                <a:gd name="T2" fmla="*/ 7 w 278"/>
                <a:gd name="T3" fmla="*/ 3 h 69"/>
                <a:gd name="T4" fmla="*/ 6 w 278"/>
                <a:gd name="T5" fmla="*/ 3 h 69"/>
                <a:gd name="T6" fmla="*/ 6 w 278"/>
                <a:gd name="T7" fmla="*/ 3 h 69"/>
                <a:gd name="T8" fmla="*/ 6 w 278"/>
                <a:gd name="T9" fmla="*/ 2 h 69"/>
                <a:gd name="T10" fmla="*/ 6 w 278"/>
                <a:gd name="T11" fmla="*/ 2 h 69"/>
                <a:gd name="T12" fmla="*/ 5 w 278"/>
                <a:gd name="T13" fmla="*/ 2 h 69"/>
                <a:gd name="T14" fmla="*/ 4 w 278"/>
                <a:gd name="T15" fmla="*/ 2 h 69"/>
                <a:gd name="T16" fmla="*/ 4 w 278"/>
                <a:gd name="T17" fmla="*/ 2 h 69"/>
                <a:gd name="T18" fmla="*/ 3 w 278"/>
                <a:gd name="T19" fmla="*/ 2 h 69"/>
                <a:gd name="T20" fmla="*/ 3 w 278"/>
                <a:gd name="T21" fmla="*/ 2 h 69"/>
                <a:gd name="T22" fmla="*/ 2 w 278"/>
                <a:gd name="T23" fmla="*/ 2 h 69"/>
                <a:gd name="T24" fmla="*/ 1 w 278"/>
                <a:gd name="T25" fmla="*/ 2 h 69"/>
                <a:gd name="T26" fmla="*/ 1 w 278"/>
                <a:gd name="T27" fmla="*/ 2 h 69"/>
                <a:gd name="T28" fmla="*/ 1 w 278"/>
                <a:gd name="T29" fmla="*/ 2 h 69"/>
                <a:gd name="T30" fmla="*/ 1 w 278"/>
                <a:gd name="T31" fmla="*/ 3 h 69"/>
                <a:gd name="T32" fmla="*/ 0 w 278"/>
                <a:gd name="T33" fmla="*/ 3 h 69"/>
                <a:gd name="T34" fmla="*/ 1 w 278"/>
                <a:gd name="T35" fmla="*/ 2 h 69"/>
                <a:gd name="T36" fmla="*/ 1 w 278"/>
                <a:gd name="T37" fmla="*/ 2 h 69"/>
                <a:gd name="T38" fmla="*/ 2 w 278"/>
                <a:gd name="T39" fmla="*/ 1 h 69"/>
                <a:gd name="T40" fmla="*/ 3 w 278"/>
                <a:gd name="T41" fmla="*/ 1 h 69"/>
                <a:gd name="T42" fmla="*/ 4 w 278"/>
                <a:gd name="T43" fmla="*/ 1 h 69"/>
                <a:gd name="T44" fmla="*/ 4 w 278"/>
                <a:gd name="T45" fmla="*/ 1 h 69"/>
                <a:gd name="T46" fmla="*/ 6 w 278"/>
                <a:gd name="T47" fmla="*/ 0 h 69"/>
                <a:gd name="T48" fmla="*/ 7 w 278"/>
                <a:gd name="T49" fmla="*/ 1 h 69"/>
                <a:gd name="T50" fmla="*/ 7 w 278"/>
                <a:gd name="T51" fmla="*/ 1 h 69"/>
                <a:gd name="T52" fmla="*/ 7 w 278"/>
                <a:gd name="T53" fmla="*/ 1 h 69"/>
                <a:gd name="T54" fmla="*/ 7 w 278"/>
                <a:gd name="T55" fmla="*/ 1 h 69"/>
                <a:gd name="T56" fmla="*/ 7 w 278"/>
                <a:gd name="T57" fmla="*/ 2 h 69"/>
                <a:gd name="T58" fmla="*/ 7 w 278"/>
                <a:gd name="T59" fmla="*/ 2 h 69"/>
                <a:gd name="T60" fmla="*/ 7 w 278"/>
                <a:gd name="T61" fmla="*/ 3 h 69"/>
                <a:gd name="T62" fmla="*/ 7 w 278"/>
                <a:gd name="T63" fmla="*/ 3 h 69"/>
                <a:gd name="T64" fmla="*/ 7 w 278"/>
                <a:gd name="T65" fmla="*/ 3 h 6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78" h="69">
                  <a:moveTo>
                    <a:pt x="250" y="69"/>
                  </a:moveTo>
                  <a:lnTo>
                    <a:pt x="249" y="68"/>
                  </a:lnTo>
                  <a:lnTo>
                    <a:pt x="245" y="66"/>
                  </a:lnTo>
                  <a:lnTo>
                    <a:pt x="236" y="62"/>
                  </a:lnTo>
                  <a:lnTo>
                    <a:pt x="225" y="57"/>
                  </a:lnTo>
                  <a:lnTo>
                    <a:pt x="211" y="53"/>
                  </a:lnTo>
                  <a:lnTo>
                    <a:pt x="192" y="49"/>
                  </a:lnTo>
                  <a:lnTo>
                    <a:pt x="169" y="48"/>
                  </a:lnTo>
                  <a:lnTo>
                    <a:pt x="143" y="48"/>
                  </a:lnTo>
                  <a:lnTo>
                    <a:pt x="116" y="49"/>
                  </a:lnTo>
                  <a:lnTo>
                    <a:pt x="89" y="51"/>
                  </a:lnTo>
                  <a:lnTo>
                    <a:pt x="66" y="53"/>
                  </a:lnTo>
                  <a:lnTo>
                    <a:pt x="44" y="55"/>
                  </a:lnTo>
                  <a:lnTo>
                    <a:pt x="26" y="57"/>
                  </a:lnTo>
                  <a:lnTo>
                    <a:pt x="11" y="58"/>
                  </a:lnTo>
                  <a:lnTo>
                    <a:pt x="4" y="60"/>
                  </a:lnTo>
                  <a:lnTo>
                    <a:pt x="0" y="60"/>
                  </a:lnTo>
                  <a:lnTo>
                    <a:pt x="8" y="57"/>
                  </a:lnTo>
                  <a:lnTo>
                    <a:pt x="29" y="48"/>
                  </a:lnTo>
                  <a:lnTo>
                    <a:pt x="60" y="37"/>
                  </a:lnTo>
                  <a:lnTo>
                    <a:pt x="98" y="24"/>
                  </a:lnTo>
                  <a:lnTo>
                    <a:pt x="140" y="11"/>
                  </a:lnTo>
                  <a:lnTo>
                    <a:pt x="180" y="2"/>
                  </a:lnTo>
                  <a:lnTo>
                    <a:pt x="218" y="0"/>
                  </a:lnTo>
                  <a:lnTo>
                    <a:pt x="247" y="4"/>
                  </a:lnTo>
                  <a:lnTo>
                    <a:pt x="267" y="13"/>
                  </a:lnTo>
                  <a:lnTo>
                    <a:pt x="276" y="22"/>
                  </a:lnTo>
                  <a:lnTo>
                    <a:pt x="278" y="33"/>
                  </a:lnTo>
                  <a:lnTo>
                    <a:pt x="274" y="44"/>
                  </a:lnTo>
                  <a:lnTo>
                    <a:pt x="267" y="55"/>
                  </a:lnTo>
                  <a:lnTo>
                    <a:pt x="259" y="62"/>
                  </a:lnTo>
                  <a:lnTo>
                    <a:pt x="252" y="68"/>
                  </a:lnTo>
                  <a:lnTo>
                    <a:pt x="250" y="69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6" name="Freeform 131">
              <a:extLst>
                <a:ext uri="{FF2B5EF4-FFF2-40B4-BE49-F238E27FC236}">
                  <a16:creationId xmlns:a16="http://schemas.microsoft.com/office/drawing/2014/main" id="{B8713811-64A3-D504-152A-AF814281B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9" y="3939"/>
              <a:ext cx="117" cy="37"/>
            </a:xfrm>
            <a:custGeom>
              <a:avLst/>
              <a:gdLst>
                <a:gd name="T0" fmla="*/ 1 w 183"/>
                <a:gd name="T1" fmla="*/ 0 h 55"/>
                <a:gd name="T2" fmla="*/ 1 w 183"/>
                <a:gd name="T3" fmla="*/ 1 h 55"/>
                <a:gd name="T4" fmla="*/ 1 w 183"/>
                <a:gd name="T5" fmla="*/ 1 h 55"/>
                <a:gd name="T6" fmla="*/ 0 w 183"/>
                <a:gd name="T7" fmla="*/ 1 h 55"/>
                <a:gd name="T8" fmla="*/ 1 w 183"/>
                <a:gd name="T9" fmla="*/ 1 h 55"/>
                <a:gd name="T10" fmla="*/ 1 w 183"/>
                <a:gd name="T11" fmla="*/ 1 h 55"/>
                <a:gd name="T12" fmla="*/ 1 w 183"/>
                <a:gd name="T13" fmla="*/ 2 h 55"/>
                <a:gd name="T14" fmla="*/ 1 w 183"/>
                <a:gd name="T15" fmla="*/ 2 h 55"/>
                <a:gd name="T16" fmla="*/ 1 w 183"/>
                <a:gd name="T17" fmla="*/ 2 h 55"/>
                <a:gd name="T18" fmla="*/ 2 w 183"/>
                <a:gd name="T19" fmla="*/ 2 h 55"/>
                <a:gd name="T20" fmla="*/ 3 w 183"/>
                <a:gd name="T21" fmla="*/ 2 h 55"/>
                <a:gd name="T22" fmla="*/ 3 w 183"/>
                <a:gd name="T23" fmla="*/ 2 h 55"/>
                <a:gd name="T24" fmla="*/ 4 w 183"/>
                <a:gd name="T25" fmla="*/ 2 h 55"/>
                <a:gd name="T26" fmla="*/ 4 w 183"/>
                <a:gd name="T27" fmla="*/ 1 h 55"/>
                <a:gd name="T28" fmla="*/ 5 w 183"/>
                <a:gd name="T29" fmla="*/ 1 h 55"/>
                <a:gd name="T30" fmla="*/ 5 w 183"/>
                <a:gd name="T31" fmla="*/ 1 h 55"/>
                <a:gd name="T32" fmla="*/ 5 w 183"/>
                <a:gd name="T33" fmla="*/ 1 h 55"/>
                <a:gd name="T34" fmla="*/ 5 w 183"/>
                <a:gd name="T35" fmla="*/ 1 h 55"/>
                <a:gd name="T36" fmla="*/ 4 w 183"/>
                <a:gd name="T37" fmla="*/ 1 h 55"/>
                <a:gd name="T38" fmla="*/ 4 w 183"/>
                <a:gd name="T39" fmla="*/ 1 h 55"/>
                <a:gd name="T40" fmla="*/ 3 w 183"/>
                <a:gd name="T41" fmla="*/ 1 h 55"/>
                <a:gd name="T42" fmla="*/ 2 w 183"/>
                <a:gd name="T43" fmla="*/ 1 h 55"/>
                <a:gd name="T44" fmla="*/ 1 w 183"/>
                <a:gd name="T45" fmla="*/ 1 h 55"/>
                <a:gd name="T46" fmla="*/ 1 w 183"/>
                <a:gd name="T47" fmla="*/ 1 h 55"/>
                <a:gd name="T48" fmla="*/ 1 w 183"/>
                <a:gd name="T49" fmla="*/ 0 h 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55">
                  <a:moveTo>
                    <a:pt x="4" y="0"/>
                  </a:moveTo>
                  <a:lnTo>
                    <a:pt x="4" y="2"/>
                  </a:lnTo>
                  <a:lnTo>
                    <a:pt x="2" y="9"/>
                  </a:lnTo>
                  <a:lnTo>
                    <a:pt x="0" y="17"/>
                  </a:lnTo>
                  <a:lnTo>
                    <a:pt x="2" y="27"/>
                  </a:lnTo>
                  <a:lnTo>
                    <a:pt x="4" y="38"/>
                  </a:lnTo>
                  <a:lnTo>
                    <a:pt x="11" y="46"/>
                  </a:lnTo>
                  <a:lnTo>
                    <a:pt x="24" y="53"/>
                  </a:lnTo>
                  <a:lnTo>
                    <a:pt x="40" y="55"/>
                  </a:lnTo>
                  <a:lnTo>
                    <a:pt x="62" y="53"/>
                  </a:lnTo>
                  <a:lnTo>
                    <a:pt x="86" y="51"/>
                  </a:lnTo>
                  <a:lnTo>
                    <a:pt x="109" y="47"/>
                  </a:lnTo>
                  <a:lnTo>
                    <a:pt x="131" y="42"/>
                  </a:lnTo>
                  <a:lnTo>
                    <a:pt x="153" y="38"/>
                  </a:lnTo>
                  <a:lnTo>
                    <a:pt x="169" y="35"/>
                  </a:lnTo>
                  <a:lnTo>
                    <a:pt x="180" y="33"/>
                  </a:lnTo>
                  <a:lnTo>
                    <a:pt x="183" y="31"/>
                  </a:lnTo>
                  <a:lnTo>
                    <a:pt x="176" y="31"/>
                  </a:lnTo>
                  <a:lnTo>
                    <a:pt x="158" y="29"/>
                  </a:lnTo>
                  <a:lnTo>
                    <a:pt x="131" y="27"/>
                  </a:lnTo>
                  <a:lnTo>
                    <a:pt x="100" y="24"/>
                  </a:lnTo>
                  <a:lnTo>
                    <a:pt x="67" y="20"/>
                  </a:lnTo>
                  <a:lnTo>
                    <a:pt x="38" y="15"/>
                  </a:lnTo>
                  <a:lnTo>
                    <a:pt x="17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7" name="Freeform 132">
              <a:extLst>
                <a:ext uri="{FF2B5EF4-FFF2-40B4-BE49-F238E27FC236}">
                  <a16:creationId xmlns:a16="http://schemas.microsoft.com/office/drawing/2014/main" id="{C2D28CFE-980A-3572-F509-B8864B0BE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4" y="3669"/>
              <a:ext cx="315" cy="47"/>
            </a:xfrm>
            <a:custGeom>
              <a:avLst/>
              <a:gdLst>
                <a:gd name="T0" fmla="*/ 14 w 489"/>
                <a:gd name="T1" fmla="*/ 3 h 67"/>
                <a:gd name="T2" fmla="*/ 15 w 489"/>
                <a:gd name="T3" fmla="*/ 1 h 67"/>
                <a:gd name="T4" fmla="*/ 15 w 489"/>
                <a:gd name="T5" fmla="*/ 1 h 67"/>
                <a:gd name="T6" fmla="*/ 15 w 489"/>
                <a:gd name="T7" fmla="*/ 1 h 67"/>
                <a:gd name="T8" fmla="*/ 14 w 489"/>
                <a:gd name="T9" fmla="*/ 1 h 67"/>
                <a:gd name="T10" fmla="*/ 14 w 489"/>
                <a:gd name="T11" fmla="*/ 0 h 67"/>
                <a:gd name="T12" fmla="*/ 14 w 489"/>
                <a:gd name="T13" fmla="*/ 0 h 67"/>
                <a:gd name="T14" fmla="*/ 12 w 489"/>
                <a:gd name="T15" fmla="*/ 0 h 67"/>
                <a:gd name="T16" fmla="*/ 11 w 489"/>
                <a:gd name="T17" fmla="*/ 1 h 67"/>
                <a:gd name="T18" fmla="*/ 9 w 489"/>
                <a:gd name="T19" fmla="*/ 1 h 67"/>
                <a:gd name="T20" fmla="*/ 8 w 489"/>
                <a:gd name="T21" fmla="*/ 1 h 67"/>
                <a:gd name="T22" fmla="*/ 7 w 489"/>
                <a:gd name="T23" fmla="*/ 1 h 67"/>
                <a:gd name="T24" fmla="*/ 6 w 489"/>
                <a:gd name="T25" fmla="*/ 1 h 67"/>
                <a:gd name="T26" fmla="*/ 5 w 489"/>
                <a:gd name="T27" fmla="*/ 2 h 67"/>
                <a:gd name="T28" fmla="*/ 4 w 489"/>
                <a:gd name="T29" fmla="*/ 2 h 67"/>
                <a:gd name="T30" fmla="*/ 4 w 489"/>
                <a:gd name="T31" fmla="*/ 2 h 67"/>
                <a:gd name="T32" fmla="*/ 3 w 489"/>
                <a:gd name="T33" fmla="*/ 3 h 67"/>
                <a:gd name="T34" fmla="*/ 3 w 489"/>
                <a:gd name="T35" fmla="*/ 3 h 67"/>
                <a:gd name="T36" fmla="*/ 2 w 489"/>
                <a:gd name="T37" fmla="*/ 3 h 67"/>
                <a:gd name="T38" fmla="*/ 1 w 489"/>
                <a:gd name="T39" fmla="*/ 3 h 67"/>
                <a:gd name="T40" fmla="*/ 1 w 489"/>
                <a:gd name="T41" fmla="*/ 4 h 67"/>
                <a:gd name="T42" fmla="*/ 1 w 489"/>
                <a:gd name="T43" fmla="*/ 4 h 67"/>
                <a:gd name="T44" fmla="*/ 1 w 489"/>
                <a:gd name="T45" fmla="*/ 4 h 67"/>
                <a:gd name="T46" fmla="*/ 1 w 489"/>
                <a:gd name="T47" fmla="*/ 4 h 67"/>
                <a:gd name="T48" fmla="*/ 1 w 489"/>
                <a:gd name="T49" fmla="*/ 4 h 67"/>
                <a:gd name="T50" fmla="*/ 0 w 489"/>
                <a:gd name="T51" fmla="*/ 4 h 67"/>
                <a:gd name="T52" fmla="*/ 1 w 489"/>
                <a:gd name="T53" fmla="*/ 4 h 67"/>
                <a:gd name="T54" fmla="*/ 1 w 489"/>
                <a:gd name="T55" fmla="*/ 4 h 67"/>
                <a:gd name="T56" fmla="*/ 1 w 489"/>
                <a:gd name="T57" fmla="*/ 4 h 67"/>
                <a:gd name="T58" fmla="*/ 2 w 489"/>
                <a:gd name="T59" fmla="*/ 3 h 67"/>
                <a:gd name="T60" fmla="*/ 3 w 489"/>
                <a:gd name="T61" fmla="*/ 3 h 67"/>
                <a:gd name="T62" fmla="*/ 4 w 489"/>
                <a:gd name="T63" fmla="*/ 3 h 67"/>
                <a:gd name="T64" fmla="*/ 6 w 489"/>
                <a:gd name="T65" fmla="*/ 3 h 67"/>
                <a:gd name="T66" fmla="*/ 6 w 489"/>
                <a:gd name="T67" fmla="*/ 2 h 67"/>
                <a:gd name="T68" fmla="*/ 8 w 489"/>
                <a:gd name="T69" fmla="*/ 2 h 67"/>
                <a:gd name="T70" fmla="*/ 9 w 489"/>
                <a:gd name="T71" fmla="*/ 2 h 67"/>
                <a:gd name="T72" fmla="*/ 10 w 489"/>
                <a:gd name="T73" fmla="*/ 2 h 67"/>
                <a:gd name="T74" fmla="*/ 11 w 489"/>
                <a:gd name="T75" fmla="*/ 2 h 67"/>
                <a:gd name="T76" fmla="*/ 12 w 489"/>
                <a:gd name="T77" fmla="*/ 2 h 67"/>
                <a:gd name="T78" fmla="*/ 13 w 489"/>
                <a:gd name="T79" fmla="*/ 2 h 67"/>
                <a:gd name="T80" fmla="*/ 14 w 489"/>
                <a:gd name="T81" fmla="*/ 2 h 67"/>
                <a:gd name="T82" fmla="*/ 14 w 489"/>
                <a:gd name="T83" fmla="*/ 3 h 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9" h="67">
                  <a:moveTo>
                    <a:pt x="446" y="45"/>
                  </a:moveTo>
                  <a:lnTo>
                    <a:pt x="489" y="7"/>
                  </a:lnTo>
                  <a:lnTo>
                    <a:pt x="486" y="3"/>
                  </a:lnTo>
                  <a:lnTo>
                    <a:pt x="480" y="1"/>
                  </a:lnTo>
                  <a:lnTo>
                    <a:pt x="466" y="0"/>
                  </a:lnTo>
                  <a:lnTo>
                    <a:pt x="444" y="0"/>
                  </a:lnTo>
                  <a:lnTo>
                    <a:pt x="411" y="0"/>
                  </a:lnTo>
                  <a:lnTo>
                    <a:pt x="364" y="3"/>
                  </a:lnTo>
                  <a:lnTo>
                    <a:pt x="302" y="10"/>
                  </a:lnTo>
                  <a:lnTo>
                    <a:pt x="268" y="14"/>
                  </a:lnTo>
                  <a:lnTo>
                    <a:pt x="235" y="19"/>
                  </a:lnTo>
                  <a:lnTo>
                    <a:pt x="205" y="25"/>
                  </a:lnTo>
                  <a:lnTo>
                    <a:pt x="176" y="28"/>
                  </a:lnTo>
                  <a:lnTo>
                    <a:pt x="148" y="34"/>
                  </a:lnTo>
                  <a:lnTo>
                    <a:pt x="123" y="39"/>
                  </a:lnTo>
                  <a:lnTo>
                    <a:pt x="99" y="43"/>
                  </a:lnTo>
                  <a:lnTo>
                    <a:pt x="80" y="47"/>
                  </a:lnTo>
                  <a:lnTo>
                    <a:pt x="61" y="52"/>
                  </a:lnTo>
                  <a:lnTo>
                    <a:pt x="45" y="56"/>
                  </a:lnTo>
                  <a:lnTo>
                    <a:pt x="32" y="57"/>
                  </a:lnTo>
                  <a:lnTo>
                    <a:pt x="20" y="61"/>
                  </a:lnTo>
                  <a:lnTo>
                    <a:pt x="11" y="63"/>
                  </a:lnTo>
                  <a:lnTo>
                    <a:pt x="5" y="65"/>
                  </a:lnTo>
                  <a:lnTo>
                    <a:pt x="2" y="67"/>
                  </a:lnTo>
                  <a:lnTo>
                    <a:pt x="0" y="67"/>
                  </a:lnTo>
                  <a:lnTo>
                    <a:pt x="5" y="67"/>
                  </a:lnTo>
                  <a:lnTo>
                    <a:pt x="20" y="63"/>
                  </a:lnTo>
                  <a:lnTo>
                    <a:pt x="41" y="61"/>
                  </a:lnTo>
                  <a:lnTo>
                    <a:pt x="70" y="56"/>
                  </a:lnTo>
                  <a:lnTo>
                    <a:pt x="103" y="52"/>
                  </a:lnTo>
                  <a:lnTo>
                    <a:pt x="141" y="47"/>
                  </a:lnTo>
                  <a:lnTo>
                    <a:pt x="183" y="43"/>
                  </a:lnTo>
                  <a:lnTo>
                    <a:pt x="225" y="38"/>
                  </a:lnTo>
                  <a:lnTo>
                    <a:pt x="266" y="34"/>
                  </a:lnTo>
                  <a:lnTo>
                    <a:pt x="306" y="30"/>
                  </a:lnTo>
                  <a:lnTo>
                    <a:pt x="344" y="28"/>
                  </a:lnTo>
                  <a:lnTo>
                    <a:pt x="377" y="28"/>
                  </a:lnTo>
                  <a:lnTo>
                    <a:pt x="406" y="28"/>
                  </a:lnTo>
                  <a:lnTo>
                    <a:pt x="428" y="32"/>
                  </a:lnTo>
                  <a:lnTo>
                    <a:pt x="442" y="38"/>
                  </a:lnTo>
                  <a:lnTo>
                    <a:pt x="446" y="45"/>
                  </a:lnTo>
                  <a:close/>
                </a:path>
              </a:pathLst>
            </a:custGeom>
            <a:solidFill>
              <a:srgbClr val="E0B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48" name="Freeform 133">
              <a:extLst>
                <a:ext uri="{FF2B5EF4-FFF2-40B4-BE49-F238E27FC236}">
                  <a16:creationId xmlns:a16="http://schemas.microsoft.com/office/drawing/2014/main" id="{087EC84F-B30E-9C3F-30CD-63704BEC3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7" y="3971"/>
              <a:ext cx="227" cy="46"/>
            </a:xfrm>
            <a:custGeom>
              <a:avLst/>
              <a:gdLst>
                <a:gd name="T0" fmla="*/ 10 w 356"/>
                <a:gd name="T1" fmla="*/ 0 h 67"/>
                <a:gd name="T2" fmla="*/ 1 w 356"/>
                <a:gd name="T3" fmla="*/ 1 h 67"/>
                <a:gd name="T4" fmla="*/ 1 w 356"/>
                <a:gd name="T5" fmla="*/ 1 h 67"/>
                <a:gd name="T6" fmla="*/ 1 w 356"/>
                <a:gd name="T7" fmla="*/ 2 h 67"/>
                <a:gd name="T8" fmla="*/ 0 w 356"/>
                <a:gd name="T9" fmla="*/ 3 h 67"/>
                <a:gd name="T10" fmla="*/ 1 w 356"/>
                <a:gd name="T11" fmla="*/ 3 h 67"/>
                <a:gd name="T12" fmla="*/ 1 w 356"/>
                <a:gd name="T13" fmla="*/ 3 h 67"/>
                <a:gd name="T14" fmla="*/ 1 w 356"/>
                <a:gd name="T15" fmla="*/ 3 h 67"/>
                <a:gd name="T16" fmla="*/ 1 w 356"/>
                <a:gd name="T17" fmla="*/ 3 h 67"/>
                <a:gd name="T18" fmla="*/ 2 w 356"/>
                <a:gd name="T19" fmla="*/ 3 h 67"/>
                <a:gd name="T20" fmla="*/ 3 w 356"/>
                <a:gd name="T21" fmla="*/ 3 h 67"/>
                <a:gd name="T22" fmla="*/ 3 w 356"/>
                <a:gd name="T23" fmla="*/ 2 h 67"/>
                <a:gd name="T24" fmla="*/ 4 w 356"/>
                <a:gd name="T25" fmla="*/ 2 h 67"/>
                <a:gd name="T26" fmla="*/ 5 w 356"/>
                <a:gd name="T27" fmla="*/ 2 h 67"/>
                <a:gd name="T28" fmla="*/ 6 w 356"/>
                <a:gd name="T29" fmla="*/ 1 h 67"/>
                <a:gd name="T30" fmla="*/ 7 w 356"/>
                <a:gd name="T31" fmla="*/ 1 h 67"/>
                <a:gd name="T32" fmla="*/ 7 w 356"/>
                <a:gd name="T33" fmla="*/ 1 h 67"/>
                <a:gd name="T34" fmla="*/ 8 w 356"/>
                <a:gd name="T35" fmla="*/ 1 h 67"/>
                <a:gd name="T36" fmla="*/ 8 w 356"/>
                <a:gd name="T37" fmla="*/ 1 h 67"/>
                <a:gd name="T38" fmla="*/ 9 w 356"/>
                <a:gd name="T39" fmla="*/ 1 h 67"/>
                <a:gd name="T40" fmla="*/ 10 w 356"/>
                <a:gd name="T41" fmla="*/ 1 h 67"/>
                <a:gd name="T42" fmla="*/ 10 w 356"/>
                <a:gd name="T43" fmla="*/ 0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6" h="67">
                  <a:moveTo>
                    <a:pt x="356" y="0"/>
                  </a:moveTo>
                  <a:lnTo>
                    <a:pt x="29" y="31"/>
                  </a:lnTo>
                  <a:lnTo>
                    <a:pt x="22" y="37"/>
                  </a:lnTo>
                  <a:lnTo>
                    <a:pt x="10" y="47"/>
                  </a:lnTo>
                  <a:lnTo>
                    <a:pt x="0" y="60"/>
                  </a:lnTo>
                  <a:lnTo>
                    <a:pt x="6" y="67"/>
                  </a:lnTo>
                  <a:lnTo>
                    <a:pt x="13" y="67"/>
                  </a:lnTo>
                  <a:lnTo>
                    <a:pt x="26" y="66"/>
                  </a:lnTo>
                  <a:lnTo>
                    <a:pt x="44" y="64"/>
                  </a:lnTo>
                  <a:lnTo>
                    <a:pt x="66" y="62"/>
                  </a:lnTo>
                  <a:lnTo>
                    <a:pt x="91" y="58"/>
                  </a:lnTo>
                  <a:lnTo>
                    <a:pt x="120" y="53"/>
                  </a:lnTo>
                  <a:lnTo>
                    <a:pt x="149" y="47"/>
                  </a:lnTo>
                  <a:lnTo>
                    <a:pt x="180" y="42"/>
                  </a:lnTo>
                  <a:lnTo>
                    <a:pt x="211" y="37"/>
                  </a:lnTo>
                  <a:lnTo>
                    <a:pt x="241" y="31"/>
                  </a:lnTo>
                  <a:lnTo>
                    <a:pt x="269" y="26"/>
                  </a:lnTo>
                  <a:lnTo>
                    <a:pt x="296" y="20"/>
                  </a:lnTo>
                  <a:lnTo>
                    <a:pt x="318" y="15"/>
                  </a:lnTo>
                  <a:lnTo>
                    <a:pt x="336" y="9"/>
                  </a:lnTo>
                  <a:lnTo>
                    <a:pt x="348" y="4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949" name="Text Box 134">
            <a:extLst>
              <a:ext uri="{FF2B5EF4-FFF2-40B4-BE49-F238E27FC236}">
                <a16:creationId xmlns:a16="http://schemas.microsoft.com/office/drawing/2014/main" id="{638628C9-78D7-C437-5024-B31B12B41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8"/>
            <a:ext cx="835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Arial Black" panose="020B0A04020102020204" pitchFamily="34" charset="0"/>
              </a:rPr>
              <a:t>Кнопка 1 – активизация триггера, </a:t>
            </a:r>
          </a:p>
          <a:p>
            <a:pPr eaLnBrk="1" hangingPunct="1"/>
            <a:r>
              <a:rPr lang="ru-RU" altLang="ru-RU" sz="2400">
                <a:latin typeface="Arial Black" panose="020B0A04020102020204" pitchFamily="34" charset="0"/>
              </a:rPr>
              <a:t>кнопка 9 – открывает замок</a:t>
            </a:r>
          </a:p>
        </p:txBody>
      </p:sp>
      <p:pic>
        <p:nvPicPr>
          <p:cNvPr id="34950" name="Picture 135">
            <a:extLst>
              <a:ext uri="{FF2B5EF4-FFF2-40B4-BE49-F238E27FC236}">
                <a16:creationId xmlns:a16="http://schemas.microsoft.com/office/drawing/2014/main" id="{C9D2003B-4F5B-A3D8-CBD3-932F7EC2C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5026025"/>
            <a:ext cx="1917700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51" name="Picture 136">
            <a:extLst>
              <a:ext uri="{FF2B5EF4-FFF2-40B4-BE49-F238E27FC236}">
                <a16:creationId xmlns:a16="http://schemas.microsoft.com/office/drawing/2014/main" id="{47B475C6-31C9-DBBD-B8C8-823162BF1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9" r="7735"/>
          <a:stretch>
            <a:fillRect/>
          </a:stretch>
        </p:blipFill>
        <p:spPr bwMode="auto">
          <a:xfrm>
            <a:off x="8042275" y="5024438"/>
            <a:ext cx="1919288" cy="183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952" name="Text Box 134">
            <a:extLst>
              <a:ext uri="{FF2B5EF4-FFF2-40B4-BE49-F238E27FC236}">
                <a16:creationId xmlns:a16="http://schemas.microsoft.com/office/drawing/2014/main" id="{54CFA18C-8C71-7301-7506-3E00E19DF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4310063"/>
            <a:ext cx="88979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Arial Black" panose="020B0A04020102020204" pitchFamily="34" charset="0"/>
              </a:rPr>
              <a:t>Заменим лампочку на рисунок «замок». Можно сохранить на диске</a:t>
            </a:r>
            <a:r>
              <a:rPr lang="en-US" altLang="ru-RU" sz="2400">
                <a:latin typeface="Arial Black" panose="020B0A04020102020204" pitchFamily="34" charset="0"/>
              </a:rPr>
              <a:t> (</a:t>
            </a:r>
            <a:r>
              <a:rPr lang="ru-RU" altLang="ru-RU" sz="2400">
                <a:latin typeface="Arial Black" panose="020B0A04020102020204" pitchFamily="34" charset="0"/>
              </a:rPr>
              <a:t>см. контекстное меню):</a:t>
            </a:r>
          </a:p>
          <a:p>
            <a:pPr eaLnBrk="1" hangingPunct="1"/>
            <a:endParaRPr lang="ru-RU" altLang="ru-RU" sz="2400"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ru-RU" sz="2400">
                <a:latin typeface="Arial Black" panose="020B0A04020102020204" pitchFamily="34" charset="0"/>
              </a:rPr>
              <a:t>z0.bmp</a:t>
            </a:r>
          </a:p>
          <a:p>
            <a:pPr eaLnBrk="1" hangingPunct="1"/>
            <a:r>
              <a:rPr lang="en-US" altLang="ru-RU" sz="2400">
                <a:latin typeface="Arial Black" panose="020B0A04020102020204" pitchFamily="34" charset="0"/>
              </a:rPr>
              <a:t>z1.bmp</a:t>
            </a:r>
            <a:endParaRPr lang="ru-RU" altLang="ru-RU" sz="24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:a16="http://schemas.microsoft.com/office/drawing/2014/main" id="{2F732F68-F2F5-9AA0-8CE3-F53ABE2CA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0"/>
            <a:ext cx="8821738" cy="336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9" name="Group 7">
            <a:extLst>
              <a:ext uri="{FF2B5EF4-FFF2-40B4-BE49-F238E27FC236}">
                <a16:creationId xmlns:a16="http://schemas.microsoft.com/office/drawing/2014/main" id="{24D1BE87-7ED8-E030-FBE9-B175F103F692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429000"/>
            <a:ext cx="9144000" cy="3429000"/>
            <a:chOff x="0" y="2160"/>
            <a:chExt cx="5760" cy="2160"/>
          </a:xfrm>
        </p:grpSpPr>
        <p:pic>
          <p:nvPicPr>
            <p:cNvPr id="33795" name="Picture 3">
              <a:extLst>
                <a:ext uri="{FF2B5EF4-FFF2-40B4-BE49-F238E27FC236}">
                  <a16:creationId xmlns:a16="http://schemas.microsoft.com/office/drawing/2014/main" id="{0FDB8696-5CEA-EE8A-5DC5-532B323A18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90"/>
              <a:ext cx="5579" cy="2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3796" name="Rectangle 6">
              <a:extLst>
                <a:ext uri="{FF2B5EF4-FFF2-40B4-BE49-F238E27FC236}">
                  <a16:creationId xmlns:a16="http://schemas.microsoft.com/office/drawing/2014/main" id="{9CF18E72-84CB-47A6-CC16-3FB7A55D4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2840"/>
              <a:ext cx="249" cy="227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33797" name="Rectangle 7">
              <a:extLst>
                <a:ext uri="{FF2B5EF4-FFF2-40B4-BE49-F238E27FC236}">
                  <a16:creationId xmlns:a16="http://schemas.microsoft.com/office/drawing/2014/main" id="{23A4D465-C1A8-92EB-BBDC-DCC7377AB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3385"/>
              <a:ext cx="249" cy="227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33798" name="Line 8">
              <a:extLst>
                <a:ext uri="{FF2B5EF4-FFF2-40B4-BE49-F238E27FC236}">
                  <a16:creationId xmlns:a16="http://schemas.microsoft.com/office/drawing/2014/main" id="{E76311A5-0873-78BD-5F2E-A08AEDDD7D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6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321</Words>
  <Application>Microsoft Office PowerPoint</Application>
  <PresentationFormat>Широкоэкранный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Arial</vt:lpstr>
      <vt:lpstr>Calibri Light</vt:lpstr>
      <vt:lpstr>Arial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SmartTouch</dc:creator>
  <cp:lastModifiedBy>Глезденев Виктор</cp:lastModifiedBy>
  <cp:revision>51</cp:revision>
  <dcterms:created xsi:type="dcterms:W3CDTF">2018-03-06T10:05:58Z</dcterms:created>
  <dcterms:modified xsi:type="dcterms:W3CDTF">2024-06-02T08:33:50Z</dcterms:modified>
</cp:coreProperties>
</file>